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660B-4F2C-3C4E-ED09-41A4CE9B4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CEF7C-795B-12EA-D6B7-81DC26276C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62619-71BC-F368-9AF8-C4D3D43C0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87524-B490-A20A-4D9A-FBAC6B58D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C383D-B0D2-5062-ADA3-DB5417CFC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958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4E243-7D9D-7531-BEEF-F3EE194AB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8CDBB-456C-6747-360C-67BFA26DF7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07D51-3A87-14A5-8F9D-2B7DA2E5E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DB9D3-7FB3-B6E9-2E47-E01E42A36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F748A-D0A7-80D1-F0CD-44DCA002D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425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C56C-D32D-6201-0F10-DD0DCE432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92C6AA-3FDC-5C19-9A42-F22CF0D846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A0286-3F2C-37BB-F156-96B483120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6762D-1E7B-4E2D-F21B-DE9F4B9FE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744D2-7DBD-3AE0-D6ED-126512B8A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968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F9ACB-D93F-75E7-C0A9-1AADCBCC9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CBD2-F11D-D45D-1EC2-98F28D75D9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C8AFF1-456B-4712-362B-EC04359DE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D15CC4-28CC-2D28-7B6E-4980D45B0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759A1E-7DEA-5996-9848-8A242AD25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1EAC6-E0E3-748E-C10D-70BD5E9A0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309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96743-1926-0BBA-D154-9834D65B7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B91F03-654C-D489-3BFA-D004AC7F64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AD082E-66F4-F2AB-1ED1-AF3105209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4FF385-CABD-25C3-AB6E-9695412A9A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546BB5-6511-2972-4792-9A8369B41D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1F2856-8D62-5B59-100C-A7498ACB2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8CCF7A-4A01-3A6B-C55B-C89A0320B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60EFDB-4D4D-7CF0-8D08-9B80F19DA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2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9C552-23D2-A344-3B9F-522A2C2D6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805FE5-AA06-E8FB-9690-42CA37FA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EEC1EA-FBB3-AE81-C120-948BD06DE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BC4F4D-F5D1-C109-DE98-DBC56D02D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90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32E562-DC1E-FA5D-C7A2-DBBABB7B9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EBC3D0-0743-254D-84C9-3ADEB4AA1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CF977-2029-E5B1-18BF-B058E8261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159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7E29-69C2-7E87-EC57-6BFDDDAF5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5BFBD-D2CA-A5E2-29F8-CAAE1D317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98A75D-89BD-FE0C-14E5-F6A735A2FC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21F8A1-3243-5418-E5DD-9FC9345E4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986CF-0AA0-C867-C219-6AE50A107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33303A-769F-1365-C3B9-2519D6D11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5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C6AFC-FDBF-DE54-5532-8986D93C0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B2CD7C-D67D-613F-5653-223661F28A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B32D0-14EB-F37D-E153-95439707C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F2B21-7D88-6038-EF20-CC36553E4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DFB5B-791C-FA4F-E5BC-09704F60C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5770D-C8FB-EACB-8B27-72A9EE8DC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134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C4061-3A94-86D7-F30D-214CBA154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A0A4C9-462D-0398-F12C-F3D81EDA5C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96EBF-6B45-C44D-D859-67AF43F6A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005AE-21F4-655F-7C41-DD25BC739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E4F4-43EF-2D18-1A5E-762166B40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515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332294-BE91-C992-80D9-ED9F453A59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145AB1-CF3D-9B94-DE60-EEE84C05C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077DD-9845-F878-C4A6-44441B4A5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1CB31-F107-02E4-0C1C-DD04E66AB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3299C-CD38-E761-D149-F717A41F8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962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53D0D6-FA81-BAF4-B9CA-059C4FC5F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9E4FF-32B3-E81E-9922-5ECFAE8FA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29AD-C5E3-86FC-B42C-D62790012D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AC7F6E-71A0-6844-AEC8-6A7398D9F08B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EF854-CE69-1A94-FF6F-D07660D2C5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94820-AAB0-3E7F-B1E6-5E95456294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702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0F4C67-5568-49FF-0E6C-B5A1272F1E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722022"/>
              </p:ext>
            </p:extLst>
          </p:nvPr>
        </p:nvGraphicFramePr>
        <p:xfrm>
          <a:off x="1424985" y="3429000"/>
          <a:ext cx="9342030" cy="351177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114010">
                  <a:extLst>
                    <a:ext uri="{9D8B030D-6E8A-4147-A177-3AD203B41FA5}">
                      <a16:colId xmlns:a16="http://schemas.microsoft.com/office/drawing/2014/main" val="641707639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3942900128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497023397"/>
                    </a:ext>
                  </a:extLst>
                </a:gridCol>
              </a:tblGrid>
              <a:tr h="1293829">
                <a:tc>
                  <a:txBody>
                    <a:bodyPr/>
                    <a:lstStyle/>
                    <a:p>
                      <a:r>
                        <a:rPr lang="en-GB" b="0" dirty="0"/>
                        <a:t>3. Challenges you faced with your presentation</a:t>
                      </a:r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b="0" dirty="0"/>
                        <a:t>A challenge I faced was finding the confidence to present out loud. A bit of extra time before the day of the presentation may help</a:t>
                      </a:r>
                      <a:r>
                        <a:rPr lang="en-GB" b="0" dirty="0"/>
                        <a:t>. </a:t>
                      </a:r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8295198"/>
                  </a:ext>
                </a:extLst>
              </a:tr>
              <a:tr h="1478661">
                <a:tc>
                  <a:txBody>
                    <a:bodyPr/>
                    <a:lstStyle/>
                    <a:p>
                      <a:r>
                        <a:rPr lang="en-GB" dirty="0"/>
                        <a:t>4. Actions to improve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would need to improve on my presenting skills, such as remaining calm and not getting as nervous as I do. Practice will help to ensure that I wont be as nervous.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9812945"/>
                  </a:ext>
                </a:extLst>
              </a:tr>
              <a:tr h="739289">
                <a:tc>
                  <a:txBody>
                    <a:bodyPr/>
                    <a:lstStyle/>
                    <a:p>
                      <a:r>
                        <a:rPr lang="en-GB" dirty="0"/>
                        <a:t>5. Further steps needed to prepare for task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By practising more i will be able to confidently present.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75681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886F0C-8234-BF8F-329D-1AC91C8F31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40231"/>
              </p:ext>
            </p:extLst>
          </p:nvPr>
        </p:nvGraphicFramePr>
        <p:xfrm>
          <a:off x="1424985" y="1157046"/>
          <a:ext cx="9342030" cy="235337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114010">
                  <a:extLst>
                    <a:ext uri="{9D8B030D-6E8A-4147-A177-3AD203B41FA5}">
                      <a16:colId xmlns:a16="http://schemas.microsoft.com/office/drawing/2014/main" val="3469978161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1583069293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810047961"/>
                    </a:ext>
                  </a:extLst>
                </a:gridCol>
              </a:tblGrid>
              <a:tr h="477388">
                <a:tc>
                  <a:txBody>
                    <a:bodyPr/>
                    <a:lstStyle/>
                    <a:p>
                      <a:r>
                        <a:rPr lang="en-GB" dirty="0"/>
                        <a:t>Section: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Your response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494341"/>
                  </a:ext>
                </a:extLst>
              </a:tr>
              <a:tr h="873302">
                <a:tc>
                  <a:txBody>
                    <a:bodyPr/>
                    <a:lstStyle/>
                    <a:p>
                      <a:r>
                        <a:rPr lang="en-GB" sz="1500" dirty="0"/>
                        <a:t>1. Research</a:t>
                      </a:r>
                      <a:endParaRPr lang="en-US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For my role i used different websites and sources, it wasn’t difficult which is why I feel confident to research more. The CRAAP test was helpful.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983945"/>
                  </a:ext>
                </a:extLst>
              </a:tr>
              <a:tr h="1002680">
                <a:tc>
                  <a:txBody>
                    <a:bodyPr/>
                    <a:lstStyle/>
                    <a:p>
                      <a:r>
                        <a:rPr lang="en-GB" dirty="0"/>
                        <a:t>2. Presenting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 prepare for my presentation I went through my notes a few times and memorised as much information as I could.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828418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1117D4-B0C0-BFA1-9E78-A836BE4DD06C}"/>
              </a:ext>
            </a:extLst>
          </p:cNvPr>
          <p:cNvSpPr txBox="1"/>
          <p:nvPr/>
        </p:nvSpPr>
        <p:spPr>
          <a:xfrm>
            <a:off x="2792677" y="-1363"/>
            <a:ext cx="74825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Name: Maryam Sajid</a:t>
            </a:r>
          </a:p>
          <a:p>
            <a:pPr algn="l"/>
            <a:r>
              <a:rPr lang="en-GB" sz="1400" dirty="0"/>
              <a:t>Student ID: 2443184</a:t>
            </a:r>
          </a:p>
          <a:p>
            <a:pPr algn="l"/>
            <a:r>
              <a:rPr lang="en-GB" sz="1400" dirty="0"/>
              <a:t>Module Code: LCHS4001</a:t>
            </a:r>
          </a:p>
          <a:p>
            <a:pPr algn="l"/>
            <a:r>
              <a:rPr lang="en-GB" sz="1400" dirty="0"/>
              <a:t>Module: Academic and Employability Skills. Submitted on: Friday 13</a:t>
            </a:r>
            <a:r>
              <a:rPr lang="en-GB" sz="1400" baseline="30000" dirty="0"/>
              <a:t>th</a:t>
            </a:r>
            <a:r>
              <a:rPr lang="en-GB" sz="1400" dirty="0"/>
              <a:t> March 2026</a:t>
            </a:r>
          </a:p>
          <a:p>
            <a:pPr algn="l"/>
            <a:r>
              <a:rPr lang="en-GB" sz="1400" dirty="0"/>
              <a:t>Lecturer: Daniel </a:t>
            </a:r>
            <a:r>
              <a:rPr lang="en-GB" sz="1400" dirty="0" err="1"/>
              <a:t>Jenkin-Smith</a:t>
            </a:r>
            <a:endParaRPr lang="en-GB" sz="1400" dirty="0"/>
          </a:p>
          <a:p>
            <a:pPr algn="l"/>
            <a:r>
              <a:rPr lang="en-GB" sz="1400" dirty="0"/>
              <a:t>                                                                                              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47100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4DA8D-4123-DAE9-B59C-A91DCCA90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9340E-A34D-7DEB-5958-DF54377FE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572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Maryam Sajid (2443184)</dc:creator>
  <cp:lastModifiedBy>Maryam Sajid (2443184)</cp:lastModifiedBy>
  <cp:revision>1</cp:revision>
  <dcterms:created xsi:type="dcterms:W3CDTF">2026-03-13T05:04:59Z</dcterms:created>
  <dcterms:modified xsi:type="dcterms:W3CDTF">2026-03-13T05:33:18Z</dcterms:modified>
</cp:coreProperties>
</file>