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Lst>
  <p:sldSz cx="22402800" cy="16002000"/>
  <p:notesSz cx="6858000" cy="9144000"/>
  <p:defaultTextStyle>
    <a:defPPr>
      <a:defRPr lang="en-US"/>
    </a:defPPr>
    <a:lvl1pPr marL="0" algn="l" defTabSz="2225434" rtl="0" eaLnBrk="1" latinLnBrk="0" hangingPunct="1">
      <a:defRPr sz="4400" kern="1200">
        <a:solidFill>
          <a:schemeClr val="tx1"/>
        </a:solidFill>
        <a:latin typeface="+mn-lt"/>
        <a:ea typeface="+mn-ea"/>
        <a:cs typeface="+mn-cs"/>
      </a:defRPr>
    </a:lvl1pPr>
    <a:lvl2pPr marL="1112717" algn="l" defTabSz="2225434" rtl="0" eaLnBrk="1" latinLnBrk="0" hangingPunct="1">
      <a:defRPr sz="4400" kern="1200">
        <a:solidFill>
          <a:schemeClr val="tx1"/>
        </a:solidFill>
        <a:latin typeface="+mn-lt"/>
        <a:ea typeface="+mn-ea"/>
        <a:cs typeface="+mn-cs"/>
      </a:defRPr>
    </a:lvl2pPr>
    <a:lvl3pPr marL="2225434" algn="l" defTabSz="2225434" rtl="0" eaLnBrk="1" latinLnBrk="0" hangingPunct="1">
      <a:defRPr sz="4400" kern="1200">
        <a:solidFill>
          <a:schemeClr val="tx1"/>
        </a:solidFill>
        <a:latin typeface="+mn-lt"/>
        <a:ea typeface="+mn-ea"/>
        <a:cs typeface="+mn-cs"/>
      </a:defRPr>
    </a:lvl3pPr>
    <a:lvl4pPr marL="3338151" algn="l" defTabSz="2225434" rtl="0" eaLnBrk="1" latinLnBrk="0" hangingPunct="1">
      <a:defRPr sz="4400" kern="1200">
        <a:solidFill>
          <a:schemeClr val="tx1"/>
        </a:solidFill>
        <a:latin typeface="+mn-lt"/>
        <a:ea typeface="+mn-ea"/>
        <a:cs typeface="+mn-cs"/>
      </a:defRPr>
    </a:lvl4pPr>
    <a:lvl5pPr marL="4450869" algn="l" defTabSz="2225434" rtl="0" eaLnBrk="1" latinLnBrk="0" hangingPunct="1">
      <a:defRPr sz="4400" kern="1200">
        <a:solidFill>
          <a:schemeClr val="tx1"/>
        </a:solidFill>
        <a:latin typeface="+mn-lt"/>
        <a:ea typeface="+mn-ea"/>
        <a:cs typeface="+mn-cs"/>
      </a:defRPr>
    </a:lvl5pPr>
    <a:lvl6pPr marL="5563587" algn="l" defTabSz="2225434" rtl="0" eaLnBrk="1" latinLnBrk="0" hangingPunct="1">
      <a:defRPr sz="4400" kern="1200">
        <a:solidFill>
          <a:schemeClr val="tx1"/>
        </a:solidFill>
        <a:latin typeface="+mn-lt"/>
        <a:ea typeface="+mn-ea"/>
        <a:cs typeface="+mn-cs"/>
      </a:defRPr>
    </a:lvl6pPr>
    <a:lvl7pPr marL="6676304" algn="l" defTabSz="2225434" rtl="0" eaLnBrk="1" latinLnBrk="0" hangingPunct="1">
      <a:defRPr sz="4400" kern="1200">
        <a:solidFill>
          <a:schemeClr val="tx1"/>
        </a:solidFill>
        <a:latin typeface="+mn-lt"/>
        <a:ea typeface="+mn-ea"/>
        <a:cs typeface="+mn-cs"/>
      </a:defRPr>
    </a:lvl7pPr>
    <a:lvl8pPr marL="7789021" algn="l" defTabSz="2225434" rtl="0" eaLnBrk="1" latinLnBrk="0" hangingPunct="1">
      <a:defRPr sz="4400" kern="1200">
        <a:solidFill>
          <a:schemeClr val="tx1"/>
        </a:solidFill>
        <a:latin typeface="+mn-lt"/>
        <a:ea typeface="+mn-ea"/>
        <a:cs typeface="+mn-cs"/>
      </a:defRPr>
    </a:lvl8pPr>
    <a:lvl9pPr marL="8901738" algn="l" defTabSz="2225434" rtl="0" eaLnBrk="1" latinLnBrk="0" hangingPunct="1">
      <a:defRPr sz="4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5040">
          <p15:clr>
            <a:srgbClr val="A4A3A4"/>
          </p15:clr>
        </p15:guide>
        <p15:guide id="2" pos="7056">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37" d="100"/>
          <a:sy n="37" d="100"/>
        </p:scale>
        <p:origin x="822" y="78"/>
      </p:cViewPr>
      <p:guideLst>
        <p:guide orient="horz" pos="5040"/>
        <p:guide pos="7056"/>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theme" Target="theme/theme1.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viewProps" Target="viewProps.xml"/><Relationship Id="rId5" Type="http://schemas.openxmlformats.org/officeDocument/2006/relationships/presProps" Target="presProps.xml"/><Relationship Id="rId4" Type="http://schemas.openxmlformats.org/officeDocument/2006/relationships/slide" Target="slides/slide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bg>
      <p:bgRef idx="1001">
        <a:schemeClr val="bg1"/>
      </p:bgRef>
    </p:bg>
    <p:spTree>
      <p:nvGrpSpPr>
        <p:cNvPr id="1" name=""/>
        <p:cNvGrpSpPr/>
        <p:nvPr/>
      </p:nvGrpSpPr>
      <p:grpSpPr>
        <a:xfrm>
          <a:off x="0" y="0"/>
          <a:ext cx="0" cy="0"/>
          <a:chOff x="0" y="0"/>
          <a:chExt cx="0" cy="0"/>
        </a:xfrm>
      </p:grpSpPr>
      <p:sp>
        <p:nvSpPr>
          <p:cNvPr id="8" name="Title 7"/>
          <p:cNvSpPr>
            <a:spLocks noGrp="1"/>
          </p:cNvSpPr>
          <p:nvPr>
            <p:ph type="ctrTitle"/>
          </p:nvPr>
        </p:nvSpPr>
        <p:spPr>
          <a:xfrm>
            <a:off x="5600700" y="7289802"/>
            <a:ext cx="15121890" cy="4420178"/>
          </a:xfrm>
        </p:spPr>
        <p:txBody>
          <a:bodyPr/>
          <a:lstStyle>
            <a:lvl1pPr>
              <a:defRPr b="1"/>
            </a:lvl1pPr>
          </a:lstStyle>
          <a:p>
            <a:r>
              <a:rPr kumimoji="0" lang="en-US"/>
              <a:t>Click to edit Master title style</a:t>
            </a:r>
          </a:p>
        </p:txBody>
      </p:sp>
      <p:sp>
        <p:nvSpPr>
          <p:cNvPr id="9" name="Subtitle 8"/>
          <p:cNvSpPr>
            <a:spLocks noGrp="1"/>
          </p:cNvSpPr>
          <p:nvPr>
            <p:ph type="subTitle" idx="1"/>
          </p:nvPr>
        </p:nvSpPr>
        <p:spPr>
          <a:xfrm>
            <a:off x="5600700" y="11674418"/>
            <a:ext cx="15121890" cy="3200400"/>
          </a:xfrm>
        </p:spPr>
        <p:txBody>
          <a:bodyPr/>
          <a:lstStyle>
            <a:lvl1pPr marL="0" indent="0" algn="l">
              <a:buNone/>
              <a:defRPr sz="4800" b="1">
                <a:solidFill>
                  <a:schemeClr val="tx2"/>
                </a:solidFill>
              </a:defRPr>
            </a:lvl1pPr>
            <a:lvl2pPr marL="1213870" indent="0" algn="ctr">
              <a:buNone/>
            </a:lvl2pPr>
            <a:lvl3pPr marL="2427740" indent="0" algn="ctr">
              <a:buNone/>
            </a:lvl3pPr>
            <a:lvl4pPr marL="3641610" indent="0" algn="ctr">
              <a:buNone/>
            </a:lvl4pPr>
            <a:lvl5pPr marL="4855481" indent="0" algn="ctr">
              <a:buNone/>
            </a:lvl5pPr>
            <a:lvl6pPr marL="6069351" indent="0" algn="ctr">
              <a:buNone/>
            </a:lvl6pPr>
            <a:lvl7pPr marL="7283221" indent="0" algn="ctr">
              <a:buNone/>
            </a:lvl7pPr>
            <a:lvl8pPr marL="8497090" indent="0" algn="ctr">
              <a:buNone/>
            </a:lvl8pPr>
            <a:lvl9pPr marL="9710961" indent="0" algn="ctr">
              <a:buNone/>
            </a:lvl9pPr>
          </a:lstStyle>
          <a:p>
            <a:r>
              <a:rPr kumimoji="0" lang="en-US"/>
              <a:t>Click to edit Master subtitle style</a:t>
            </a:r>
          </a:p>
        </p:txBody>
      </p:sp>
      <p:sp>
        <p:nvSpPr>
          <p:cNvPr id="28" name="Date Placeholder 27"/>
          <p:cNvSpPr>
            <a:spLocks noGrp="1"/>
          </p:cNvSpPr>
          <p:nvPr>
            <p:ph type="dt" sz="half" idx="10"/>
          </p:nvPr>
        </p:nvSpPr>
        <p:spPr bwMode="auto">
          <a:xfrm rot="5400000">
            <a:off x="19156672" y="2717335"/>
            <a:ext cx="5334000" cy="933450"/>
          </a:xfrm>
        </p:spPr>
        <p:txBody>
          <a:bodyPr/>
          <a:lstStyle/>
          <a:p>
            <a:fld id="{BD9B3833-6430-48D9-9E4C-9E984BEB367D}" type="datetimeFigureOut">
              <a:rPr lang="en-US" smtClean="0"/>
              <a:t>10/17/2023</a:t>
            </a:fld>
            <a:endParaRPr lang="en-US"/>
          </a:p>
        </p:txBody>
      </p:sp>
      <p:sp>
        <p:nvSpPr>
          <p:cNvPr id="17" name="Footer Placeholder 16"/>
          <p:cNvSpPr>
            <a:spLocks noGrp="1"/>
          </p:cNvSpPr>
          <p:nvPr>
            <p:ph type="ftr" sz="quarter" idx="11"/>
          </p:nvPr>
        </p:nvSpPr>
        <p:spPr bwMode="auto">
          <a:xfrm rot="5400000">
            <a:off x="17552668" y="9734825"/>
            <a:ext cx="8534400" cy="940918"/>
          </a:xfrm>
        </p:spPr>
        <p:txBody>
          <a:bodyPr/>
          <a:lstStyle/>
          <a:p>
            <a:endParaRPr lang="en-US"/>
          </a:p>
        </p:txBody>
      </p:sp>
      <p:sp>
        <p:nvSpPr>
          <p:cNvPr id="10" name="Rectangle 9"/>
          <p:cNvSpPr/>
          <p:nvPr/>
        </p:nvSpPr>
        <p:spPr bwMode="auto">
          <a:xfrm>
            <a:off x="933450" y="0"/>
            <a:ext cx="1493520" cy="16002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2" name="Rectangle 11"/>
          <p:cNvSpPr/>
          <p:nvPr/>
        </p:nvSpPr>
        <p:spPr bwMode="auto">
          <a:xfrm>
            <a:off x="677024" y="0"/>
            <a:ext cx="256427" cy="16002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4" name="Rectangle 13"/>
          <p:cNvSpPr/>
          <p:nvPr/>
        </p:nvSpPr>
        <p:spPr bwMode="auto">
          <a:xfrm>
            <a:off x="2426970" y="0"/>
            <a:ext cx="445586" cy="16002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9" name="Rectangle 18"/>
          <p:cNvSpPr/>
          <p:nvPr/>
        </p:nvSpPr>
        <p:spPr bwMode="auto">
          <a:xfrm>
            <a:off x="2796234" y="0"/>
            <a:ext cx="564186" cy="16002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1" name="Straight Connector 10"/>
          <p:cNvSpPr>
            <a:spLocks noChangeShapeType="1"/>
          </p:cNvSpPr>
          <p:nvPr/>
        </p:nvSpPr>
        <p:spPr bwMode="auto">
          <a:xfrm>
            <a:off x="260543" y="0"/>
            <a:ext cx="0" cy="16002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8" name="Straight Connector 17"/>
          <p:cNvSpPr>
            <a:spLocks noChangeShapeType="1"/>
          </p:cNvSpPr>
          <p:nvPr/>
        </p:nvSpPr>
        <p:spPr bwMode="auto">
          <a:xfrm>
            <a:off x="2240280" y="0"/>
            <a:ext cx="0" cy="16002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20" name="Straight Connector 19"/>
          <p:cNvSpPr>
            <a:spLocks noChangeShapeType="1"/>
          </p:cNvSpPr>
          <p:nvPr/>
        </p:nvSpPr>
        <p:spPr bwMode="auto">
          <a:xfrm>
            <a:off x="2092574" y="0"/>
            <a:ext cx="0" cy="16002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6" name="Straight Connector 15"/>
          <p:cNvSpPr>
            <a:spLocks noChangeShapeType="1"/>
          </p:cNvSpPr>
          <p:nvPr/>
        </p:nvSpPr>
        <p:spPr bwMode="auto">
          <a:xfrm>
            <a:off x="4230268" y="0"/>
            <a:ext cx="0" cy="16002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5" name="Straight Connector 14"/>
          <p:cNvSpPr>
            <a:spLocks noChangeShapeType="1"/>
          </p:cNvSpPr>
          <p:nvPr/>
        </p:nvSpPr>
        <p:spPr bwMode="auto">
          <a:xfrm>
            <a:off x="2613660" y="0"/>
            <a:ext cx="0" cy="16002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22" name="Straight Connector 21"/>
          <p:cNvSpPr>
            <a:spLocks noChangeShapeType="1"/>
          </p:cNvSpPr>
          <p:nvPr/>
        </p:nvSpPr>
        <p:spPr bwMode="auto">
          <a:xfrm>
            <a:off x="22328947" y="0"/>
            <a:ext cx="0" cy="16002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27" name="Rectangle 26"/>
          <p:cNvSpPr/>
          <p:nvPr/>
        </p:nvSpPr>
        <p:spPr bwMode="auto">
          <a:xfrm>
            <a:off x="2987040" y="0"/>
            <a:ext cx="186690" cy="16002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1" name="Oval 20"/>
          <p:cNvSpPr/>
          <p:nvPr/>
        </p:nvSpPr>
        <p:spPr bwMode="auto">
          <a:xfrm>
            <a:off x="1493520" y="8001000"/>
            <a:ext cx="3173730" cy="3022600"/>
          </a:xfrm>
          <a:prstGeom prst="ellipse">
            <a:avLst/>
          </a:prstGeom>
          <a:solidFill>
            <a:schemeClr val="accent1"/>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3" name="Oval 22"/>
          <p:cNvSpPr/>
          <p:nvPr/>
        </p:nvSpPr>
        <p:spPr bwMode="auto">
          <a:xfrm>
            <a:off x="3208600" y="11355754"/>
            <a:ext cx="1571489" cy="1496656"/>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4" name="Oval 23"/>
          <p:cNvSpPr/>
          <p:nvPr/>
        </p:nvSpPr>
        <p:spPr bwMode="auto">
          <a:xfrm>
            <a:off x="2673146" y="12834808"/>
            <a:ext cx="336042" cy="32004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6" name="Oval 25"/>
          <p:cNvSpPr/>
          <p:nvPr/>
        </p:nvSpPr>
        <p:spPr bwMode="auto">
          <a:xfrm>
            <a:off x="4077310" y="13505688"/>
            <a:ext cx="672084" cy="64008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5" name="Oval 24"/>
          <p:cNvSpPr/>
          <p:nvPr/>
        </p:nvSpPr>
        <p:spPr>
          <a:xfrm>
            <a:off x="4667250" y="10490200"/>
            <a:ext cx="896112" cy="85344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9" name="Slide Number Placeholder 28"/>
          <p:cNvSpPr>
            <a:spLocks noGrp="1"/>
          </p:cNvSpPr>
          <p:nvPr>
            <p:ph type="sldNum" sz="quarter" idx="12"/>
          </p:nvPr>
        </p:nvSpPr>
        <p:spPr bwMode="auto">
          <a:xfrm>
            <a:off x="3247583" y="11500304"/>
            <a:ext cx="1493520" cy="1207556"/>
          </a:xfrm>
        </p:spPr>
        <p:txBody>
          <a:bodyPr/>
          <a:lstStyle/>
          <a:p>
            <a:fld id="{B4109D8B-FD76-4DB4-9E92-2DDB843D4EFF}" type="slidenum">
              <a:rPr lang="en-US" smtClean="0"/>
              <a:t>‹#›</a:t>
            </a:fld>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8" name="Content Placeholder 7"/>
          <p:cNvSpPr>
            <a:spLocks noGrp="1"/>
          </p:cNvSpPr>
          <p:nvPr>
            <p:ph sz="quarter" idx="1"/>
          </p:nvPr>
        </p:nvSpPr>
        <p:spPr>
          <a:xfrm>
            <a:off x="1120140" y="3733801"/>
            <a:ext cx="18295620" cy="11372088"/>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7" name="Date Placeholder 6"/>
          <p:cNvSpPr>
            <a:spLocks noGrp="1"/>
          </p:cNvSpPr>
          <p:nvPr>
            <p:ph type="dt" sz="half" idx="14"/>
          </p:nvPr>
        </p:nvSpPr>
        <p:spPr/>
        <p:txBody>
          <a:bodyPr rtlCol="0"/>
          <a:lstStyle/>
          <a:p>
            <a:fld id="{BD9B3833-6430-48D9-9E4C-9E984BEB367D}" type="datetimeFigureOut">
              <a:rPr lang="en-US" smtClean="0"/>
              <a:t>10/17/2023</a:t>
            </a:fld>
            <a:endParaRPr lang="en-US"/>
          </a:p>
        </p:txBody>
      </p:sp>
      <p:sp>
        <p:nvSpPr>
          <p:cNvPr id="9" name="Slide Number Placeholder 8"/>
          <p:cNvSpPr>
            <a:spLocks noGrp="1"/>
          </p:cNvSpPr>
          <p:nvPr>
            <p:ph type="sldNum" sz="quarter" idx="15"/>
          </p:nvPr>
        </p:nvSpPr>
        <p:spPr/>
        <p:txBody>
          <a:bodyPr rtlCol="0"/>
          <a:lstStyle/>
          <a:p>
            <a:fld id="{B4109D8B-FD76-4DB4-9E92-2DDB843D4EFF}" type="slidenum">
              <a:rPr lang="en-US" smtClean="0"/>
              <a:t>‹#›</a:t>
            </a:fld>
            <a:endParaRPr lang="en-US"/>
          </a:p>
        </p:txBody>
      </p:sp>
      <p:sp>
        <p:nvSpPr>
          <p:cNvPr id="10" name="Footer Placeholder 9"/>
          <p:cNvSpPr>
            <a:spLocks noGrp="1"/>
          </p:cNvSpPr>
          <p:nvPr>
            <p:ph type="ftr" sz="quarter" idx="16"/>
          </p:nvPr>
        </p:nvSpPr>
        <p:spPr/>
        <p:txBody>
          <a:bodyPr rtlCol="0"/>
          <a:lstStyle/>
          <a:p>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1">
        <a:schemeClr val="bg2"/>
      </p:bgRef>
    </p:bg>
    <p:spTree>
      <p:nvGrpSpPr>
        <p:cNvPr id="1" name=""/>
        <p:cNvGrpSpPr/>
        <p:nvPr/>
      </p:nvGrpSpPr>
      <p:grpSpPr>
        <a:xfrm>
          <a:off x="0" y="0"/>
          <a:ext cx="0" cy="0"/>
          <a:chOff x="0" y="0"/>
          <a:chExt cx="0" cy="0"/>
        </a:xfrm>
      </p:grpSpPr>
      <p:sp>
        <p:nvSpPr>
          <p:cNvPr id="2" name="Title 1"/>
          <p:cNvSpPr>
            <a:spLocks noGrp="1"/>
          </p:cNvSpPr>
          <p:nvPr>
            <p:ph type="title"/>
          </p:nvPr>
        </p:nvSpPr>
        <p:spPr>
          <a:xfrm>
            <a:off x="5600700" y="6756400"/>
            <a:ext cx="15121890" cy="4791710"/>
          </a:xfrm>
        </p:spPr>
        <p:txBody>
          <a:bodyPr/>
          <a:lstStyle>
            <a:lvl1pPr algn="l">
              <a:buNone/>
              <a:defRPr sz="8000" b="1" cap="small" baseline="0"/>
            </a:lvl1pPr>
          </a:lstStyle>
          <a:p>
            <a:r>
              <a:rPr kumimoji="0" lang="en-US"/>
              <a:t>Click to edit Master title style</a:t>
            </a:r>
          </a:p>
        </p:txBody>
      </p:sp>
      <p:sp>
        <p:nvSpPr>
          <p:cNvPr id="3" name="Text Placeholder 2"/>
          <p:cNvSpPr>
            <a:spLocks noGrp="1"/>
          </p:cNvSpPr>
          <p:nvPr>
            <p:ph type="body" idx="1"/>
          </p:nvPr>
        </p:nvSpPr>
        <p:spPr>
          <a:xfrm>
            <a:off x="5600700" y="11690350"/>
            <a:ext cx="15121890" cy="3200400"/>
          </a:xfrm>
        </p:spPr>
        <p:txBody>
          <a:bodyPr anchor="t"/>
          <a:lstStyle>
            <a:lvl1pPr marL="0" indent="0">
              <a:buNone/>
              <a:defRPr sz="4800" b="1">
                <a:solidFill>
                  <a:schemeClr val="tx2"/>
                </a:solidFill>
              </a:defRPr>
            </a:lvl1pPr>
            <a:lvl2pPr>
              <a:buNone/>
              <a:defRPr sz="4800">
                <a:solidFill>
                  <a:schemeClr val="tx1">
                    <a:tint val="75000"/>
                  </a:schemeClr>
                </a:solidFill>
              </a:defRPr>
            </a:lvl2pPr>
            <a:lvl3pPr>
              <a:buNone/>
              <a:defRPr sz="4300">
                <a:solidFill>
                  <a:schemeClr val="tx1">
                    <a:tint val="75000"/>
                  </a:schemeClr>
                </a:solidFill>
              </a:defRPr>
            </a:lvl3pPr>
            <a:lvl4pPr>
              <a:buNone/>
              <a:defRPr sz="3800">
                <a:solidFill>
                  <a:schemeClr val="tx1">
                    <a:tint val="75000"/>
                  </a:schemeClr>
                </a:solidFill>
              </a:defRPr>
            </a:lvl4pPr>
            <a:lvl5pPr>
              <a:buNone/>
              <a:defRPr sz="3800">
                <a:solidFill>
                  <a:schemeClr val="tx1">
                    <a:tint val="75000"/>
                  </a:schemeClr>
                </a:solidFill>
              </a:defRPr>
            </a:lvl5pPr>
          </a:lstStyle>
          <a:p>
            <a:pPr lvl="0" eaLnBrk="1" latinLnBrk="0" hangingPunct="1"/>
            <a:r>
              <a:rPr kumimoji="0" lang="en-US"/>
              <a:t>Click to edit Master text styles</a:t>
            </a:r>
          </a:p>
        </p:txBody>
      </p:sp>
      <p:sp>
        <p:nvSpPr>
          <p:cNvPr id="4" name="Date Placeholder 3"/>
          <p:cNvSpPr>
            <a:spLocks noGrp="1"/>
          </p:cNvSpPr>
          <p:nvPr>
            <p:ph type="dt" sz="half" idx="10"/>
          </p:nvPr>
        </p:nvSpPr>
        <p:spPr bwMode="auto">
          <a:xfrm rot="5400000">
            <a:off x="19153327" y="2708783"/>
            <a:ext cx="5334000" cy="933450"/>
          </a:xfrm>
        </p:spPr>
        <p:txBody>
          <a:bodyPr/>
          <a:lstStyle/>
          <a:p>
            <a:fld id="{BD9B3833-6430-48D9-9E4C-9E984BEB367D}" type="datetimeFigureOut">
              <a:rPr lang="en-US" smtClean="0"/>
              <a:t>10/17/2023</a:t>
            </a:fld>
            <a:endParaRPr lang="en-US"/>
          </a:p>
        </p:txBody>
      </p:sp>
      <p:sp>
        <p:nvSpPr>
          <p:cNvPr id="5" name="Footer Placeholder 4"/>
          <p:cNvSpPr>
            <a:spLocks noGrp="1"/>
          </p:cNvSpPr>
          <p:nvPr>
            <p:ph type="ftr" sz="quarter" idx="11"/>
          </p:nvPr>
        </p:nvSpPr>
        <p:spPr bwMode="auto">
          <a:xfrm rot="5400000">
            <a:off x="17553127" y="9728149"/>
            <a:ext cx="8534400" cy="940918"/>
          </a:xfrm>
        </p:spPr>
        <p:txBody>
          <a:bodyPr/>
          <a:lstStyle/>
          <a:p>
            <a:endParaRPr lang="en-US"/>
          </a:p>
        </p:txBody>
      </p:sp>
      <p:sp>
        <p:nvSpPr>
          <p:cNvPr id="9" name="Rectangle 8"/>
          <p:cNvSpPr/>
          <p:nvPr/>
        </p:nvSpPr>
        <p:spPr bwMode="auto">
          <a:xfrm>
            <a:off x="933450" y="0"/>
            <a:ext cx="1493520" cy="16002000"/>
          </a:xfrm>
          <a:prstGeom prst="rect">
            <a:avLst/>
          </a:prstGeom>
          <a:solidFill>
            <a:schemeClr val="accent1">
              <a:tint val="60000"/>
              <a:alpha val="54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0" name="Rectangle 9"/>
          <p:cNvSpPr/>
          <p:nvPr/>
        </p:nvSpPr>
        <p:spPr bwMode="auto">
          <a:xfrm>
            <a:off x="677024" y="0"/>
            <a:ext cx="256427" cy="16002000"/>
          </a:xfrm>
          <a:prstGeom prst="rect">
            <a:avLst/>
          </a:prstGeom>
          <a:solidFill>
            <a:schemeClr val="accent1">
              <a:tint val="40000"/>
              <a:alpha val="36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1" name="Rectangle 10"/>
          <p:cNvSpPr/>
          <p:nvPr/>
        </p:nvSpPr>
        <p:spPr bwMode="auto">
          <a:xfrm>
            <a:off x="2426970" y="0"/>
            <a:ext cx="445586" cy="16002000"/>
          </a:xfrm>
          <a:prstGeom prst="rect">
            <a:avLst/>
          </a:prstGeom>
          <a:solidFill>
            <a:schemeClr val="accent1">
              <a:tint val="40000"/>
              <a:alpha val="7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2" name="Rectangle 11"/>
          <p:cNvSpPr/>
          <p:nvPr/>
        </p:nvSpPr>
        <p:spPr bwMode="auto">
          <a:xfrm>
            <a:off x="2796234" y="0"/>
            <a:ext cx="564186" cy="16002000"/>
          </a:xfrm>
          <a:prstGeom prst="rect">
            <a:avLst/>
          </a:prstGeom>
          <a:solidFill>
            <a:schemeClr val="accent1">
              <a:tint val="20000"/>
              <a:alpha val="7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3" name="Straight Connector 12"/>
          <p:cNvSpPr>
            <a:spLocks noChangeShapeType="1"/>
          </p:cNvSpPr>
          <p:nvPr/>
        </p:nvSpPr>
        <p:spPr bwMode="auto">
          <a:xfrm>
            <a:off x="260543" y="0"/>
            <a:ext cx="0" cy="16002000"/>
          </a:xfrm>
          <a:prstGeom prst="line">
            <a:avLst/>
          </a:prstGeom>
          <a:noFill/>
          <a:ln w="57150" cap="flat" cmpd="sng" algn="ctr">
            <a:solidFill>
              <a:schemeClr val="accent1">
                <a:tint val="60000"/>
                <a:alpha val="73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4" name="Straight Connector 13"/>
          <p:cNvSpPr>
            <a:spLocks noChangeShapeType="1"/>
          </p:cNvSpPr>
          <p:nvPr/>
        </p:nvSpPr>
        <p:spPr bwMode="auto">
          <a:xfrm>
            <a:off x="2240280" y="0"/>
            <a:ext cx="0" cy="16002000"/>
          </a:xfrm>
          <a:prstGeom prst="line">
            <a:avLst/>
          </a:prstGeom>
          <a:noFill/>
          <a:ln w="57150" cap="flat" cmpd="sng" algn="ctr">
            <a:solidFill>
              <a:schemeClr val="accent1">
                <a:tint val="20000"/>
                <a:alpha val="83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5" name="Straight Connector 14"/>
          <p:cNvSpPr>
            <a:spLocks noChangeShapeType="1"/>
          </p:cNvSpPr>
          <p:nvPr/>
        </p:nvSpPr>
        <p:spPr bwMode="auto">
          <a:xfrm>
            <a:off x="2092574" y="0"/>
            <a:ext cx="0" cy="16002000"/>
          </a:xfrm>
          <a:prstGeom prst="line">
            <a:avLst/>
          </a:prstGeom>
          <a:noFill/>
          <a:ln w="57150" cap="flat" cmpd="sng"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6" name="Straight Connector 15"/>
          <p:cNvSpPr>
            <a:spLocks noChangeShapeType="1"/>
          </p:cNvSpPr>
          <p:nvPr/>
        </p:nvSpPr>
        <p:spPr bwMode="auto">
          <a:xfrm>
            <a:off x="4230268" y="0"/>
            <a:ext cx="0" cy="16002000"/>
          </a:xfrm>
          <a:prstGeom prst="line">
            <a:avLst/>
          </a:prstGeom>
          <a:noFill/>
          <a:ln w="28575" cap="flat" cmpd="sng" algn="ctr">
            <a:solidFill>
              <a:schemeClr val="accent1">
                <a:tint val="60000"/>
                <a:alpha val="82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7" name="Straight Connector 16"/>
          <p:cNvSpPr>
            <a:spLocks noChangeShapeType="1"/>
          </p:cNvSpPr>
          <p:nvPr/>
        </p:nvSpPr>
        <p:spPr bwMode="auto">
          <a:xfrm>
            <a:off x="2613660" y="0"/>
            <a:ext cx="0" cy="16002000"/>
          </a:xfrm>
          <a:prstGeom prst="line">
            <a:avLst/>
          </a:prstGeom>
          <a:noFill/>
          <a:ln w="9525" cap="flat" cmpd="sng"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8" name="Rectangle 17"/>
          <p:cNvSpPr/>
          <p:nvPr/>
        </p:nvSpPr>
        <p:spPr bwMode="auto">
          <a:xfrm>
            <a:off x="2987040" y="0"/>
            <a:ext cx="186690" cy="16002000"/>
          </a:xfrm>
          <a:prstGeom prst="rect">
            <a:avLst/>
          </a:prstGeom>
          <a:solidFill>
            <a:schemeClr val="accent1">
              <a:tint val="60000"/>
              <a:alpha val="51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19" name="Oval 18"/>
          <p:cNvSpPr/>
          <p:nvPr/>
        </p:nvSpPr>
        <p:spPr bwMode="auto">
          <a:xfrm>
            <a:off x="1493520" y="8001000"/>
            <a:ext cx="3173730" cy="302260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0" name="Oval 19"/>
          <p:cNvSpPr/>
          <p:nvPr/>
        </p:nvSpPr>
        <p:spPr bwMode="auto">
          <a:xfrm>
            <a:off x="3245526" y="11355754"/>
            <a:ext cx="1571489" cy="1496656"/>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1" name="Oval 20"/>
          <p:cNvSpPr/>
          <p:nvPr/>
        </p:nvSpPr>
        <p:spPr bwMode="auto">
          <a:xfrm>
            <a:off x="2673146" y="12834808"/>
            <a:ext cx="336042" cy="32004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2" name="Oval 21"/>
          <p:cNvSpPr/>
          <p:nvPr/>
        </p:nvSpPr>
        <p:spPr bwMode="auto">
          <a:xfrm>
            <a:off x="4077310" y="13512800"/>
            <a:ext cx="672084" cy="640080"/>
          </a:xfrm>
          <a:prstGeom prst="ellipse">
            <a:avLst/>
          </a:prstGeom>
          <a:ln w="127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3" name="Oval 22"/>
          <p:cNvSpPr/>
          <p:nvPr/>
        </p:nvSpPr>
        <p:spPr bwMode="auto">
          <a:xfrm>
            <a:off x="4603648" y="10453072"/>
            <a:ext cx="896112" cy="853440"/>
          </a:xfrm>
          <a:prstGeom prst="ellipse">
            <a:avLst/>
          </a:prstGeom>
          <a:ln w="28575"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6" name="Straight Connector 25"/>
          <p:cNvSpPr>
            <a:spLocks noChangeShapeType="1"/>
          </p:cNvSpPr>
          <p:nvPr/>
        </p:nvSpPr>
        <p:spPr bwMode="auto">
          <a:xfrm>
            <a:off x="22289963" y="0"/>
            <a:ext cx="0" cy="16002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6" name="Slide Number Placeholder 5"/>
          <p:cNvSpPr>
            <a:spLocks noGrp="1"/>
          </p:cNvSpPr>
          <p:nvPr>
            <p:ph type="sldNum" sz="quarter" idx="12"/>
          </p:nvPr>
        </p:nvSpPr>
        <p:spPr bwMode="auto">
          <a:xfrm>
            <a:off x="3284509" y="11500304"/>
            <a:ext cx="1493520" cy="1207556"/>
          </a:xfrm>
        </p:spPr>
        <p:txBody>
          <a:bodyPr/>
          <a:lstStyle/>
          <a:p>
            <a:fld id="{B4109D8B-FD76-4DB4-9E92-2DDB843D4EFF}" type="slidenum">
              <a:rPr lang="en-US" smtClean="0"/>
              <a:t>‹#›</a:t>
            </a:fld>
            <a:endParaRPr lang="en-US"/>
          </a:p>
        </p:txBody>
      </p:sp>
    </p:spTree>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5" name="Date Placeholder 4"/>
          <p:cNvSpPr>
            <a:spLocks noGrp="1"/>
          </p:cNvSpPr>
          <p:nvPr>
            <p:ph type="dt" sz="half" idx="10"/>
          </p:nvPr>
        </p:nvSpPr>
        <p:spPr/>
        <p:txBody>
          <a:bodyPr/>
          <a:lstStyle/>
          <a:p>
            <a:fld id="{BD9B3833-6430-48D9-9E4C-9E984BEB367D}" type="datetimeFigureOut">
              <a:rPr lang="en-US" smtClean="0"/>
              <a:t>10/17/2023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4109D8B-FD76-4DB4-9E92-2DDB843D4EFF}" type="slidenum">
              <a:rPr lang="en-US" smtClean="0"/>
              <a:t>‹#›</a:t>
            </a:fld>
            <a:endParaRPr lang="en-US"/>
          </a:p>
        </p:txBody>
      </p:sp>
      <p:sp>
        <p:nvSpPr>
          <p:cNvPr id="9" name="Content Placeholder 8"/>
          <p:cNvSpPr>
            <a:spLocks noGrp="1"/>
          </p:cNvSpPr>
          <p:nvPr>
            <p:ph sz="quarter" idx="1"/>
          </p:nvPr>
        </p:nvSpPr>
        <p:spPr>
          <a:xfrm>
            <a:off x="1120140" y="3733800"/>
            <a:ext cx="8961120" cy="10668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1" name="Content Placeholder 10"/>
          <p:cNvSpPr>
            <a:spLocks noGrp="1"/>
          </p:cNvSpPr>
          <p:nvPr>
            <p:ph sz="quarter" idx="2"/>
          </p:nvPr>
        </p:nvSpPr>
        <p:spPr>
          <a:xfrm>
            <a:off x="10462108" y="3733800"/>
            <a:ext cx="8961120" cy="106680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1120140" y="637118"/>
            <a:ext cx="18482310" cy="2667000"/>
          </a:xfrm>
        </p:spPr>
        <p:txBody>
          <a:bodyPr anchor="b"/>
          <a:lstStyle>
            <a:lvl1pPr>
              <a:defRPr/>
            </a:lvl1pPr>
          </a:lstStyle>
          <a:p>
            <a:r>
              <a:rPr kumimoji="0" lang="en-US"/>
              <a:t>Click to edit Master title style</a:t>
            </a:r>
          </a:p>
        </p:txBody>
      </p:sp>
      <p:sp>
        <p:nvSpPr>
          <p:cNvPr id="7" name="Date Placeholder 6"/>
          <p:cNvSpPr>
            <a:spLocks noGrp="1"/>
          </p:cNvSpPr>
          <p:nvPr>
            <p:ph type="dt" sz="half" idx="10"/>
          </p:nvPr>
        </p:nvSpPr>
        <p:spPr/>
        <p:txBody>
          <a:bodyPr/>
          <a:lstStyle/>
          <a:p>
            <a:fld id="{BD9B3833-6430-48D9-9E4C-9E984BEB367D}" type="datetimeFigureOut">
              <a:rPr lang="en-US" smtClean="0"/>
              <a:t>10/17/2023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4109D8B-FD76-4DB4-9E92-2DDB843D4EFF}" type="slidenum">
              <a:rPr lang="en-US" smtClean="0"/>
              <a:t>‹#›</a:t>
            </a:fld>
            <a:endParaRPr lang="en-US"/>
          </a:p>
        </p:txBody>
      </p:sp>
      <p:sp>
        <p:nvSpPr>
          <p:cNvPr id="11" name="Content Placeholder 10"/>
          <p:cNvSpPr>
            <a:spLocks noGrp="1"/>
          </p:cNvSpPr>
          <p:nvPr>
            <p:ph sz="quarter" idx="2"/>
          </p:nvPr>
        </p:nvSpPr>
        <p:spPr>
          <a:xfrm>
            <a:off x="1120140" y="5511800"/>
            <a:ext cx="8961120" cy="9067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3" name="Content Placeholder 12"/>
          <p:cNvSpPr>
            <a:spLocks noGrp="1"/>
          </p:cNvSpPr>
          <p:nvPr>
            <p:ph sz="quarter" idx="4"/>
          </p:nvPr>
        </p:nvSpPr>
        <p:spPr>
          <a:xfrm>
            <a:off x="10711339" y="5511800"/>
            <a:ext cx="8961120" cy="9067800"/>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12" name="Text Placeholder 11"/>
          <p:cNvSpPr>
            <a:spLocks noGrp="1"/>
          </p:cNvSpPr>
          <p:nvPr>
            <p:ph type="body" sz="quarter" idx="1"/>
          </p:nvPr>
        </p:nvSpPr>
        <p:spPr>
          <a:xfrm>
            <a:off x="1120140" y="3662681"/>
            <a:ext cx="8961120" cy="1536192"/>
          </a:xfrm>
          <a:prstGeom prst="roundRect">
            <a:avLst>
              <a:gd name="adj" fmla="val 16667"/>
            </a:avLst>
          </a:prstGeom>
          <a:solidFill>
            <a:schemeClr val="accent1"/>
          </a:solidFill>
        </p:spPr>
        <p:txBody>
          <a:bodyPr rtlCol="0" anchor="ctr">
            <a:noAutofit/>
          </a:bodyPr>
          <a:lstStyle>
            <a:lvl1pPr marL="0" indent="0">
              <a:buFontTx/>
              <a:buNone/>
              <a:defRPr sz="5400" b="1">
                <a:solidFill>
                  <a:srgbClr val="FFFFFF"/>
                </a:solidFill>
              </a:defRPr>
            </a:lvl1pPr>
          </a:lstStyle>
          <a:p>
            <a:pPr lvl="0" eaLnBrk="1" latinLnBrk="0" hangingPunct="1"/>
            <a:r>
              <a:rPr kumimoji="0" lang="en-US"/>
              <a:t>Click to edit Master text styles</a:t>
            </a:r>
          </a:p>
        </p:txBody>
      </p:sp>
      <p:sp>
        <p:nvSpPr>
          <p:cNvPr id="14" name="Text Placeholder 13"/>
          <p:cNvSpPr>
            <a:spLocks noGrp="1"/>
          </p:cNvSpPr>
          <p:nvPr>
            <p:ph type="body" sz="quarter" idx="3"/>
          </p:nvPr>
        </p:nvSpPr>
        <p:spPr>
          <a:xfrm>
            <a:off x="10641330" y="3662681"/>
            <a:ext cx="8961120" cy="1536192"/>
          </a:xfrm>
          <a:prstGeom prst="roundRect">
            <a:avLst>
              <a:gd name="adj" fmla="val 16667"/>
            </a:avLst>
          </a:prstGeom>
          <a:solidFill>
            <a:schemeClr val="accent1"/>
          </a:solidFill>
        </p:spPr>
        <p:txBody>
          <a:bodyPr rtlCol="0" anchor="ctr">
            <a:noAutofit/>
          </a:bodyPr>
          <a:lstStyle>
            <a:lvl1pPr marL="0" indent="0">
              <a:buFontTx/>
              <a:buNone/>
              <a:defRPr sz="5400" b="1">
                <a:solidFill>
                  <a:srgbClr val="FFFFFF"/>
                </a:solidFill>
              </a:defRPr>
            </a:lvl1pPr>
          </a:lstStyle>
          <a:p>
            <a:pPr lvl="0" eaLnBrk="1" latinLnBrk="0" hangingPunct="1"/>
            <a:r>
              <a:rPr kumimoji="0" lang="en-US"/>
              <a:t>Click to edit Master text styles</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6" name="Date Placeholder 5"/>
          <p:cNvSpPr>
            <a:spLocks noGrp="1"/>
          </p:cNvSpPr>
          <p:nvPr>
            <p:ph type="dt" sz="half" idx="10"/>
          </p:nvPr>
        </p:nvSpPr>
        <p:spPr/>
        <p:txBody>
          <a:bodyPr rtlCol="0"/>
          <a:lstStyle/>
          <a:p>
            <a:fld id="{BD9B3833-6430-48D9-9E4C-9E984BEB367D}" type="datetimeFigureOut">
              <a:rPr lang="en-US" smtClean="0"/>
              <a:t>10/17/2023</a:t>
            </a:fld>
            <a:endParaRPr lang="en-US"/>
          </a:p>
        </p:txBody>
      </p:sp>
      <p:sp>
        <p:nvSpPr>
          <p:cNvPr id="7" name="Slide Number Placeholder 6"/>
          <p:cNvSpPr>
            <a:spLocks noGrp="1"/>
          </p:cNvSpPr>
          <p:nvPr>
            <p:ph type="sldNum" sz="quarter" idx="11"/>
          </p:nvPr>
        </p:nvSpPr>
        <p:spPr/>
        <p:txBody>
          <a:bodyPr rtlCol="0"/>
          <a:lstStyle/>
          <a:p>
            <a:fld id="{B4109D8B-FD76-4DB4-9E92-2DDB843D4EFF}" type="slidenum">
              <a:rPr lang="en-US" smtClean="0"/>
              <a:t>‹#›</a:t>
            </a:fld>
            <a:endParaRPr lang="en-US"/>
          </a:p>
        </p:txBody>
      </p:sp>
      <p:sp>
        <p:nvSpPr>
          <p:cNvPr id="8" name="Footer Placeholder 7"/>
          <p:cNvSpPr>
            <a:spLocks noGrp="1"/>
          </p:cNvSpPr>
          <p:nvPr>
            <p:ph type="ftr" sz="quarter" idx="12"/>
          </p:nvPr>
        </p:nvSpPr>
        <p:spPr/>
        <p:txBody>
          <a:bodyPr rtlCol="0"/>
          <a:lstStyle/>
          <a:p>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D9B3833-6430-48D9-9E4C-9E984BEB367D}" type="datetimeFigureOut">
              <a:rPr lang="en-US" smtClean="0"/>
              <a:t>10/17/2023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4109D8B-FD76-4DB4-9E92-2DDB843D4EFF}"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bg>
      <p:bgRef idx="1001">
        <a:schemeClr val="bg1"/>
      </p:bgRef>
    </p:bg>
    <p:spTree>
      <p:nvGrpSpPr>
        <p:cNvPr id="1" name=""/>
        <p:cNvGrpSpPr/>
        <p:nvPr/>
      </p:nvGrpSpPr>
      <p:grpSpPr>
        <a:xfrm>
          <a:off x="0" y="0"/>
          <a:ext cx="0" cy="0"/>
          <a:chOff x="0" y="0"/>
          <a:chExt cx="0" cy="0"/>
        </a:xfrm>
      </p:grpSpPr>
      <p:sp>
        <p:nvSpPr>
          <p:cNvPr id="10" name="Straight Connector 9"/>
          <p:cNvSpPr>
            <a:spLocks noChangeShapeType="1"/>
          </p:cNvSpPr>
          <p:nvPr/>
        </p:nvSpPr>
        <p:spPr bwMode="auto">
          <a:xfrm>
            <a:off x="21469350" y="0"/>
            <a:ext cx="0" cy="16002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242774" tIns="121387" rIns="242774" bIns="121387" anchor="t" compatLnSpc="1"/>
          <a:lstStyle/>
          <a:p>
            <a:endParaRPr kumimoji="0" lang="en-US" dirty="0"/>
          </a:p>
        </p:txBody>
      </p:sp>
      <p:sp>
        <p:nvSpPr>
          <p:cNvPr id="2" name="Title 1"/>
          <p:cNvSpPr>
            <a:spLocks noGrp="1"/>
          </p:cNvSpPr>
          <p:nvPr>
            <p:ph type="title"/>
          </p:nvPr>
        </p:nvSpPr>
        <p:spPr>
          <a:xfrm rot="5400000">
            <a:off x="8629079" y="7440930"/>
            <a:ext cx="14721840" cy="1120140"/>
          </a:xfrm>
        </p:spPr>
        <p:txBody>
          <a:bodyPr anchor="b"/>
          <a:lstStyle>
            <a:lvl1pPr algn="l">
              <a:buNone/>
              <a:defRPr sz="5400" b="1" cap="small" baseline="0"/>
            </a:lvl1pPr>
          </a:lstStyle>
          <a:p>
            <a:r>
              <a:rPr kumimoji="0" lang="en-US"/>
              <a:t>Click to edit Master title style</a:t>
            </a:r>
          </a:p>
        </p:txBody>
      </p:sp>
      <p:sp>
        <p:nvSpPr>
          <p:cNvPr id="3" name="Text Placeholder 2"/>
          <p:cNvSpPr>
            <a:spLocks noGrp="1"/>
          </p:cNvSpPr>
          <p:nvPr>
            <p:ph type="body" idx="2"/>
          </p:nvPr>
        </p:nvSpPr>
        <p:spPr>
          <a:xfrm>
            <a:off x="16690086" y="640080"/>
            <a:ext cx="3741268" cy="11628120"/>
          </a:xfrm>
        </p:spPr>
        <p:txBody>
          <a:bodyPr/>
          <a:lstStyle>
            <a:lvl1pPr marL="0" indent="0">
              <a:spcBef>
                <a:spcPts val="1062"/>
              </a:spcBef>
              <a:spcAft>
                <a:spcPts val="2655"/>
              </a:spcAft>
              <a:buNone/>
              <a:defRPr sz="3200"/>
            </a:lvl1pPr>
            <a:lvl2pPr>
              <a:buNone/>
              <a:defRPr sz="3200"/>
            </a:lvl2pPr>
            <a:lvl3pPr>
              <a:buNone/>
              <a:defRPr sz="2600"/>
            </a:lvl3pPr>
            <a:lvl4pPr>
              <a:buNone/>
              <a:defRPr sz="2400"/>
            </a:lvl4pPr>
            <a:lvl5pPr>
              <a:buNone/>
              <a:defRPr sz="2400"/>
            </a:lvl5pPr>
          </a:lstStyle>
          <a:p>
            <a:pPr lvl="0" eaLnBrk="1" latinLnBrk="0" hangingPunct="1"/>
            <a:r>
              <a:rPr kumimoji="0" lang="en-US"/>
              <a:t>Click to edit Master text styles</a:t>
            </a:r>
          </a:p>
        </p:txBody>
      </p:sp>
      <p:sp>
        <p:nvSpPr>
          <p:cNvPr id="8" name="Straight Connector 7"/>
          <p:cNvSpPr>
            <a:spLocks noChangeShapeType="1"/>
          </p:cNvSpPr>
          <p:nvPr/>
        </p:nvSpPr>
        <p:spPr bwMode="auto">
          <a:xfrm>
            <a:off x="15308580" y="0"/>
            <a:ext cx="0" cy="16002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dirty="0"/>
          </a:p>
        </p:txBody>
      </p:sp>
      <p:sp>
        <p:nvSpPr>
          <p:cNvPr id="9" name="Straight Connector 8"/>
          <p:cNvSpPr>
            <a:spLocks noChangeShapeType="1"/>
          </p:cNvSpPr>
          <p:nvPr/>
        </p:nvSpPr>
        <p:spPr bwMode="auto">
          <a:xfrm>
            <a:off x="15171125" y="0"/>
            <a:ext cx="0" cy="16002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242774" tIns="121387" rIns="242774" bIns="121387" anchor="t" compatLnSpc="1"/>
          <a:lstStyle/>
          <a:p>
            <a:endParaRPr kumimoji="0" lang="en-US" dirty="0"/>
          </a:p>
        </p:txBody>
      </p:sp>
      <p:sp>
        <p:nvSpPr>
          <p:cNvPr id="11" name="Straight Connector 10"/>
          <p:cNvSpPr>
            <a:spLocks noChangeShapeType="1"/>
          </p:cNvSpPr>
          <p:nvPr/>
        </p:nvSpPr>
        <p:spPr bwMode="auto">
          <a:xfrm>
            <a:off x="22029420" y="0"/>
            <a:ext cx="0" cy="16002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2" name="Rectangle 11"/>
          <p:cNvSpPr/>
          <p:nvPr/>
        </p:nvSpPr>
        <p:spPr bwMode="auto">
          <a:xfrm>
            <a:off x="21656040" y="0"/>
            <a:ext cx="746760" cy="16002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3" name="Straight Connector 12"/>
          <p:cNvSpPr>
            <a:spLocks noChangeShapeType="1"/>
          </p:cNvSpPr>
          <p:nvPr/>
        </p:nvSpPr>
        <p:spPr bwMode="auto">
          <a:xfrm>
            <a:off x="21842730" y="0"/>
            <a:ext cx="0" cy="16002000"/>
          </a:xfrm>
          <a:prstGeom prst="line">
            <a:avLst/>
          </a:prstGeom>
          <a:noFill/>
          <a:ln w="9525" cap="flat" cmpd="sng" algn="ctr">
            <a:solidFill>
              <a:schemeClr val="accent1"/>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4" name="Oval 13"/>
          <p:cNvSpPr/>
          <p:nvPr/>
        </p:nvSpPr>
        <p:spPr>
          <a:xfrm>
            <a:off x="19983298" y="13335000"/>
            <a:ext cx="1344168" cy="128016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18" name="Content Placeholder 17"/>
          <p:cNvSpPr>
            <a:spLocks noGrp="1"/>
          </p:cNvSpPr>
          <p:nvPr>
            <p:ph sz="quarter" idx="1"/>
          </p:nvPr>
        </p:nvSpPr>
        <p:spPr>
          <a:xfrm>
            <a:off x="746760" y="640081"/>
            <a:ext cx="13815060" cy="14764512"/>
          </a:xfrm>
        </p:spPr>
        <p:txBody>
          <a:bodyPr/>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21" name="Date Placeholder 20"/>
          <p:cNvSpPr>
            <a:spLocks noGrp="1"/>
          </p:cNvSpPr>
          <p:nvPr>
            <p:ph type="dt" sz="half" idx="14"/>
          </p:nvPr>
        </p:nvSpPr>
        <p:spPr/>
        <p:txBody>
          <a:bodyPr rtlCol="0"/>
          <a:lstStyle/>
          <a:p>
            <a:fld id="{BD9B3833-6430-48D9-9E4C-9E984BEB367D}" type="datetimeFigureOut">
              <a:rPr lang="en-US" smtClean="0"/>
              <a:t>10/17/2023</a:t>
            </a:fld>
            <a:endParaRPr lang="en-US"/>
          </a:p>
        </p:txBody>
      </p:sp>
      <p:sp>
        <p:nvSpPr>
          <p:cNvPr id="22" name="Slide Number Placeholder 21"/>
          <p:cNvSpPr>
            <a:spLocks noGrp="1"/>
          </p:cNvSpPr>
          <p:nvPr>
            <p:ph type="sldNum" sz="quarter" idx="15"/>
          </p:nvPr>
        </p:nvSpPr>
        <p:spPr/>
        <p:txBody>
          <a:bodyPr rtlCol="0"/>
          <a:lstStyle/>
          <a:p>
            <a:fld id="{B4109D8B-FD76-4DB4-9E92-2DDB843D4EFF}" type="slidenum">
              <a:rPr lang="en-US" smtClean="0"/>
              <a:t>‹#›</a:t>
            </a:fld>
            <a:endParaRPr lang="en-US"/>
          </a:p>
        </p:txBody>
      </p:sp>
      <p:sp>
        <p:nvSpPr>
          <p:cNvPr id="23" name="Footer Placeholder 22"/>
          <p:cNvSpPr>
            <a:spLocks noGrp="1"/>
          </p:cNvSpPr>
          <p:nvPr>
            <p:ph type="ftr" sz="quarter" idx="16"/>
          </p:nvPr>
        </p:nvSpPr>
        <p:spPr/>
        <p:txBody>
          <a:bodyPr rtlCol="0"/>
          <a:lstStyle/>
          <a:p>
            <a:endParaRPr lang="en-US"/>
          </a:p>
        </p:txBody>
      </p:sp>
    </p:spTree>
  </p:cSld>
  <p:clrMapOvr>
    <a:overrideClrMapping bg1="lt1" tx1="dk1" bg2="lt2" tx2="dk2" accent1="accent1" accent2="accent2" accent3="accent3" accent4="accent4" accent5="accent5" accent6="accent6" hlink="hlink" folHlink="folHlink"/>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9" name="Straight Connector 8"/>
          <p:cNvSpPr>
            <a:spLocks noChangeShapeType="1"/>
          </p:cNvSpPr>
          <p:nvPr/>
        </p:nvSpPr>
        <p:spPr bwMode="auto">
          <a:xfrm>
            <a:off x="21469350" y="0"/>
            <a:ext cx="0" cy="16002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3" name="Oval 12"/>
          <p:cNvSpPr/>
          <p:nvPr/>
        </p:nvSpPr>
        <p:spPr>
          <a:xfrm>
            <a:off x="19983298" y="13335000"/>
            <a:ext cx="1344168" cy="128016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 name="Title 1"/>
          <p:cNvSpPr>
            <a:spLocks noGrp="1"/>
          </p:cNvSpPr>
          <p:nvPr>
            <p:ph type="title"/>
          </p:nvPr>
        </p:nvSpPr>
        <p:spPr>
          <a:xfrm rot="5400000">
            <a:off x="8575872" y="7440930"/>
            <a:ext cx="14721840" cy="1120140"/>
          </a:xfrm>
        </p:spPr>
        <p:txBody>
          <a:bodyPr anchor="b"/>
          <a:lstStyle>
            <a:lvl1pPr algn="l">
              <a:buNone/>
              <a:defRPr sz="5400" b="1"/>
            </a:lvl1pPr>
          </a:lstStyle>
          <a:p>
            <a:r>
              <a:rPr kumimoji="0" lang="en-US"/>
              <a:t>Click to edit Master title style</a:t>
            </a:r>
          </a:p>
        </p:txBody>
      </p:sp>
      <p:sp>
        <p:nvSpPr>
          <p:cNvPr id="3" name="Picture Placeholder 2"/>
          <p:cNvSpPr>
            <a:spLocks noGrp="1"/>
          </p:cNvSpPr>
          <p:nvPr>
            <p:ph type="pic" idx="1"/>
          </p:nvPr>
        </p:nvSpPr>
        <p:spPr>
          <a:xfrm>
            <a:off x="0" y="0"/>
            <a:ext cx="15121890" cy="16002000"/>
          </a:xfrm>
          <a:solidFill>
            <a:schemeClr val="bg2"/>
          </a:solidFill>
          <a:ln w="1270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a:lstStyle>
            <a:lvl1pPr marL="0" indent="0">
              <a:buNone/>
              <a:defRPr sz="8500"/>
            </a:lvl1pPr>
          </a:lstStyle>
          <a:p>
            <a:pPr algn="ctr" eaLnBrk="1" latinLnBrk="0" hangingPunct="1">
              <a:buFontTx/>
              <a:buNone/>
            </a:pPr>
            <a:r>
              <a:rPr kumimoji="0" lang="en-US"/>
              <a:t>Click icon to add picture</a:t>
            </a:r>
            <a:endParaRPr kumimoji="0" lang="en-US" dirty="0"/>
          </a:p>
        </p:txBody>
      </p:sp>
      <p:sp>
        <p:nvSpPr>
          <p:cNvPr id="4" name="Text Placeholder 3"/>
          <p:cNvSpPr>
            <a:spLocks noGrp="1"/>
          </p:cNvSpPr>
          <p:nvPr>
            <p:ph type="body" sz="half" idx="2"/>
          </p:nvPr>
        </p:nvSpPr>
        <p:spPr>
          <a:xfrm>
            <a:off x="16576206" y="617856"/>
            <a:ext cx="3733800" cy="11564112"/>
          </a:xfrm>
        </p:spPr>
        <p:txBody>
          <a:bodyPr rot="0" spcFirstLastPara="0" vertOverflow="overflow" horzOverflow="overflow" vert="horz" wrap="square" lIns="242774" tIns="121387" rIns="242774" bIns="121387" numCol="1" spcCol="728322" rtlCol="0" fromWordArt="0" anchor="t" anchorCtr="0" forceAA="0" compatLnSpc="1">
            <a:normAutofit/>
          </a:bodyPr>
          <a:lstStyle>
            <a:lvl1pPr marL="0" indent="0">
              <a:spcBef>
                <a:spcPts val="265"/>
              </a:spcBef>
              <a:spcAft>
                <a:spcPts val="1062"/>
              </a:spcAft>
              <a:buFontTx/>
              <a:buNone/>
              <a:defRPr sz="3200"/>
            </a:lvl1pPr>
            <a:lvl2pPr>
              <a:defRPr sz="3200"/>
            </a:lvl2pPr>
            <a:lvl3pPr>
              <a:defRPr sz="2600"/>
            </a:lvl3pPr>
            <a:lvl4pPr>
              <a:defRPr sz="2400"/>
            </a:lvl4pPr>
            <a:lvl5pPr>
              <a:defRPr sz="2400"/>
            </a:lvl5pPr>
          </a:lstStyle>
          <a:p>
            <a:pPr lvl="0" eaLnBrk="1" latinLnBrk="0" hangingPunct="1"/>
            <a:r>
              <a:rPr kumimoji="0" lang="en-US"/>
              <a:t>Click to edit Master text styles</a:t>
            </a:r>
          </a:p>
        </p:txBody>
      </p:sp>
      <p:sp>
        <p:nvSpPr>
          <p:cNvPr id="10" name="Straight Connector 9"/>
          <p:cNvSpPr>
            <a:spLocks noChangeShapeType="1"/>
          </p:cNvSpPr>
          <p:nvPr/>
        </p:nvSpPr>
        <p:spPr bwMode="auto">
          <a:xfrm>
            <a:off x="22029420" y="0"/>
            <a:ext cx="0" cy="16002000"/>
          </a:xfrm>
          <a:prstGeom prst="line">
            <a:avLst/>
          </a:prstGeom>
          <a:noFill/>
          <a:ln w="9525" cap="flat" cmpd="sng" algn="ctr">
            <a:solidFill>
              <a:schemeClr val="tx1"/>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1" name="Rectangle 10"/>
          <p:cNvSpPr/>
          <p:nvPr/>
        </p:nvSpPr>
        <p:spPr bwMode="auto">
          <a:xfrm>
            <a:off x="21656040" y="0"/>
            <a:ext cx="746760" cy="16002000"/>
          </a:xfrm>
          <a:prstGeom prst="rect">
            <a:avLst/>
          </a:prstGeom>
          <a:solidFill>
            <a:schemeClr val="accent1">
              <a:tint val="60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2" name="Straight Connector 11"/>
          <p:cNvSpPr>
            <a:spLocks noChangeShapeType="1"/>
          </p:cNvSpPr>
          <p:nvPr/>
        </p:nvSpPr>
        <p:spPr bwMode="auto">
          <a:xfrm>
            <a:off x="21842730" y="0"/>
            <a:ext cx="0" cy="16002000"/>
          </a:xfrm>
          <a:prstGeom prst="line">
            <a:avLst/>
          </a:prstGeom>
          <a:noFill/>
          <a:ln w="9525" cap="flat" cmpd="sng" algn="ctr">
            <a:solidFill>
              <a:schemeClr val="accent1"/>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9" name="Straight Connector 18"/>
          <p:cNvSpPr>
            <a:spLocks noChangeShapeType="1"/>
          </p:cNvSpPr>
          <p:nvPr/>
        </p:nvSpPr>
        <p:spPr bwMode="auto">
          <a:xfrm>
            <a:off x="15308580" y="0"/>
            <a:ext cx="0" cy="16002000"/>
          </a:xfrm>
          <a:prstGeom prst="line">
            <a:avLst/>
          </a:prstGeom>
          <a:noFill/>
          <a:ln w="38100" cap="flat" cmpd="sng"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dirty="0"/>
          </a:p>
        </p:txBody>
      </p:sp>
      <p:sp>
        <p:nvSpPr>
          <p:cNvPr id="20" name="Straight Connector 19"/>
          <p:cNvSpPr>
            <a:spLocks noChangeShapeType="1"/>
          </p:cNvSpPr>
          <p:nvPr/>
        </p:nvSpPr>
        <p:spPr bwMode="auto">
          <a:xfrm>
            <a:off x="15171125" y="0"/>
            <a:ext cx="0" cy="16002000"/>
          </a:xfrm>
          <a:prstGeom prst="line">
            <a:avLst/>
          </a:prstGeom>
          <a:noFill/>
          <a:ln w="12700" cap="flat" cmpd="sng" algn="ctr">
            <a:solidFill>
              <a:schemeClr val="accent1"/>
            </a:solidFill>
            <a:prstDash val="solid"/>
            <a:round/>
            <a:headEnd type="none" w="med" len="med"/>
            <a:tailEnd type="none" w="med" len="med"/>
          </a:ln>
          <a:effectLst/>
        </p:spPr>
        <p:txBody>
          <a:bodyPr vert="horz" wrap="square" lIns="242774" tIns="121387" rIns="242774" bIns="121387" anchor="t" compatLnSpc="1"/>
          <a:lstStyle/>
          <a:p>
            <a:endParaRPr kumimoji="0" lang="en-US" dirty="0"/>
          </a:p>
        </p:txBody>
      </p:sp>
      <p:sp>
        <p:nvSpPr>
          <p:cNvPr id="17" name="Date Placeholder 16"/>
          <p:cNvSpPr>
            <a:spLocks noGrp="1"/>
          </p:cNvSpPr>
          <p:nvPr>
            <p:ph type="dt" sz="half" idx="10"/>
          </p:nvPr>
        </p:nvSpPr>
        <p:spPr/>
        <p:txBody>
          <a:bodyPr rtlCol="0"/>
          <a:lstStyle/>
          <a:p>
            <a:fld id="{BD9B3833-6430-48D9-9E4C-9E984BEB367D}" type="datetimeFigureOut">
              <a:rPr lang="en-US" smtClean="0"/>
              <a:t>10/17/2023</a:t>
            </a:fld>
            <a:endParaRPr lang="en-US"/>
          </a:p>
        </p:txBody>
      </p:sp>
      <p:sp>
        <p:nvSpPr>
          <p:cNvPr id="18" name="Slide Number Placeholder 17"/>
          <p:cNvSpPr>
            <a:spLocks noGrp="1"/>
          </p:cNvSpPr>
          <p:nvPr>
            <p:ph type="sldNum" sz="quarter" idx="11"/>
          </p:nvPr>
        </p:nvSpPr>
        <p:spPr/>
        <p:txBody>
          <a:bodyPr rtlCol="0"/>
          <a:lstStyle/>
          <a:p>
            <a:fld id="{B4109D8B-FD76-4DB4-9E92-2DDB843D4EFF}" type="slidenum">
              <a:rPr lang="en-US" smtClean="0"/>
              <a:t>‹#›</a:t>
            </a:fld>
            <a:endParaRPr lang="en-US"/>
          </a:p>
        </p:txBody>
      </p:sp>
      <p:sp>
        <p:nvSpPr>
          <p:cNvPr id="21" name="Footer Placeholder 20"/>
          <p:cNvSpPr>
            <a:spLocks noGrp="1"/>
          </p:cNvSpPr>
          <p:nvPr>
            <p:ph type="ftr" sz="quarter" idx="12"/>
          </p:nvPr>
        </p:nvSpPr>
        <p:spPr/>
        <p:txBody>
          <a:bodyPr rtlCol="0"/>
          <a:lstStyle/>
          <a:p>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a:t>Click to edit Master title style</a:t>
            </a:r>
          </a:p>
        </p:txBody>
      </p:sp>
      <p:sp>
        <p:nvSpPr>
          <p:cNvPr id="3" name="Vertical Text Placeholder 2"/>
          <p:cNvSpPr>
            <a:spLocks noGrp="1"/>
          </p:cNvSpPr>
          <p:nvPr>
            <p:ph type="body" orient="vert" idx="1"/>
          </p:nvPr>
        </p:nvSpPr>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B3833-6430-48D9-9E4C-9E984BEB367D}"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109D8B-FD76-4DB4-9E92-2DDB843D4EFF}"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16242030" y="640828"/>
            <a:ext cx="4107180" cy="13653557"/>
          </a:xfrm>
        </p:spPr>
        <p:txBody>
          <a:bodyPr vert="eaVert"/>
          <a:lstStyle/>
          <a:p>
            <a:r>
              <a:rPr kumimoji="0" lang="en-US"/>
              <a:t>Click to edit Master title style</a:t>
            </a:r>
          </a:p>
        </p:txBody>
      </p:sp>
      <p:sp>
        <p:nvSpPr>
          <p:cNvPr id="3" name="Vertical Text Placeholder 2"/>
          <p:cNvSpPr>
            <a:spLocks noGrp="1"/>
          </p:cNvSpPr>
          <p:nvPr>
            <p:ph type="body" orient="vert" idx="1"/>
          </p:nvPr>
        </p:nvSpPr>
        <p:spPr>
          <a:xfrm>
            <a:off x="1120140" y="640826"/>
            <a:ext cx="14748510" cy="13653557"/>
          </a:xfrm>
        </p:spPr>
        <p:txBody>
          <a:bodyPr vert="eaVert"/>
          <a:lstStyle/>
          <a:p>
            <a:pPr lvl="0" eaLnBrk="1" latinLnBrk="0" hangingPunct="1"/>
            <a:r>
              <a:rPr lang="en-US"/>
              <a:t>Click to edit Master text styles</a:t>
            </a:r>
          </a:p>
          <a:p>
            <a:pPr lvl="1" eaLnBrk="1" latinLnBrk="0" hangingPunct="1"/>
            <a:r>
              <a:rPr lang="en-US"/>
              <a:t>Second level</a:t>
            </a:r>
          </a:p>
          <a:p>
            <a:pPr lvl="2" eaLnBrk="1" latinLnBrk="0" hangingPunct="1"/>
            <a:r>
              <a:rPr lang="en-US"/>
              <a:t>Third level</a:t>
            </a:r>
          </a:p>
          <a:p>
            <a:pPr lvl="3" eaLnBrk="1" latinLnBrk="0" hangingPunct="1"/>
            <a:r>
              <a:rPr lang="en-US"/>
              <a:t>Fourth level</a:t>
            </a:r>
          </a:p>
          <a:p>
            <a:pPr lvl="4" eaLnBrk="1" latinLnBrk="0" hangingPunct="1"/>
            <a:r>
              <a:rPr lang="en-US"/>
              <a:t>Fifth level</a:t>
            </a:r>
            <a:endParaRPr kumimoji="0" lang="en-US"/>
          </a:p>
        </p:txBody>
      </p:sp>
      <p:sp>
        <p:nvSpPr>
          <p:cNvPr id="4" name="Date Placeholder 3"/>
          <p:cNvSpPr>
            <a:spLocks noGrp="1"/>
          </p:cNvSpPr>
          <p:nvPr>
            <p:ph type="dt" sz="half" idx="10"/>
          </p:nvPr>
        </p:nvSpPr>
        <p:spPr/>
        <p:txBody>
          <a:bodyPr/>
          <a:lstStyle/>
          <a:p>
            <a:fld id="{BD9B3833-6430-48D9-9E4C-9E984BEB367D}" type="datetimeFigureOut">
              <a:rPr lang="en-US" smtClean="0"/>
              <a:t>10/17/2023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4109D8B-FD76-4DB4-9E92-2DDB843D4EFF}" type="slidenum">
              <a:rPr lang="en-US" smtClean="0"/>
              <a:t>‹#›</a:t>
            </a:fld>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16" name="Straight Connector 15"/>
          <p:cNvSpPr>
            <a:spLocks noChangeShapeType="1"/>
          </p:cNvSpPr>
          <p:nvPr/>
        </p:nvSpPr>
        <p:spPr bwMode="auto">
          <a:xfrm>
            <a:off x="21469350" y="0"/>
            <a:ext cx="0" cy="16002000"/>
          </a:xfrm>
          <a:prstGeom prst="line">
            <a:avLst/>
          </a:prstGeom>
          <a:noFill/>
          <a:ln w="38100" cap="flat" cmpd="sng" algn="ctr">
            <a:solidFill>
              <a:schemeClr val="accent1">
                <a:tint val="60000"/>
                <a:alpha val="93000"/>
              </a:schemeClr>
            </a:solidFill>
            <a:prstDash val="solid"/>
            <a:round/>
            <a:headEnd type="none" w="med" len="med"/>
            <a:tailEnd type="none" w="med" len="med"/>
          </a:ln>
          <a:effectLst/>
        </p:spPr>
        <p:txBody>
          <a:bodyPr vert="horz" wrap="square" lIns="242774" tIns="121387" rIns="242774" bIns="121387" anchor="t" compatLnSpc="1"/>
          <a:lstStyle/>
          <a:p>
            <a:endParaRPr kumimoji="0" lang="en-US" dirty="0"/>
          </a:p>
        </p:txBody>
      </p:sp>
      <p:sp>
        <p:nvSpPr>
          <p:cNvPr id="22" name="Title Placeholder 21"/>
          <p:cNvSpPr>
            <a:spLocks noGrp="1"/>
          </p:cNvSpPr>
          <p:nvPr>
            <p:ph type="title"/>
          </p:nvPr>
        </p:nvSpPr>
        <p:spPr>
          <a:xfrm>
            <a:off x="1120140" y="640822"/>
            <a:ext cx="18295620" cy="2667000"/>
          </a:xfrm>
          <a:prstGeom prst="rect">
            <a:avLst/>
          </a:prstGeom>
        </p:spPr>
        <p:txBody>
          <a:bodyPr vert="horz" lIns="242774" tIns="121387" rIns="242774" bIns="121387" anchor="b">
            <a:normAutofit/>
          </a:bodyPr>
          <a:lstStyle/>
          <a:p>
            <a:r>
              <a:rPr kumimoji="0" lang="en-US"/>
              <a:t>Click to edit Master title style</a:t>
            </a:r>
          </a:p>
        </p:txBody>
      </p:sp>
      <p:sp>
        <p:nvSpPr>
          <p:cNvPr id="13" name="Text Placeholder 12"/>
          <p:cNvSpPr>
            <a:spLocks noGrp="1"/>
          </p:cNvSpPr>
          <p:nvPr>
            <p:ph type="body" idx="1"/>
          </p:nvPr>
        </p:nvSpPr>
        <p:spPr>
          <a:xfrm>
            <a:off x="1120140" y="3733801"/>
            <a:ext cx="18295620" cy="11372088"/>
          </a:xfrm>
          <a:prstGeom prst="rect">
            <a:avLst/>
          </a:prstGeom>
        </p:spPr>
        <p:txBody>
          <a:bodyPr vert="horz" lIns="242774" tIns="121387" rIns="242774" bIns="121387">
            <a:normAutofit/>
          </a:bodyPr>
          <a:lstStyle/>
          <a:p>
            <a:pPr lvl="0" eaLnBrk="1" latinLnBrk="0" hangingPunct="1"/>
            <a:r>
              <a:rPr kumimoji="0" lang="en-US"/>
              <a:t>Click to edit Master text styles</a:t>
            </a:r>
          </a:p>
          <a:p>
            <a:pPr lvl="1" eaLnBrk="1" latinLnBrk="0" hangingPunct="1"/>
            <a:r>
              <a:rPr kumimoji="0" lang="en-US"/>
              <a:t>Second level</a:t>
            </a:r>
          </a:p>
          <a:p>
            <a:pPr lvl="2" eaLnBrk="1" latinLnBrk="0" hangingPunct="1"/>
            <a:r>
              <a:rPr kumimoji="0" lang="en-US"/>
              <a:t>Third level</a:t>
            </a:r>
          </a:p>
          <a:p>
            <a:pPr lvl="3" eaLnBrk="1" latinLnBrk="0" hangingPunct="1"/>
            <a:r>
              <a:rPr kumimoji="0" lang="en-US"/>
              <a:t>Fourth level</a:t>
            </a:r>
          </a:p>
          <a:p>
            <a:pPr lvl="4" eaLnBrk="1" latinLnBrk="0" hangingPunct="1"/>
            <a:r>
              <a:rPr kumimoji="0" lang="en-US"/>
              <a:t>Fifth level</a:t>
            </a:r>
          </a:p>
        </p:txBody>
      </p:sp>
      <p:sp>
        <p:nvSpPr>
          <p:cNvPr id="14" name="Date Placeholder 13"/>
          <p:cNvSpPr>
            <a:spLocks noGrp="1"/>
          </p:cNvSpPr>
          <p:nvPr>
            <p:ph type="dt" sz="half" idx="2"/>
          </p:nvPr>
        </p:nvSpPr>
        <p:spPr>
          <a:xfrm rot="5400000">
            <a:off x="18711672" y="2501916"/>
            <a:ext cx="4693920" cy="940918"/>
          </a:xfrm>
          <a:prstGeom prst="rect">
            <a:avLst/>
          </a:prstGeom>
        </p:spPr>
        <p:txBody>
          <a:bodyPr vert="horz" lIns="242774" tIns="121387" rIns="242774" bIns="121387" anchor="ctr" anchorCtr="0"/>
          <a:lstStyle>
            <a:lvl1pPr algn="r" eaLnBrk="1" latinLnBrk="0" hangingPunct="1">
              <a:defRPr kumimoji="0" sz="3200">
                <a:solidFill>
                  <a:schemeClr val="tx2"/>
                </a:solidFill>
              </a:defRPr>
            </a:lvl1pPr>
          </a:lstStyle>
          <a:p>
            <a:fld id="{BD9B3833-6430-48D9-9E4C-9E984BEB367D}" type="datetimeFigureOut">
              <a:rPr lang="en-US" smtClean="0"/>
              <a:t>10/17/2023</a:t>
            </a:fld>
            <a:endParaRPr lang="en-US"/>
          </a:p>
        </p:txBody>
      </p:sp>
      <p:sp>
        <p:nvSpPr>
          <p:cNvPr id="3" name="Footer Placeholder 2"/>
          <p:cNvSpPr>
            <a:spLocks noGrp="1"/>
          </p:cNvSpPr>
          <p:nvPr>
            <p:ph type="ftr" sz="quarter" idx="3"/>
          </p:nvPr>
        </p:nvSpPr>
        <p:spPr>
          <a:xfrm rot="5400000">
            <a:off x="17312645" y="8698892"/>
            <a:ext cx="7467600" cy="896112"/>
          </a:xfrm>
          <a:prstGeom prst="rect">
            <a:avLst/>
          </a:prstGeom>
        </p:spPr>
        <p:txBody>
          <a:bodyPr vert="horz" lIns="242774" tIns="121387" rIns="242774" bIns="121387" anchor="ctr" anchorCtr="0"/>
          <a:lstStyle>
            <a:lvl1pPr algn="l" eaLnBrk="1" latinLnBrk="0" hangingPunct="1">
              <a:defRPr kumimoji="0" sz="3200">
                <a:solidFill>
                  <a:schemeClr val="tx2"/>
                </a:solidFill>
              </a:defRPr>
            </a:lvl1pPr>
          </a:lstStyle>
          <a:p>
            <a:endParaRPr lang="en-US"/>
          </a:p>
        </p:txBody>
      </p:sp>
      <p:sp>
        <p:nvSpPr>
          <p:cNvPr id="7" name="Straight Connector 6"/>
          <p:cNvSpPr>
            <a:spLocks noChangeShapeType="1"/>
          </p:cNvSpPr>
          <p:nvPr/>
        </p:nvSpPr>
        <p:spPr bwMode="auto">
          <a:xfrm>
            <a:off x="186690" y="0"/>
            <a:ext cx="0" cy="16002000"/>
          </a:xfrm>
          <a:prstGeom prst="line">
            <a:avLst/>
          </a:prstGeom>
          <a:noFill/>
          <a:ln w="57150" cap="flat" cmpd="thickThin" algn="ctr">
            <a:solidFill>
              <a:schemeClr val="accent1">
                <a:tint val="60000"/>
              </a:schemeClr>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9" name="Straight Connector 8"/>
          <p:cNvSpPr>
            <a:spLocks noChangeShapeType="1"/>
          </p:cNvSpPr>
          <p:nvPr/>
        </p:nvSpPr>
        <p:spPr bwMode="auto">
          <a:xfrm>
            <a:off x="22029420" y="0"/>
            <a:ext cx="0" cy="16002000"/>
          </a:xfrm>
          <a:prstGeom prst="line">
            <a:avLst/>
          </a:prstGeom>
          <a:noFill/>
          <a:ln w="19050" cap="flat" cmpd="sng" algn="ctr">
            <a:solidFill>
              <a:schemeClr val="accent1"/>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0" name="Rectangle 9"/>
          <p:cNvSpPr/>
          <p:nvPr/>
        </p:nvSpPr>
        <p:spPr bwMode="auto">
          <a:xfrm>
            <a:off x="21656040" y="0"/>
            <a:ext cx="746760" cy="16002000"/>
          </a:xfrm>
          <a:prstGeom prst="rect">
            <a:avLst/>
          </a:prstGeom>
          <a:solidFill>
            <a:schemeClr val="accent1">
              <a:tint val="60000"/>
              <a:alpha val="87000"/>
            </a:schemeClr>
          </a:solidFill>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a:p>
        </p:txBody>
      </p:sp>
      <p:sp>
        <p:nvSpPr>
          <p:cNvPr id="11" name="Straight Connector 10"/>
          <p:cNvSpPr>
            <a:spLocks noChangeShapeType="1"/>
          </p:cNvSpPr>
          <p:nvPr/>
        </p:nvSpPr>
        <p:spPr bwMode="auto">
          <a:xfrm>
            <a:off x="21842730" y="0"/>
            <a:ext cx="0" cy="16002000"/>
          </a:xfrm>
          <a:prstGeom prst="line">
            <a:avLst/>
          </a:prstGeom>
          <a:noFill/>
          <a:ln w="9525" cap="flat" cmpd="sng" algn="ctr">
            <a:solidFill>
              <a:schemeClr val="accent1"/>
            </a:solidFill>
            <a:prstDash val="solid"/>
            <a:round/>
            <a:headEnd type="none" w="med" len="med"/>
            <a:tailEnd type="none" w="med" len="med"/>
          </a:ln>
          <a:effectLst/>
        </p:spPr>
        <p:txBody>
          <a:bodyPr vert="horz" wrap="square" lIns="242774" tIns="121387" rIns="242774" bIns="121387" anchor="t" compatLnSpc="1"/>
          <a:lstStyle/>
          <a:p>
            <a:endParaRPr kumimoji="0" lang="en-US"/>
          </a:p>
        </p:txBody>
      </p:sp>
      <p:sp>
        <p:nvSpPr>
          <p:cNvPr id="12" name="Oval 11"/>
          <p:cNvSpPr/>
          <p:nvPr/>
        </p:nvSpPr>
        <p:spPr>
          <a:xfrm>
            <a:off x="19983298" y="13335000"/>
            <a:ext cx="1344168" cy="1280160"/>
          </a:xfrm>
          <a:prstGeom prst="ellipse">
            <a:avLst/>
          </a:prstGeom>
          <a:ln w="38100" cap="rnd" cmpd="sng" algn="ctr">
            <a:noFill/>
            <a:prstDash val="solid"/>
          </a:ln>
          <a:effectLst/>
        </p:spPr>
        <p:style>
          <a:lnRef idx="3">
            <a:schemeClr val="lt1"/>
          </a:lnRef>
          <a:fillRef idx="1">
            <a:schemeClr val="accent1"/>
          </a:fillRef>
          <a:effectRef idx="1">
            <a:schemeClr val="accent1"/>
          </a:effectRef>
          <a:fontRef idx="minor">
            <a:schemeClr val="lt1"/>
          </a:fontRef>
        </p:style>
        <p:txBody>
          <a:bodyPr lIns="242774" tIns="121387" rIns="242774" bIns="121387" anchor="ctr"/>
          <a:lstStyle/>
          <a:p>
            <a:pPr algn="ctr" eaLnBrk="1" latinLnBrk="0" hangingPunct="1"/>
            <a:endParaRPr kumimoji="0" lang="en-US" dirty="0"/>
          </a:p>
        </p:txBody>
      </p:sp>
      <p:sp>
        <p:nvSpPr>
          <p:cNvPr id="23" name="Slide Number Placeholder 22"/>
          <p:cNvSpPr>
            <a:spLocks noGrp="1"/>
          </p:cNvSpPr>
          <p:nvPr>
            <p:ph type="sldNum" sz="quarter" idx="4"/>
          </p:nvPr>
        </p:nvSpPr>
        <p:spPr>
          <a:xfrm>
            <a:off x="19916089" y="13379451"/>
            <a:ext cx="1493520" cy="1216152"/>
          </a:xfrm>
          <a:prstGeom prst="rect">
            <a:avLst/>
          </a:prstGeom>
        </p:spPr>
        <p:txBody>
          <a:bodyPr vert="horz" lIns="242774" tIns="121387" rIns="242774" bIns="121387" anchor="ctr"/>
          <a:lstStyle>
            <a:lvl1pPr algn="ctr" eaLnBrk="1" latinLnBrk="0" hangingPunct="1">
              <a:defRPr kumimoji="0" sz="3800" b="1">
                <a:solidFill>
                  <a:srgbClr val="FFFFFF"/>
                </a:solidFill>
              </a:defRPr>
            </a:lvl1pPr>
          </a:lstStyle>
          <a:p>
            <a:fld id="{B4109D8B-FD76-4DB4-9E92-2DDB843D4EFF}"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rtl="0" eaLnBrk="1" latinLnBrk="0" hangingPunct="1">
        <a:spcBef>
          <a:spcPct val="0"/>
        </a:spcBef>
        <a:buNone/>
        <a:defRPr kumimoji="0" sz="8000" b="0" kern="1200" cap="small" baseline="0">
          <a:solidFill>
            <a:schemeClr val="tx2"/>
          </a:solidFill>
          <a:latin typeface="+mj-lt"/>
          <a:ea typeface="+mj-ea"/>
          <a:cs typeface="+mj-cs"/>
        </a:defRPr>
      </a:lvl1pPr>
    </p:titleStyle>
    <p:body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1213870" algn="l" rtl="0" eaLnBrk="1" latinLnBrk="0" hangingPunct="1">
        <a:defRPr kumimoji="0" kern="1200">
          <a:solidFill>
            <a:schemeClr val="tx1"/>
          </a:solidFill>
          <a:latin typeface="+mn-lt"/>
          <a:ea typeface="+mn-ea"/>
          <a:cs typeface="+mn-cs"/>
        </a:defRPr>
      </a:lvl2pPr>
      <a:lvl3pPr marL="2427740" algn="l" rtl="0" eaLnBrk="1" latinLnBrk="0" hangingPunct="1">
        <a:defRPr kumimoji="0" kern="1200">
          <a:solidFill>
            <a:schemeClr val="tx1"/>
          </a:solidFill>
          <a:latin typeface="+mn-lt"/>
          <a:ea typeface="+mn-ea"/>
          <a:cs typeface="+mn-cs"/>
        </a:defRPr>
      </a:lvl3pPr>
      <a:lvl4pPr marL="3641610" algn="l" rtl="0" eaLnBrk="1" latinLnBrk="0" hangingPunct="1">
        <a:defRPr kumimoji="0" kern="1200">
          <a:solidFill>
            <a:schemeClr val="tx1"/>
          </a:solidFill>
          <a:latin typeface="+mn-lt"/>
          <a:ea typeface="+mn-ea"/>
          <a:cs typeface="+mn-cs"/>
        </a:defRPr>
      </a:lvl4pPr>
      <a:lvl5pPr marL="4855481" algn="l" rtl="0" eaLnBrk="1" latinLnBrk="0" hangingPunct="1">
        <a:defRPr kumimoji="0" kern="1200">
          <a:solidFill>
            <a:schemeClr val="tx1"/>
          </a:solidFill>
          <a:latin typeface="+mn-lt"/>
          <a:ea typeface="+mn-ea"/>
          <a:cs typeface="+mn-cs"/>
        </a:defRPr>
      </a:lvl5pPr>
      <a:lvl6pPr marL="6069351" algn="l" rtl="0" eaLnBrk="1" latinLnBrk="0" hangingPunct="1">
        <a:defRPr kumimoji="0" kern="1200">
          <a:solidFill>
            <a:schemeClr val="tx1"/>
          </a:solidFill>
          <a:latin typeface="+mn-lt"/>
          <a:ea typeface="+mn-ea"/>
          <a:cs typeface="+mn-cs"/>
        </a:defRPr>
      </a:lvl6pPr>
      <a:lvl7pPr marL="7283221" algn="l" rtl="0" eaLnBrk="1" latinLnBrk="0" hangingPunct="1">
        <a:defRPr kumimoji="0" kern="1200">
          <a:solidFill>
            <a:schemeClr val="tx1"/>
          </a:solidFill>
          <a:latin typeface="+mn-lt"/>
          <a:ea typeface="+mn-ea"/>
          <a:cs typeface="+mn-cs"/>
        </a:defRPr>
      </a:lvl7pPr>
      <a:lvl8pPr marL="8497090" algn="l" rtl="0" eaLnBrk="1" latinLnBrk="0" hangingPunct="1">
        <a:defRPr kumimoji="0" kern="1200">
          <a:solidFill>
            <a:schemeClr val="tx1"/>
          </a:solidFill>
          <a:latin typeface="+mn-lt"/>
          <a:ea typeface="+mn-ea"/>
          <a:cs typeface="+mn-cs"/>
        </a:defRPr>
      </a:lvl8pPr>
      <a:lvl9pPr marL="9710961"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3.xml.rels><?xml version="1.0" encoding="UTF-8" standalone="yes"?>
<Relationships xmlns="http://schemas.openxmlformats.org/package/2006/relationships"><Relationship Id="rId3" Type="http://schemas.openxmlformats.org/officeDocument/2006/relationships/hyperlink" Target="https://www.ncbi.nlm.nih.gov/books/NBK459282/" TargetMode="External"/><Relationship Id="rId2" Type="http://schemas.openxmlformats.org/officeDocument/2006/relationships/image" Target="../media/image2.png"/><Relationship Id="rId1" Type="http://schemas.openxmlformats.org/officeDocument/2006/relationships/slideLayout" Target="../slideLayouts/slideLayout2.xml"/><Relationship Id="rId4" Type="http://schemas.openxmlformats.org/officeDocument/2006/relationships/hyperlink" Target="https://www.niddk.nih.gov/health-information/digestive-diseases/digestive-system-how-it-works?utm_source=copy&amp;utm_medium=sharing+button&amp;utm_content=/health-information/digestive-diseases/digestive-system-how-it-works"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sz="5300" dirty="0">
                <a:solidFill>
                  <a:schemeClr val="tx1"/>
                </a:solidFill>
              </a:rPr>
              <a:t>Student name-madona igbinoba</a:t>
            </a:r>
            <a:br>
              <a:rPr lang="en-US" sz="5300" dirty="0">
                <a:solidFill>
                  <a:schemeClr val="tx1"/>
                </a:solidFill>
              </a:rPr>
            </a:br>
            <a:r>
              <a:rPr lang="en-US" sz="5300" dirty="0">
                <a:solidFill>
                  <a:schemeClr val="tx1"/>
                </a:solidFill>
              </a:rPr>
              <a:t>STUDENT ID-I815861</a:t>
            </a:r>
            <a:br>
              <a:rPr lang="en-US" sz="5300" dirty="0">
                <a:solidFill>
                  <a:schemeClr val="tx1"/>
                </a:solidFill>
              </a:rPr>
            </a:br>
            <a:r>
              <a:rPr lang="en-US" sz="5300" dirty="0">
                <a:solidFill>
                  <a:schemeClr val="tx1"/>
                </a:solidFill>
              </a:rPr>
              <a:t>MODULE NAME</a:t>
            </a:r>
            <a:r>
              <a:rPr lang="en-US" dirty="0">
                <a:solidFill>
                  <a:schemeClr val="tx1"/>
                </a:solidFill>
              </a:rPr>
              <a:t>_ </a:t>
            </a:r>
            <a:r>
              <a:rPr lang="en-US" sz="5300" dirty="0">
                <a:solidFill>
                  <a:schemeClr val="tx1"/>
                </a:solidFill>
              </a:rPr>
              <a:t>INTRODUCTION PHYSIOLOGY(BMHP5003_BIRM.</a:t>
            </a:r>
            <a:br>
              <a:rPr lang="en-US" sz="5300" dirty="0">
                <a:solidFill>
                  <a:schemeClr val="tx1"/>
                </a:solidFill>
              </a:rPr>
            </a:br>
            <a:r>
              <a:rPr lang="en-US" sz="5300" dirty="0">
                <a:solidFill>
                  <a:schemeClr val="tx1"/>
                </a:solidFill>
              </a:rPr>
              <a:t>LECTURER NAME_GILLIAN WEAVER.</a:t>
            </a:r>
            <a:br>
              <a:rPr lang="en-US" sz="5300" dirty="0">
                <a:solidFill>
                  <a:schemeClr val="tx1"/>
                </a:solidFill>
              </a:rPr>
            </a:br>
            <a:br>
              <a:rPr lang="en-US" sz="5300" dirty="0">
                <a:solidFill>
                  <a:schemeClr val="tx1"/>
                </a:solidFill>
              </a:rPr>
            </a:br>
            <a:r>
              <a:rPr lang="en-US" sz="5300" dirty="0">
                <a:solidFill>
                  <a:schemeClr val="tx1"/>
                </a:solidFill>
              </a:rPr>
              <a:t>             TOPIC</a:t>
            </a:r>
          </a:p>
        </p:txBody>
      </p:sp>
      <p:sp>
        <p:nvSpPr>
          <p:cNvPr id="3" name="Subtitle 2"/>
          <p:cNvSpPr>
            <a:spLocks noGrp="1"/>
          </p:cNvSpPr>
          <p:nvPr>
            <p:ph type="subTitle" idx="1"/>
          </p:nvPr>
        </p:nvSpPr>
        <p:spPr>
          <a:xfrm>
            <a:off x="5600700" y="11674418"/>
            <a:ext cx="15121890" cy="3200400"/>
          </a:xfrm>
        </p:spPr>
        <p:txBody>
          <a:bodyPr/>
          <a:lstStyle/>
          <a:p>
            <a:r>
              <a:rPr lang="en-US" dirty="0">
                <a:solidFill>
                  <a:schemeClr val="tx1"/>
                </a:solidFill>
              </a:rPr>
              <a:t>THE DIGESTIVE SYSTEM: ITS ANATOMY, PHYSIOLOGY AND POTENTIAL HEALTH ISSUE</a:t>
            </a:r>
          </a:p>
        </p:txBody>
      </p:sp>
    </p:spTree>
    <p:extLst>
      <p:ext uri="{BB962C8B-B14F-4D97-AF65-F5344CB8AC3E}">
        <p14:creationId xmlns:p14="http://schemas.microsoft.com/office/powerpoint/2010/main" val="106206731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8" name="Picture 2" descr="C:\Users\Hp\Desktop\SEYI UPWORK\WALE\DIGESTIVE\Screenshot-2023-10-08-193351cccc.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862" y="23446"/>
            <a:ext cx="22377886" cy="15978554"/>
          </a:xfrm>
          <a:prstGeom prst="rect">
            <a:avLst/>
          </a:prstGeom>
          <a:noFill/>
          <a:extLst>
            <a:ext uri="{909E8E84-426E-40DD-AFC4-6F175D3DCCD1}">
              <a14:hiddenFill xmlns:a14="http://schemas.microsoft.com/office/drawing/2010/main">
                <a:solidFill>
                  <a:srgbClr val="FFFFFF"/>
                </a:solidFill>
              </a14:hiddenFill>
            </a:ext>
          </a:extLst>
        </p:spPr>
      </p:pic>
      <p:sp>
        <p:nvSpPr>
          <p:cNvPr id="75" name="Rectangle 74"/>
          <p:cNvSpPr/>
          <p:nvPr/>
        </p:nvSpPr>
        <p:spPr>
          <a:xfrm>
            <a:off x="13622274" y="4954523"/>
            <a:ext cx="7805334" cy="1598677"/>
          </a:xfrm>
          <a:prstGeom prst="rect">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4" name="Rounded Rectangle 73"/>
          <p:cNvSpPr/>
          <p:nvPr/>
        </p:nvSpPr>
        <p:spPr>
          <a:xfrm>
            <a:off x="14173200" y="4419600"/>
            <a:ext cx="6629399" cy="43681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a:latin typeface="Arial" pitchFamily="34" charset="0"/>
              <a:cs typeface="Arial" pitchFamily="34" charset="0"/>
            </a:endParaRPr>
          </a:p>
        </p:txBody>
      </p:sp>
      <p:sp>
        <p:nvSpPr>
          <p:cNvPr id="72" name="Rectangle 71"/>
          <p:cNvSpPr/>
          <p:nvPr/>
        </p:nvSpPr>
        <p:spPr>
          <a:xfrm>
            <a:off x="13555895" y="1034077"/>
            <a:ext cx="7864008" cy="3233123"/>
          </a:xfrm>
          <a:prstGeom prst="rect">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1" name="Rectangle 70"/>
          <p:cNvSpPr/>
          <p:nvPr/>
        </p:nvSpPr>
        <p:spPr>
          <a:xfrm>
            <a:off x="13944600" y="10363200"/>
            <a:ext cx="7518654" cy="2133600"/>
          </a:xfrm>
          <a:prstGeom prst="rect">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0" name="Rounded Rectangle 69"/>
          <p:cNvSpPr/>
          <p:nvPr/>
        </p:nvSpPr>
        <p:spPr>
          <a:xfrm>
            <a:off x="14630400" y="118223"/>
            <a:ext cx="6517231" cy="79617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dirty="0">
              <a:latin typeface="Arial" pitchFamily="34" charset="0"/>
              <a:cs typeface="Arial" pitchFamily="34" charset="0"/>
            </a:endParaRPr>
          </a:p>
        </p:txBody>
      </p:sp>
      <p:sp>
        <p:nvSpPr>
          <p:cNvPr id="66" name="Rectangle 65"/>
          <p:cNvSpPr/>
          <p:nvPr/>
        </p:nvSpPr>
        <p:spPr>
          <a:xfrm>
            <a:off x="13411201" y="13062585"/>
            <a:ext cx="8016407" cy="2863215"/>
          </a:xfrm>
          <a:prstGeom prst="rect">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5" name="Rectangle 64"/>
          <p:cNvSpPr/>
          <p:nvPr/>
        </p:nvSpPr>
        <p:spPr>
          <a:xfrm>
            <a:off x="6019800" y="9906000"/>
            <a:ext cx="7579446" cy="2667000"/>
          </a:xfrm>
          <a:prstGeom prst="rect">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0" name="Rectangle 59"/>
          <p:cNvSpPr/>
          <p:nvPr/>
        </p:nvSpPr>
        <p:spPr>
          <a:xfrm>
            <a:off x="216409" y="11035363"/>
            <a:ext cx="5346191" cy="4814237"/>
          </a:xfrm>
          <a:prstGeom prst="rect">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1" name="Rectangle 20"/>
          <p:cNvSpPr/>
          <p:nvPr/>
        </p:nvSpPr>
        <p:spPr>
          <a:xfrm>
            <a:off x="236221" y="759814"/>
            <a:ext cx="5478779" cy="8612787"/>
          </a:xfrm>
          <a:prstGeom prst="rect">
            <a:avLst/>
          </a:prstGeom>
          <a:solidFill>
            <a:schemeClr val="accent1">
              <a:lumMod val="20000"/>
              <a:lumOff val="80000"/>
            </a:schemeClr>
          </a:solidFill>
          <a:ln>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ounded Rectangle 36"/>
          <p:cNvSpPr/>
          <p:nvPr/>
        </p:nvSpPr>
        <p:spPr>
          <a:xfrm>
            <a:off x="7391400" y="9448800"/>
            <a:ext cx="3962400" cy="44227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a:latin typeface="Arial" pitchFamily="34" charset="0"/>
              <a:cs typeface="Arial" pitchFamily="34" charset="0"/>
            </a:endParaRPr>
          </a:p>
        </p:txBody>
      </p:sp>
      <p:sp>
        <p:nvSpPr>
          <p:cNvPr id="8" name="Rounded Rectangle 7"/>
          <p:cNvSpPr/>
          <p:nvPr/>
        </p:nvSpPr>
        <p:spPr>
          <a:xfrm>
            <a:off x="1371600" y="91392"/>
            <a:ext cx="3962400" cy="594408"/>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a:latin typeface="Arial" pitchFamily="34" charset="0"/>
              <a:cs typeface="Arial" pitchFamily="34" charset="0"/>
            </a:endParaRPr>
          </a:p>
        </p:txBody>
      </p:sp>
      <p:sp>
        <p:nvSpPr>
          <p:cNvPr id="5" name="Title 1"/>
          <p:cNvSpPr txBox="1">
            <a:spLocks/>
          </p:cNvSpPr>
          <p:nvPr/>
        </p:nvSpPr>
        <p:spPr>
          <a:xfrm>
            <a:off x="1295400" y="106509"/>
            <a:ext cx="4724400" cy="579291"/>
          </a:xfrm>
          <a:prstGeom prst="rect">
            <a:avLst/>
          </a:prstGeom>
        </p:spPr>
        <p:txBody>
          <a:bodyPr vert="horz" lIns="242774" tIns="121387" rIns="242774" bIns="121387" anchor="b">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r>
              <a:rPr lang="en-US" sz="2500" b="1" dirty="0">
                <a:solidFill>
                  <a:schemeClr val="tx1"/>
                </a:solidFill>
                <a:latin typeface="Arial" pitchFamily="34" charset="0"/>
                <a:ea typeface="Calibri"/>
                <a:cs typeface="Arial" pitchFamily="34" charset="0"/>
              </a:rPr>
              <a:t>THE DIGESTIVE SYSTEM</a:t>
            </a:r>
            <a:endParaRPr lang="en-US" sz="2500" b="1" dirty="0">
              <a:solidFill>
                <a:schemeClr val="tx1"/>
              </a:solidFill>
              <a:latin typeface="Arial" pitchFamily="34" charset="0"/>
              <a:cs typeface="Arial" pitchFamily="34" charset="0"/>
            </a:endParaRPr>
          </a:p>
        </p:txBody>
      </p:sp>
      <p:sp>
        <p:nvSpPr>
          <p:cNvPr id="19" name="Content Placeholder 18"/>
          <p:cNvSpPr>
            <a:spLocks noGrp="1"/>
          </p:cNvSpPr>
          <p:nvPr>
            <p:ph sz="quarter" idx="1"/>
          </p:nvPr>
        </p:nvSpPr>
        <p:spPr>
          <a:xfrm>
            <a:off x="213360" y="838200"/>
            <a:ext cx="5425440" cy="8825690"/>
          </a:xfrm>
        </p:spPr>
        <p:txBody>
          <a:bodyPr lIns="91440" rIns="91440">
            <a:noAutofit/>
          </a:bodyPr>
          <a:lstStyle/>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As stated by the National Institutes of Health (2017), the digestive system comprises the gastrointestinal tract along with the liver, pancreas, and gallbladder, which serve as the supplementary organs involved in the process of digestion. </a:t>
            </a:r>
          </a:p>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With the assistance of these accessory organs, the digestive system is responsible for breaking down and absorbing the nutrients from food, and then the excretion of the byproducts of this process (</a:t>
            </a:r>
            <a:r>
              <a:rPr lang="en-US" sz="2400" dirty="0" err="1">
                <a:latin typeface="Arial" pitchFamily="34" charset="0"/>
                <a:ea typeface="Calibri"/>
                <a:cs typeface="Arial" pitchFamily="34" charset="0"/>
              </a:rPr>
              <a:t>Ogobuiro</a:t>
            </a:r>
            <a:r>
              <a:rPr lang="en-US" sz="2400" dirty="0">
                <a:latin typeface="Arial" pitchFamily="34" charset="0"/>
                <a:ea typeface="Calibri"/>
                <a:cs typeface="Arial" pitchFamily="34" charset="0"/>
              </a:rPr>
              <a:t> et al., 2023)</a:t>
            </a:r>
          </a:p>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Digestion refers to the physiological process through which food is physically and enzymatically broken down into smaller molecules that may be absorbed into the circulation (Patricia and </a:t>
            </a:r>
            <a:r>
              <a:rPr lang="en-US" sz="2400" dirty="0" err="1">
                <a:latin typeface="Arial" pitchFamily="34" charset="0"/>
                <a:ea typeface="Calibri"/>
                <a:cs typeface="Arial" pitchFamily="34" charset="0"/>
              </a:rPr>
              <a:t>Dhamoon</a:t>
            </a:r>
            <a:r>
              <a:rPr lang="en-US" sz="2400" dirty="0">
                <a:latin typeface="Arial" pitchFamily="34" charset="0"/>
                <a:ea typeface="Calibri"/>
                <a:cs typeface="Arial" pitchFamily="34" charset="0"/>
              </a:rPr>
              <a:t>, 2022).</a:t>
            </a:r>
          </a:p>
        </p:txBody>
      </p:sp>
      <p:sp>
        <p:nvSpPr>
          <p:cNvPr id="20" name="Content Placeholder 18"/>
          <p:cNvSpPr txBox="1">
            <a:spLocks/>
          </p:cNvSpPr>
          <p:nvPr/>
        </p:nvSpPr>
        <p:spPr>
          <a:xfrm>
            <a:off x="228600" y="6781800"/>
            <a:ext cx="6477000" cy="1752600"/>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endParaRPr lang="en-US" sz="1400" dirty="0">
              <a:latin typeface="Arial" pitchFamily="34" charset="0"/>
              <a:ea typeface="Calibri"/>
              <a:cs typeface="Arial" pitchFamily="34" charset="0"/>
            </a:endParaRPr>
          </a:p>
        </p:txBody>
      </p:sp>
      <p:sp>
        <p:nvSpPr>
          <p:cNvPr id="23" name="Rounded Rectangle 22"/>
          <p:cNvSpPr/>
          <p:nvPr/>
        </p:nvSpPr>
        <p:spPr>
          <a:xfrm>
            <a:off x="6477000" y="85517"/>
            <a:ext cx="5791200" cy="956383"/>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dirty="0">
              <a:latin typeface="Arial" pitchFamily="34" charset="0"/>
              <a:cs typeface="Arial" pitchFamily="34" charset="0"/>
            </a:endParaRPr>
          </a:p>
        </p:txBody>
      </p:sp>
      <p:sp>
        <p:nvSpPr>
          <p:cNvPr id="26" name="Title 1"/>
          <p:cNvSpPr txBox="1">
            <a:spLocks/>
          </p:cNvSpPr>
          <p:nvPr/>
        </p:nvSpPr>
        <p:spPr>
          <a:xfrm>
            <a:off x="6477000" y="304800"/>
            <a:ext cx="5831947" cy="455443"/>
          </a:xfrm>
          <a:prstGeom prst="rect">
            <a:avLst/>
          </a:prstGeom>
        </p:spPr>
        <p:txBody>
          <a:bodyPr vert="horz" lIns="242774" tIns="121387" rIns="242774" bIns="121387" anchor="ctr">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pPr algn="ctr"/>
            <a:r>
              <a:rPr lang="en-US" sz="2500" b="1" dirty="0">
                <a:solidFill>
                  <a:schemeClr val="tx1"/>
                </a:solidFill>
                <a:latin typeface="Arial" pitchFamily="34" charset="0"/>
                <a:ea typeface="Calibri"/>
                <a:cs typeface="Arial" pitchFamily="34" charset="0"/>
              </a:rPr>
              <a:t>MOVEMENT OF FOOD THROUGH THE GASTROINTESTINAL TRACT</a:t>
            </a:r>
            <a:endParaRPr lang="en-US" sz="2500" b="1" dirty="0">
              <a:solidFill>
                <a:schemeClr val="tx1"/>
              </a:solidFill>
              <a:latin typeface="Arial" pitchFamily="34" charset="0"/>
              <a:cs typeface="Arial" pitchFamily="34" charset="0"/>
            </a:endParaRPr>
          </a:p>
        </p:txBody>
      </p:sp>
      <p:sp>
        <p:nvSpPr>
          <p:cNvPr id="32" name="Content Placeholder 18"/>
          <p:cNvSpPr txBox="1">
            <a:spLocks/>
          </p:cNvSpPr>
          <p:nvPr/>
        </p:nvSpPr>
        <p:spPr>
          <a:xfrm>
            <a:off x="259081" y="10942027"/>
            <a:ext cx="5074919" cy="4907573"/>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The digestive system assumes a pivotal position for sustaining general health and wellness, and facilitating the timely identification, mitigation, and control of digestive illnesses and diseases.</a:t>
            </a:r>
          </a:p>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One recognized possible health concern linked to the digestive system is Ulcerative colitis. </a:t>
            </a:r>
          </a:p>
        </p:txBody>
      </p:sp>
      <p:sp>
        <p:nvSpPr>
          <p:cNvPr id="34" name="Rounded Rectangle 33"/>
          <p:cNvSpPr/>
          <p:nvPr/>
        </p:nvSpPr>
        <p:spPr>
          <a:xfrm>
            <a:off x="228600" y="9753600"/>
            <a:ext cx="5486400" cy="1188427"/>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a:latin typeface="Arial" pitchFamily="34" charset="0"/>
              <a:cs typeface="Arial" pitchFamily="34" charset="0"/>
            </a:endParaRPr>
          </a:p>
        </p:txBody>
      </p:sp>
      <p:sp>
        <p:nvSpPr>
          <p:cNvPr id="35" name="Title 1"/>
          <p:cNvSpPr txBox="1">
            <a:spLocks/>
          </p:cNvSpPr>
          <p:nvPr/>
        </p:nvSpPr>
        <p:spPr>
          <a:xfrm>
            <a:off x="106680" y="9677400"/>
            <a:ext cx="5608320" cy="1357963"/>
          </a:xfrm>
          <a:prstGeom prst="rect">
            <a:avLst/>
          </a:prstGeom>
        </p:spPr>
        <p:txBody>
          <a:bodyPr vert="horz" lIns="242774" tIns="121387" rIns="242774" bIns="121387" anchor="ctr">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pPr algn="ctr"/>
            <a:r>
              <a:rPr lang="en-US" sz="2200" b="1" dirty="0">
                <a:solidFill>
                  <a:schemeClr val="tx1"/>
                </a:solidFill>
                <a:latin typeface="Arial" pitchFamily="34" charset="0"/>
                <a:ea typeface="Calibri"/>
                <a:cs typeface="Arial" pitchFamily="34" charset="0"/>
              </a:rPr>
              <a:t>THE RELATIONSHIP BETWEEN THE FUNCTION OF THE BODY AND THE DIGESTIVE SYSTEM </a:t>
            </a:r>
            <a:endParaRPr lang="en-US" sz="2200" b="1" dirty="0">
              <a:solidFill>
                <a:schemeClr val="tx1"/>
              </a:solidFill>
              <a:latin typeface="Arial" pitchFamily="34" charset="0"/>
              <a:cs typeface="Arial" pitchFamily="34" charset="0"/>
            </a:endParaRPr>
          </a:p>
        </p:txBody>
      </p:sp>
      <p:sp>
        <p:nvSpPr>
          <p:cNvPr id="36" name="Title 1"/>
          <p:cNvSpPr txBox="1">
            <a:spLocks/>
          </p:cNvSpPr>
          <p:nvPr/>
        </p:nvSpPr>
        <p:spPr>
          <a:xfrm>
            <a:off x="14478000" y="304801"/>
            <a:ext cx="6858000" cy="457199"/>
          </a:xfrm>
          <a:prstGeom prst="rect">
            <a:avLst/>
          </a:prstGeom>
        </p:spPr>
        <p:txBody>
          <a:bodyPr vert="horz" lIns="242774" tIns="121387" rIns="242774" bIns="121387" anchor="ctr">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pPr algn="ctr"/>
            <a:r>
              <a:rPr lang="en-US" sz="2500" b="1" dirty="0">
                <a:solidFill>
                  <a:schemeClr val="tx1"/>
                </a:solidFill>
                <a:latin typeface="Arial" pitchFamily="34" charset="0"/>
                <a:ea typeface="Calibri"/>
                <a:cs typeface="Arial" pitchFamily="34" charset="0"/>
              </a:rPr>
              <a:t>EPIDEMIOLOGY AND PATHOGENESIS OF ULCERATIVE COLITIS </a:t>
            </a:r>
            <a:endParaRPr lang="en-US" sz="2500" b="1" dirty="0">
              <a:solidFill>
                <a:schemeClr val="tx1"/>
              </a:solidFill>
              <a:latin typeface="Arial" pitchFamily="34" charset="0"/>
              <a:cs typeface="Arial" pitchFamily="34" charset="0"/>
            </a:endParaRPr>
          </a:p>
        </p:txBody>
      </p:sp>
      <p:sp>
        <p:nvSpPr>
          <p:cNvPr id="38" name="Content Placeholder 18"/>
          <p:cNvSpPr txBox="1">
            <a:spLocks/>
          </p:cNvSpPr>
          <p:nvPr/>
        </p:nvSpPr>
        <p:spPr>
          <a:xfrm>
            <a:off x="6000985" y="9806939"/>
            <a:ext cx="7554910" cy="2080261"/>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Ulcerative colitis is a chronic inflammatory disorder of the colon characterized by the presence of widespread softness and surface deterioration on the colonic wall, sometimes accompanied by bleeding (Segal et al., 2021). It's responsible for the vast majority of inflammatory bowel disease cases over the world.</a:t>
            </a:r>
          </a:p>
        </p:txBody>
      </p:sp>
      <p:pic>
        <p:nvPicPr>
          <p:cNvPr id="1027" name="Picture 3" descr="C:\Users\Hp\Desktop\SEYI UPWORK\WALE\DIGESTIVE\Screenshot 2023-10-08 184950.pn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043246" y="12649200"/>
            <a:ext cx="7140579" cy="3276600"/>
          </a:xfrm>
          <a:prstGeom prst="rect">
            <a:avLst/>
          </a:prstGeom>
          <a:noFill/>
          <a:extLst>
            <a:ext uri="{909E8E84-426E-40DD-AFC4-6F175D3DCCD1}">
              <a14:hiddenFill xmlns:a14="http://schemas.microsoft.com/office/drawing/2010/main">
                <a:solidFill>
                  <a:srgbClr val="FFFFFF"/>
                </a:solidFill>
              </a14:hiddenFill>
            </a:ext>
          </a:extLst>
        </p:spPr>
      </p:pic>
      <p:sp>
        <p:nvSpPr>
          <p:cNvPr id="40" name="Content Placeholder 18"/>
          <p:cNvSpPr txBox="1">
            <a:spLocks/>
          </p:cNvSpPr>
          <p:nvPr/>
        </p:nvSpPr>
        <p:spPr>
          <a:xfrm>
            <a:off x="10363200" y="15392400"/>
            <a:ext cx="2971800" cy="609600"/>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0" indent="0" algn="just">
              <a:spcBef>
                <a:spcPts val="0"/>
              </a:spcBef>
              <a:spcAft>
                <a:spcPts val="800"/>
              </a:spcAft>
              <a:buNone/>
            </a:pPr>
            <a:r>
              <a:rPr lang="en-US" sz="1400" dirty="0">
                <a:latin typeface="Arial" pitchFamily="34" charset="0"/>
                <a:ea typeface="Calibri"/>
                <a:cs typeface="Arial" pitchFamily="34" charset="0"/>
              </a:rPr>
              <a:t>(https://www.crssny.com/conditions/ulcerative-colitis/)</a:t>
            </a:r>
          </a:p>
        </p:txBody>
      </p:sp>
      <p:sp>
        <p:nvSpPr>
          <p:cNvPr id="42" name="Rounded Rectangle 41"/>
          <p:cNvSpPr/>
          <p:nvPr/>
        </p:nvSpPr>
        <p:spPr>
          <a:xfrm>
            <a:off x="14070422" y="9525000"/>
            <a:ext cx="7212329" cy="77569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a:latin typeface="Arial" pitchFamily="34" charset="0"/>
              <a:cs typeface="Arial" pitchFamily="34" charset="0"/>
            </a:endParaRPr>
          </a:p>
        </p:txBody>
      </p:sp>
      <p:sp>
        <p:nvSpPr>
          <p:cNvPr id="43" name="Content Placeholder 18"/>
          <p:cNvSpPr txBox="1">
            <a:spLocks/>
          </p:cNvSpPr>
          <p:nvPr/>
        </p:nvSpPr>
        <p:spPr>
          <a:xfrm>
            <a:off x="22300022" y="-1163590"/>
            <a:ext cx="6755130" cy="1962150"/>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r>
              <a:rPr lang="en-US" sz="1400" dirty="0">
                <a:latin typeface="Arial" pitchFamily="34" charset="0"/>
                <a:cs typeface="Arial" pitchFamily="34" charset="0"/>
              </a:rPr>
              <a:t> </a:t>
            </a:r>
            <a:endParaRPr lang="en-US" sz="1400" dirty="0">
              <a:latin typeface="Arial" pitchFamily="34" charset="0"/>
              <a:ea typeface="Calibri"/>
              <a:cs typeface="Arial" pitchFamily="34" charset="0"/>
            </a:endParaRPr>
          </a:p>
        </p:txBody>
      </p:sp>
      <p:sp>
        <p:nvSpPr>
          <p:cNvPr id="46" name="Content Placeholder 18"/>
          <p:cNvSpPr txBox="1">
            <a:spLocks/>
          </p:cNvSpPr>
          <p:nvPr/>
        </p:nvSpPr>
        <p:spPr>
          <a:xfrm>
            <a:off x="13599245" y="4800600"/>
            <a:ext cx="7820657" cy="1676400"/>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Treatment for ulcerative colitis includes oral or rectally administered sulfasalazine and 5-aminosalicylates, glucocorticoids, </a:t>
            </a:r>
            <a:r>
              <a:rPr lang="en-US" sz="2400" dirty="0" err="1">
                <a:latin typeface="Arial" pitchFamily="34" charset="0"/>
                <a:ea typeface="Calibri"/>
                <a:cs typeface="Arial" pitchFamily="34" charset="0"/>
              </a:rPr>
              <a:t>Thiopurines</a:t>
            </a:r>
            <a:r>
              <a:rPr lang="en-US" sz="2400" dirty="0">
                <a:latin typeface="Arial" pitchFamily="34" charset="0"/>
                <a:ea typeface="Calibri"/>
                <a:cs typeface="Arial" pitchFamily="34" charset="0"/>
              </a:rPr>
              <a:t> or biological therapies (Segal et al., 2021; Lynch and Hsu, 2022)</a:t>
            </a:r>
          </a:p>
        </p:txBody>
      </p:sp>
      <p:sp>
        <p:nvSpPr>
          <p:cNvPr id="50" name="Content Placeholder 18"/>
          <p:cNvSpPr txBox="1">
            <a:spLocks/>
          </p:cNvSpPr>
          <p:nvPr/>
        </p:nvSpPr>
        <p:spPr>
          <a:xfrm>
            <a:off x="14020801" y="10347812"/>
            <a:ext cx="7315200" cy="2225187"/>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To promote and prevent ulcerative colitis, the NHS suggests healthy eating, drinking enough water, halting smoking, practicing proper food cleanliness, educating patients, and organizing regular checks. </a:t>
            </a:r>
          </a:p>
        </p:txBody>
      </p:sp>
      <p:sp>
        <p:nvSpPr>
          <p:cNvPr id="51" name="Rounded Rectangle 50"/>
          <p:cNvSpPr/>
          <p:nvPr/>
        </p:nvSpPr>
        <p:spPr>
          <a:xfrm>
            <a:off x="15468600" y="12573000"/>
            <a:ext cx="2953131" cy="413385"/>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a:latin typeface="Arial" pitchFamily="34" charset="0"/>
              <a:cs typeface="Arial" pitchFamily="34" charset="0"/>
            </a:endParaRPr>
          </a:p>
        </p:txBody>
      </p:sp>
      <p:sp>
        <p:nvSpPr>
          <p:cNvPr id="52" name="Content Placeholder 18"/>
          <p:cNvSpPr txBox="1">
            <a:spLocks/>
          </p:cNvSpPr>
          <p:nvPr/>
        </p:nvSpPr>
        <p:spPr>
          <a:xfrm>
            <a:off x="13555895" y="12877800"/>
            <a:ext cx="7864007" cy="2676361"/>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r>
              <a:rPr lang="en-US" sz="2400" dirty="0">
                <a:latin typeface="Arial" pitchFamily="34" charset="0"/>
                <a:ea typeface="Calibri"/>
                <a:cs typeface="Arial" pitchFamily="34" charset="0"/>
              </a:rPr>
              <a:t>In conclusion, health and social care research on the digestive tract may increase population health and aid digestive difficulties. Ulcerative colitis may cause acute or persistent intestinal inflammation. Medical experts, support groups, and patient behavior modifications are commonly included in treatment programs to address both physiological and psychological elements of the condition.</a:t>
            </a:r>
          </a:p>
        </p:txBody>
      </p:sp>
      <p:sp>
        <p:nvSpPr>
          <p:cNvPr id="53" name="Title 1"/>
          <p:cNvSpPr txBox="1">
            <a:spLocks/>
          </p:cNvSpPr>
          <p:nvPr/>
        </p:nvSpPr>
        <p:spPr>
          <a:xfrm>
            <a:off x="13716000" y="9525000"/>
            <a:ext cx="7924800" cy="744362"/>
          </a:xfrm>
          <a:prstGeom prst="rect">
            <a:avLst/>
          </a:prstGeom>
        </p:spPr>
        <p:txBody>
          <a:bodyPr vert="horz" lIns="242774" tIns="121387" rIns="242774" bIns="121387" anchor="ctr">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pPr algn="ctr"/>
            <a:r>
              <a:rPr lang="en-US" sz="2400" b="1" dirty="0">
                <a:solidFill>
                  <a:schemeClr val="tx1"/>
                </a:solidFill>
                <a:latin typeface="Arial" pitchFamily="34" charset="0"/>
                <a:ea typeface="Calibri"/>
                <a:cs typeface="Arial" pitchFamily="34" charset="0"/>
              </a:rPr>
              <a:t>HEALTH PROMOTION AND PREVENTION STRATEGIES AGAINST ULCERATIVE COLITIS</a:t>
            </a:r>
            <a:endParaRPr lang="en-US" sz="2400" b="1" dirty="0">
              <a:solidFill>
                <a:schemeClr val="tx1"/>
              </a:solidFill>
              <a:latin typeface="Arial" pitchFamily="34" charset="0"/>
              <a:cs typeface="Arial" pitchFamily="34" charset="0"/>
            </a:endParaRPr>
          </a:p>
        </p:txBody>
      </p:sp>
      <p:sp>
        <p:nvSpPr>
          <p:cNvPr id="54" name="Title 1"/>
          <p:cNvSpPr txBox="1">
            <a:spLocks/>
          </p:cNvSpPr>
          <p:nvPr/>
        </p:nvSpPr>
        <p:spPr>
          <a:xfrm>
            <a:off x="15621000" y="12649200"/>
            <a:ext cx="3017520" cy="293370"/>
          </a:xfrm>
          <a:prstGeom prst="rect">
            <a:avLst/>
          </a:prstGeom>
        </p:spPr>
        <p:txBody>
          <a:bodyPr vert="horz" lIns="242774" tIns="121387" rIns="242774" bIns="121387" anchor="ctr">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r>
              <a:rPr lang="en-US" sz="2500" b="1" dirty="0">
                <a:solidFill>
                  <a:schemeClr val="tx1"/>
                </a:solidFill>
                <a:latin typeface="Arial" pitchFamily="34" charset="0"/>
                <a:ea typeface="Calibri"/>
                <a:cs typeface="Arial" pitchFamily="34" charset="0"/>
              </a:rPr>
              <a:t>CONCLUSION</a:t>
            </a:r>
            <a:endParaRPr lang="en-US" sz="2500" b="1" dirty="0">
              <a:solidFill>
                <a:schemeClr val="tx1"/>
              </a:solidFill>
              <a:latin typeface="Arial" pitchFamily="34" charset="0"/>
              <a:cs typeface="Arial" pitchFamily="34" charset="0"/>
            </a:endParaRPr>
          </a:p>
        </p:txBody>
      </p:sp>
      <p:pic>
        <p:nvPicPr>
          <p:cNvPr id="2" name="Picture 2" descr="C:\Users\Hp\Desktop\SEYI UPWORK\WALE\DIGESTIVE\Screenshot 2023-10-09 102052.png"/>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942512" y="1103376"/>
            <a:ext cx="7468688" cy="8269225"/>
          </a:xfrm>
          <a:prstGeom prst="rect">
            <a:avLst/>
          </a:prstGeom>
          <a:noFill/>
          <a:extLst>
            <a:ext uri="{909E8E84-426E-40DD-AFC4-6F175D3DCCD1}">
              <a14:hiddenFill xmlns:a14="http://schemas.microsoft.com/office/drawing/2010/main">
                <a:solidFill>
                  <a:srgbClr val="FFFFFF"/>
                </a:solidFill>
              </a14:hiddenFill>
            </a:ext>
          </a:extLst>
        </p:spPr>
      </p:pic>
      <p:sp>
        <p:nvSpPr>
          <p:cNvPr id="67" name="Title 1"/>
          <p:cNvSpPr txBox="1">
            <a:spLocks/>
          </p:cNvSpPr>
          <p:nvPr/>
        </p:nvSpPr>
        <p:spPr>
          <a:xfrm>
            <a:off x="7467600" y="9525000"/>
            <a:ext cx="3962400" cy="402026"/>
          </a:xfrm>
          <a:prstGeom prst="rect">
            <a:avLst/>
          </a:prstGeom>
        </p:spPr>
        <p:txBody>
          <a:bodyPr vert="horz" lIns="242774" tIns="121387" rIns="242774" bIns="121387" anchor="ctr">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r>
              <a:rPr lang="en-US" sz="2500" b="1" dirty="0">
                <a:solidFill>
                  <a:schemeClr val="tx1"/>
                </a:solidFill>
                <a:latin typeface="Arial" pitchFamily="34" charset="0"/>
                <a:ea typeface="Calibri"/>
                <a:cs typeface="Arial" pitchFamily="34" charset="0"/>
              </a:rPr>
              <a:t>ULCERATIVE COLITIS </a:t>
            </a:r>
            <a:endParaRPr lang="en-US" sz="2500" b="1" dirty="0">
              <a:solidFill>
                <a:schemeClr val="tx1"/>
              </a:solidFill>
              <a:latin typeface="Arial" pitchFamily="34" charset="0"/>
              <a:cs typeface="Arial" pitchFamily="34" charset="0"/>
            </a:endParaRPr>
          </a:p>
        </p:txBody>
      </p:sp>
      <p:sp>
        <p:nvSpPr>
          <p:cNvPr id="69" name="Content Placeholder 18"/>
          <p:cNvSpPr txBox="1">
            <a:spLocks/>
          </p:cNvSpPr>
          <p:nvPr/>
        </p:nvSpPr>
        <p:spPr>
          <a:xfrm>
            <a:off x="13599246" y="914400"/>
            <a:ext cx="7879418" cy="3505200"/>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285750" indent="-285750" algn="just">
              <a:spcBef>
                <a:spcPts val="0"/>
              </a:spcBef>
              <a:spcAft>
                <a:spcPts val="800"/>
              </a:spcAft>
              <a:buFont typeface="Wingdings" pitchFamily="2" charset="2"/>
              <a:buChar char="q"/>
            </a:pPr>
            <a:r>
              <a:rPr lang="en-US" sz="2400" dirty="0">
                <a:latin typeface="Arial" pitchFamily="34" charset="0"/>
                <a:cs typeface="Arial" pitchFamily="34" charset="0"/>
              </a:rPr>
              <a:t>The global incidence of ulcerative colitis ranges from 9 to 20 cases per 100,000 individual year and its prevalence ranges from 156 to 291 occurrences per 100,000 individuals annually (Segal et al., 2021).</a:t>
            </a:r>
          </a:p>
          <a:p>
            <a:pPr marL="285750" indent="-285750" algn="just">
              <a:spcBef>
                <a:spcPts val="0"/>
              </a:spcBef>
              <a:spcAft>
                <a:spcPts val="800"/>
              </a:spcAft>
              <a:buFont typeface="Wingdings" pitchFamily="2" charset="2"/>
              <a:buChar char="q"/>
            </a:pPr>
            <a:r>
              <a:rPr lang="en-US" sz="2400" dirty="0">
                <a:latin typeface="Arial" pitchFamily="34" charset="0"/>
                <a:cs typeface="Arial" pitchFamily="34" charset="0"/>
              </a:rPr>
              <a:t>The pathogenesis of ulcerative colitis includes abnormalities in the epithelial barrier, immunological reaction, leukocyte recruitment, and colonic micro biota (Terry et al., 2019). </a:t>
            </a:r>
            <a:endParaRPr lang="en-US" sz="2400" dirty="0">
              <a:latin typeface="Arial" pitchFamily="34" charset="0"/>
              <a:ea typeface="Calibri"/>
              <a:cs typeface="Arial" pitchFamily="34" charset="0"/>
            </a:endParaRPr>
          </a:p>
        </p:txBody>
      </p:sp>
      <p:sp>
        <p:nvSpPr>
          <p:cNvPr id="73" name="Title 1"/>
          <p:cNvSpPr txBox="1">
            <a:spLocks/>
          </p:cNvSpPr>
          <p:nvPr/>
        </p:nvSpPr>
        <p:spPr>
          <a:xfrm>
            <a:off x="14173200" y="4343400"/>
            <a:ext cx="7010400" cy="534923"/>
          </a:xfrm>
          <a:prstGeom prst="rect">
            <a:avLst/>
          </a:prstGeom>
        </p:spPr>
        <p:txBody>
          <a:bodyPr vert="horz" lIns="242774" tIns="121387" rIns="242774" bIns="121387" anchor="ctr">
            <a:noAutofit/>
          </a:bodyPr>
          <a:lstStyle>
            <a:lvl1pPr algn="l" rtl="0" eaLnBrk="1" latinLnBrk="0" hangingPunct="1">
              <a:spcBef>
                <a:spcPct val="0"/>
              </a:spcBef>
              <a:buNone/>
              <a:defRPr kumimoji="0" sz="10300" b="0" kern="1200" cap="small" baseline="0">
                <a:solidFill>
                  <a:schemeClr val="tx2"/>
                </a:solidFill>
                <a:latin typeface="+mj-lt"/>
                <a:ea typeface="+mj-ea"/>
                <a:cs typeface="+mj-cs"/>
              </a:defRPr>
            </a:lvl1pPr>
          </a:lstStyle>
          <a:p>
            <a:r>
              <a:rPr lang="en-US" sz="2500" b="1" dirty="0">
                <a:solidFill>
                  <a:schemeClr val="tx1"/>
                </a:solidFill>
                <a:latin typeface="Arial" pitchFamily="34" charset="0"/>
                <a:cs typeface="Arial" pitchFamily="34" charset="0"/>
              </a:rPr>
              <a:t>TREATMENT FOR ULCERATIVE COLITIS</a:t>
            </a:r>
          </a:p>
        </p:txBody>
      </p:sp>
      <p:sp>
        <p:nvSpPr>
          <p:cNvPr id="76" name="Content Placeholder 18"/>
          <p:cNvSpPr txBox="1">
            <a:spLocks/>
          </p:cNvSpPr>
          <p:nvPr/>
        </p:nvSpPr>
        <p:spPr>
          <a:xfrm>
            <a:off x="10210800" y="8763000"/>
            <a:ext cx="3258873" cy="609600"/>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0" indent="0" algn="just">
              <a:spcBef>
                <a:spcPts val="0"/>
              </a:spcBef>
              <a:spcAft>
                <a:spcPts val="800"/>
              </a:spcAft>
              <a:buNone/>
            </a:pPr>
            <a:r>
              <a:rPr lang="en-US" sz="1400" dirty="0">
                <a:latin typeface="Arial" pitchFamily="34" charset="0"/>
                <a:cs typeface="Arial" pitchFamily="34" charset="0"/>
              </a:rPr>
              <a:t>(https://www.science.org.au/curious/where-does-my-food-go)</a:t>
            </a:r>
            <a:endParaRPr lang="en-US" sz="1400" dirty="0">
              <a:latin typeface="Arial" pitchFamily="34" charset="0"/>
              <a:ea typeface="Calibri"/>
              <a:cs typeface="Arial" pitchFamily="34" charset="0"/>
            </a:endParaRPr>
          </a:p>
        </p:txBody>
      </p:sp>
      <p:pic>
        <p:nvPicPr>
          <p:cNvPr id="1028" name="Picture 4" descr="C:\Users\Hp\Desktop\SEYI UPWORK\WALE\DIGESTIVE\Screenshot 2023-10-09 123615.png"/>
          <p:cNvPicPr>
            <a:picLocks noChangeAspect="1" noChangeArrowheads="1"/>
          </p:cNvPicPr>
          <p:nvPr/>
        </p:nvPicPr>
        <p:blipFill>
          <a:blip r:embed="rId5" cstate="print">
            <a:extLst>
              <a:ext uri="{28A0092B-C50C-407E-A947-70E740481C1C}">
                <a14:useLocalDpi xmlns:a14="http://schemas.microsoft.com/office/drawing/2010/main" val="0"/>
              </a:ext>
            </a:extLst>
          </a:blip>
          <a:srcRect/>
          <a:stretch>
            <a:fillRect/>
          </a:stretch>
        </p:blipFill>
        <p:spPr bwMode="auto">
          <a:xfrm>
            <a:off x="14249400" y="6477000"/>
            <a:ext cx="5638800" cy="2964653"/>
          </a:xfrm>
          <a:prstGeom prst="rect">
            <a:avLst/>
          </a:prstGeom>
          <a:noFill/>
          <a:extLst>
            <a:ext uri="{909E8E84-426E-40DD-AFC4-6F175D3DCCD1}">
              <a14:hiddenFill xmlns:a14="http://schemas.microsoft.com/office/drawing/2010/main">
                <a:solidFill>
                  <a:srgbClr val="FFFFFF"/>
                </a:solidFill>
              </a14:hiddenFill>
            </a:ext>
          </a:extLst>
        </p:spPr>
      </p:pic>
      <p:sp>
        <p:nvSpPr>
          <p:cNvPr id="77" name="Content Placeholder 18"/>
          <p:cNvSpPr txBox="1">
            <a:spLocks/>
          </p:cNvSpPr>
          <p:nvPr/>
        </p:nvSpPr>
        <p:spPr>
          <a:xfrm>
            <a:off x="19812000" y="8382000"/>
            <a:ext cx="1752600" cy="1066800"/>
          </a:xfrm>
          <a:prstGeom prst="rect">
            <a:avLst/>
          </a:prstGeom>
        </p:spPr>
        <p:txBody>
          <a:bodyPr vert="horz" lIns="91440" tIns="121387" rIns="91440" bIns="121387">
            <a:noAutofit/>
          </a:bodyPr>
          <a:lstStyle>
            <a:lvl1pPr marL="728322" indent="-728322" algn="l" rtl="0" eaLnBrk="1" latinLnBrk="0" hangingPunct="1">
              <a:spcBef>
                <a:spcPts val="1593"/>
              </a:spcBef>
              <a:buClr>
                <a:schemeClr val="accent1"/>
              </a:buClr>
              <a:buSzPct val="70000"/>
              <a:buFont typeface="Wingdings"/>
              <a:buChar char=""/>
              <a:defRPr kumimoji="0" sz="6300" kern="1200">
                <a:solidFill>
                  <a:schemeClr val="tx1"/>
                </a:solidFill>
                <a:latin typeface="+mn-lt"/>
                <a:ea typeface="+mn-ea"/>
                <a:cs typeface="+mn-cs"/>
              </a:defRPr>
            </a:lvl1pPr>
            <a:lvl2pPr marL="1699418" indent="-728322" algn="l" rtl="0" eaLnBrk="1" latinLnBrk="0" hangingPunct="1">
              <a:spcBef>
                <a:spcPct val="20000"/>
              </a:spcBef>
              <a:buClr>
                <a:schemeClr val="accent1"/>
              </a:buClr>
              <a:buSzPct val="80000"/>
              <a:buFont typeface="Wingdings 2"/>
              <a:buChar char=""/>
              <a:defRPr kumimoji="0" sz="5500" kern="1200">
                <a:solidFill>
                  <a:schemeClr val="tx1"/>
                </a:solidFill>
                <a:latin typeface="+mn-lt"/>
                <a:ea typeface="+mn-ea"/>
                <a:cs typeface="+mn-cs"/>
              </a:defRPr>
            </a:lvl2pPr>
            <a:lvl3pPr marL="2427740" indent="-485548" algn="l" rtl="0" eaLnBrk="1" latinLnBrk="0" hangingPunct="1">
              <a:spcBef>
                <a:spcPct val="20000"/>
              </a:spcBef>
              <a:buClr>
                <a:schemeClr val="accent1">
                  <a:shade val="75000"/>
                </a:schemeClr>
              </a:buClr>
              <a:buSzPct val="60000"/>
              <a:buFont typeface="Wingdings"/>
              <a:buChar char=""/>
              <a:defRPr kumimoji="0" sz="4800" kern="1200">
                <a:solidFill>
                  <a:schemeClr val="tx1"/>
                </a:solidFill>
                <a:latin typeface="+mn-lt"/>
                <a:ea typeface="+mn-ea"/>
                <a:cs typeface="+mn-cs"/>
              </a:defRPr>
            </a:lvl3pPr>
            <a:lvl4pPr marL="3156063" indent="-485548" algn="l" rtl="0" eaLnBrk="1" latinLnBrk="0" hangingPunct="1">
              <a:spcBef>
                <a:spcPct val="20000"/>
              </a:spcBef>
              <a:buClr>
                <a:schemeClr val="accent1">
                  <a:tint val="60000"/>
                </a:schemeClr>
              </a:buClr>
              <a:buSzPct val="60000"/>
              <a:buFont typeface="Wingdings"/>
              <a:buChar char=""/>
              <a:defRPr kumimoji="0" sz="4800" kern="1200">
                <a:solidFill>
                  <a:schemeClr val="tx1"/>
                </a:solidFill>
                <a:latin typeface="+mn-lt"/>
                <a:ea typeface="+mn-ea"/>
                <a:cs typeface="+mn-cs"/>
              </a:defRPr>
            </a:lvl4pPr>
            <a:lvl5pPr marL="3884384" indent="-485548" algn="l" rtl="0" eaLnBrk="1" latinLnBrk="0" hangingPunct="1">
              <a:spcBef>
                <a:spcPct val="20000"/>
              </a:spcBef>
              <a:buClr>
                <a:schemeClr val="accent2">
                  <a:tint val="60000"/>
                </a:schemeClr>
              </a:buClr>
              <a:buSzPct val="68000"/>
              <a:buFont typeface="Wingdings 2"/>
              <a:buChar char=""/>
              <a:defRPr kumimoji="0" sz="4300" kern="1200">
                <a:solidFill>
                  <a:schemeClr val="tx1"/>
                </a:solidFill>
                <a:latin typeface="+mn-lt"/>
                <a:ea typeface="+mn-ea"/>
                <a:cs typeface="+mn-cs"/>
              </a:defRPr>
            </a:lvl5pPr>
            <a:lvl6pPr marL="4612707" indent="-485548" algn="l" rtl="0" eaLnBrk="1" latinLnBrk="0" hangingPunct="1">
              <a:spcBef>
                <a:spcPct val="20000"/>
              </a:spcBef>
              <a:buClr>
                <a:schemeClr val="accent1"/>
              </a:buClr>
              <a:buChar char="•"/>
              <a:defRPr kumimoji="0" sz="4300" kern="1200">
                <a:solidFill>
                  <a:schemeClr val="tx2"/>
                </a:solidFill>
                <a:latin typeface="+mn-lt"/>
                <a:ea typeface="+mn-ea"/>
                <a:cs typeface="+mn-cs"/>
              </a:defRPr>
            </a:lvl6pPr>
            <a:lvl7pPr marL="5341028" indent="-485548" algn="l" rtl="0" eaLnBrk="1" latinLnBrk="0" hangingPunct="1">
              <a:spcBef>
                <a:spcPct val="20000"/>
              </a:spcBef>
              <a:buClr>
                <a:schemeClr val="accent1">
                  <a:tint val="60000"/>
                </a:schemeClr>
              </a:buClr>
              <a:buSzPct val="60000"/>
              <a:buFont typeface="Wingdings"/>
              <a:buChar char=""/>
              <a:defRPr kumimoji="0" sz="3800" kern="1200" baseline="0">
                <a:solidFill>
                  <a:schemeClr val="tx2"/>
                </a:solidFill>
                <a:latin typeface="+mn-lt"/>
                <a:ea typeface="+mn-ea"/>
                <a:cs typeface="+mn-cs"/>
              </a:defRPr>
            </a:lvl7pPr>
            <a:lvl8pPr marL="6069351" indent="-485548" algn="l" rtl="0" eaLnBrk="1" latinLnBrk="0" hangingPunct="1">
              <a:spcBef>
                <a:spcPct val="20000"/>
              </a:spcBef>
              <a:buClr>
                <a:schemeClr val="accent2"/>
              </a:buClr>
              <a:buChar char="•"/>
              <a:defRPr kumimoji="0" sz="3800" kern="1200" cap="small" baseline="0">
                <a:solidFill>
                  <a:schemeClr val="tx2"/>
                </a:solidFill>
                <a:latin typeface="+mn-lt"/>
                <a:ea typeface="+mn-ea"/>
                <a:cs typeface="+mn-cs"/>
              </a:defRPr>
            </a:lvl8pPr>
            <a:lvl9pPr marL="6797672" indent="-485548" algn="l" rtl="0" eaLnBrk="1" latinLnBrk="0" hangingPunct="1">
              <a:spcBef>
                <a:spcPct val="20000"/>
              </a:spcBef>
              <a:buClr>
                <a:schemeClr val="accent1">
                  <a:shade val="75000"/>
                </a:schemeClr>
              </a:buClr>
              <a:buChar char="•"/>
              <a:defRPr kumimoji="0" sz="3800" kern="1200" baseline="0">
                <a:solidFill>
                  <a:schemeClr val="tx2"/>
                </a:solidFill>
                <a:latin typeface="+mn-lt"/>
                <a:ea typeface="+mn-ea"/>
                <a:cs typeface="+mn-cs"/>
              </a:defRPr>
            </a:lvl9pPr>
          </a:lstStyle>
          <a:p>
            <a:pPr marL="0" indent="0" algn="just">
              <a:spcBef>
                <a:spcPts val="0"/>
              </a:spcBef>
              <a:spcAft>
                <a:spcPts val="800"/>
              </a:spcAft>
              <a:buNone/>
            </a:pPr>
            <a:r>
              <a:rPr lang="en-US" sz="1400" dirty="0">
                <a:latin typeface="Arial" pitchFamily="34" charset="0"/>
                <a:ea typeface="Calibri"/>
                <a:cs typeface="Arial" pitchFamily="34" charset="0"/>
              </a:rPr>
              <a:t>(https://www.planetayurveda.com/library/treat-ulcerative-colitis-with-diet/)</a:t>
            </a:r>
          </a:p>
        </p:txBody>
      </p:sp>
    </p:spTree>
    <p:extLst>
      <p:ext uri="{BB962C8B-B14F-4D97-AF65-F5344CB8AC3E}">
        <p14:creationId xmlns:p14="http://schemas.microsoft.com/office/powerpoint/2010/main" val="2732397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C:\Users\Hp\Desktop\SEYI UPWORK\WALE\DIGESTIVE\Screenshot-2023-10-08-193351cccc.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23446"/>
            <a:ext cx="22377886" cy="15978554"/>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p:cNvSpPr>
            <a:spLocks noGrp="1"/>
          </p:cNvSpPr>
          <p:nvPr>
            <p:ph sz="quarter" idx="1"/>
          </p:nvPr>
        </p:nvSpPr>
        <p:spPr>
          <a:xfrm>
            <a:off x="838200" y="1524000"/>
            <a:ext cx="19050000" cy="13487400"/>
          </a:xfrm>
        </p:spPr>
        <p:txBody>
          <a:bodyPr>
            <a:normAutofit/>
          </a:bodyPr>
          <a:lstStyle/>
          <a:p>
            <a:pPr>
              <a:lnSpc>
                <a:spcPct val="150000"/>
              </a:lnSpc>
            </a:pPr>
            <a:r>
              <a:rPr lang="en-US" sz="2800" dirty="0">
                <a:latin typeface="Arial" pitchFamily="34" charset="0"/>
                <a:cs typeface="Arial" pitchFamily="34" charset="0"/>
              </a:rPr>
              <a:t>Lynch, W. D., and Hsu, R. (2023) Ulcerative Colitis. In </a:t>
            </a:r>
            <a:r>
              <a:rPr lang="en-US" sz="2800" i="1" dirty="0" err="1">
                <a:latin typeface="Arial" pitchFamily="34" charset="0"/>
                <a:cs typeface="Arial" pitchFamily="34" charset="0"/>
              </a:rPr>
              <a:t>StatPearls</a:t>
            </a:r>
            <a:r>
              <a:rPr lang="en-US" sz="2800" dirty="0">
                <a:latin typeface="Arial" pitchFamily="34" charset="0"/>
                <a:cs typeface="Arial" pitchFamily="34" charset="0"/>
              </a:rPr>
              <a:t>. </a:t>
            </a:r>
            <a:r>
              <a:rPr lang="en-US" sz="2800" dirty="0" err="1">
                <a:latin typeface="Arial" pitchFamily="34" charset="0"/>
                <a:cs typeface="Arial" pitchFamily="34" charset="0"/>
              </a:rPr>
              <a:t>StatPearls</a:t>
            </a:r>
            <a:r>
              <a:rPr lang="en-US" sz="2800" dirty="0">
                <a:latin typeface="Arial" pitchFamily="34" charset="0"/>
                <a:cs typeface="Arial" pitchFamily="34" charset="0"/>
              </a:rPr>
              <a:t> Publishing. Available at: </a:t>
            </a:r>
            <a:r>
              <a:rPr lang="en-US" sz="2800" u="sng" dirty="0">
                <a:latin typeface="Arial" pitchFamily="34" charset="0"/>
                <a:cs typeface="Arial" pitchFamily="34" charset="0"/>
                <a:hlinkClick r:id="rId3"/>
              </a:rPr>
              <a:t>https://www.ncbi.nlm.nih.gov/books/NBK459282/</a:t>
            </a:r>
            <a:r>
              <a:rPr lang="en-US" sz="2800" dirty="0">
                <a:latin typeface="Arial" pitchFamily="34" charset="0"/>
                <a:cs typeface="Arial" pitchFamily="34" charset="0"/>
              </a:rPr>
              <a:t> [Accessed 8 October 2023] </a:t>
            </a:r>
          </a:p>
          <a:p>
            <a:pPr>
              <a:lnSpc>
                <a:spcPct val="150000"/>
              </a:lnSpc>
            </a:pPr>
            <a:r>
              <a:rPr lang="en-US" sz="2800" dirty="0">
                <a:latin typeface="Arial" pitchFamily="34" charset="0"/>
                <a:cs typeface="Arial" pitchFamily="34" charset="0"/>
              </a:rPr>
              <a:t>NIH (2017) Your Digestive System and How it Works. Available at: </a:t>
            </a:r>
            <a:r>
              <a:rPr lang="en-US" sz="2800" u="sng" dirty="0">
                <a:latin typeface="Arial" pitchFamily="34" charset="0"/>
                <a:cs typeface="Arial" pitchFamily="34" charset="0"/>
                <a:hlinkClick r:id="rId4"/>
              </a:rPr>
              <a:t>https://www.niddk.nih.gov/health-information/digestive-diseases/digestive-system-how-it-works?utm_source=copyandutm_medium=sharing+buttonandutm_content=%2Fhealth-information%2Fdigestive-diseases%2Fdigestive-system-how-it-works</a:t>
            </a:r>
            <a:r>
              <a:rPr lang="en-US" sz="2800" dirty="0">
                <a:latin typeface="Arial" pitchFamily="34" charset="0"/>
                <a:cs typeface="Arial" pitchFamily="34" charset="0"/>
              </a:rPr>
              <a:t> [Accessed 8 October 2023]</a:t>
            </a:r>
          </a:p>
          <a:p>
            <a:pPr>
              <a:lnSpc>
                <a:spcPct val="150000"/>
              </a:lnSpc>
            </a:pPr>
            <a:r>
              <a:rPr lang="en-US" sz="2800" dirty="0" err="1">
                <a:latin typeface="Arial" pitchFamily="34" charset="0"/>
                <a:cs typeface="Arial" pitchFamily="34" charset="0"/>
              </a:rPr>
              <a:t>Ogobuiro</a:t>
            </a:r>
            <a:r>
              <a:rPr lang="en-US" sz="2800" dirty="0">
                <a:latin typeface="Arial" pitchFamily="34" charset="0"/>
                <a:cs typeface="Arial" pitchFamily="34" charset="0"/>
              </a:rPr>
              <a:t>, I., Gonzales, J., Shumway, K. R., and </a:t>
            </a:r>
            <a:r>
              <a:rPr lang="en-US" sz="2800" dirty="0" err="1">
                <a:latin typeface="Arial" pitchFamily="34" charset="0"/>
                <a:cs typeface="Arial" pitchFamily="34" charset="0"/>
              </a:rPr>
              <a:t>Tuma</a:t>
            </a:r>
            <a:r>
              <a:rPr lang="en-US" sz="2800" dirty="0">
                <a:latin typeface="Arial" pitchFamily="34" charset="0"/>
                <a:cs typeface="Arial" pitchFamily="34" charset="0"/>
              </a:rPr>
              <a:t>, F. (2023) Physiology, Gastrointestinal. In </a:t>
            </a:r>
            <a:r>
              <a:rPr lang="en-US" sz="2800" i="1" dirty="0" err="1">
                <a:latin typeface="Arial" pitchFamily="34" charset="0"/>
                <a:cs typeface="Arial" pitchFamily="34" charset="0"/>
              </a:rPr>
              <a:t>StatPearls</a:t>
            </a:r>
            <a:r>
              <a:rPr lang="en-US" sz="2800" dirty="0">
                <a:latin typeface="Arial" pitchFamily="34" charset="0"/>
                <a:cs typeface="Arial" pitchFamily="34" charset="0"/>
              </a:rPr>
              <a:t>. </a:t>
            </a:r>
            <a:r>
              <a:rPr lang="en-US" sz="2800" dirty="0" err="1">
                <a:latin typeface="Arial" pitchFamily="34" charset="0"/>
                <a:cs typeface="Arial" pitchFamily="34" charset="0"/>
              </a:rPr>
              <a:t>StatPearls</a:t>
            </a:r>
            <a:r>
              <a:rPr lang="en-US" sz="2800" dirty="0">
                <a:latin typeface="Arial" pitchFamily="34" charset="0"/>
                <a:cs typeface="Arial" pitchFamily="34" charset="0"/>
              </a:rPr>
              <a:t> Publishing. </a:t>
            </a:r>
          </a:p>
          <a:p>
            <a:pPr>
              <a:lnSpc>
                <a:spcPct val="150000"/>
              </a:lnSpc>
            </a:pPr>
            <a:r>
              <a:rPr lang="en-US" sz="2800" dirty="0">
                <a:latin typeface="Arial" pitchFamily="34" charset="0"/>
                <a:cs typeface="Arial" pitchFamily="34" charset="0"/>
              </a:rPr>
              <a:t>Patricia, J. J., and </a:t>
            </a:r>
            <a:r>
              <a:rPr lang="en-US" sz="2800" dirty="0" err="1">
                <a:latin typeface="Arial" pitchFamily="34" charset="0"/>
                <a:cs typeface="Arial" pitchFamily="34" charset="0"/>
              </a:rPr>
              <a:t>Dhamoon</a:t>
            </a:r>
            <a:r>
              <a:rPr lang="en-US" sz="2800" dirty="0">
                <a:latin typeface="Arial" pitchFamily="34" charset="0"/>
                <a:cs typeface="Arial" pitchFamily="34" charset="0"/>
              </a:rPr>
              <a:t>, A. S. (2022) Physiology, Digestion. In </a:t>
            </a:r>
            <a:r>
              <a:rPr lang="en-US" sz="2800" i="1" dirty="0" err="1">
                <a:latin typeface="Arial" pitchFamily="34" charset="0"/>
                <a:cs typeface="Arial" pitchFamily="34" charset="0"/>
              </a:rPr>
              <a:t>StatPearls</a:t>
            </a:r>
            <a:r>
              <a:rPr lang="en-US" sz="2800" dirty="0">
                <a:latin typeface="Arial" pitchFamily="34" charset="0"/>
                <a:cs typeface="Arial" pitchFamily="34" charset="0"/>
              </a:rPr>
              <a:t>. </a:t>
            </a:r>
            <a:r>
              <a:rPr lang="en-US" sz="2800" dirty="0" err="1">
                <a:latin typeface="Arial" pitchFamily="34" charset="0"/>
                <a:cs typeface="Arial" pitchFamily="34" charset="0"/>
              </a:rPr>
              <a:t>StatPearls</a:t>
            </a:r>
            <a:r>
              <a:rPr lang="en-US" sz="2800" dirty="0">
                <a:latin typeface="Arial" pitchFamily="34" charset="0"/>
                <a:cs typeface="Arial" pitchFamily="34" charset="0"/>
              </a:rPr>
              <a:t> Publishing. </a:t>
            </a:r>
          </a:p>
          <a:p>
            <a:pPr>
              <a:lnSpc>
                <a:spcPct val="150000"/>
              </a:lnSpc>
            </a:pPr>
            <a:r>
              <a:rPr lang="en-US" sz="2800" dirty="0">
                <a:latin typeface="Arial" pitchFamily="34" charset="0"/>
                <a:cs typeface="Arial" pitchFamily="34" charset="0"/>
              </a:rPr>
              <a:t>Segal, J. P., LeBlanc, J. F., and Hart, A. L. (2021) Ulcerative colitis: an update. </a:t>
            </a:r>
            <a:r>
              <a:rPr lang="en-US" sz="2800" i="1" dirty="0">
                <a:latin typeface="Arial" pitchFamily="34" charset="0"/>
                <a:cs typeface="Arial" pitchFamily="34" charset="0"/>
              </a:rPr>
              <a:t>Clinical medicine (London, England)</a:t>
            </a:r>
            <a:r>
              <a:rPr lang="en-US" sz="2800" dirty="0">
                <a:latin typeface="Arial" pitchFamily="34" charset="0"/>
                <a:cs typeface="Arial" pitchFamily="34" charset="0"/>
              </a:rPr>
              <a:t>, </a:t>
            </a:r>
            <a:r>
              <a:rPr lang="en-US" sz="2800" i="1" dirty="0">
                <a:latin typeface="Arial" pitchFamily="34" charset="0"/>
                <a:cs typeface="Arial" pitchFamily="34" charset="0"/>
              </a:rPr>
              <a:t>21</a:t>
            </a:r>
            <a:r>
              <a:rPr lang="en-US" sz="2800" dirty="0">
                <a:latin typeface="Arial" pitchFamily="34" charset="0"/>
                <a:cs typeface="Arial" pitchFamily="34" charset="0"/>
              </a:rPr>
              <a:t>(2), 135–139. </a:t>
            </a:r>
          </a:p>
          <a:p>
            <a:pPr>
              <a:lnSpc>
                <a:spcPct val="150000"/>
              </a:lnSpc>
            </a:pPr>
            <a:r>
              <a:rPr lang="en-US" sz="2800" dirty="0">
                <a:latin typeface="Arial" pitchFamily="34" charset="0"/>
                <a:cs typeface="Arial" pitchFamily="34" charset="0"/>
              </a:rPr>
              <a:t>Terry, R., </a:t>
            </a:r>
            <a:r>
              <a:rPr lang="en-US" sz="2800" dirty="0" err="1">
                <a:latin typeface="Arial" pitchFamily="34" charset="0"/>
                <a:cs typeface="Arial" pitchFamily="34" charset="0"/>
              </a:rPr>
              <a:t>Chintanaboina</a:t>
            </a:r>
            <a:r>
              <a:rPr lang="en-US" sz="2800" dirty="0">
                <a:latin typeface="Arial" pitchFamily="34" charset="0"/>
                <a:cs typeface="Arial" pitchFamily="34" charset="0"/>
              </a:rPr>
              <a:t>, J., Patel, D., </a:t>
            </a:r>
            <a:r>
              <a:rPr lang="en-US" sz="2800" dirty="0" err="1">
                <a:latin typeface="Arial" pitchFamily="34" charset="0"/>
                <a:cs typeface="Arial" pitchFamily="34" charset="0"/>
              </a:rPr>
              <a:t>Lippert</a:t>
            </a:r>
            <a:r>
              <a:rPr lang="en-US" sz="2800" dirty="0">
                <a:latin typeface="Arial" pitchFamily="34" charset="0"/>
                <a:cs typeface="Arial" pitchFamily="34" charset="0"/>
              </a:rPr>
              <a:t>, B., </a:t>
            </a:r>
            <a:r>
              <a:rPr lang="en-US" sz="2800" dirty="0" err="1">
                <a:latin typeface="Arial" pitchFamily="34" charset="0"/>
                <a:cs typeface="Arial" pitchFamily="34" charset="0"/>
              </a:rPr>
              <a:t>Haner</a:t>
            </a:r>
            <a:r>
              <a:rPr lang="en-US" sz="2800" dirty="0">
                <a:latin typeface="Arial" pitchFamily="34" charset="0"/>
                <a:cs typeface="Arial" pitchFamily="34" charset="0"/>
              </a:rPr>
              <a:t>, M., Price, K., Tracy, A., </a:t>
            </a:r>
            <a:r>
              <a:rPr lang="en-US" sz="2800" dirty="0" err="1">
                <a:latin typeface="Arial" pitchFamily="34" charset="0"/>
                <a:cs typeface="Arial" pitchFamily="34" charset="0"/>
              </a:rPr>
              <a:t>Lalos</a:t>
            </a:r>
            <a:r>
              <a:rPr lang="en-US" sz="2800" dirty="0">
                <a:latin typeface="Arial" pitchFamily="34" charset="0"/>
                <a:cs typeface="Arial" pitchFamily="34" charset="0"/>
              </a:rPr>
              <a:t>, A., </a:t>
            </a:r>
            <a:r>
              <a:rPr lang="en-US" sz="2800" dirty="0" err="1">
                <a:latin typeface="Arial" pitchFamily="34" charset="0"/>
                <a:cs typeface="Arial" pitchFamily="34" charset="0"/>
              </a:rPr>
              <a:t>Wakeley</a:t>
            </a:r>
            <a:r>
              <a:rPr lang="en-US" sz="2800" dirty="0">
                <a:latin typeface="Arial" pitchFamily="34" charset="0"/>
                <a:cs typeface="Arial" pitchFamily="34" charset="0"/>
              </a:rPr>
              <a:t>, M., and Gutierrez, L. S. (2019) Expression of WIF-1 in inflammatory bowel disease. </a:t>
            </a:r>
            <a:r>
              <a:rPr lang="en-US" sz="2800" i="1" dirty="0">
                <a:latin typeface="Arial" pitchFamily="34" charset="0"/>
                <a:cs typeface="Arial" pitchFamily="34" charset="0"/>
              </a:rPr>
              <a:t>Histology and histopathology</a:t>
            </a:r>
            <a:r>
              <a:rPr lang="en-US" sz="2800" dirty="0">
                <a:latin typeface="Arial" pitchFamily="34" charset="0"/>
                <a:cs typeface="Arial" pitchFamily="34" charset="0"/>
              </a:rPr>
              <a:t>, </a:t>
            </a:r>
            <a:r>
              <a:rPr lang="en-US" sz="2800" i="1" dirty="0">
                <a:latin typeface="Arial" pitchFamily="34" charset="0"/>
                <a:cs typeface="Arial" pitchFamily="34" charset="0"/>
              </a:rPr>
              <a:t>34</a:t>
            </a:r>
            <a:r>
              <a:rPr lang="en-US" sz="2800" dirty="0">
                <a:latin typeface="Arial" pitchFamily="34" charset="0"/>
                <a:cs typeface="Arial" pitchFamily="34" charset="0"/>
              </a:rPr>
              <a:t>(2), 149–157. </a:t>
            </a:r>
          </a:p>
        </p:txBody>
      </p:sp>
      <p:sp>
        <p:nvSpPr>
          <p:cNvPr id="4" name="Rounded Rectangle 3"/>
          <p:cNvSpPr/>
          <p:nvPr/>
        </p:nvSpPr>
        <p:spPr>
          <a:xfrm>
            <a:off x="6477000" y="268916"/>
            <a:ext cx="5334000" cy="1102684"/>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lIns="81711" tIns="40855" rIns="81711" bIns="40855" spcCol="0" rtlCol="0" anchor="ctr"/>
          <a:lstStyle/>
          <a:p>
            <a:pPr algn="ctr"/>
            <a:endParaRPr lang="en-US">
              <a:latin typeface="Arial" pitchFamily="34" charset="0"/>
              <a:cs typeface="Arial" pitchFamily="34" charset="0"/>
            </a:endParaRPr>
          </a:p>
        </p:txBody>
      </p:sp>
      <p:sp>
        <p:nvSpPr>
          <p:cNvPr id="2" name="Title 1"/>
          <p:cNvSpPr>
            <a:spLocks noGrp="1"/>
          </p:cNvSpPr>
          <p:nvPr>
            <p:ph type="title"/>
          </p:nvPr>
        </p:nvSpPr>
        <p:spPr>
          <a:xfrm>
            <a:off x="7086600" y="452538"/>
            <a:ext cx="5562600" cy="919062"/>
          </a:xfrm>
        </p:spPr>
        <p:txBody>
          <a:bodyPr anchor="t">
            <a:normAutofit/>
          </a:bodyPr>
          <a:lstStyle/>
          <a:p>
            <a:r>
              <a:rPr lang="en-US" sz="4400" b="1" dirty="0">
                <a:solidFill>
                  <a:schemeClr val="tx1"/>
                </a:solidFill>
                <a:latin typeface="Arial" pitchFamily="34" charset="0"/>
                <a:cs typeface="Arial" pitchFamily="34" charset="0"/>
              </a:rPr>
              <a:t>REFERENCES </a:t>
            </a:r>
          </a:p>
        </p:txBody>
      </p:sp>
    </p:spTree>
    <p:extLst>
      <p:ext uri="{BB962C8B-B14F-4D97-AF65-F5344CB8AC3E}">
        <p14:creationId xmlns:p14="http://schemas.microsoft.com/office/powerpoint/2010/main" val="343196889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Oriel">
  <a:themeElements>
    <a:clrScheme name="Oriel">
      <a:dk1>
        <a:sysClr val="windowText" lastClr="000000"/>
      </a:dk1>
      <a:lt1>
        <a:sysClr val="window" lastClr="FFFFFF"/>
      </a:lt1>
      <a:dk2>
        <a:srgbClr val="575F6D"/>
      </a:dk2>
      <a:lt2>
        <a:srgbClr val="FFF39D"/>
      </a:lt2>
      <a:accent1>
        <a:srgbClr val="FE8637"/>
      </a:accent1>
      <a:accent2>
        <a:srgbClr val="7598D9"/>
      </a:accent2>
      <a:accent3>
        <a:srgbClr val="B32C16"/>
      </a:accent3>
      <a:accent4>
        <a:srgbClr val="F5CD2D"/>
      </a:accent4>
      <a:accent5>
        <a:srgbClr val="AEBAD5"/>
      </a:accent5>
      <a:accent6>
        <a:srgbClr val="777C84"/>
      </a:accent6>
      <a:hlink>
        <a:srgbClr val="D2611C"/>
      </a:hlink>
      <a:folHlink>
        <a:srgbClr val="3B435B"/>
      </a:folHlink>
    </a:clrScheme>
    <a:fontScheme name="Oriel">
      <a:majorFont>
        <a:latin typeface="Century Schoolbook"/>
        <a:ea typeface=""/>
        <a:cs typeface=""/>
        <a:font script="Jpan" typeface="ＭＳ Ｐ明朝"/>
        <a:font script="Hang" typeface="휴먼매직체"/>
        <a:font script="Hans" typeface="华文楷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Schoolbook"/>
        <a:ea typeface=""/>
        <a:cs typeface=""/>
        <a:font script="Jpan" typeface="ＭＳ Ｐ明朝"/>
        <a:font script="Hang" typeface="휴먼매직체"/>
        <a:font script="Hans" typeface="宋体"/>
        <a:font script="Hant" typeface="新細明體"/>
        <a:font script="Arab" typeface="Times New Roman"/>
        <a:font script="Hebr" typeface="Times New Roman"/>
        <a:font script="Thai" typeface="KodchiangUPC"/>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iel">
      <a:fillStyleLst>
        <a:solidFill>
          <a:schemeClr val="phClr"/>
        </a:solidFill>
        <a:gradFill rotWithShape="1">
          <a:gsLst>
            <a:gs pos="0">
              <a:schemeClr val="phClr">
                <a:tint val="35000"/>
                <a:satMod val="260000"/>
              </a:schemeClr>
            </a:gs>
            <a:gs pos="30000">
              <a:schemeClr val="phClr">
                <a:tint val="38000"/>
                <a:satMod val="260000"/>
              </a:schemeClr>
            </a:gs>
            <a:gs pos="75000">
              <a:schemeClr val="phClr">
                <a:tint val="55000"/>
                <a:satMod val="255000"/>
              </a:schemeClr>
            </a:gs>
            <a:gs pos="100000">
              <a:schemeClr val="phClr">
                <a:tint val="70000"/>
                <a:satMod val="255000"/>
              </a:schemeClr>
            </a:gs>
          </a:gsLst>
          <a:path path="circle">
            <a:fillToRect l="5000" t="100000" r="120000" b="10000"/>
          </a:path>
        </a:gradFill>
        <a:gradFill rotWithShape="1">
          <a:gsLst>
            <a:gs pos="0">
              <a:schemeClr val="phClr">
                <a:shade val="63000"/>
                <a:satMod val="165000"/>
              </a:schemeClr>
            </a:gs>
            <a:gs pos="30000">
              <a:schemeClr val="phClr">
                <a:shade val="58000"/>
                <a:satMod val="165000"/>
              </a:schemeClr>
            </a:gs>
            <a:gs pos="75000">
              <a:schemeClr val="phClr">
                <a:shade val="30000"/>
                <a:satMod val="175000"/>
              </a:schemeClr>
            </a:gs>
            <a:gs pos="100000">
              <a:schemeClr val="phClr">
                <a:shade val="15000"/>
                <a:satMod val="175000"/>
              </a:schemeClr>
            </a:gs>
          </a:gsLst>
          <a:path path="circle">
            <a:fillToRect l="5000" t="100000" r="120000" b="10000"/>
          </a:path>
        </a:gradFill>
      </a:fillStyleLst>
      <a:lnStyleLst>
        <a:ln w="12700" cap="flat" cmpd="sng" algn="ctr">
          <a:solidFill>
            <a:schemeClr val="phClr">
              <a:shade val="70000"/>
              <a:satMod val="150000"/>
            </a:schemeClr>
          </a:solidFill>
          <a:prstDash val="solid"/>
        </a:ln>
        <a:ln w="25400" cap="flat" cmpd="sng" algn="ctr">
          <a:solidFill>
            <a:schemeClr val="phClr"/>
          </a:solidFill>
          <a:prstDash val="solid"/>
        </a:ln>
        <a:ln w="34925" cap="flat" cmpd="sng" algn="ctr">
          <a:solidFill>
            <a:schemeClr val="phClr"/>
          </a:solidFill>
          <a:prstDash val="solid"/>
        </a:ln>
      </a:lnStyleLst>
      <a:effectStyleLst>
        <a:effectStyle>
          <a:effectLst>
            <a:outerShdw blurRad="50800" dist="25000" dir="5400000" rotWithShape="0">
              <a:srgbClr val="000000">
                <a:alpha val="40000"/>
              </a:srgbClr>
            </a:outerShdw>
          </a:effectLst>
        </a:effectStyle>
        <a:effectStyle>
          <a:effectLst>
            <a:outerShdw blurRad="50800" dist="20000" dir="5400000" rotWithShape="0">
              <a:srgbClr val="000000">
                <a:alpha val="42000"/>
              </a:srgbClr>
            </a:outerShdw>
          </a:effectLst>
        </a:effectStyle>
        <a:effectStyle>
          <a:effectLst>
            <a:outerShdw blurRad="50800" dist="20000" dir="5400000" rotWithShape="0">
              <a:srgbClr val="000000">
                <a:alpha val="42000"/>
              </a:srgbClr>
            </a:outerShdw>
          </a:effectLst>
          <a:scene3d>
            <a:camera prst="orthographicFront">
              <a:rot lat="0" lon="0" rev="0"/>
            </a:camera>
            <a:lightRig rig="balanced" dir="t">
              <a:rot lat="0" lon="0" rev="0"/>
            </a:lightRig>
          </a:scene3d>
          <a:sp3d>
            <a:bevelT w="47625" h="69850"/>
            <a:contourClr>
              <a:schemeClr val="lt1"/>
            </a:contourClr>
          </a:sp3d>
        </a:effectStyle>
      </a:effectStyleLst>
      <a:bgFillStyleLst>
        <a:solidFill>
          <a:schemeClr val="phClr"/>
        </a:solidFill>
        <a:gradFill rotWithShape="1">
          <a:gsLst>
            <a:gs pos="0">
              <a:schemeClr val="phClr">
                <a:shade val="58000"/>
                <a:satMod val="125000"/>
              </a:schemeClr>
            </a:gs>
            <a:gs pos="40000">
              <a:schemeClr val="phClr">
                <a:tint val="90000"/>
                <a:shade val="90000"/>
                <a:satMod val="120000"/>
              </a:schemeClr>
            </a:gs>
            <a:gs pos="100000">
              <a:schemeClr val="phClr">
                <a:tint val="50000"/>
              </a:schemeClr>
            </a:gs>
          </a:gsLst>
          <a:lin ang="16200000" scaled="1"/>
        </a:gradFill>
        <a:blipFill>
          <a:blip xmlns:r="http://schemas.openxmlformats.org/officeDocument/2006/relationships" r:embed="rId1">
            <a:duotone>
              <a:schemeClr val="phClr">
                <a:shade val="80000"/>
              </a:schemeClr>
              <a:schemeClr val="phClr">
                <a:tint val="91000"/>
              </a:schemeClr>
            </a:duotone>
          </a:blip>
          <a:tile tx="0" ty="0" sx="40000" sy="50000" flip="y" algn="tl"/>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Oriel</Template>
  <TotalTime>700</TotalTime>
  <Words>785</Words>
  <Application>Microsoft Office PowerPoint</Application>
  <PresentationFormat>Custom</PresentationFormat>
  <Paragraphs>32</Paragraphs>
  <Slides>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Arial</vt:lpstr>
      <vt:lpstr>Century Schoolbook</vt:lpstr>
      <vt:lpstr>Wingdings</vt:lpstr>
      <vt:lpstr>Wingdings 2</vt:lpstr>
      <vt:lpstr>Oriel</vt:lpstr>
      <vt:lpstr>Student name-madona igbinoba STUDENT ID-I815861 MODULE NAME_ INTRODUCTION PHYSIOLOGY(BMHP5003_BIRM. LECTURER NAME_GILLIAN WEAVER.               TOPIC</vt:lpstr>
      <vt:lpstr>PowerPoint Presentation</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Hp</dc:creator>
  <cp:lastModifiedBy>madona</cp:lastModifiedBy>
  <cp:revision>40</cp:revision>
  <dcterms:created xsi:type="dcterms:W3CDTF">2023-10-07T21:11:07Z</dcterms:created>
  <dcterms:modified xsi:type="dcterms:W3CDTF">2023-10-17T13:08:47Z</dcterms:modified>
</cp:coreProperties>
</file>