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sldIdLst>
    <p:sldId id="256" r:id="rId2"/>
    <p:sldId id="264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48FCAB-385D-0126-A96E-277A02766FD0}" v="31" dt="2024-03-29T23:02:14.354"/>
    <p1510:client id="{6E26184A-7DDF-4C37-B1D3-77F7ECB6EB5E}" v="186" dt="2024-03-29T22:15:39.150"/>
    <p1510:client id="{89D8B34D-7FAA-4DF3-9FAE-F4AF206AB4AE}" v="839" dt="2024-03-28T02:35:04.0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heme" Target="theme/theme1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viewProps" Target="viewProps.xml" Id="rId12" /><Relationship Type="http://schemas.openxmlformats.org/officeDocument/2006/relationships/slide" Target="slides/slide1.xml" Id="rId2" /><Relationship Type="http://schemas.microsoft.com/office/2015/10/relationships/revisionInfo" Target="revisionInfo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presProps" Target="presProps.xml" Id="rId11" /><Relationship Type="http://schemas.openxmlformats.org/officeDocument/2006/relationships/slide" Target="slides/slide4.xml" Id="rId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tableStyles" Target="tableStyles.xml" Id="rId1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569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5471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1872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690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5836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8237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663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182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610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968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979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86276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35510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3105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66343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91125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862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562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  <p:sldLayoutId id="214748378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orgenproject.org/10-ways-stop-world-hunger/" TargetMode="External"/><Relationship Id="rId2" Type="http://schemas.openxmlformats.org/officeDocument/2006/relationships/hyperlink" Target="https://www.wfp.org/ending-hunge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spruceeats.com/what-is-urban-farming-5188341#toc-what-is-urban-farmin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r/personal/2104562_student_uwtsd_ac_uk/Documents/Recordings/Meeting%20with%20Tyler%20Brady%20(2104562)-20240329_225011-Meeting%20Recording.mp4?csf=1&amp;web=1&amp;e=xXhCF3&amp;nav=eyJyZWZlcnJhbEluZm8iOnsicmVmZXJyYWxBcHAiOiJTdHJlYW1XZWJBcHAiLCJyZWZlcnJhbFZpZXciOiJTaGFyZURpYWxvZy1MaW5rIiwicmVmZXJyYWxBcHBQbGF0Zm9ybSI6IldlYiIsInJlZmVycmFsTW9kZSI6InZpZXcifX0%3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8675" y="5120639"/>
            <a:ext cx="7137263" cy="1280161"/>
          </a:xfrm>
        </p:spPr>
        <p:txBody>
          <a:bodyPr anchor="ctr">
            <a:normAutofit/>
          </a:bodyPr>
          <a:lstStyle/>
          <a:p>
            <a:pPr algn="r"/>
            <a:br>
              <a:rPr lang="en-GB" sz="4100">
                <a:solidFill>
                  <a:srgbClr val="FFFFFF"/>
                </a:solidFill>
              </a:rPr>
            </a:br>
            <a:endParaRPr lang="en-GB" sz="41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43785" y="5333550"/>
            <a:ext cx="2463025" cy="1067249"/>
          </a:xfrm>
        </p:spPr>
        <p:txBody>
          <a:bodyPr anchor="ctr">
            <a:normAutofit/>
          </a:bodyPr>
          <a:lstStyle/>
          <a:p>
            <a:r>
              <a:rPr lang="en-GB" sz="1500" dirty="0">
                <a:solidFill>
                  <a:srgbClr val="FFFFFF"/>
                </a:solidFill>
              </a:rPr>
              <a:t>By Tyler Brady </a:t>
            </a:r>
          </a:p>
          <a:p>
            <a:r>
              <a:rPr lang="en-GB" sz="1500" dirty="0">
                <a:solidFill>
                  <a:srgbClr val="FFFFFF"/>
                </a:solidFill>
              </a:rPr>
              <a:t>Student Number 2104562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49BAD7-2727-A97D-1892-88698CA7DB62}"/>
              </a:ext>
            </a:extLst>
          </p:cNvPr>
          <p:cNvSpPr txBox="1"/>
          <p:nvPr/>
        </p:nvSpPr>
        <p:spPr>
          <a:xfrm>
            <a:off x="9023473" y="295880"/>
            <a:ext cx="3300132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Developing Innovated Business Strategies To Promote Sustainability and Address a Specific Sustainable Development Goal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D9F7A6-8139-1455-0D98-7172DCE90C67}"/>
              </a:ext>
            </a:extLst>
          </p:cNvPr>
          <p:cNvSpPr txBox="1"/>
          <p:nvPr/>
        </p:nvSpPr>
        <p:spPr>
          <a:xfrm>
            <a:off x="3273789" y="2108389"/>
            <a:ext cx="635468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/>
              <a:t>World Hunger And How We Can Take Steps To Solve This STG</a:t>
            </a:r>
          </a:p>
        </p:txBody>
      </p:sp>
      <p:pic>
        <p:nvPicPr>
          <p:cNvPr id="7" name="Picture 6" descr="World hunger: Almost 700 million people are going hungry worldwide  according to a new report - BBC Newsround">
            <a:extLst>
              <a:ext uri="{FF2B5EF4-FFF2-40B4-BE49-F238E27FC236}">
                <a16:creationId xmlns:a16="http://schemas.microsoft.com/office/drawing/2014/main" id="{3DF2A893-306D-704A-932E-578969901F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7611" y="4635318"/>
            <a:ext cx="3607008" cy="2034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9C3CC-6FCB-514E-4ACA-C58663BA9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3CD65-7AC4-0C8C-B16D-7AA4E94460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2-Why I chose this company</a:t>
            </a:r>
          </a:p>
          <a:p>
            <a:pPr>
              <a:buClr>
                <a:srgbClr val="1287C3"/>
              </a:buClr>
            </a:pPr>
            <a:r>
              <a:rPr lang="en-GB" dirty="0"/>
              <a:t>4-7 Solutions</a:t>
            </a:r>
          </a:p>
          <a:p>
            <a:pPr>
              <a:buClr>
                <a:srgbClr val="1287C3"/>
              </a:buClr>
            </a:pPr>
            <a:r>
              <a:rPr lang="en-GB" dirty="0"/>
              <a:t>7- Conclusion</a:t>
            </a:r>
          </a:p>
          <a:p>
            <a:pPr>
              <a:buClr>
                <a:srgbClr val="1287C3"/>
              </a:buClr>
            </a:pPr>
            <a:r>
              <a:rPr lang="en-GB"/>
              <a:t>8- References</a:t>
            </a:r>
            <a:endParaRPr lang="en-GB" dirty="0"/>
          </a:p>
          <a:p>
            <a:pPr>
              <a:buClr>
                <a:srgbClr val="1287C3"/>
              </a:buClr>
            </a:pPr>
            <a:r>
              <a:rPr lang="en-GB" dirty="0"/>
              <a:t>9- Video presentation</a:t>
            </a:r>
          </a:p>
          <a:p>
            <a:pPr>
              <a:buClr>
                <a:srgbClr val="1287C3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040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B1B80-6035-6340-5413-3CEFEBEF2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" y="838200"/>
            <a:ext cx="10018713" cy="1752599"/>
          </a:xfrm>
        </p:spPr>
        <p:txBody>
          <a:bodyPr>
            <a:normAutofit fontScale="90000"/>
          </a:bodyPr>
          <a:lstStyle/>
          <a:p>
            <a:r>
              <a:rPr lang="en-GB" dirty="0"/>
              <a:t>World Food Programme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Why This Company?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6AC21-F865-667D-7B50-CBB2B57C3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5531" y="3789946"/>
            <a:ext cx="3674061" cy="2378244"/>
          </a:xfrm>
        </p:spPr>
        <p:txBody>
          <a:bodyPr/>
          <a:lstStyle/>
          <a:p>
            <a:r>
              <a:rPr lang="en-GB" dirty="0"/>
              <a:t>Up to 783 Million people do not have enough food</a:t>
            </a:r>
          </a:p>
          <a:p>
            <a:pPr>
              <a:buClr>
                <a:srgbClr val="1287C3"/>
              </a:buClr>
            </a:pPr>
            <a:r>
              <a:rPr lang="en-GB" dirty="0"/>
              <a:t>47 Million people in 54 countries are at worst levels of hunger</a:t>
            </a:r>
          </a:p>
          <a:p>
            <a:pPr>
              <a:buClr>
                <a:srgbClr val="1287C3"/>
              </a:buClr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C66872-F63C-9A28-1062-9200137C9D9A}"/>
              </a:ext>
            </a:extLst>
          </p:cNvPr>
          <p:cNvSpPr txBox="1"/>
          <p:nvPr/>
        </p:nvSpPr>
        <p:spPr>
          <a:xfrm>
            <a:off x="1485204" y="3597033"/>
            <a:ext cx="5775648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WFP are an international organisation within the UN that provides food assistance worldwide</a:t>
            </a:r>
          </a:p>
          <a:p>
            <a:endParaRPr lang="en-GB" dirty="0"/>
          </a:p>
          <a:p>
            <a:r>
              <a:rPr lang="en-GB" dirty="0"/>
              <a:t>Leading provider of school meals</a:t>
            </a:r>
          </a:p>
          <a:p>
            <a:endParaRPr lang="en-GB" dirty="0"/>
          </a:p>
          <a:p>
            <a:r>
              <a:rPr lang="en-GB" dirty="0"/>
              <a:t>Largest Humanitarian organisation</a:t>
            </a:r>
          </a:p>
        </p:txBody>
      </p:sp>
      <p:pic>
        <p:nvPicPr>
          <p:cNvPr id="6" name="Picture 5" descr="World Food Programme - Wikipedia">
            <a:extLst>
              <a:ext uri="{FF2B5EF4-FFF2-40B4-BE49-F238E27FC236}">
                <a16:creationId xmlns:a16="http://schemas.microsoft.com/office/drawing/2014/main" id="{45C55324-C3A2-D1C6-E282-CFE7F268C6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65808" y="775034"/>
            <a:ext cx="1704975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364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C96A5-CDD8-C159-6C11-DEB7A9C95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Easier Access To Education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ABDB8-9525-98DF-022E-6FB68A4812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of the easiest and sustainable methods.</a:t>
            </a:r>
            <a:endParaRPr lang="en-US" dirty="0"/>
          </a:p>
          <a:p>
            <a:pPr>
              <a:buClr>
                <a:srgbClr val="1287C3"/>
              </a:buClr>
            </a:pPr>
            <a:r>
              <a:rPr lang="en-GB" dirty="0"/>
              <a:t>Can be powerful in underdeveloped countries</a:t>
            </a:r>
          </a:p>
          <a:p>
            <a:pPr>
              <a:buClr>
                <a:srgbClr val="1287C3"/>
              </a:buClr>
            </a:pPr>
            <a:r>
              <a:rPr lang="en-GB" dirty="0"/>
              <a:t>Can help financially and to be able to have access to meals</a:t>
            </a:r>
          </a:p>
          <a:p>
            <a:pPr>
              <a:buClr>
                <a:srgbClr val="1287C3"/>
              </a:buClr>
            </a:pPr>
            <a:r>
              <a:rPr lang="en-GB" dirty="0"/>
              <a:t>Life saving free meals are given in some countries (food for education)</a:t>
            </a:r>
          </a:p>
        </p:txBody>
      </p:sp>
    </p:spTree>
    <p:extLst>
      <p:ext uri="{BB962C8B-B14F-4D97-AF65-F5344CB8AC3E}">
        <p14:creationId xmlns:p14="http://schemas.microsoft.com/office/powerpoint/2010/main" val="807771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56919-4B90-C551-2CE3-21B46BD0D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Urban Farming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2C7D0-2777-9DFF-E5D1-4F021D5AB3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someone living in a city or populated town repurposes their green space to be able to grow food or raise animals.</a:t>
            </a:r>
          </a:p>
          <a:p>
            <a:pPr>
              <a:buClr>
                <a:srgbClr val="1287C3"/>
              </a:buClr>
            </a:pPr>
            <a:r>
              <a:rPr lang="en-GB" dirty="0"/>
              <a:t>Farming on a small scale</a:t>
            </a:r>
          </a:p>
          <a:p>
            <a:pPr>
              <a:buClr>
                <a:srgbClr val="1287C3"/>
              </a:buClr>
            </a:pPr>
            <a:r>
              <a:rPr lang="en-GB" dirty="0"/>
              <a:t>Have to have a space to be able to do</a:t>
            </a:r>
          </a:p>
          <a:p>
            <a:pPr>
              <a:buClr>
                <a:srgbClr val="1287C3"/>
              </a:buClr>
            </a:pPr>
            <a:r>
              <a:rPr lang="en-GB" dirty="0"/>
              <a:t>Can lease land, do it on rooftops, can even be possible to do it inside</a:t>
            </a:r>
          </a:p>
        </p:txBody>
      </p:sp>
    </p:spTree>
    <p:extLst>
      <p:ext uri="{BB962C8B-B14F-4D97-AF65-F5344CB8AC3E}">
        <p14:creationId xmlns:p14="http://schemas.microsoft.com/office/powerpoint/2010/main" val="40255102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F1DDB-E5CD-94A6-A65B-FDBA759CE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Food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EA04F-D399-8677-A05C-C13A6511FD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Heifer International a similar organisation helps transform agriculture.</a:t>
            </a:r>
          </a:p>
          <a:p>
            <a:pPr>
              <a:buClr>
                <a:srgbClr val="1287C3"/>
              </a:buClr>
            </a:pPr>
            <a:r>
              <a:rPr lang="en-GB" dirty="0"/>
              <a:t>To fund projects so people can provide on their own in a sustainable way.</a:t>
            </a:r>
          </a:p>
          <a:p>
            <a:pPr>
              <a:buClr>
                <a:srgbClr val="1287C3"/>
              </a:buClr>
            </a:pPr>
            <a:r>
              <a:rPr lang="en-GB" dirty="0"/>
              <a:t>Can result to then not being reliant on other people or countries, helps reduce debt</a:t>
            </a:r>
          </a:p>
        </p:txBody>
      </p:sp>
    </p:spTree>
    <p:extLst>
      <p:ext uri="{BB962C8B-B14F-4D97-AF65-F5344CB8AC3E}">
        <p14:creationId xmlns:p14="http://schemas.microsoft.com/office/powerpoint/2010/main" val="39603972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84CA3-50CC-10D9-80C2-1E3C0AB30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D2519-F899-2C04-D0DB-6EC44D32C4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Such a major goal it will take more than 1 sustainable way to achieve what we are trying to.</a:t>
            </a:r>
            <a:endParaRPr lang="en-US" dirty="0"/>
          </a:p>
          <a:p>
            <a:pPr>
              <a:buClr>
                <a:srgbClr val="1287C3"/>
              </a:buClr>
            </a:pPr>
            <a:r>
              <a:rPr lang="en-GB" dirty="0"/>
              <a:t>Not going to be easy, but the work for major reward factor would quite literally be world changing</a:t>
            </a:r>
          </a:p>
          <a:p>
            <a:pPr>
              <a:buClr>
                <a:srgbClr val="1287C3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65744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751DD-9518-E75F-924D-BE8F41C58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697" y="317090"/>
            <a:ext cx="3627746" cy="126098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F41DE-2003-F957-8780-9C59EFCE9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0956" y="2286001"/>
            <a:ext cx="9305872" cy="409513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World food programme</a:t>
            </a:r>
          </a:p>
          <a:p>
            <a:pPr marL="0" indent="0">
              <a:buClr>
                <a:srgbClr val="1287C3"/>
              </a:buClr>
              <a:buNone/>
            </a:pPr>
            <a:r>
              <a:rPr lang="en-GB" dirty="0"/>
              <a:t>Reviewed 26/03/2024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2"/>
              </a:rPr>
              <a:t>https://www.wfp.org/ending-hunger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/>
              <a:t>The Borgen Project</a:t>
            </a:r>
          </a:p>
          <a:p>
            <a:pPr marL="0" indent="0">
              <a:buNone/>
            </a:pPr>
            <a:r>
              <a:rPr lang="en-GB" dirty="0"/>
              <a:t>Reviewed 26/03/2024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3"/>
              </a:rPr>
              <a:t>https://borgenproject.org/10-ways-stop-world-hunger/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/>
              <a:t>The Spruce Eats</a:t>
            </a:r>
          </a:p>
          <a:p>
            <a:pPr marL="0" indent="0">
              <a:buNone/>
            </a:pPr>
            <a:r>
              <a:rPr lang="en-GB" dirty="0"/>
              <a:t>Reviewed 26/03/2024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4"/>
              </a:rPr>
              <a:t>https://www.thespruceeats.com/what-is-urban-farming-5188341#toc-what-is-urban-farming</a:t>
            </a:r>
            <a:endParaRPr lang="en-GB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88759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AA501-9E5A-326B-DC6D-F5F0DB9EC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7E189-4F6E-A120-FD00-B82F723A98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ea typeface="+mn-lt"/>
                <a:cs typeface="+mn-lt"/>
                <a:hlinkClick r:id="rId2"/>
              </a:rPr>
              <a:t>Meeting with Tyler Brady (2104562)-20240329_225011-Meeting Recording.mp4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965989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Parallax</vt:lpstr>
      <vt:lpstr> </vt:lpstr>
      <vt:lpstr>Contents Page</vt:lpstr>
      <vt:lpstr>World Food Programme  Why This Company?</vt:lpstr>
      <vt:lpstr>Easier Access To Education </vt:lpstr>
      <vt:lpstr>Urban Farming</vt:lpstr>
      <vt:lpstr>Sustainable Food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269</cp:revision>
  <dcterms:created xsi:type="dcterms:W3CDTF">2024-03-27T18:51:49Z</dcterms:created>
  <dcterms:modified xsi:type="dcterms:W3CDTF">2024-03-29T23:02:18Z</dcterms:modified>
</cp:coreProperties>
</file>