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6" r:id="rId2"/>
    <p:sldId id="280" r:id="rId3"/>
    <p:sldId id="261" r:id="rId4"/>
    <p:sldId id="278" r:id="rId5"/>
    <p:sldId id="262" r:id="rId6"/>
    <p:sldId id="279" r:id="rId7"/>
    <p:sldId id="264" r:id="rId8"/>
    <p:sldId id="260" r:id="rId9"/>
    <p:sldId id="268" r:id="rId10"/>
    <p:sldId id="273" r:id="rId11"/>
    <p:sldId id="272" r:id="rId12"/>
    <p:sldId id="276" r:id="rId13"/>
    <p:sldId id="271" r:id="rId14"/>
    <p:sldId id="270" r:id="rId15"/>
    <p:sldId id="27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8" autoAdjust="0"/>
    <p:restoredTop sz="85011" autoAdjust="0"/>
  </p:normalViewPr>
  <p:slideViewPr>
    <p:cSldViewPr snapToGrid="0">
      <p:cViewPr varScale="1">
        <p:scale>
          <a:sx n="71" d="100"/>
          <a:sy n="71" d="100"/>
        </p:scale>
        <p:origin x="1142"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tte cole" userId="ad2664c3f3cd861c" providerId="LiveId" clId="{C5E15D15-1705-48C0-9F8C-F0D5B6CF74D0}"/>
    <pc:docChg chg="custSel modSld">
      <pc:chgData name="olivette cole" userId="ad2664c3f3cd861c" providerId="LiveId" clId="{C5E15D15-1705-48C0-9F8C-F0D5B6CF74D0}" dt="2021-11-03T18:01:34.034" v="8" actId="14100"/>
      <pc:docMkLst>
        <pc:docMk/>
      </pc:docMkLst>
      <pc:sldChg chg="modSp">
        <pc:chgData name="olivette cole" userId="ad2664c3f3cd861c" providerId="LiveId" clId="{C5E15D15-1705-48C0-9F8C-F0D5B6CF74D0}" dt="2021-11-03T15:23:02.379" v="3"/>
        <pc:sldMkLst>
          <pc:docMk/>
          <pc:sldMk cId="1879474684" sldId="257"/>
        </pc:sldMkLst>
        <pc:spChg chg="mod">
          <ac:chgData name="olivette cole" userId="ad2664c3f3cd861c" providerId="LiveId" clId="{C5E15D15-1705-48C0-9F8C-F0D5B6CF74D0}" dt="2021-11-03T15:23:02.379" v="3"/>
          <ac:spMkLst>
            <pc:docMk/>
            <pc:sldMk cId="1879474684" sldId="257"/>
            <ac:spMk id="2" creationId="{9B4B888A-023D-4DB4-84B6-2EC72DA69AB9}"/>
          </ac:spMkLst>
        </pc:spChg>
      </pc:sldChg>
      <pc:sldChg chg="modSp mod">
        <pc:chgData name="olivette cole" userId="ad2664c3f3cd861c" providerId="LiveId" clId="{C5E15D15-1705-48C0-9F8C-F0D5B6CF74D0}" dt="2021-11-03T18:01:34.034" v="8" actId="14100"/>
        <pc:sldMkLst>
          <pc:docMk/>
          <pc:sldMk cId="1478903848" sldId="258"/>
        </pc:sldMkLst>
        <pc:spChg chg="mod">
          <ac:chgData name="olivette cole" userId="ad2664c3f3cd861c" providerId="LiveId" clId="{C5E15D15-1705-48C0-9F8C-F0D5B6CF74D0}" dt="2021-11-03T18:01:34.034" v="8" actId="14100"/>
          <ac:spMkLst>
            <pc:docMk/>
            <pc:sldMk cId="1478903848" sldId="258"/>
            <ac:spMk id="2" creationId="{B93CE77E-7408-48B3-BCA4-2CB730E30330}"/>
          </ac:spMkLst>
        </pc:spChg>
      </pc:sldChg>
      <pc:sldChg chg="modSp">
        <pc:chgData name="olivette cole" userId="ad2664c3f3cd861c" providerId="LiveId" clId="{C5E15D15-1705-48C0-9F8C-F0D5B6CF74D0}" dt="2021-11-03T15:23:02.379" v="3"/>
        <pc:sldMkLst>
          <pc:docMk/>
          <pc:sldMk cId="988368507" sldId="259"/>
        </pc:sldMkLst>
        <pc:spChg chg="mod">
          <ac:chgData name="olivette cole" userId="ad2664c3f3cd861c" providerId="LiveId" clId="{C5E15D15-1705-48C0-9F8C-F0D5B6CF74D0}" dt="2021-11-03T15:23:02.379" v="3"/>
          <ac:spMkLst>
            <pc:docMk/>
            <pc:sldMk cId="988368507" sldId="259"/>
            <ac:spMk id="3" creationId="{00000000-0000-0000-0000-000000000000}"/>
          </ac:spMkLst>
        </pc:spChg>
        <pc:spChg chg="mod">
          <ac:chgData name="olivette cole" userId="ad2664c3f3cd861c" providerId="LiveId" clId="{C5E15D15-1705-48C0-9F8C-F0D5B6CF74D0}" dt="2021-11-03T15:23:02.379" v="3"/>
          <ac:spMkLst>
            <pc:docMk/>
            <pc:sldMk cId="988368507" sldId="259"/>
            <ac:spMk id="4" creationId="{00000000-0000-0000-0000-000000000000}"/>
          </ac:spMkLst>
        </pc:spChg>
      </pc:sldChg>
      <pc:sldChg chg="modSp">
        <pc:chgData name="olivette cole" userId="ad2664c3f3cd861c" providerId="LiveId" clId="{C5E15D15-1705-48C0-9F8C-F0D5B6CF74D0}" dt="2021-11-03T15:23:02.379" v="3"/>
        <pc:sldMkLst>
          <pc:docMk/>
          <pc:sldMk cId="4164178085" sldId="260"/>
        </pc:sldMkLst>
        <pc:spChg chg="mod">
          <ac:chgData name="olivette cole" userId="ad2664c3f3cd861c" providerId="LiveId" clId="{C5E15D15-1705-48C0-9F8C-F0D5B6CF74D0}" dt="2021-11-03T15:23:02.379" v="3"/>
          <ac:spMkLst>
            <pc:docMk/>
            <pc:sldMk cId="4164178085" sldId="260"/>
            <ac:spMk id="4" creationId="{00000000-0000-0000-0000-000000000000}"/>
          </ac:spMkLst>
        </pc:spChg>
      </pc:sldChg>
      <pc:sldChg chg="modSp">
        <pc:chgData name="olivette cole" userId="ad2664c3f3cd861c" providerId="LiveId" clId="{C5E15D15-1705-48C0-9F8C-F0D5B6CF74D0}" dt="2021-11-03T15:23:02.379" v="3"/>
        <pc:sldMkLst>
          <pc:docMk/>
          <pc:sldMk cId="3221848153" sldId="261"/>
        </pc:sldMkLst>
        <pc:spChg chg="mod">
          <ac:chgData name="olivette cole" userId="ad2664c3f3cd861c" providerId="LiveId" clId="{C5E15D15-1705-48C0-9F8C-F0D5B6CF74D0}" dt="2021-11-03T15:23:02.379" v="3"/>
          <ac:spMkLst>
            <pc:docMk/>
            <pc:sldMk cId="3221848153" sldId="261"/>
            <ac:spMk id="2" creationId="{CA594949-CAE0-4C19-8049-D67B4029C381}"/>
          </ac:spMkLst>
        </pc:spChg>
        <pc:spChg chg="mod">
          <ac:chgData name="olivette cole" userId="ad2664c3f3cd861c" providerId="LiveId" clId="{C5E15D15-1705-48C0-9F8C-F0D5B6CF74D0}" dt="2021-11-03T15:23:02.379" v="3"/>
          <ac:spMkLst>
            <pc:docMk/>
            <pc:sldMk cId="3221848153" sldId="261"/>
            <ac:spMk id="3" creationId="{D682F04B-9F8A-40E8-90CA-774BA18FB900}"/>
          </ac:spMkLst>
        </pc:spChg>
      </pc:sldChg>
      <pc:sldChg chg="modSp mod">
        <pc:chgData name="olivette cole" userId="ad2664c3f3cd861c" providerId="LiveId" clId="{C5E15D15-1705-48C0-9F8C-F0D5B6CF74D0}" dt="2021-11-03T15:23:02.853" v="4" actId="27636"/>
        <pc:sldMkLst>
          <pc:docMk/>
          <pc:sldMk cId="3740871024" sldId="262"/>
        </pc:sldMkLst>
        <pc:spChg chg="mod">
          <ac:chgData name="olivette cole" userId="ad2664c3f3cd861c" providerId="LiveId" clId="{C5E15D15-1705-48C0-9F8C-F0D5B6CF74D0}" dt="2021-11-03T15:23:02.379" v="3"/>
          <ac:spMkLst>
            <pc:docMk/>
            <pc:sldMk cId="3740871024" sldId="262"/>
            <ac:spMk id="4" creationId="{00000000-0000-0000-0000-000000000000}"/>
          </ac:spMkLst>
        </pc:spChg>
        <pc:spChg chg="mod">
          <ac:chgData name="olivette cole" userId="ad2664c3f3cd861c" providerId="LiveId" clId="{C5E15D15-1705-48C0-9F8C-F0D5B6CF74D0}" dt="2021-11-03T15:23:02.853" v="4" actId="27636"/>
          <ac:spMkLst>
            <pc:docMk/>
            <pc:sldMk cId="3740871024" sldId="262"/>
            <ac:spMk id="5" creationId="{00000000-0000-0000-0000-000000000000}"/>
          </ac:spMkLst>
        </pc:spChg>
      </pc:sldChg>
      <pc:sldChg chg="modSp mod">
        <pc:chgData name="olivette cole" userId="ad2664c3f3cd861c" providerId="LiveId" clId="{C5E15D15-1705-48C0-9F8C-F0D5B6CF74D0}" dt="2021-11-03T15:23:02.915" v="5" actId="27636"/>
        <pc:sldMkLst>
          <pc:docMk/>
          <pc:sldMk cId="1921886402" sldId="263"/>
        </pc:sldMkLst>
        <pc:spChg chg="mod">
          <ac:chgData name="olivette cole" userId="ad2664c3f3cd861c" providerId="LiveId" clId="{C5E15D15-1705-48C0-9F8C-F0D5B6CF74D0}" dt="2021-11-03T15:23:02.379" v="3"/>
          <ac:spMkLst>
            <pc:docMk/>
            <pc:sldMk cId="1921886402" sldId="263"/>
            <ac:spMk id="4" creationId="{00000000-0000-0000-0000-000000000000}"/>
          </ac:spMkLst>
        </pc:spChg>
        <pc:spChg chg="mod">
          <ac:chgData name="olivette cole" userId="ad2664c3f3cd861c" providerId="LiveId" clId="{C5E15D15-1705-48C0-9F8C-F0D5B6CF74D0}" dt="2021-11-03T15:23:02.915" v="5" actId="27636"/>
          <ac:spMkLst>
            <pc:docMk/>
            <pc:sldMk cId="1921886402" sldId="263"/>
            <ac:spMk id="5" creationId="{00000000-0000-0000-0000-000000000000}"/>
          </ac:spMkLst>
        </pc:spChg>
      </pc:sldChg>
      <pc:sldChg chg="modSp">
        <pc:chgData name="olivette cole" userId="ad2664c3f3cd861c" providerId="LiveId" clId="{C5E15D15-1705-48C0-9F8C-F0D5B6CF74D0}" dt="2021-11-03T15:23:02.379" v="3"/>
        <pc:sldMkLst>
          <pc:docMk/>
          <pc:sldMk cId="1416520654" sldId="264"/>
        </pc:sldMkLst>
        <pc:spChg chg="mod">
          <ac:chgData name="olivette cole" userId="ad2664c3f3cd861c" providerId="LiveId" clId="{C5E15D15-1705-48C0-9F8C-F0D5B6CF74D0}" dt="2021-11-03T15:23:02.379" v="3"/>
          <ac:spMkLst>
            <pc:docMk/>
            <pc:sldMk cId="1416520654" sldId="264"/>
            <ac:spMk id="4" creationId="{00000000-0000-0000-0000-000000000000}"/>
          </ac:spMkLst>
        </pc:spChg>
      </pc:sldChg>
      <pc:sldChg chg="modSp mod">
        <pc:chgData name="olivette cole" userId="ad2664c3f3cd861c" providerId="LiveId" clId="{C5E15D15-1705-48C0-9F8C-F0D5B6CF74D0}" dt="2021-11-03T15:23:02.942" v="6" actId="27636"/>
        <pc:sldMkLst>
          <pc:docMk/>
          <pc:sldMk cId="1789571002" sldId="265"/>
        </pc:sldMkLst>
        <pc:spChg chg="mod">
          <ac:chgData name="olivette cole" userId="ad2664c3f3cd861c" providerId="LiveId" clId="{C5E15D15-1705-48C0-9F8C-F0D5B6CF74D0}" dt="2021-11-03T15:23:02.379" v="3"/>
          <ac:spMkLst>
            <pc:docMk/>
            <pc:sldMk cId="1789571002" sldId="265"/>
            <ac:spMk id="4" creationId="{00000000-0000-0000-0000-000000000000}"/>
          </ac:spMkLst>
        </pc:spChg>
        <pc:spChg chg="mod">
          <ac:chgData name="olivette cole" userId="ad2664c3f3cd861c" providerId="LiveId" clId="{C5E15D15-1705-48C0-9F8C-F0D5B6CF74D0}" dt="2021-11-03T15:23:02.942" v="6" actId="27636"/>
          <ac:spMkLst>
            <pc:docMk/>
            <pc:sldMk cId="1789571002" sldId="265"/>
            <ac:spMk id="5" creationId="{00000000-0000-0000-0000-000000000000}"/>
          </ac:spMkLst>
        </pc:spChg>
        <pc:picChg chg="mod">
          <ac:chgData name="olivette cole" userId="ad2664c3f3cd861c" providerId="LiveId" clId="{C5E15D15-1705-48C0-9F8C-F0D5B6CF74D0}" dt="2021-11-03T15:23:02.379" v="3"/>
          <ac:picMkLst>
            <pc:docMk/>
            <pc:sldMk cId="1789571002" sldId="265"/>
            <ac:picMk id="3074" creationId="{00000000-0000-0000-0000-000000000000}"/>
          </ac:picMkLst>
        </pc:picChg>
      </pc:sldChg>
      <pc:sldChg chg="addSp delSp modSp mod setBg">
        <pc:chgData name="olivette cole" userId="ad2664c3f3cd861c" providerId="LiveId" clId="{C5E15D15-1705-48C0-9F8C-F0D5B6CF74D0}" dt="2021-11-03T15:23:53.835" v="7" actId="26606"/>
        <pc:sldMkLst>
          <pc:docMk/>
          <pc:sldMk cId="3367379387" sldId="266"/>
        </pc:sldMkLst>
        <pc:spChg chg="mod">
          <ac:chgData name="olivette cole" userId="ad2664c3f3cd861c" providerId="LiveId" clId="{C5E15D15-1705-48C0-9F8C-F0D5B6CF74D0}" dt="2021-11-03T15:23:53.835" v="7" actId="26606"/>
          <ac:spMkLst>
            <pc:docMk/>
            <pc:sldMk cId="3367379387" sldId="266"/>
            <ac:spMk id="4" creationId="{00000000-0000-0000-0000-000000000000}"/>
          </ac:spMkLst>
        </pc:spChg>
        <pc:spChg chg="del mod">
          <ac:chgData name="olivette cole" userId="ad2664c3f3cd861c" providerId="LiveId" clId="{C5E15D15-1705-48C0-9F8C-F0D5B6CF74D0}" dt="2021-11-03T15:23:53.835" v="7" actId="26606"/>
          <ac:spMkLst>
            <pc:docMk/>
            <pc:sldMk cId="3367379387" sldId="266"/>
            <ac:spMk id="5" creationId="{00000000-0000-0000-0000-000000000000}"/>
          </ac:spMkLst>
        </pc:spChg>
        <pc:spChg chg="add">
          <ac:chgData name="olivette cole" userId="ad2664c3f3cd861c" providerId="LiveId" clId="{C5E15D15-1705-48C0-9F8C-F0D5B6CF74D0}" dt="2021-11-03T15:23:53.835" v="7" actId="26606"/>
          <ac:spMkLst>
            <pc:docMk/>
            <pc:sldMk cId="3367379387" sldId="266"/>
            <ac:spMk id="15" creationId="{989BE678-777B-482A-A616-FEDC47B162E5}"/>
          </ac:spMkLst>
        </pc:spChg>
        <pc:spChg chg="add">
          <ac:chgData name="olivette cole" userId="ad2664c3f3cd861c" providerId="LiveId" clId="{C5E15D15-1705-48C0-9F8C-F0D5B6CF74D0}" dt="2021-11-03T15:23:53.835" v="7" actId="26606"/>
          <ac:spMkLst>
            <pc:docMk/>
            <pc:sldMk cId="3367379387" sldId="266"/>
            <ac:spMk id="21" creationId="{D28BE0C3-2102-4820-B88B-A448B1840D14}"/>
          </ac:spMkLst>
        </pc:spChg>
        <pc:spChg chg="add">
          <ac:chgData name="olivette cole" userId="ad2664c3f3cd861c" providerId="LiveId" clId="{C5E15D15-1705-48C0-9F8C-F0D5B6CF74D0}" dt="2021-11-03T15:23:53.835" v="7" actId="26606"/>
          <ac:spMkLst>
            <pc:docMk/>
            <pc:sldMk cId="3367379387" sldId="266"/>
            <ac:spMk id="23" creationId="{F3F4807A-5068-4492-8025-D75F320E908D}"/>
          </ac:spMkLst>
        </pc:spChg>
        <pc:spChg chg="add">
          <ac:chgData name="olivette cole" userId="ad2664c3f3cd861c" providerId="LiveId" clId="{C5E15D15-1705-48C0-9F8C-F0D5B6CF74D0}" dt="2021-11-03T15:23:53.835" v="7" actId="26606"/>
          <ac:spMkLst>
            <pc:docMk/>
            <pc:sldMk cId="3367379387" sldId="266"/>
            <ac:spMk id="25" creationId="{B24996F8-180C-4DCB-8A26-DFA336CDEFBC}"/>
          </ac:spMkLst>
        </pc:spChg>
        <pc:spChg chg="add">
          <ac:chgData name="olivette cole" userId="ad2664c3f3cd861c" providerId="LiveId" clId="{C5E15D15-1705-48C0-9F8C-F0D5B6CF74D0}" dt="2021-11-03T15:23:53.835" v="7" actId="26606"/>
          <ac:spMkLst>
            <pc:docMk/>
            <pc:sldMk cId="3367379387" sldId="266"/>
            <ac:spMk id="27" creationId="{630182B0-3559-41D5-9EBC-0BD86BEDAD09}"/>
          </ac:spMkLst>
        </pc:spChg>
        <pc:picChg chg="add">
          <ac:chgData name="olivette cole" userId="ad2664c3f3cd861c" providerId="LiveId" clId="{C5E15D15-1705-48C0-9F8C-F0D5B6CF74D0}" dt="2021-11-03T15:23:53.835" v="7" actId="26606"/>
          <ac:picMkLst>
            <pc:docMk/>
            <pc:sldMk cId="3367379387" sldId="266"/>
            <ac:picMk id="7" creationId="{D83B52D2-2D90-43A7-936B-5DC05636CA18}"/>
          </ac:picMkLst>
        </pc:picChg>
        <pc:picChg chg="add">
          <ac:chgData name="olivette cole" userId="ad2664c3f3cd861c" providerId="LiveId" clId="{C5E15D15-1705-48C0-9F8C-F0D5B6CF74D0}" dt="2021-11-03T15:23:53.835" v="7" actId="26606"/>
          <ac:picMkLst>
            <pc:docMk/>
            <pc:sldMk cId="3367379387" sldId="266"/>
            <ac:picMk id="11" creationId="{DF19BAF3-7E20-4B9D-B544-BABAEEA1FA75}"/>
          </ac:picMkLst>
        </pc:picChg>
        <pc:picChg chg="add">
          <ac:chgData name="olivette cole" userId="ad2664c3f3cd861c" providerId="LiveId" clId="{C5E15D15-1705-48C0-9F8C-F0D5B6CF74D0}" dt="2021-11-03T15:23:53.835" v="7" actId="26606"/>
          <ac:picMkLst>
            <pc:docMk/>
            <pc:sldMk cId="3367379387" sldId="266"/>
            <ac:picMk id="13" creationId="{950648F4-ABCD-4DF0-8641-76CFB2354721}"/>
          </ac:picMkLst>
        </pc:picChg>
        <pc:picChg chg="add">
          <ac:chgData name="olivette cole" userId="ad2664c3f3cd861c" providerId="LiveId" clId="{C5E15D15-1705-48C0-9F8C-F0D5B6CF74D0}" dt="2021-11-03T15:23:53.835" v="7" actId="26606"/>
          <ac:picMkLst>
            <pc:docMk/>
            <pc:sldMk cId="3367379387" sldId="266"/>
            <ac:picMk id="17" creationId="{CF1EB4BD-9C7E-4AA3-9681-C7EB0DA6250B}"/>
          </ac:picMkLst>
        </pc:picChg>
        <pc:picChg chg="add">
          <ac:chgData name="olivette cole" userId="ad2664c3f3cd861c" providerId="LiveId" clId="{C5E15D15-1705-48C0-9F8C-F0D5B6CF74D0}" dt="2021-11-03T15:23:53.835" v="7" actId="26606"/>
          <ac:picMkLst>
            <pc:docMk/>
            <pc:sldMk cId="3367379387" sldId="266"/>
            <ac:picMk id="19" creationId="{94AAE3AA-3759-4D28-B0EF-575F25A5146C}"/>
          </ac:picMkLst>
        </pc:picChg>
      </pc:sldChg>
      <pc:sldChg chg="modSp">
        <pc:chgData name="olivette cole" userId="ad2664c3f3cd861c" providerId="LiveId" clId="{C5E15D15-1705-48C0-9F8C-F0D5B6CF74D0}" dt="2021-11-03T15:23:02.379" v="3"/>
        <pc:sldMkLst>
          <pc:docMk/>
          <pc:sldMk cId="853858250" sldId="267"/>
        </pc:sldMkLst>
        <pc:spChg chg="mod">
          <ac:chgData name="olivette cole" userId="ad2664c3f3cd861c" providerId="LiveId" clId="{C5E15D15-1705-48C0-9F8C-F0D5B6CF74D0}" dt="2021-11-03T15:23:02.379" v="3"/>
          <ac:spMkLst>
            <pc:docMk/>
            <pc:sldMk cId="853858250" sldId="267"/>
            <ac:spMk id="4" creationId="{00000000-0000-0000-0000-000000000000}"/>
          </ac:spMkLst>
        </pc:spChg>
        <pc:spChg chg="mod">
          <ac:chgData name="olivette cole" userId="ad2664c3f3cd861c" providerId="LiveId" clId="{C5E15D15-1705-48C0-9F8C-F0D5B6CF74D0}" dt="2021-11-03T15:23:02.379" v="3"/>
          <ac:spMkLst>
            <pc:docMk/>
            <pc:sldMk cId="853858250" sldId="267"/>
            <ac:spMk id="5" creationId="{00000000-0000-0000-0000-000000000000}"/>
          </ac:spMkLst>
        </pc:spChg>
      </pc:sldChg>
      <pc:sldChg chg="modSp">
        <pc:chgData name="olivette cole" userId="ad2664c3f3cd861c" providerId="LiveId" clId="{C5E15D15-1705-48C0-9F8C-F0D5B6CF74D0}" dt="2021-11-03T15:23:02.379" v="3"/>
        <pc:sldMkLst>
          <pc:docMk/>
          <pc:sldMk cId="3156091056" sldId="268"/>
        </pc:sldMkLst>
        <pc:spChg chg="mod">
          <ac:chgData name="olivette cole" userId="ad2664c3f3cd861c" providerId="LiveId" clId="{C5E15D15-1705-48C0-9F8C-F0D5B6CF74D0}" dt="2021-11-03T15:23:02.379" v="3"/>
          <ac:spMkLst>
            <pc:docMk/>
            <pc:sldMk cId="3156091056" sldId="268"/>
            <ac:spMk id="2" creationId="{00000000-0000-0000-0000-000000000000}"/>
          </ac:spMkLst>
        </pc:spChg>
        <pc:spChg chg="mod">
          <ac:chgData name="olivette cole" userId="ad2664c3f3cd861c" providerId="LiveId" clId="{C5E15D15-1705-48C0-9F8C-F0D5B6CF74D0}" dt="2021-11-03T15:23:02.379" v="3"/>
          <ac:spMkLst>
            <pc:docMk/>
            <pc:sldMk cId="3156091056" sldId="268"/>
            <ac:spMk id="3" creationId="{00000000-0000-0000-0000-000000000000}"/>
          </ac:spMkLst>
        </pc:spChg>
      </pc:sldChg>
      <pc:sldChg chg="modSp">
        <pc:chgData name="olivette cole" userId="ad2664c3f3cd861c" providerId="LiveId" clId="{C5E15D15-1705-48C0-9F8C-F0D5B6CF74D0}" dt="2021-11-03T15:23:02.379" v="3"/>
        <pc:sldMkLst>
          <pc:docMk/>
          <pc:sldMk cId="413198469" sldId="269"/>
        </pc:sldMkLst>
        <pc:spChg chg="mod">
          <ac:chgData name="olivette cole" userId="ad2664c3f3cd861c" providerId="LiveId" clId="{C5E15D15-1705-48C0-9F8C-F0D5B6CF74D0}" dt="2021-11-03T15:23:02.379" v="3"/>
          <ac:spMkLst>
            <pc:docMk/>
            <pc:sldMk cId="413198469" sldId="269"/>
            <ac:spMk id="2" creationId="{00000000-0000-0000-0000-000000000000}"/>
          </ac:spMkLst>
        </pc:spChg>
        <pc:spChg chg="mod">
          <ac:chgData name="olivette cole" userId="ad2664c3f3cd861c" providerId="LiveId" clId="{C5E15D15-1705-48C0-9F8C-F0D5B6CF74D0}" dt="2021-11-03T15:23:02.379" v="3"/>
          <ac:spMkLst>
            <pc:docMk/>
            <pc:sldMk cId="413198469" sldId="269"/>
            <ac:spMk id="3" creationId="{00000000-0000-0000-0000-000000000000}"/>
          </ac:spMkLst>
        </pc:spChg>
      </pc:sldChg>
      <pc:sldChg chg="modSp">
        <pc:chgData name="olivette cole" userId="ad2664c3f3cd861c" providerId="LiveId" clId="{C5E15D15-1705-48C0-9F8C-F0D5B6CF74D0}" dt="2021-11-03T15:23:02.379" v="3"/>
        <pc:sldMkLst>
          <pc:docMk/>
          <pc:sldMk cId="2066792144" sldId="270"/>
        </pc:sldMkLst>
        <pc:spChg chg="mod">
          <ac:chgData name="olivette cole" userId="ad2664c3f3cd861c" providerId="LiveId" clId="{C5E15D15-1705-48C0-9F8C-F0D5B6CF74D0}" dt="2021-11-03T15:23:02.379" v="3"/>
          <ac:spMkLst>
            <pc:docMk/>
            <pc:sldMk cId="2066792144" sldId="270"/>
            <ac:spMk id="4" creationId="{00000000-0000-0000-0000-000000000000}"/>
          </ac:spMkLst>
        </pc:spChg>
        <pc:spChg chg="mod">
          <ac:chgData name="olivette cole" userId="ad2664c3f3cd861c" providerId="LiveId" clId="{C5E15D15-1705-48C0-9F8C-F0D5B6CF74D0}" dt="2021-11-03T15:23:02.379" v="3"/>
          <ac:spMkLst>
            <pc:docMk/>
            <pc:sldMk cId="2066792144" sldId="270"/>
            <ac:spMk id="5" creationId="{00000000-0000-0000-0000-000000000000}"/>
          </ac:spMkLst>
        </pc:spChg>
      </pc:sldChg>
    </pc:docChg>
  </pc:docChgLst>
  <pc:docChgLst>
    <pc:chgData name="olivette cole" userId="ad2664c3f3cd861c" providerId="LiveId" clId="{F1E8C6A2-B967-44B4-8B3E-7E6FEA1BC6A0}"/>
    <pc:docChg chg="custSel addSld delSld modSld sldOrd">
      <pc:chgData name="olivette cole" userId="ad2664c3f3cd861c" providerId="LiveId" clId="{F1E8C6A2-B967-44B4-8B3E-7E6FEA1BC6A0}" dt="2021-11-04T12:10:43.192" v="365" actId="20577"/>
      <pc:docMkLst>
        <pc:docMk/>
      </pc:docMkLst>
      <pc:sldChg chg="modSp mod">
        <pc:chgData name="olivette cole" userId="ad2664c3f3cd861c" providerId="LiveId" clId="{F1E8C6A2-B967-44B4-8B3E-7E6FEA1BC6A0}" dt="2021-11-04T11:21:49.116" v="67" actId="20577"/>
        <pc:sldMkLst>
          <pc:docMk/>
          <pc:sldMk cId="1478903848" sldId="258"/>
        </pc:sldMkLst>
        <pc:spChg chg="mod">
          <ac:chgData name="olivette cole" userId="ad2664c3f3cd861c" providerId="LiveId" clId="{F1E8C6A2-B967-44B4-8B3E-7E6FEA1BC6A0}" dt="2021-11-04T11:21:49.116" v="67" actId="20577"/>
          <ac:spMkLst>
            <pc:docMk/>
            <pc:sldMk cId="1478903848" sldId="258"/>
            <ac:spMk id="2" creationId="{B93CE77E-7408-48B3-BCA4-2CB730E30330}"/>
          </ac:spMkLst>
        </pc:spChg>
      </pc:sldChg>
      <pc:sldChg chg="addSp modSp mod">
        <pc:chgData name="olivette cole" userId="ad2664c3f3cd861c" providerId="LiveId" clId="{F1E8C6A2-B967-44B4-8B3E-7E6FEA1BC6A0}" dt="2021-11-04T11:36:19.621" v="132" actId="20577"/>
        <pc:sldMkLst>
          <pc:docMk/>
          <pc:sldMk cId="988368507" sldId="259"/>
        </pc:sldMkLst>
        <pc:spChg chg="add mod">
          <ac:chgData name="olivette cole" userId="ad2664c3f3cd861c" providerId="LiveId" clId="{F1E8C6A2-B967-44B4-8B3E-7E6FEA1BC6A0}" dt="2021-11-04T11:36:19.621" v="132" actId="20577"/>
          <ac:spMkLst>
            <pc:docMk/>
            <pc:sldMk cId="988368507" sldId="259"/>
            <ac:spMk id="2" creationId="{6553CB73-E477-477E-BBE4-D73C35BCFEA2}"/>
          </ac:spMkLst>
        </pc:spChg>
      </pc:sldChg>
      <pc:sldChg chg="addSp modSp mod">
        <pc:chgData name="olivette cole" userId="ad2664c3f3cd861c" providerId="LiveId" clId="{F1E8C6A2-B967-44B4-8B3E-7E6FEA1BC6A0}" dt="2021-11-04T11:52:36.888" v="265"/>
        <pc:sldMkLst>
          <pc:docMk/>
          <pc:sldMk cId="4164178085" sldId="260"/>
        </pc:sldMkLst>
        <pc:spChg chg="add mod">
          <ac:chgData name="olivette cole" userId="ad2664c3f3cd861c" providerId="LiveId" clId="{F1E8C6A2-B967-44B4-8B3E-7E6FEA1BC6A0}" dt="2021-11-04T11:52:36.888" v="265"/>
          <ac:spMkLst>
            <pc:docMk/>
            <pc:sldMk cId="4164178085" sldId="260"/>
            <ac:spMk id="2" creationId="{DE4F3B2C-3166-4F9E-8BF1-0F87169DDEAC}"/>
          </ac:spMkLst>
        </pc:spChg>
      </pc:sldChg>
      <pc:sldChg chg="addSp modSp mod">
        <pc:chgData name="olivette cole" userId="ad2664c3f3cd861c" providerId="LiveId" clId="{F1E8C6A2-B967-44B4-8B3E-7E6FEA1BC6A0}" dt="2021-11-04T11:35:29.643" v="107" actId="20577"/>
        <pc:sldMkLst>
          <pc:docMk/>
          <pc:sldMk cId="3221848153" sldId="261"/>
        </pc:sldMkLst>
        <pc:spChg chg="add mod">
          <ac:chgData name="olivette cole" userId="ad2664c3f3cd861c" providerId="LiveId" clId="{F1E8C6A2-B967-44B4-8B3E-7E6FEA1BC6A0}" dt="2021-11-04T11:35:29.643" v="107" actId="20577"/>
          <ac:spMkLst>
            <pc:docMk/>
            <pc:sldMk cId="3221848153" sldId="261"/>
            <ac:spMk id="4" creationId="{5AE299F9-33BF-4188-9412-DF8E4E958D93}"/>
          </ac:spMkLst>
        </pc:spChg>
      </pc:sldChg>
      <pc:sldChg chg="addSp modSp mod">
        <pc:chgData name="olivette cole" userId="ad2664c3f3cd861c" providerId="LiveId" clId="{F1E8C6A2-B967-44B4-8B3E-7E6FEA1BC6A0}" dt="2021-11-04T11:37:53.534" v="160" actId="20577"/>
        <pc:sldMkLst>
          <pc:docMk/>
          <pc:sldMk cId="3740871024" sldId="262"/>
        </pc:sldMkLst>
        <pc:spChg chg="add mod">
          <ac:chgData name="olivette cole" userId="ad2664c3f3cd861c" providerId="LiveId" clId="{F1E8C6A2-B967-44B4-8B3E-7E6FEA1BC6A0}" dt="2021-11-04T11:37:53.534" v="160" actId="20577"/>
          <ac:spMkLst>
            <pc:docMk/>
            <pc:sldMk cId="3740871024" sldId="262"/>
            <ac:spMk id="2" creationId="{4ECC5800-E368-4C13-A208-B11E574A15CB}"/>
          </ac:spMkLst>
        </pc:spChg>
      </pc:sldChg>
      <pc:sldChg chg="addSp modSp mod">
        <pc:chgData name="olivette cole" userId="ad2664c3f3cd861c" providerId="LiveId" clId="{F1E8C6A2-B967-44B4-8B3E-7E6FEA1BC6A0}" dt="2021-11-04T11:42:44.930" v="209" actId="20577"/>
        <pc:sldMkLst>
          <pc:docMk/>
          <pc:sldMk cId="1921886402" sldId="263"/>
        </pc:sldMkLst>
        <pc:spChg chg="add mod">
          <ac:chgData name="olivette cole" userId="ad2664c3f3cd861c" providerId="LiveId" clId="{F1E8C6A2-B967-44B4-8B3E-7E6FEA1BC6A0}" dt="2021-11-04T11:42:44.930" v="209" actId="20577"/>
          <ac:spMkLst>
            <pc:docMk/>
            <pc:sldMk cId="1921886402" sldId="263"/>
            <ac:spMk id="2" creationId="{5D0FC3AA-2A12-4BAC-A7DD-8110F3E6C394}"/>
          </ac:spMkLst>
        </pc:spChg>
      </pc:sldChg>
      <pc:sldChg chg="addSp modSp mod">
        <pc:chgData name="olivette cole" userId="ad2664c3f3cd861c" providerId="LiveId" clId="{F1E8C6A2-B967-44B4-8B3E-7E6FEA1BC6A0}" dt="2021-11-04T11:43:19.169" v="212"/>
        <pc:sldMkLst>
          <pc:docMk/>
          <pc:sldMk cId="1416520654" sldId="264"/>
        </pc:sldMkLst>
        <pc:spChg chg="add mod">
          <ac:chgData name="olivette cole" userId="ad2664c3f3cd861c" providerId="LiveId" clId="{F1E8C6A2-B967-44B4-8B3E-7E6FEA1BC6A0}" dt="2021-11-04T11:43:19.169" v="212"/>
          <ac:spMkLst>
            <pc:docMk/>
            <pc:sldMk cId="1416520654" sldId="264"/>
            <ac:spMk id="3" creationId="{1474E7C8-796A-4D2A-B48A-ACF4D95A81AB}"/>
          </ac:spMkLst>
        </pc:spChg>
      </pc:sldChg>
      <pc:sldChg chg="addSp modSp mod">
        <pc:chgData name="olivette cole" userId="ad2664c3f3cd861c" providerId="LiveId" clId="{F1E8C6A2-B967-44B4-8B3E-7E6FEA1BC6A0}" dt="2021-11-04T11:48:17.915" v="233" actId="20577"/>
        <pc:sldMkLst>
          <pc:docMk/>
          <pc:sldMk cId="1789571002" sldId="265"/>
        </pc:sldMkLst>
        <pc:spChg chg="add mod">
          <ac:chgData name="olivette cole" userId="ad2664c3f3cd861c" providerId="LiveId" clId="{F1E8C6A2-B967-44B4-8B3E-7E6FEA1BC6A0}" dt="2021-11-04T11:48:17.915" v="233" actId="20577"/>
          <ac:spMkLst>
            <pc:docMk/>
            <pc:sldMk cId="1789571002" sldId="265"/>
            <ac:spMk id="2" creationId="{A26139A8-D25F-4B1B-99B0-FE2864FDF0EF}"/>
          </ac:spMkLst>
        </pc:spChg>
      </pc:sldChg>
      <pc:sldChg chg="addSp modSp mod">
        <pc:chgData name="olivette cole" userId="ad2664c3f3cd861c" providerId="LiveId" clId="{F1E8C6A2-B967-44B4-8B3E-7E6FEA1BC6A0}" dt="2021-11-04T11:48:46.346" v="235"/>
        <pc:sldMkLst>
          <pc:docMk/>
          <pc:sldMk cId="3367379387" sldId="266"/>
        </pc:sldMkLst>
        <pc:spChg chg="add mod">
          <ac:chgData name="olivette cole" userId="ad2664c3f3cd861c" providerId="LiveId" clId="{F1E8C6A2-B967-44B4-8B3E-7E6FEA1BC6A0}" dt="2021-11-04T11:48:46.346" v="235"/>
          <ac:spMkLst>
            <pc:docMk/>
            <pc:sldMk cId="3367379387" sldId="266"/>
            <ac:spMk id="3" creationId="{7D393145-D770-4DB8-AFE0-649A2B244E7C}"/>
          </ac:spMkLst>
        </pc:spChg>
      </pc:sldChg>
      <pc:sldChg chg="addSp modSp mod">
        <pc:chgData name="olivette cole" userId="ad2664c3f3cd861c" providerId="LiveId" clId="{F1E8C6A2-B967-44B4-8B3E-7E6FEA1BC6A0}" dt="2021-11-04T11:51:22.452" v="257" actId="20577"/>
        <pc:sldMkLst>
          <pc:docMk/>
          <pc:sldMk cId="853858250" sldId="267"/>
        </pc:sldMkLst>
        <pc:spChg chg="add mod">
          <ac:chgData name="olivette cole" userId="ad2664c3f3cd861c" providerId="LiveId" clId="{F1E8C6A2-B967-44B4-8B3E-7E6FEA1BC6A0}" dt="2021-11-04T11:51:22.452" v="257" actId="20577"/>
          <ac:spMkLst>
            <pc:docMk/>
            <pc:sldMk cId="853858250" sldId="267"/>
            <ac:spMk id="2" creationId="{B2EEF017-4F5A-48B3-9319-55CC868837D8}"/>
          </ac:spMkLst>
        </pc:spChg>
      </pc:sldChg>
      <pc:sldChg chg="addSp modSp mod">
        <pc:chgData name="olivette cole" userId="ad2664c3f3cd861c" providerId="LiveId" clId="{F1E8C6A2-B967-44B4-8B3E-7E6FEA1BC6A0}" dt="2021-11-04T11:54:05.753" v="314" actId="1076"/>
        <pc:sldMkLst>
          <pc:docMk/>
          <pc:sldMk cId="3156091056" sldId="268"/>
        </pc:sldMkLst>
        <pc:spChg chg="add mod">
          <ac:chgData name="olivette cole" userId="ad2664c3f3cd861c" providerId="LiveId" clId="{F1E8C6A2-B967-44B4-8B3E-7E6FEA1BC6A0}" dt="2021-11-04T11:54:05.753" v="314" actId="1076"/>
          <ac:spMkLst>
            <pc:docMk/>
            <pc:sldMk cId="3156091056" sldId="268"/>
            <ac:spMk id="4" creationId="{A743935C-F1ED-4471-91C7-DC52E6AB98B6}"/>
          </ac:spMkLst>
        </pc:spChg>
        <pc:picChg chg="mod">
          <ac:chgData name="olivette cole" userId="ad2664c3f3cd861c" providerId="LiveId" clId="{F1E8C6A2-B967-44B4-8B3E-7E6FEA1BC6A0}" dt="2021-11-04T11:51:51.667" v="259" actId="1076"/>
          <ac:picMkLst>
            <pc:docMk/>
            <pc:sldMk cId="3156091056" sldId="268"/>
            <ac:picMk id="8194" creationId="{00000000-0000-0000-0000-000000000000}"/>
          </ac:picMkLst>
        </pc:picChg>
      </pc:sldChg>
      <pc:sldChg chg="addSp modSp mod ord">
        <pc:chgData name="olivette cole" userId="ad2664c3f3cd861c" providerId="LiveId" clId="{F1E8C6A2-B967-44B4-8B3E-7E6FEA1BC6A0}" dt="2021-11-04T11:38:52.031" v="184" actId="20577"/>
        <pc:sldMkLst>
          <pc:docMk/>
          <pc:sldMk cId="413198469" sldId="269"/>
        </pc:sldMkLst>
        <pc:spChg chg="add mod">
          <ac:chgData name="olivette cole" userId="ad2664c3f3cd861c" providerId="LiveId" clId="{F1E8C6A2-B967-44B4-8B3E-7E6FEA1BC6A0}" dt="2021-11-04T11:38:52.031" v="184" actId="20577"/>
          <ac:spMkLst>
            <pc:docMk/>
            <pc:sldMk cId="413198469" sldId="269"/>
            <ac:spMk id="7" creationId="{36E50D7B-8274-4A98-900F-898C848EB987}"/>
          </ac:spMkLst>
        </pc:spChg>
      </pc:sldChg>
      <pc:sldChg chg="addSp delSp modSp new mod">
        <pc:chgData name="olivette cole" userId="ad2664c3f3cd861c" providerId="LiveId" clId="{F1E8C6A2-B967-44B4-8B3E-7E6FEA1BC6A0}" dt="2021-11-04T12:10:43.192" v="365" actId="20577"/>
        <pc:sldMkLst>
          <pc:docMk/>
          <pc:sldMk cId="2805809933" sldId="271"/>
        </pc:sldMkLst>
        <pc:spChg chg="mod">
          <ac:chgData name="olivette cole" userId="ad2664c3f3cd861c" providerId="LiveId" clId="{F1E8C6A2-B967-44B4-8B3E-7E6FEA1BC6A0}" dt="2021-11-04T12:10:43.192" v="365" actId="20577"/>
          <ac:spMkLst>
            <pc:docMk/>
            <pc:sldMk cId="2805809933" sldId="271"/>
            <ac:spMk id="2" creationId="{E4A5ADA4-45B1-4F72-943D-D1EABF2279C4}"/>
          </ac:spMkLst>
        </pc:spChg>
        <pc:spChg chg="add del">
          <ac:chgData name="olivette cole" userId="ad2664c3f3cd861c" providerId="LiveId" clId="{F1E8C6A2-B967-44B4-8B3E-7E6FEA1BC6A0}" dt="2021-11-04T11:54:32.519" v="316" actId="478"/>
          <ac:spMkLst>
            <pc:docMk/>
            <pc:sldMk cId="2805809933" sldId="271"/>
            <ac:spMk id="4" creationId="{DB97FD83-5BA8-4510-B0FD-D2D9DAB82D0A}"/>
          </ac:spMkLst>
        </pc:spChg>
        <pc:spChg chg="add mod">
          <ac:chgData name="olivette cole" userId="ad2664c3f3cd861c" providerId="LiveId" clId="{F1E8C6A2-B967-44B4-8B3E-7E6FEA1BC6A0}" dt="2021-11-04T11:54:56.144" v="321"/>
          <ac:spMkLst>
            <pc:docMk/>
            <pc:sldMk cId="2805809933" sldId="271"/>
            <ac:spMk id="5" creationId="{94277CEC-50DF-4917-ABB0-79334273DD48}"/>
          </ac:spMkLst>
        </pc:spChg>
      </pc:sldChg>
      <pc:sldChg chg="delSp modSp new del mod">
        <pc:chgData name="olivette cole" userId="ad2664c3f3cd861c" providerId="LiveId" clId="{F1E8C6A2-B967-44B4-8B3E-7E6FEA1BC6A0}" dt="2021-11-04T11:31:10.513" v="77" actId="2696"/>
        <pc:sldMkLst>
          <pc:docMk/>
          <pc:sldMk cId="3917998889" sldId="271"/>
        </pc:sldMkLst>
        <pc:spChg chg="mod">
          <ac:chgData name="olivette cole" userId="ad2664c3f3cd861c" providerId="LiveId" clId="{F1E8C6A2-B967-44B4-8B3E-7E6FEA1BC6A0}" dt="2021-11-04T11:29:24.190" v="76" actId="20577"/>
          <ac:spMkLst>
            <pc:docMk/>
            <pc:sldMk cId="3917998889" sldId="271"/>
            <ac:spMk id="2" creationId="{CCC99BBB-1E4E-4F01-A4C9-2D1936AFABD4}"/>
          </ac:spMkLst>
        </pc:spChg>
        <pc:spChg chg="del">
          <ac:chgData name="olivette cole" userId="ad2664c3f3cd861c" providerId="LiveId" clId="{F1E8C6A2-B967-44B4-8B3E-7E6FEA1BC6A0}" dt="2021-11-04T11:15:37.921" v="37" actId="478"/>
          <ac:spMkLst>
            <pc:docMk/>
            <pc:sldMk cId="3917998889" sldId="271"/>
            <ac:spMk id="3" creationId="{79D0D5C5-6B6B-43BD-89AA-A5A05767B1CF}"/>
          </ac:spMkLst>
        </pc:spChg>
      </pc:sldChg>
      <pc:sldChg chg="delSp modSp new del mod">
        <pc:chgData name="olivette cole" userId="ad2664c3f3cd861c" providerId="LiveId" clId="{F1E8C6A2-B967-44B4-8B3E-7E6FEA1BC6A0}" dt="2021-11-04T11:31:39.044" v="80" actId="2696"/>
        <pc:sldMkLst>
          <pc:docMk/>
          <pc:sldMk cId="3802115279" sldId="272"/>
        </pc:sldMkLst>
        <pc:spChg chg="del mod">
          <ac:chgData name="olivette cole" userId="ad2664c3f3cd861c" providerId="LiveId" clId="{F1E8C6A2-B967-44B4-8B3E-7E6FEA1BC6A0}" dt="2021-11-04T11:31:28.756" v="79" actId="478"/>
          <ac:spMkLst>
            <pc:docMk/>
            <pc:sldMk cId="3802115279" sldId="272"/>
            <ac:spMk id="3" creationId="{34802397-E290-420C-9B45-B558D5FF0057}"/>
          </ac:spMkLst>
        </pc:spChg>
      </pc:sldChg>
    </pc:docChg>
  </pc:docChgLst>
  <pc:docChgLst>
    <pc:chgData name="olivette cole" userId="ad2664c3f3cd861c" providerId="LiveId" clId="{420645A7-CB04-4589-83D5-53B6E9137395}"/>
    <pc:docChg chg="undo custSel addSld delSld modSld sldOrd">
      <pc:chgData name="olivette cole" userId="ad2664c3f3cd861c" providerId="LiveId" clId="{420645A7-CB04-4589-83D5-53B6E9137395}" dt="2021-11-27T21:08:31.183" v="4089" actId="20577"/>
      <pc:docMkLst>
        <pc:docMk/>
      </pc:docMkLst>
      <pc:sldChg chg="addSp delSp modSp mod setBg setClrOvrMap">
        <pc:chgData name="olivette cole" userId="ad2664c3f3cd861c" providerId="LiveId" clId="{420645A7-CB04-4589-83D5-53B6E9137395}" dt="2021-11-27T17:41:29.787" v="762" actId="255"/>
        <pc:sldMkLst>
          <pc:docMk/>
          <pc:sldMk cId="1173061574" sldId="256"/>
        </pc:sldMkLst>
        <pc:spChg chg="add mod">
          <ac:chgData name="olivette cole" userId="ad2664c3f3cd861c" providerId="LiveId" clId="{420645A7-CB04-4589-83D5-53B6E9137395}" dt="2021-11-27T17:41:29.787" v="762" actId="255"/>
          <ac:spMkLst>
            <pc:docMk/>
            <pc:sldMk cId="1173061574" sldId="256"/>
            <ac:spMk id="2" creationId="{2AD26191-8CCC-4B92-B38D-7D4511041609}"/>
          </ac:spMkLst>
        </pc:spChg>
        <pc:spChg chg="mod">
          <ac:chgData name="olivette cole" userId="ad2664c3f3cd861c" providerId="LiveId" clId="{420645A7-CB04-4589-83D5-53B6E9137395}" dt="2021-11-27T13:02:14.918" v="0" actId="26606"/>
          <ac:spMkLst>
            <pc:docMk/>
            <pc:sldMk cId="1173061574" sldId="256"/>
            <ac:spMk id="3" creationId="{00000000-0000-0000-0000-000000000000}"/>
          </ac:spMkLst>
        </pc:spChg>
        <pc:spChg chg="add">
          <ac:chgData name="olivette cole" userId="ad2664c3f3cd861c" providerId="LiveId" clId="{420645A7-CB04-4589-83D5-53B6E9137395}" dt="2021-11-27T13:02:14.918" v="0" actId="26606"/>
          <ac:spMkLst>
            <pc:docMk/>
            <pc:sldMk cId="1173061574" sldId="256"/>
            <ac:spMk id="10" creationId="{B4AAD3FD-83A5-4B89-9F8F-01B8870865BE}"/>
          </ac:spMkLst>
        </pc:spChg>
        <pc:spChg chg="add">
          <ac:chgData name="olivette cole" userId="ad2664c3f3cd861c" providerId="LiveId" clId="{420645A7-CB04-4589-83D5-53B6E9137395}" dt="2021-11-27T13:02:14.918" v="0" actId="26606"/>
          <ac:spMkLst>
            <pc:docMk/>
            <pc:sldMk cId="1173061574" sldId="256"/>
            <ac:spMk id="12" creationId="{61752F1D-FC0F-4103-9584-630E643CCDA6}"/>
          </ac:spMkLst>
        </pc:spChg>
        <pc:spChg chg="add">
          <ac:chgData name="olivette cole" userId="ad2664c3f3cd861c" providerId="LiveId" clId="{420645A7-CB04-4589-83D5-53B6E9137395}" dt="2021-11-27T13:02:14.918" v="0" actId="26606"/>
          <ac:spMkLst>
            <pc:docMk/>
            <pc:sldMk cId="1173061574" sldId="256"/>
            <ac:spMk id="14" creationId="{70151CB7-E7DE-4917-B831-01DF9CE01306}"/>
          </ac:spMkLst>
        </pc:spChg>
        <pc:spChg chg="add">
          <ac:chgData name="olivette cole" userId="ad2664c3f3cd861c" providerId="LiveId" clId="{420645A7-CB04-4589-83D5-53B6E9137395}" dt="2021-11-27T13:02:14.918" v="0" actId="26606"/>
          <ac:spMkLst>
            <pc:docMk/>
            <pc:sldMk cId="1173061574" sldId="256"/>
            <ac:spMk id="16" creationId="{A92A1116-1C84-41DF-B803-1F7B0883EC82}"/>
          </ac:spMkLst>
        </pc:spChg>
        <pc:picChg chg="add del">
          <ac:chgData name="olivette cole" userId="ad2664c3f3cd861c" providerId="LiveId" clId="{420645A7-CB04-4589-83D5-53B6E9137395}" dt="2021-11-27T13:02:30.263" v="1" actId="478"/>
          <ac:picMkLst>
            <pc:docMk/>
            <pc:sldMk cId="1173061574" sldId="256"/>
            <ac:picMk id="7" creationId="{D0D9B460-E3C0-4ECD-9390-7FE8C3E19AE5}"/>
          </ac:picMkLst>
        </pc:picChg>
      </pc:sldChg>
      <pc:sldChg chg="del">
        <pc:chgData name="olivette cole" userId="ad2664c3f3cd861c" providerId="LiveId" clId="{420645A7-CB04-4589-83D5-53B6E9137395}" dt="2021-11-27T13:04:17.942" v="58" actId="2696"/>
        <pc:sldMkLst>
          <pc:docMk/>
          <pc:sldMk cId="1879474684" sldId="257"/>
        </pc:sldMkLst>
      </pc:sldChg>
      <pc:sldChg chg="del">
        <pc:chgData name="olivette cole" userId="ad2664c3f3cd861c" providerId="LiveId" clId="{420645A7-CB04-4589-83D5-53B6E9137395}" dt="2021-11-27T18:12:41.252" v="1940" actId="47"/>
        <pc:sldMkLst>
          <pc:docMk/>
          <pc:sldMk cId="1478903848" sldId="258"/>
        </pc:sldMkLst>
      </pc:sldChg>
      <pc:sldChg chg="addSp delSp modSp mod modClrScheme chgLayout modNotesTx">
        <pc:chgData name="olivette cole" userId="ad2664c3f3cd861c" providerId="LiveId" clId="{420645A7-CB04-4589-83D5-53B6E9137395}" dt="2021-11-27T21:08:31.183" v="4089" actId="20577"/>
        <pc:sldMkLst>
          <pc:docMk/>
          <pc:sldMk cId="988368507" sldId="259"/>
        </pc:sldMkLst>
        <pc:spChg chg="del">
          <ac:chgData name="olivette cole" userId="ad2664c3f3cd861c" providerId="LiveId" clId="{420645A7-CB04-4589-83D5-53B6E9137395}" dt="2021-11-27T18:51:28.156" v="1968" actId="478"/>
          <ac:spMkLst>
            <pc:docMk/>
            <pc:sldMk cId="988368507" sldId="259"/>
            <ac:spMk id="2" creationId="{6553CB73-E477-477E-BBE4-D73C35BCFEA2}"/>
          </ac:spMkLst>
        </pc:spChg>
        <pc:spChg chg="add del mod">
          <ac:chgData name="olivette cole" userId="ad2664c3f3cd861c" providerId="LiveId" clId="{420645A7-CB04-4589-83D5-53B6E9137395}" dt="2021-11-27T21:08:19.343" v="4069" actId="6264"/>
          <ac:spMkLst>
            <pc:docMk/>
            <pc:sldMk cId="988368507" sldId="259"/>
            <ac:spMk id="2" creationId="{D60A4096-C662-4F25-9152-7BC866782272}"/>
          </ac:spMkLst>
        </pc:spChg>
        <pc:spChg chg="mod ord">
          <ac:chgData name="olivette cole" userId="ad2664c3f3cd861c" providerId="LiveId" clId="{420645A7-CB04-4589-83D5-53B6E9137395}" dt="2021-11-27T21:08:31.183" v="4089" actId="20577"/>
          <ac:spMkLst>
            <pc:docMk/>
            <pc:sldMk cId="988368507" sldId="259"/>
            <ac:spMk id="3" creationId="{00000000-0000-0000-0000-000000000000}"/>
          </ac:spMkLst>
        </pc:spChg>
        <pc:spChg chg="del mod">
          <ac:chgData name="olivette cole" userId="ad2664c3f3cd861c" providerId="LiveId" clId="{420645A7-CB04-4589-83D5-53B6E9137395}" dt="2021-11-27T19:02:23.709" v="2307" actId="478"/>
          <ac:spMkLst>
            <pc:docMk/>
            <pc:sldMk cId="988368507" sldId="259"/>
            <ac:spMk id="4" creationId="{00000000-0000-0000-0000-000000000000}"/>
          </ac:spMkLst>
        </pc:spChg>
        <pc:spChg chg="add del mod">
          <ac:chgData name="olivette cole" userId="ad2664c3f3cd861c" providerId="LiveId" clId="{420645A7-CB04-4589-83D5-53B6E9137395}" dt="2021-11-27T21:08:19.343" v="4069" actId="6264"/>
          <ac:spMkLst>
            <pc:docMk/>
            <pc:sldMk cId="988368507" sldId="259"/>
            <ac:spMk id="4" creationId="{D4B82A93-D2FA-4D9E-A2E0-8B337DA7613F}"/>
          </ac:spMkLst>
        </pc:spChg>
        <pc:spChg chg="del mod">
          <ac:chgData name="olivette cole" userId="ad2664c3f3cd861c" providerId="LiveId" clId="{420645A7-CB04-4589-83D5-53B6E9137395}" dt="2021-11-27T19:03:16.118" v="2313" actId="478"/>
          <ac:spMkLst>
            <pc:docMk/>
            <pc:sldMk cId="988368507" sldId="259"/>
            <ac:spMk id="5" creationId="{FD4BF3D1-D37E-4A1C-A0AB-FAB25AD602B7}"/>
          </ac:spMkLst>
        </pc:spChg>
        <pc:spChg chg="del">
          <ac:chgData name="olivette cole" userId="ad2664c3f3cd861c" providerId="LiveId" clId="{420645A7-CB04-4589-83D5-53B6E9137395}" dt="2021-11-27T19:03:19.194" v="2314" actId="478"/>
          <ac:spMkLst>
            <pc:docMk/>
            <pc:sldMk cId="988368507" sldId="259"/>
            <ac:spMk id="6" creationId="{5E365C7B-F8FA-44E1-B6BC-6C2864B1420D}"/>
          </ac:spMkLst>
        </pc:spChg>
        <pc:spChg chg="add del mod">
          <ac:chgData name="olivette cole" userId="ad2664c3f3cd861c" providerId="LiveId" clId="{420645A7-CB04-4589-83D5-53B6E9137395}" dt="2021-11-27T19:03:09.720" v="2311" actId="478"/>
          <ac:spMkLst>
            <pc:docMk/>
            <pc:sldMk cId="988368507" sldId="259"/>
            <ac:spMk id="8" creationId="{0B6BE430-FF43-415E-8038-4A97F27C3570}"/>
          </ac:spMkLst>
        </pc:spChg>
        <pc:spChg chg="add del mod">
          <ac:chgData name="olivette cole" userId="ad2664c3f3cd861c" providerId="LiveId" clId="{420645A7-CB04-4589-83D5-53B6E9137395}" dt="2021-11-27T19:02:50.960" v="2310" actId="478"/>
          <ac:spMkLst>
            <pc:docMk/>
            <pc:sldMk cId="988368507" sldId="259"/>
            <ac:spMk id="9" creationId="{E201DBFD-3E43-4E95-A633-E6CD17FB6268}"/>
          </ac:spMkLst>
        </pc:spChg>
        <pc:spChg chg="add mod ord">
          <ac:chgData name="olivette cole" userId="ad2664c3f3cd861c" providerId="LiveId" clId="{420645A7-CB04-4589-83D5-53B6E9137395}" dt="2021-11-27T21:08:19.343" v="4069" actId="6264"/>
          <ac:spMkLst>
            <pc:docMk/>
            <pc:sldMk cId="988368507" sldId="259"/>
            <ac:spMk id="10" creationId="{ED859756-6D0B-47C2-92C6-3D143687BCF9}"/>
          </ac:spMkLst>
        </pc:spChg>
        <pc:picChg chg="del">
          <ac:chgData name="olivette cole" userId="ad2664c3f3cd861c" providerId="LiveId" clId="{420645A7-CB04-4589-83D5-53B6E9137395}" dt="2021-11-27T19:02:27.474" v="2308" actId="478"/>
          <ac:picMkLst>
            <pc:docMk/>
            <pc:sldMk cId="988368507" sldId="259"/>
            <ac:picMk id="2051" creationId="{00000000-0000-0000-0000-000000000000}"/>
          </ac:picMkLst>
        </pc:picChg>
      </pc:sldChg>
      <pc:sldChg chg="delSp modSp mod ord">
        <pc:chgData name="olivette cole" userId="ad2664c3f3cd861c" providerId="LiveId" clId="{420645A7-CB04-4589-83D5-53B6E9137395}" dt="2021-11-27T19:15:17.126" v="3089" actId="478"/>
        <pc:sldMkLst>
          <pc:docMk/>
          <pc:sldMk cId="4164178085" sldId="260"/>
        </pc:sldMkLst>
        <pc:spChg chg="del">
          <ac:chgData name="olivette cole" userId="ad2664c3f3cd861c" providerId="LiveId" clId="{420645A7-CB04-4589-83D5-53B6E9137395}" dt="2021-11-27T19:15:17.126" v="3089" actId="478"/>
          <ac:spMkLst>
            <pc:docMk/>
            <pc:sldMk cId="4164178085" sldId="260"/>
            <ac:spMk id="2" creationId="{DE4F3B2C-3166-4F9E-8BF1-0F87169DDEAC}"/>
          </ac:spMkLst>
        </pc:spChg>
        <pc:spChg chg="mod">
          <ac:chgData name="olivette cole" userId="ad2664c3f3cd861c" providerId="LiveId" clId="{420645A7-CB04-4589-83D5-53B6E9137395}" dt="2021-11-27T19:11:37.489" v="3024"/>
          <ac:spMkLst>
            <pc:docMk/>
            <pc:sldMk cId="4164178085" sldId="260"/>
            <ac:spMk id="4" creationId="{00000000-0000-0000-0000-000000000000}"/>
          </ac:spMkLst>
        </pc:spChg>
      </pc:sldChg>
      <pc:sldChg chg="addSp delSp modSp mod ord setBg setClrOvrMap">
        <pc:chgData name="olivette cole" userId="ad2664c3f3cd861c" providerId="LiveId" clId="{420645A7-CB04-4589-83D5-53B6E9137395}" dt="2021-11-27T19:33:08.790" v="3241" actId="20577"/>
        <pc:sldMkLst>
          <pc:docMk/>
          <pc:sldMk cId="3221848153" sldId="261"/>
        </pc:sldMkLst>
        <pc:spChg chg="mod">
          <ac:chgData name="olivette cole" userId="ad2664c3f3cd861c" providerId="LiveId" clId="{420645A7-CB04-4589-83D5-53B6E9137395}" dt="2021-11-27T18:01:32.897" v="1484" actId="26606"/>
          <ac:spMkLst>
            <pc:docMk/>
            <pc:sldMk cId="3221848153" sldId="261"/>
            <ac:spMk id="2" creationId="{CA594949-CAE0-4C19-8049-D67B4029C381}"/>
          </ac:spMkLst>
        </pc:spChg>
        <pc:spChg chg="add del mod">
          <ac:chgData name="olivette cole" userId="ad2664c3f3cd861c" providerId="LiveId" clId="{420645A7-CB04-4589-83D5-53B6E9137395}" dt="2021-11-27T19:33:08.790" v="3241" actId="20577"/>
          <ac:spMkLst>
            <pc:docMk/>
            <pc:sldMk cId="3221848153" sldId="261"/>
            <ac:spMk id="3" creationId="{D682F04B-9F8A-40E8-90CA-774BA18FB900}"/>
          </ac:spMkLst>
        </pc:spChg>
        <pc:spChg chg="del mod">
          <ac:chgData name="olivette cole" userId="ad2664c3f3cd861c" providerId="LiveId" clId="{420645A7-CB04-4589-83D5-53B6E9137395}" dt="2021-11-27T18:09:05.274" v="1744" actId="478"/>
          <ac:spMkLst>
            <pc:docMk/>
            <pc:sldMk cId="3221848153" sldId="261"/>
            <ac:spMk id="4" creationId="{5AE299F9-33BF-4188-9412-DF8E4E958D93}"/>
          </ac:spMkLst>
        </pc:spChg>
        <pc:spChg chg="add del">
          <ac:chgData name="olivette cole" userId="ad2664c3f3cd861c" providerId="LiveId" clId="{420645A7-CB04-4589-83D5-53B6E9137395}" dt="2021-11-27T17:58:35.305" v="1470" actId="26606"/>
          <ac:spMkLst>
            <pc:docMk/>
            <pc:sldMk cId="3221848153" sldId="261"/>
            <ac:spMk id="9" creationId="{052BEFF1-896C-45B1-B02C-96A6A1BC389A}"/>
          </ac:spMkLst>
        </pc:spChg>
        <pc:spChg chg="add del">
          <ac:chgData name="olivette cole" userId="ad2664c3f3cd861c" providerId="LiveId" clId="{420645A7-CB04-4589-83D5-53B6E9137395}" dt="2021-11-27T17:58:35.305" v="1470" actId="26606"/>
          <ac:spMkLst>
            <pc:docMk/>
            <pc:sldMk cId="3221848153" sldId="261"/>
            <ac:spMk id="11" creationId="{BB237A14-61B1-4C00-A670-5D8D68A8668E}"/>
          </ac:spMkLst>
        </pc:spChg>
        <pc:spChg chg="add del">
          <ac:chgData name="olivette cole" userId="ad2664c3f3cd861c" providerId="LiveId" clId="{420645A7-CB04-4589-83D5-53B6E9137395}" dt="2021-11-27T17:58:35.305" v="1470" actId="26606"/>
          <ac:spMkLst>
            <pc:docMk/>
            <pc:sldMk cId="3221848153" sldId="261"/>
            <ac:spMk id="13" creationId="{8598F259-6F54-47A3-8D13-1603D786A328}"/>
          </ac:spMkLst>
        </pc:spChg>
        <pc:spChg chg="add del">
          <ac:chgData name="olivette cole" userId="ad2664c3f3cd861c" providerId="LiveId" clId="{420645A7-CB04-4589-83D5-53B6E9137395}" dt="2021-11-27T17:58:35.305" v="1470" actId="26606"/>
          <ac:spMkLst>
            <pc:docMk/>
            <pc:sldMk cId="3221848153" sldId="261"/>
            <ac:spMk id="14" creationId="{D682F04B-9F8A-40E8-90CA-774BA18FB900}"/>
          </ac:spMkLst>
        </pc:spChg>
        <pc:spChg chg="add del">
          <ac:chgData name="olivette cole" userId="ad2664c3f3cd861c" providerId="LiveId" clId="{420645A7-CB04-4589-83D5-53B6E9137395}" dt="2021-11-27T17:58:35.305" v="1470" actId="26606"/>
          <ac:spMkLst>
            <pc:docMk/>
            <pc:sldMk cId="3221848153" sldId="261"/>
            <ac:spMk id="15" creationId="{0BA768A8-4FED-4ED8-9E46-6BE72188ECD2}"/>
          </ac:spMkLst>
        </pc:spChg>
        <pc:spChg chg="add del">
          <ac:chgData name="olivette cole" userId="ad2664c3f3cd861c" providerId="LiveId" clId="{420645A7-CB04-4589-83D5-53B6E9137395}" dt="2021-11-27T17:59:05.644" v="1472" actId="26606"/>
          <ac:spMkLst>
            <pc:docMk/>
            <pc:sldMk cId="3221848153" sldId="261"/>
            <ac:spMk id="17" creationId="{DDBA86CC-34C3-43C1-B328-62490FE69046}"/>
          </ac:spMkLst>
        </pc:spChg>
        <pc:spChg chg="add del">
          <ac:chgData name="olivette cole" userId="ad2664c3f3cd861c" providerId="LiveId" clId="{420645A7-CB04-4589-83D5-53B6E9137395}" dt="2021-11-27T17:59:05.644" v="1472" actId="26606"/>
          <ac:spMkLst>
            <pc:docMk/>
            <pc:sldMk cId="3221848153" sldId="261"/>
            <ac:spMk id="18" creationId="{9CF4C9D6-90BC-48A0-91E8-0F0373CA11B5}"/>
          </ac:spMkLst>
        </pc:spChg>
        <pc:spChg chg="add del">
          <ac:chgData name="olivette cole" userId="ad2664c3f3cd861c" providerId="LiveId" clId="{420645A7-CB04-4589-83D5-53B6E9137395}" dt="2021-11-27T17:59:05.644" v="1472" actId="26606"/>
          <ac:spMkLst>
            <pc:docMk/>
            <pc:sldMk cId="3221848153" sldId="261"/>
            <ac:spMk id="19" creationId="{D682F04B-9F8A-40E8-90CA-774BA18FB900}"/>
          </ac:spMkLst>
        </pc:spChg>
        <pc:graphicFrameChg chg="add del">
          <ac:chgData name="olivette cole" userId="ad2664c3f3cd861c" providerId="LiveId" clId="{420645A7-CB04-4589-83D5-53B6E9137395}" dt="2021-11-27T17:39:32.656" v="754" actId="26606"/>
          <ac:graphicFrameMkLst>
            <pc:docMk/>
            <pc:sldMk cId="3221848153" sldId="261"/>
            <ac:graphicFrameMk id="6" creationId="{0AF8E375-2466-44AB-A7CC-9FB76F25C9A0}"/>
          </ac:graphicFrameMkLst>
        </pc:graphicFrameChg>
        <pc:graphicFrameChg chg="add del">
          <ac:chgData name="olivette cole" userId="ad2664c3f3cd861c" providerId="LiveId" clId="{420645A7-CB04-4589-83D5-53B6E9137395}" dt="2021-11-27T17:58:24.227" v="1468" actId="26606"/>
          <ac:graphicFrameMkLst>
            <pc:docMk/>
            <pc:sldMk cId="3221848153" sldId="261"/>
            <ac:graphicFrameMk id="7" creationId="{438D3164-E4D8-4E72-A883-AC9ECDDB7CD6}"/>
          </ac:graphicFrameMkLst>
        </pc:graphicFrameChg>
        <pc:graphicFrameChg chg="add del">
          <ac:chgData name="olivette cole" userId="ad2664c3f3cd861c" providerId="LiveId" clId="{420645A7-CB04-4589-83D5-53B6E9137395}" dt="2021-11-27T17:39:35.303" v="756" actId="26606"/>
          <ac:graphicFrameMkLst>
            <pc:docMk/>
            <pc:sldMk cId="3221848153" sldId="261"/>
            <ac:graphicFrameMk id="8" creationId="{8F8230DF-A2B3-46C7-A6B7-2906475C1BC2}"/>
          </ac:graphicFrameMkLst>
        </pc:graphicFrameChg>
        <pc:graphicFrameChg chg="add del">
          <ac:chgData name="olivette cole" userId="ad2664c3f3cd861c" providerId="LiveId" clId="{420645A7-CB04-4589-83D5-53B6E9137395}" dt="2021-11-27T17:39:43.826" v="758" actId="26606"/>
          <ac:graphicFrameMkLst>
            <pc:docMk/>
            <pc:sldMk cId="3221848153" sldId="261"/>
            <ac:graphicFrameMk id="10" creationId="{0B1E6FC9-E6BF-406E-9A90-25D41B872B9E}"/>
          </ac:graphicFrameMkLst>
        </pc:graphicFrameChg>
        <pc:graphicFrameChg chg="add del">
          <ac:chgData name="olivette cole" userId="ad2664c3f3cd861c" providerId="LiveId" clId="{420645A7-CB04-4589-83D5-53B6E9137395}" dt="2021-11-27T17:39:56.967" v="760" actId="26606"/>
          <ac:graphicFrameMkLst>
            <pc:docMk/>
            <pc:sldMk cId="3221848153" sldId="261"/>
            <ac:graphicFrameMk id="12" creationId="{D47CCCE6-1EE5-4847-B143-A3726C240408}"/>
          </ac:graphicFrameMkLst>
        </pc:graphicFrameChg>
        <pc:graphicFrameChg chg="add del">
          <ac:chgData name="olivette cole" userId="ad2664c3f3cd861c" providerId="LiveId" clId="{420645A7-CB04-4589-83D5-53B6E9137395}" dt="2021-11-27T17:59:28.528" v="1474" actId="26606"/>
          <ac:graphicFrameMkLst>
            <pc:docMk/>
            <pc:sldMk cId="3221848153" sldId="261"/>
            <ac:graphicFrameMk id="21" creationId="{6C1188C0-E03F-437D-80D2-F1F3A8A3FEE5}"/>
          </ac:graphicFrameMkLst>
        </pc:graphicFrameChg>
        <pc:graphicFrameChg chg="add del modGraphic">
          <ac:chgData name="olivette cole" userId="ad2664c3f3cd861c" providerId="LiveId" clId="{420645A7-CB04-4589-83D5-53B6E9137395}" dt="2021-11-27T18:01:32.897" v="1484" actId="26606"/>
          <ac:graphicFrameMkLst>
            <pc:docMk/>
            <pc:sldMk cId="3221848153" sldId="261"/>
            <ac:graphicFrameMk id="23" creationId="{B0EAB142-3AD0-428A-8135-DBA1F3B440B1}"/>
          </ac:graphicFrameMkLst>
        </pc:graphicFrameChg>
      </pc:sldChg>
      <pc:sldChg chg="delSp modSp mod">
        <pc:chgData name="olivette cole" userId="ad2664c3f3cd861c" providerId="LiveId" clId="{420645A7-CB04-4589-83D5-53B6E9137395}" dt="2021-11-27T19:09:13.769" v="2993" actId="20577"/>
        <pc:sldMkLst>
          <pc:docMk/>
          <pc:sldMk cId="3740871024" sldId="262"/>
        </pc:sldMkLst>
        <pc:spChg chg="del mod">
          <ac:chgData name="olivette cole" userId="ad2664c3f3cd861c" providerId="LiveId" clId="{420645A7-CB04-4589-83D5-53B6E9137395}" dt="2021-11-27T18:51:18.137" v="1967" actId="478"/>
          <ac:spMkLst>
            <pc:docMk/>
            <pc:sldMk cId="3740871024" sldId="262"/>
            <ac:spMk id="2" creationId="{4ECC5800-E368-4C13-A208-B11E574A15CB}"/>
          </ac:spMkLst>
        </pc:spChg>
        <pc:spChg chg="mod">
          <ac:chgData name="olivette cole" userId="ad2664c3f3cd861c" providerId="LiveId" clId="{420645A7-CB04-4589-83D5-53B6E9137395}" dt="2021-11-27T19:09:13.769" v="2993" actId="20577"/>
          <ac:spMkLst>
            <pc:docMk/>
            <pc:sldMk cId="3740871024" sldId="262"/>
            <ac:spMk id="4" creationId="{00000000-0000-0000-0000-000000000000}"/>
          </ac:spMkLst>
        </pc:spChg>
      </pc:sldChg>
      <pc:sldChg chg="addSp delSp modSp mod">
        <pc:chgData name="olivette cole" userId="ad2664c3f3cd861c" providerId="LiveId" clId="{420645A7-CB04-4589-83D5-53B6E9137395}" dt="2021-11-27T21:07:34.652" v="4068" actId="14100"/>
        <pc:sldMkLst>
          <pc:docMk/>
          <pc:sldMk cId="1921886402" sldId="263"/>
        </pc:sldMkLst>
        <pc:spChg chg="del">
          <ac:chgData name="olivette cole" userId="ad2664c3f3cd861c" providerId="LiveId" clId="{420645A7-CB04-4589-83D5-53B6E9137395}" dt="2021-11-27T19:09:41.342" v="2994" actId="478"/>
          <ac:spMkLst>
            <pc:docMk/>
            <pc:sldMk cId="1921886402" sldId="263"/>
            <ac:spMk id="2" creationId="{5D0FC3AA-2A12-4BAC-A7DD-8110F3E6C394}"/>
          </ac:spMkLst>
        </pc:spChg>
        <pc:spChg chg="add mod">
          <ac:chgData name="olivette cole" userId="ad2664c3f3cd861c" providerId="LiveId" clId="{420645A7-CB04-4589-83D5-53B6E9137395}" dt="2021-11-27T21:07:34.652" v="4068" actId="14100"/>
          <ac:spMkLst>
            <pc:docMk/>
            <pc:sldMk cId="1921886402" sldId="263"/>
            <ac:spMk id="2" creationId="{640A735A-92EF-4EDB-AA59-8CA4273716A7}"/>
          </ac:spMkLst>
        </pc:spChg>
        <pc:spChg chg="del">
          <ac:chgData name="olivette cole" userId="ad2664c3f3cd861c" providerId="LiveId" clId="{420645A7-CB04-4589-83D5-53B6E9137395}" dt="2021-11-27T21:07:09.199" v="4066" actId="478"/>
          <ac:spMkLst>
            <pc:docMk/>
            <pc:sldMk cId="1921886402" sldId="263"/>
            <ac:spMk id="3" creationId="{669A2687-7A34-44DD-94CA-A38439146506}"/>
          </ac:spMkLst>
        </pc:spChg>
        <pc:spChg chg="mod">
          <ac:chgData name="olivette cole" userId="ad2664c3f3cd861c" providerId="LiveId" clId="{420645A7-CB04-4589-83D5-53B6E9137395}" dt="2021-11-27T19:10:21.769" v="3014" actId="20577"/>
          <ac:spMkLst>
            <pc:docMk/>
            <pc:sldMk cId="1921886402" sldId="263"/>
            <ac:spMk id="4" creationId="{00000000-0000-0000-0000-000000000000}"/>
          </ac:spMkLst>
        </pc:spChg>
        <pc:spChg chg="mod">
          <ac:chgData name="olivette cole" userId="ad2664c3f3cd861c" providerId="LiveId" clId="{420645A7-CB04-4589-83D5-53B6E9137395}" dt="2021-11-27T21:07:00.010" v="4065" actId="27636"/>
          <ac:spMkLst>
            <pc:docMk/>
            <pc:sldMk cId="1921886402" sldId="263"/>
            <ac:spMk id="5" creationId="{00000000-0000-0000-0000-000000000000}"/>
          </ac:spMkLst>
        </pc:spChg>
        <pc:picChg chg="del">
          <ac:chgData name="olivette cole" userId="ad2664c3f3cd861c" providerId="LiveId" clId="{420645A7-CB04-4589-83D5-53B6E9137395}" dt="2021-11-27T21:07:29.025" v="4067" actId="478"/>
          <ac:picMkLst>
            <pc:docMk/>
            <pc:sldMk cId="1921886402" sldId="263"/>
            <ac:picMk id="1027" creationId="{00000000-0000-0000-0000-000000000000}"/>
          </ac:picMkLst>
        </pc:picChg>
      </pc:sldChg>
      <pc:sldChg chg="delSp mod">
        <pc:chgData name="olivette cole" userId="ad2664c3f3cd861c" providerId="LiveId" clId="{420645A7-CB04-4589-83D5-53B6E9137395}" dt="2021-11-27T19:10:46.856" v="3015" actId="478"/>
        <pc:sldMkLst>
          <pc:docMk/>
          <pc:sldMk cId="1416520654" sldId="264"/>
        </pc:sldMkLst>
        <pc:spChg chg="del">
          <ac:chgData name="olivette cole" userId="ad2664c3f3cd861c" providerId="LiveId" clId="{420645A7-CB04-4589-83D5-53B6E9137395}" dt="2021-11-27T19:10:46.856" v="3015" actId="478"/>
          <ac:spMkLst>
            <pc:docMk/>
            <pc:sldMk cId="1416520654" sldId="264"/>
            <ac:spMk id="3" creationId="{1474E7C8-796A-4D2A-B48A-ACF4D95A81AB}"/>
          </ac:spMkLst>
        </pc:spChg>
      </pc:sldChg>
      <pc:sldChg chg="modSp del mod">
        <pc:chgData name="olivette cole" userId="ad2664c3f3cd861c" providerId="LiveId" clId="{420645A7-CB04-4589-83D5-53B6E9137395}" dt="2021-11-27T19:13:17.037" v="3081" actId="47"/>
        <pc:sldMkLst>
          <pc:docMk/>
          <pc:sldMk cId="1789571002" sldId="265"/>
        </pc:sldMkLst>
        <pc:spChg chg="mod">
          <ac:chgData name="olivette cole" userId="ad2664c3f3cd861c" providerId="LiveId" clId="{420645A7-CB04-4589-83D5-53B6E9137395}" dt="2021-11-27T19:11:55.434" v="3045" actId="20577"/>
          <ac:spMkLst>
            <pc:docMk/>
            <pc:sldMk cId="1789571002" sldId="265"/>
            <ac:spMk id="4" creationId="{00000000-0000-0000-0000-000000000000}"/>
          </ac:spMkLst>
        </pc:spChg>
      </pc:sldChg>
      <pc:sldChg chg="del">
        <pc:chgData name="olivette cole" userId="ad2664c3f3cd861c" providerId="LiveId" clId="{420645A7-CB04-4589-83D5-53B6E9137395}" dt="2021-11-27T19:13:22.775" v="3082" actId="47"/>
        <pc:sldMkLst>
          <pc:docMk/>
          <pc:sldMk cId="3367379387" sldId="266"/>
        </pc:sldMkLst>
      </pc:sldChg>
      <pc:sldChg chg="delSp del mod">
        <pc:chgData name="olivette cole" userId="ad2664c3f3cd861c" providerId="LiveId" clId="{420645A7-CB04-4589-83D5-53B6E9137395}" dt="2021-11-27T19:14:05.795" v="3084" actId="47"/>
        <pc:sldMkLst>
          <pc:docMk/>
          <pc:sldMk cId="853858250" sldId="267"/>
        </pc:sldMkLst>
        <pc:spChg chg="del">
          <ac:chgData name="olivette cole" userId="ad2664c3f3cd861c" providerId="LiveId" clId="{420645A7-CB04-4589-83D5-53B6E9137395}" dt="2021-11-27T19:13:55.889" v="3083" actId="478"/>
          <ac:spMkLst>
            <pc:docMk/>
            <pc:sldMk cId="853858250" sldId="267"/>
            <ac:spMk id="2" creationId="{B2EEF017-4F5A-48B3-9319-55CC868837D8}"/>
          </ac:spMkLst>
        </pc:spChg>
      </pc:sldChg>
      <pc:sldChg chg="delSp modSp mod ord">
        <pc:chgData name="olivette cole" userId="ad2664c3f3cd861c" providerId="LiveId" clId="{420645A7-CB04-4589-83D5-53B6E9137395}" dt="2021-11-27T19:15:10.083" v="3088" actId="478"/>
        <pc:sldMkLst>
          <pc:docMk/>
          <pc:sldMk cId="3156091056" sldId="268"/>
        </pc:sldMkLst>
        <pc:spChg chg="mod">
          <ac:chgData name="olivette cole" userId="ad2664c3f3cd861c" providerId="LiveId" clId="{420645A7-CB04-4589-83D5-53B6E9137395}" dt="2021-11-27T19:13:03.868" v="3080"/>
          <ac:spMkLst>
            <pc:docMk/>
            <pc:sldMk cId="3156091056" sldId="268"/>
            <ac:spMk id="2" creationId="{00000000-0000-0000-0000-000000000000}"/>
          </ac:spMkLst>
        </pc:spChg>
        <pc:spChg chg="del">
          <ac:chgData name="olivette cole" userId="ad2664c3f3cd861c" providerId="LiveId" clId="{420645A7-CB04-4589-83D5-53B6E9137395}" dt="2021-11-27T19:15:10.083" v="3088" actId="478"/>
          <ac:spMkLst>
            <pc:docMk/>
            <pc:sldMk cId="3156091056" sldId="268"/>
            <ac:spMk id="4" creationId="{A743935C-F1ED-4471-91C7-DC52E6AB98B6}"/>
          </ac:spMkLst>
        </pc:spChg>
      </pc:sldChg>
      <pc:sldChg chg="delSp mod">
        <pc:chgData name="olivette cole" userId="ad2664c3f3cd861c" providerId="LiveId" clId="{420645A7-CB04-4589-83D5-53B6E9137395}" dt="2021-11-27T19:14:16.532" v="3085" actId="478"/>
        <pc:sldMkLst>
          <pc:docMk/>
          <pc:sldMk cId="2805809933" sldId="271"/>
        </pc:sldMkLst>
        <pc:spChg chg="del">
          <ac:chgData name="olivette cole" userId="ad2664c3f3cd861c" providerId="LiveId" clId="{420645A7-CB04-4589-83D5-53B6E9137395}" dt="2021-11-27T19:14:16.532" v="3085" actId="478"/>
          <ac:spMkLst>
            <pc:docMk/>
            <pc:sldMk cId="2805809933" sldId="271"/>
            <ac:spMk id="5" creationId="{94277CEC-50DF-4917-ABB0-79334273DD48}"/>
          </ac:spMkLst>
        </pc:spChg>
      </pc:sldChg>
      <pc:sldChg chg="delSp mod">
        <pc:chgData name="olivette cole" userId="ad2664c3f3cd861c" providerId="LiveId" clId="{420645A7-CB04-4589-83D5-53B6E9137395}" dt="2021-11-27T19:14:57.250" v="3086" actId="478"/>
        <pc:sldMkLst>
          <pc:docMk/>
          <pc:sldMk cId="1895752950" sldId="272"/>
        </pc:sldMkLst>
        <pc:spChg chg="del">
          <ac:chgData name="olivette cole" userId="ad2664c3f3cd861c" providerId="LiveId" clId="{420645A7-CB04-4589-83D5-53B6E9137395}" dt="2021-11-27T19:14:57.250" v="3086" actId="478"/>
          <ac:spMkLst>
            <pc:docMk/>
            <pc:sldMk cId="1895752950" sldId="272"/>
            <ac:spMk id="8" creationId="{124502B9-E0C4-4C9D-ADCC-99E0E2E0F7D8}"/>
          </ac:spMkLst>
        </pc:spChg>
      </pc:sldChg>
      <pc:sldChg chg="delSp mod">
        <pc:chgData name="olivette cole" userId="ad2664c3f3cd861c" providerId="LiveId" clId="{420645A7-CB04-4589-83D5-53B6E9137395}" dt="2021-11-27T19:15:03.093" v="3087" actId="478"/>
        <pc:sldMkLst>
          <pc:docMk/>
          <pc:sldMk cId="2677282758" sldId="273"/>
        </pc:sldMkLst>
        <pc:spChg chg="del">
          <ac:chgData name="olivette cole" userId="ad2664c3f3cd861c" providerId="LiveId" clId="{420645A7-CB04-4589-83D5-53B6E9137395}" dt="2021-11-27T19:15:03.093" v="3087" actId="478"/>
          <ac:spMkLst>
            <pc:docMk/>
            <pc:sldMk cId="2677282758" sldId="273"/>
            <ac:spMk id="5" creationId="{479D1130-F575-4693-9BDD-368DAADFAB15}"/>
          </ac:spMkLst>
        </pc:spChg>
      </pc:sldChg>
      <pc:sldChg chg="modSp new mod ord">
        <pc:chgData name="olivette cole" userId="ad2664c3f3cd861c" providerId="LiveId" clId="{420645A7-CB04-4589-83D5-53B6E9137395}" dt="2021-11-27T19:20:59.300" v="3225"/>
        <pc:sldMkLst>
          <pc:docMk/>
          <pc:sldMk cId="266408010" sldId="276"/>
        </pc:sldMkLst>
        <pc:spChg chg="mod">
          <ac:chgData name="olivette cole" userId="ad2664c3f3cd861c" providerId="LiveId" clId="{420645A7-CB04-4589-83D5-53B6E9137395}" dt="2021-11-27T19:17:38.388" v="3174" actId="20577"/>
          <ac:spMkLst>
            <pc:docMk/>
            <pc:sldMk cId="266408010" sldId="276"/>
            <ac:spMk id="2" creationId="{7F2AB436-8123-40DB-B82E-2EC183AD315E}"/>
          </ac:spMkLst>
        </pc:spChg>
        <pc:spChg chg="mod">
          <ac:chgData name="olivette cole" userId="ad2664c3f3cd861c" providerId="LiveId" clId="{420645A7-CB04-4589-83D5-53B6E9137395}" dt="2021-11-27T19:17:14.445" v="3166" actId="14100"/>
          <ac:spMkLst>
            <pc:docMk/>
            <pc:sldMk cId="266408010" sldId="276"/>
            <ac:spMk id="3" creationId="{7D8AEA54-1042-4B3E-9C0D-2C6C2A6F0EA6}"/>
          </ac:spMkLst>
        </pc:spChg>
      </pc:sldChg>
      <pc:sldChg chg="modSp new mod ord">
        <pc:chgData name="olivette cole" userId="ad2664c3f3cd861c" providerId="LiveId" clId="{420645A7-CB04-4589-83D5-53B6E9137395}" dt="2021-11-27T21:05:00.093" v="4052"/>
        <pc:sldMkLst>
          <pc:docMk/>
          <pc:sldMk cId="2557835588" sldId="277"/>
        </pc:sldMkLst>
        <pc:spChg chg="mod">
          <ac:chgData name="olivette cole" userId="ad2664c3f3cd861c" providerId="LiveId" clId="{420645A7-CB04-4589-83D5-53B6E9137395}" dt="2021-11-27T21:05:00.093" v="4052"/>
          <ac:spMkLst>
            <pc:docMk/>
            <pc:sldMk cId="2557835588" sldId="277"/>
            <ac:spMk id="2" creationId="{12FC119C-E645-4C08-BA9C-C690FFF84460}"/>
          </ac:spMkLst>
        </pc:spChg>
      </pc:sldChg>
    </pc:docChg>
  </pc:docChgLst>
  <pc:docChgLst>
    <pc:chgData name="olivette cole" userId="ad2664c3f3cd861c" providerId="LiveId" clId="{CD867D4D-1CD8-4E3A-B179-D878A6B222C5}"/>
    <pc:docChg chg="custSel addSld modSld sldOrd">
      <pc:chgData name="olivette cole" userId="ad2664c3f3cd861c" providerId="LiveId" clId="{CD867D4D-1CD8-4E3A-B179-D878A6B222C5}" dt="2021-11-29T22:13:02.001" v="951" actId="20577"/>
      <pc:docMkLst>
        <pc:docMk/>
      </pc:docMkLst>
      <pc:sldChg chg="addSp modSp mod modNotesTx">
        <pc:chgData name="olivette cole" userId="ad2664c3f3cd861c" providerId="LiveId" clId="{CD867D4D-1CD8-4E3A-B179-D878A6B222C5}" dt="2021-11-29T22:00:06.194" v="863" actId="20577"/>
        <pc:sldMkLst>
          <pc:docMk/>
          <pc:sldMk cId="4164178085" sldId="260"/>
        </pc:sldMkLst>
        <pc:spChg chg="add mod">
          <ac:chgData name="olivette cole" userId="ad2664c3f3cd861c" providerId="LiveId" clId="{CD867D4D-1CD8-4E3A-B179-D878A6B222C5}" dt="2021-11-29T21:56:10.332" v="104" actId="20577"/>
          <ac:spMkLst>
            <pc:docMk/>
            <pc:sldMk cId="4164178085" sldId="260"/>
            <ac:spMk id="2" creationId="{871066B1-E52D-46EB-AF31-3AA10E2892F3}"/>
          </ac:spMkLst>
        </pc:spChg>
      </pc:sldChg>
      <pc:sldChg chg="addSp modSp mod">
        <pc:chgData name="olivette cole" userId="ad2664c3f3cd861c" providerId="LiveId" clId="{CD867D4D-1CD8-4E3A-B179-D878A6B222C5}" dt="2021-11-29T21:53:53.106" v="63" actId="20577"/>
        <pc:sldMkLst>
          <pc:docMk/>
          <pc:sldMk cId="3740871024" sldId="262"/>
        </pc:sldMkLst>
        <pc:spChg chg="add mod">
          <ac:chgData name="olivette cole" userId="ad2664c3f3cd861c" providerId="LiveId" clId="{CD867D4D-1CD8-4E3A-B179-D878A6B222C5}" dt="2021-11-29T21:53:53.106" v="63" actId="20577"/>
          <ac:spMkLst>
            <pc:docMk/>
            <pc:sldMk cId="3740871024" sldId="262"/>
            <ac:spMk id="3" creationId="{762C64E4-95C0-4FEB-9D40-51EBEC384A01}"/>
          </ac:spMkLst>
        </pc:spChg>
      </pc:sldChg>
      <pc:sldChg chg="addSp modSp mod">
        <pc:chgData name="olivette cole" userId="ad2664c3f3cd861c" providerId="LiveId" clId="{CD867D4D-1CD8-4E3A-B179-D878A6B222C5}" dt="2021-11-29T21:55:32.253" v="89"/>
        <pc:sldMkLst>
          <pc:docMk/>
          <pc:sldMk cId="1416520654" sldId="264"/>
        </pc:sldMkLst>
        <pc:spChg chg="add mod">
          <ac:chgData name="olivette cole" userId="ad2664c3f3cd861c" providerId="LiveId" clId="{CD867D4D-1CD8-4E3A-B179-D878A6B222C5}" dt="2021-11-29T21:55:32.253" v="89"/>
          <ac:spMkLst>
            <pc:docMk/>
            <pc:sldMk cId="1416520654" sldId="264"/>
            <ac:spMk id="7" creationId="{0EDA196C-EF25-4C5E-99B9-FD5C897B641B}"/>
          </ac:spMkLst>
        </pc:spChg>
      </pc:sldChg>
      <pc:sldChg chg="addSp modSp mod">
        <pc:chgData name="olivette cole" userId="ad2664c3f3cd861c" providerId="LiveId" clId="{CD867D4D-1CD8-4E3A-B179-D878A6B222C5}" dt="2021-11-29T21:57:00.173" v="122" actId="20577"/>
        <pc:sldMkLst>
          <pc:docMk/>
          <pc:sldMk cId="3156091056" sldId="268"/>
        </pc:sldMkLst>
        <pc:spChg chg="add mod">
          <ac:chgData name="olivette cole" userId="ad2664c3f3cd861c" providerId="LiveId" clId="{CD867D4D-1CD8-4E3A-B179-D878A6B222C5}" dt="2021-11-29T21:57:00.173" v="122" actId="20577"/>
          <ac:spMkLst>
            <pc:docMk/>
            <pc:sldMk cId="3156091056" sldId="268"/>
            <ac:spMk id="5" creationId="{61EE7299-87BA-4A75-87B2-201B0F70295C}"/>
          </ac:spMkLst>
        </pc:spChg>
      </pc:sldChg>
      <pc:sldChg chg="addSp modSp mod">
        <pc:chgData name="olivette cole" userId="ad2664c3f3cd861c" providerId="LiveId" clId="{CD867D4D-1CD8-4E3A-B179-D878A6B222C5}" dt="2021-11-29T22:01:43.789" v="886" actId="1035"/>
        <pc:sldMkLst>
          <pc:docMk/>
          <pc:sldMk cId="2805809933" sldId="271"/>
        </pc:sldMkLst>
        <pc:spChg chg="mod">
          <ac:chgData name="olivette cole" userId="ad2664c3f3cd861c" providerId="LiveId" clId="{CD867D4D-1CD8-4E3A-B179-D878A6B222C5}" dt="2021-11-29T22:01:19.982" v="879" actId="1076"/>
          <ac:spMkLst>
            <pc:docMk/>
            <pc:sldMk cId="2805809933" sldId="271"/>
            <ac:spMk id="3" creationId="{58217B53-C321-4F10-B09B-705B1E3EF197}"/>
          </ac:spMkLst>
        </pc:spChg>
        <pc:spChg chg="add mod">
          <ac:chgData name="olivette cole" userId="ad2664c3f3cd861c" providerId="LiveId" clId="{CD867D4D-1CD8-4E3A-B179-D878A6B222C5}" dt="2021-11-29T22:01:43.789" v="886" actId="1035"/>
          <ac:spMkLst>
            <pc:docMk/>
            <pc:sldMk cId="2805809933" sldId="271"/>
            <ac:spMk id="4" creationId="{1E415B07-50E1-40F9-94CE-E285F511066A}"/>
          </ac:spMkLst>
        </pc:spChg>
      </pc:sldChg>
      <pc:sldChg chg="addSp modSp mod">
        <pc:chgData name="olivette cole" userId="ad2664c3f3cd861c" providerId="LiveId" clId="{CD867D4D-1CD8-4E3A-B179-D878A6B222C5}" dt="2021-11-29T21:58:14.504" v="140"/>
        <pc:sldMkLst>
          <pc:docMk/>
          <pc:sldMk cId="1895752950" sldId="272"/>
        </pc:sldMkLst>
        <pc:spChg chg="add mod">
          <ac:chgData name="olivette cole" userId="ad2664c3f3cd861c" providerId="LiveId" clId="{CD867D4D-1CD8-4E3A-B179-D878A6B222C5}" dt="2021-11-29T21:58:14.504" v="140"/>
          <ac:spMkLst>
            <pc:docMk/>
            <pc:sldMk cId="1895752950" sldId="272"/>
            <ac:spMk id="10" creationId="{30EC142C-FE92-49DE-B718-B08203FCADAC}"/>
          </ac:spMkLst>
        </pc:spChg>
      </pc:sldChg>
      <pc:sldChg chg="addSp modSp mod">
        <pc:chgData name="olivette cole" userId="ad2664c3f3cd861c" providerId="LiveId" clId="{CD867D4D-1CD8-4E3A-B179-D878A6B222C5}" dt="2021-11-29T21:57:49.054" v="138" actId="1076"/>
        <pc:sldMkLst>
          <pc:docMk/>
          <pc:sldMk cId="2677282758" sldId="273"/>
        </pc:sldMkLst>
        <pc:spChg chg="add mod">
          <ac:chgData name="olivette cole" userId="ad2664c3f3cd861c" providerId="LiveId" clId="{CD867D4D-1CD8-4E3A-B179-D878A6B222C5}" dt="2021-11-29T21:57:49.054" v="138" actId="1076"/>
          <ac:spMkLst>
            <pc:docMk/>
            <pc:sldMk cId="2677282758" sldId="273"/>
            <ac:spMk id="6" creationId="{9CB26E93-C7F1-4284-9AED-DAF46CD31826}"/>
          </ac:spMkLst>
        </pc:spChg>
      </pc:sldChg>
      <pc:sldChg chg="addSp modSp mod">
        <pc:chgData name="olivette cole" userId="ad2664c3f3cd861c" providerId="LiveId" clId="{CD867D4D-1CD8-4E3A-B179-D878A6B222C5}" dt="2021-11-29T22:01:04.484" v="878" actId="20577"/>
        <pc:sldMkLst>
          <pc:docMk/>
          <pc:sldMk cId="266408010" sldId="276"/>
        </pc:sldMkLst>
        <pc:spChg chg="add mod">
          <ac:chgData name="olivette cole" userId="ad2664c3f3cd861c" providerId="LiveId" clId="{CD867D4D-1CD8-4E3A-B179-D878A6B222C5}" dt="2021-11-29T22:01:04.484" v="878" actId="20577"/>
          <ac:spMkLst>
            <pc:docMk/>
            <pc:sldMk cId="266408010" sldId="276"/>
            <ac:spMk id="3" creationId="{7DC15DED-899E-45F6-AE3E-0095409813B7}"/>
          </ac:spMkLst>
        </pc:spChg>
      </pc:sldChg>
      <pc:sldChg chg="addSp modSp mod">
        <pc:chgData name="olivette cole" userId="ad2664c3f3cd861c" providerId="LiveId" clId="{CD867D4D-1CD8-4E3A-B179-D878A6B222C5}" dt="2021-11-29T21:53:34.755" v="51" actId="14100"/>
        <pc:sldMkLst>
          <pc:docMk/>
          <pc:sldMk cId="4170149523" sldId="278"/>
        </pc:sldMkLst>
        <pc:spChg chg="add mod">
          <ac:chgData name="olivette cole" userId="ad2664c3f3cd861c" providerId="LiveId" clId="{CD867D4D-1CD8-4E3A-B179-D878A6B222C5}" dt="2021-11-29T21:53:34.755" v="51" actId="14100"/>
          <ac:spMkLst>
            <pc:docMk/>
            <pc:sldMk cId="4170149523" sldId="278"/>
            <ac:spMk id="2" creationId="{25FBF9BA-553D-447C-B447-E39F7F90463C}"/>
          </ac:spMkLst>
        </pc:spChg>
        <pc:spChg chg="mod">
          <ac:chgData name="olivette cole" userId="ad2664c3f3cd861c" providerId="LiveId" clId="{CD867D4D-1CD8-4E3A-B179-D878A6B222C5}" dt="2021-11-29T21:46:46.994" v="18" actId="20577"/>
          <ac:spMkLst>
            <pc:docMk/>
            <pc:sldMk cId="4170149523" sldId="278"/>
            <ac:spMk id="3" creationId="{00000000-0000-0000-0000-000000000000}"/>
          </ac:spMkLst>
        </pc:spChg>
      </pc:sldChg>
      <pc:sldChg chg="addSp modSp mod">
        <pc:chgData name="olivette cole" userId="ad2664c3f3cd861c" providerId="LiveId" clId="{CD867D4D-1CD8-4E3A-B179-D878A6B222C5}" dt="2021-11-29T21:55:00.579" v="86" actId="20577"/>
        <pc:sldMkLst>
          <pc:docMk/>
          <pc:sldMk cId="2672941449" sldId="279"/>
        </pc:sldMkLst>
        <pc:spChg chg="add mod">
          <ac:chgData name="olivette cole" userId="ad2664c3f3cd861c" providerId="LiveId" clId="{CD867D4D-1CD8-4E3A-B179-D878A6B222C5}" dt="2021-11-29T21:55:00.579" v="86" actId="20577"/>
          <ac:spMkLst>
            <pc:docMk/>
            <pc:sldMk cId="2672941449" sldId="279"/>
            <ac:spMk id="2" creationId="{549ED381-41F8-4540-8F65-4420B37DF1F8}"/>
          </ac:spMkLst>
        </pc:spChg>
      </pc:sldChg>
      <pc:sldChg chg="addSp modSp new mod ord">
        <pc:chgData name="olivette cole" userId="ad2664c3f3cd861c" providerId="LiveId" clId="{CD867D4D-1CD8-4E3A-B179-D878A6B222C5}" dt="2021-11-29T22:13:02.001" v="951" actId="20577"/>
        <pc:sldMkLst>
          <pc:docMk/>
          <pc:sldMk cId="1505510305" sldId="280"/>
        </pc:sldMkLst>
        <pc:spChg chg="mod">
          <ac:chgData name="olivette cole" userId="ad2664c3f3cd861c" providerId="LiveId" clId="{CD867D4D-1CD8-4E3A-B179-D878A6B222C5}" dt="2021-11-29T22:13:02.001" v="951" actId="20577"/>
          <ac:spMkLst>
            <pc:docMk/>
            <pc:sldMk cId="1505510305" sldId="280"/>
            <ac:spMk id="2" creationId="{8E9F48CE-3A21-4921-93C6-6FCE54AAEBD6}"/>
          </ac:spMkLst>
        </pc:spChg>
        <pc:spChg chg="mod">
          <ac:chgData name="olivette cole" userId="ad2664c3f3cd861c" providerId="LiveId" clId="{CD867D4D-1CD8-4E3A-B179-D878A6B222C5}" dt="2021-11-29T21:45:58.361" v="3" actId="313"/>
          <ac:spMkLst>
            <pc:docMk/>
            <pc:sldMk cId="1505510305" sldId="280"/>
            <ac:spMk id="3" creationId="{C1B95BD1-B3C0-4B7F-905F-0CACFAAB8B20}"/>
          </ac:spMkLst>
        </pc:spChg>
        <pc:spChg chg="add mod">
          <ac:chgData name="olivette cole" userId="ad2664c3f3cd861c" providerId="LiveId" clId="{CD867D4D-1CD8-4E3A-B179-D878A6B222C5}" dt="2021-11-29T21:52:48.566" v="36" actId="20577"/>
          <ac:spMkLst>
            <pc:docMk/>
            <pc:sldMk cId="1505510305" sldId="280"/>
            <ac:spMk id="4" creationId="{A967DAB1-86FA-47A4-9D6C-CB99C64A8FE6}"/>
          </ac:spMkLst>
        </pc:spChg>
      </pc:sldChg>
    </pc:docChg>
  </pc:docChgLst>
  <pc:docChgLst>
    <pc:chgData name="olivette cole" userId="ad2664c3f3cd861c" providerId="LiveId" clId="{FD849137-ADB9-4B55-A8D8-6E7DA8C5BC70}"/>
    <pc:docChg chg="undo custSel delSld modSld sldOrd">
      <pc:chgData name="olivette cole" userId="ad2664c3f3cd861c" providerId="LiveId" clId="{FD849137-ADB9-4B55-A8D8-6E7DA8C5BC70}" dt="2021-11-22T20:10:30.929" v="2613" actId="20577"/>
      <pc:docMkLst>
        <pc:docMk/>
      </pc:docMkLst>
      <pc:sldChg chg="modSp mod">
        <pc:chgData name="olivette cole" userId="ad2664c3f3cd861c" providerId="LiveId" clId="{FD849137-ADB9-4B55-A8D8-6E7DA8C5BC70}" dt="2021-11-13T19:08:36.820" v="92" actId="20577"/>
        <pc:sldMkLst>
          <pc:docMk/>
          <pc:sldMk cId="1879474684" sldId="257"/>
        </pc:sldMkLst>
        <pc:spChg chg="mod">
          <ac:chgData name="olivette cole" userId="ad2664c3f3cd861c" providerId="LiveId" clId="{FD849137-ADB9-4B55-A8D8-6E7DA8C5BC70}" dt="2021-11-13T19:08:36.820" v="92" actId="20577"/>
          <ac:spMkLst>
            <pc:docMk/>
            <pc:sldMk cId="1879474684" sldId="257"/>
            <ac:spMk id="2" creationId="{9B4B888A-023D-4DB4-84B6-2EC72DA69AB9}"/>
          </ac:spMkLst>
        </pc:spChg>
      </pc:sldChg>
      <pc:sldChg chg="modNotesTx">
        <pc:chgData name="olivette cole" userId="ad2664c3f3cd861c" providerId="LiveId" clId="{FD849137-ADB9-4B55-A8D8-6E7DA8C5BC70}" dt="2021-11-20T21:24:24.904" v="2576" actId="20577"/>
        <pc:sldMkLst>
          <pc:docMk/>
          <pc:sldMk cId="988368507" sldId="259"/>
        </pc:sldMkLst>
      </pc:sldChg>
      <pc:sldChg chg="modNotesTx">
        <pc:chgData name="olivette cole" userId="ad2664c3f3cd861c" providerId="LiveId" clId="{FD849137-ADB9-4B55-A8D8-6E7DA8C5BC70}" dt="2021-11-17T14:15:36.987" v="2572"/>
        <pc:sldMkLst>
          <pc:docMk/>
          <pc:sldMk cId="4164178085" sldId="260"/>
        </pc:sldMkLst>
      </pc:sldChg>
      <pc:sldChg chg="modSp mod">
        <pc:chgData name="olivette cole" userId="ad2664c3f3cd861c" providerId="LiveId" clId="{FD849137-ADB9-4B55-A8D8-6E7DA8C5BC70}" dt="2021-11-22T20:10:30.929" v="2613" actId="20577"/>
        <pc:sldMkLst>
          <pc:docMk/>
          <pc:sldMk cId="3221848153" sldId="261"/>
        </pc:sldMkLst>
        <pc:spChg chg="mod">
          <ac:chgData name="olivette cole" userId="ad2664c3f3cd861c" providerId="LiveId" clId="{FD849137-ADB9-4B55-A8D8-6E7DA8C5BC70}" dt="2021-11-17T14:09:36.034" v="2568" actId="20577"/>
          <ac:spMkLst>
            <pc:docMk/>
            <pc:sldMk cId="3221848153" sldId="261"/>
            <ac:spMk id="2" creationId="{CA594949-CAE0-4C19-8049-D67B4029C381}"/>
          </ac:spMkLst>
        </pc:spChg>
        <pc:spChg chg="mod">
          <ac:chgData name="olivette cole" userId="ad2664c3f3cd861c" providerId="LiveId" clId="{FD849137-ADB9-4B55-A8D8-6E7DA8C5BC70}" dt="2021-11-22T20:10:30.929" v="2613" actId="20577"/>
          <ac:spMkLst>
            <pc:docMk/>
            <pc:sldMk cId="3221848153" sldId="261"/>
            <ac:spMk id="3" creationId="{D682F04B-9F8A-40E8-90CA-774BA18FB900}"/>
          </ac:spMkLst>
        </pc:spChg>
      </pc:sldChg>
      <pc:sldChg chg="modSp mod">
        <pc:chgData name="olivette cole" userId="ad2664c3f3cd861c" providerId="LiveId" clId="{FD849137-ADB9-4B55-A8D8-6E7DA8C5BC70}" dt="2021-11-15T18:59:06.337" v="204"/>
        <pc:sldMkLst>
          <pc:docMk/>
          <pc:sldMk cId="3740871024" sldId="262"/>
        </pc:sldMkLst>
        <pc:spChg chg="mod">
          <ac:chgData name="olivette cole" userId="ad2664c3f3cd861c" providerId="LiveId" clId="{FD849137-ADB9-4B55-A8D8-6E7DA8C5BC70}" dt="2021-11-15T18:59:06.337" v="204"/>
          <ac:spMkLst>
            <pc:docMk/>
            <pc:sldMk cId="3740871024" sldId="262"/>
            <ac:spMk id="2" creationId="{4ECC5800-E368-4C13-A208-B11E574A15CB}"/>
          </ac:spMkLst>
        </pc:spChg>
      </pc:sldChg>
      <pc:sldChg chg="modSp mod">
        <pc:chgData name="olivette cole" userId="ad2664c3f3cd861c" providerId="LiveId" clId="{FD849137-ADB9-4B55-A8D8-6E7DA8C5BC70}" dt="2021-11-15T19:15:51.216" v="352" actId="255"/>
        <pc:sldMkLst>
          <pc:docMk/>
          <pc:sldMk cId="1921886402" sldId="263"/>
        </pc:sldMkLst>
        <pc:spChg chg="mod">
          <ac:chgData name="olivette cole" userId="ad2664c3f3cd861c" providerId="LiveId" clId="{FD849137-ADB9-4B55-A8D8-6E7DA8C5BC70}" dt="2021-11-15T19:15:51.216" v="352" actId="255"/>
          <ac:spMkLst>
            <pc:docMk/>
            <pc:sldMk cId="1921886402" sldId="263"/>
            <ac:spMk id="4" creationId="{00000000-0000-0000-0000-000000000000}"/>
          </ac:spMkLst>
        </pc:spChg>
      </pc:sldChg>
      <pc:sldChg chg="modNotesTx">
        <pc:chgData name="olivette cole" userId="ad2664c3f3cd861c" providerId="LiveId" clId="{FD849137-ADB9-4B55-A8D8-6E7DA8C5BC70}" dt="2021-11-17T13:32:34.902" v="2451"/>
        <pc:sldMkLst>
          <pc:docMk/>
          <pc:sldMk cId="853858250" sldId="267"/>
        </pc:sldMkLst>
      </pc:sldChg>
      <pc:sldChg chg="ord">
        <pc:chgData name="olivette cole" userId="ad2664c3f3cd861c" providerId="LiveId" clId="{FD849137-ADB9-4B55-A8D8-6E7DA8C5BC70}" dt="2021-11-22T20:06:39.591" v="2578"/>
        <pc:sldMkLst>
          <pc:docMk/>
          <pc:sldMk cId="3156091056" sldId="268"/>
        </pc:sldMkLst>
      </pc:sldChg>
      <pc:sldChg chg="del ord">
        <pc:chgData name="olivette cole" userId="ad2664c3f3cd861c" providerId="LiveId" clId="{FD849137-ADB9-4B55-A8D8-6E7DA8C5BC70}" dt="2021-11-13T22:19:48.712" v="176" actId="2696"/>
        <pc:sldMkLst>
          <pc:docMk/>
          <pc:sldMk cId="413198469" sldId="269"/>
        </pc:sldMkLst>
      </pc:sldChg>
      <pc:sldChg chg="addSp modSp ord">
        <pc:chgData name="olivette cole" userId="ad2664c3f3cd861c" providerId="LiveId" clId="{FD849137-ADB9-4B55-A8D8-6E7DA8C5BC70}" dt="2021-11-15T18:43:49.721" v="180"/>
        <pc:sldMkLst>
          <pc:docMk/>
          <pc:sldMk cId="1895752950" sldId="272"/>
        </pc:sldMkLst>
        <pc:spChg chg="add mod">
          <ac:chgData name="olivette cole" userId="ad2664c3f3cd861c" providerId="LiveId" clId="{FD849137-ADB9-4B55-A8D8-6E7DA8C5BC70}" dt="2021-11-13T22:19:31.286" v="175"/>
          <ac:spMkLst>
            <pc:docMk/>
            <pc:sldMk cId="1895752950" sldId="272"/>
            <ac:spMk id="8" creationId="{124502B9-E0C4-4C9D-ADCC-99E0E2E0F7D8}"/>
          </ac:spMkLst>
        </pc:spChg>
        <pc:picChg chg="add mod">
          <ac:chgData name="olivette cole" userId="ad2664c3f3cd861c" providerId="LiveId" clId="{FD849137-ADB9-4B55-A8D8-6E7DA8C5BC70}" dt="2021-11-13T22:18:54.793" v="174"/>
          <ac:picMkLst>
            <pc:docMk/>
            <pc:sldMk cId="1895752950" sldId="272"/>
            <ac:picMk id="7" creationId="{08A37516-3891-47A0-A433-0E8704597E16}"/>
          </ac:picMkLst>
        </pc:picChg>
      </pc:sldChg>
      <pc:sldChg chg="addSp delSp modSp mod ord modNotesTx">
        <pc:chgData name="olivette cole" userId="ad2664c3f3cd861c" providerId="LiveId" clId="{FD849137-ADB9-4B55-A8D8-6E7DA8C5BC70}" dt="2021-11-15T18:43:34.109" v="178"/>
        <pc:sldMkLst>
          <pc:docMk/>
          <pc:sldMk cId="2677282758" sldId="273"/>
        </pc:sldMkLst>
        <pc:spChg chg="add mod">
          <ac:chgData name="olivette cole" userId="ad2664c3f3cd861c" providerId="LiveId" clId="{FD849137-ADB9-4B55-A8D8-6E7DA8C5BC70}" dt="2021-11-13T17:06:01.057" v="9"/>
          <ac:spMkLst>
            <pc:docMk/>
            <pc:sldMk cId="2677282758" sldId="273"/>
            <ac:spMk id="5" creationId="{479D1130-F575-4693-9BDD-368DAADFAB15}"/>
          </ac:spMkLst>
        </pc:spChg>
        <pc:spChg chg="add del mod">
          <ac:chgData name="olivette cole" userId="ad2664c3f3cd861c" providerId="LiveId" clId="{FD849137-ADB9-4B55-A8D8-6E7DA8C5BC70}" dt="2021-11-13T17:05:46.365" v="7" actId="478"/>
          <ac:spMkLst>
            <pc:docMk/>
            <pc:sldMk cId="2677282758" sldId="273"/>
            <ac:spMk id="6" creationId="{BCA2CACB-1E65-4490-96FA-512A14D310D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71CF9E-0222-4749-A83B-FF3A545BA6BF}" type="datetimeFigureOut">
              <a:rPr lang="it-IT" smtClean="0"/>
              <a:t>29/11/2021</a:t>
            </a:fld>
            <a:endParaRPr lang="it-IT"/>
          </a:p>
        </p:txBody>
      </p:sp>
      <p:sp>
        <p:nvSpPr>
          <p:cNvPr id="4" name="Segnaposto immagine diapositiva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00FB0B-CBB2-4FF4-8100-31613DD00654}" type="slidenum">
              <a:rPr lang="it-IT" smtClean="0"/>
              <a:t>‹#›</a:t>
            </a:fld>
            <a:endParaRPr lang="it-IT"/>
          </a:p>
        </p:txBody>
      </p:sp>
    </p:spTree>
    <p:extLst>
      <p:ext uri="{BB962C8B-B14F-4D97-AF65-F5344CB8AC3E}">
        <p14:creationId xmlns:p14="http://schemas.microsoft.com/office/powerpoint/2010/main" val="2241803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00FB0B-CBB2-4FF4-8100-31613DD00654}" type="slidenum">
              <a:rPr lang="it-IT" smtClean="0"/>
              <a:t>2</a:t>
            </a:fld>
            <a:endParaRPr lang="it-IT"/>
          </a:p>
        </p:txBody>
      </p:sp>
    </p:spTree>
    <p:extLst>
      <p:ext uri="{BB962C8B-B14F-4D97-AF65-F5344CB8AC3E}">
        <p14:creationId xmlns:p14="http://schemas.microsoft.com/office/powerpoint/2010/main" val="3610830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00FB0B-CBB2-4FF4-8100-31613DD00654}" type="slidenum">
              <a:rPr lang="it-IT" smtClean="0"/>
              <a:t>3</a:t>
            </a:fld>
            <a:endParaRPr lang="it-IT"/>
          </a:p>
        </p:txBody>
      </p:sp>
    </p:spTree>
    <p:extLst>
      <p:ext uri="{BB962C8B-B14F-4D97-AF65-F5344CB8AC3E}">
        <p14:creationId xmlns:p14="http://schemas.microsoft.com/office/powerpoint/2010/main" val="380674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sz="1200" b="0" i="0" kern="1200" dirty="0">
                <a:solidFill>
                  <a:schemeClr val="tx1"/>
                </a:solidFill>
                <a:effectLst/>
                <a:latin typeface="+mn-lt"/>
                <a:ea typeface="+mn-ea"/>
                <a:cs typeface="+mn-cs"/>
              </a:rPr>
              <a:t>Adolescence is the period of transition between childhood and adulthood. According to Heller and Casey (2016), during adolescent development many physical, emotional, cognitive and social changes take place; these changes can cause concern for both children and their families.</a:t>
            </a:r>
            <a:r>
              <a:rPr lang="en-US" sz="1200" b="0" i="0" kern="1200" baseline="0" dirty="0">
                <a:solidFill>
                  <a:schemeClr val="tx1"/>
                </a:solidFill>
                <a:effectLst/>
                <a:latin typeface="+mn-lt"/>
                <a:ea typeface="+mn-ea"/>
                <a:cs typeface="+mn-cs"/>
              </a:rPr>
              <a:t> A study by </a:t>
            </a:r>
            <a:r>
              <a:rPr lang="it-IT" dirty="0" err="1"/>
              <a:t>Csikszentmihalyi</a:t>
            </a:r>
            <a:r>
              <a:rPr lang="it-IT" dirty="0"/>
              <a:t> and Larson (1984) </a:t>
            </a:r>
            <a:r>
              <a:rPr lang="it-IT" dirty="0" err="1"/>
              <a:t>showed</a:t>
            </a:r>
            <a:r>
              <a:rPr lang="it-IT" dirty="0"/>
              <a:t> </a:t>
            </a:r>
            <a:r>
              <a:rPr lang="it-IT" dirty="0" err="1"/>
              <a:t>that</a:t>
            </a:r>
            <a:r>
              <a:rPr lang="it-IT" dirty="0"/>
              <a:t> </a:t>
            </a:r>
            <a:r>
              <a:rPr lang="en-US" sz="1200" b="0" i="0" kern="1200" dirty="0">
                <a:solidFill>
                  <a:schemeClr val="tx1"/>
                </a:solidFill>
                <a:effectLst/>
                <a:latin typeface="+mn-lt"/>
                <a:ea typeface="+mn-ea"/>
                <a:cs typeface="+mn-cs"/>
              </a:rPr>
              <a:t>in this period, matters of emotional and</a:t>
            </a:r>
            <a:r>
              <a:rPr lang="en-US" sz="1200" b="0" i="0" kern="1200" baseline="0" dirty="0">
                <a:solidFill>
                  <a:schemeClr val="tx1"/>
                </a:solidFill>
                <a:effectLst/>
                <a:latin typeface="+mn-lt"/>
                <a:ea typeface="+mn-ea"/>
                <a:cs typeface="+mn-cs"/>
              </a:rPr>
              <a:t> physical </a:t>
            </a:r>
            <a:r>
              <a:rPr lang="en-US" sz="1200" b="0" i="0" kern="1200" dirty="0">
                <a:solidFill>
                  <a:schemeClr val="tx1"/>
                </a:solidFill>
                <a:effectLst/>
                <a:latin typeface="+mn-lt"/>
                <a:ea typeface="+mn-ea"/>
                <a:cs typeface="+mn-cs"/>
              </a:rPr>
              <a:t>separation from parents arise. This is a necessary step in the definition of individual values</a:t>
            </a:r>
            <a:r>
              <a:rPr lang="en-US" sz="1200" b="0" i="0" kern="1200" baseline="0" dirty="0">
                <a:solidFill>
                  <a:schemeClr val="tx1"/>
                </a:solidFill>
                <a:effectLst/>
                <a:latin typeface="+mn-lt"/>
                <a:ea typeface="+mn-ea"/>
                <a:cs typeface="+mn-cs"/>
              </a:rPr>
              <a:t> and </a:t>
            </a:r>
            <a:r>
              <a:rPr lang="en-US" sz="1200" b="0" i="0" kern="1200" dirty="0">
                <a:solidFill>
                  <a:schemeClr val="tx1"/>
                </a:solidFill>
                <a:effectLst/>
                <a:latin typeface="+mn-lt"/>
                <a:ea typeface="+mn-ea"/>
                <a:cs typeface="+mn-cs"/>
              </a:rPr>
              <a:t>self-sufficiency.</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Furthermore, teenagers rarely have precise roles of their own in society but instead go through a puzzling</a:t>
            </a:r>
            <a:r>
              <a:rPr lang="en-US" sz="1200" b="0" i="0" u="none" strike="noStrike"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period between childhood and </a:t>
            </a:r>
            <a:r>
              <a:rPr lang="en-US" sz="1200" b="0" i="0" u="none" strike="noStrike" kern="1200" dirty="0">
                <a:solidFill>
                  <a:schemeClr val="tx1"/>
                </a:solidFill>
                <a:effectLst/>
                <a:latin typeface="+mn-lt"/>
                <a:ea typeface="+mn-ea"/>
                <a:cs typeface="+mn-cs"/>
              </a:rPr>
              <a:t>adulthood</a:t>
            </a:r>
            <a:r>
              <a:rPr lang="en-US" sz="1200" b="0" i="0" kern="1200" dirty="0">
                <a:solidFill>
                  <a:schemeClr val="tx1"/>
                </a:solidFill>
                <a:effectLst/>
                <a:latin typeface="+mn-lt"/>
                <a:ea typeface="+mn-ea"/>
                <a:cs typeface="+mn-cs"/>
              </a:rPr>
              <a:t>.   mm</a:t>
            </a:r>
          </a:p>
        </p:txBody>
      </p:sp>
      <p:sp>
        <p:nvSpPr>
          <p:cNvPr id="4" name="Segnaposto numero diapositiva 3"/>
          <p:cNvSpPr>
            <a:spLocks noGrp="1"/>
          </p:cNvSpPr>
          <p:nvPr>
            <p:ph type="sldNum" sz="quarter" idx="10"/>
          </p:nvPr>
        </p:nvSpPr>
        <p:spPr/>
        <p:txBody>
          <a:bodyPr/>
          <a:lstStyle/>
          <a:p>
            <a:fld id="{5300FB0B-CBB2-4FF4-8100-31613DD00654}" type="slidenum">
              <a:rPr lang="it-IT" smtClean="0"/>
              <a:t>4</a:t>
            </a:fld>
            <a:endParaRPr lang="it-IT"/>
          </a:p>
        </p:txBody>
      </p:sp>
    </p:spTree>
    <p:extLst>
      <p:ext uri="{BB962C8B-B14F-4D97-AF65-F5344CB8AC3E}">
        <p14:creationId xmlns:p14="http://schemas.microsoft.com/office/powerpoint/2010/main" val="3465192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sz="1200" b="0" i="0" u="none" kern="1200" dirty="0">
                <a:solidFill>
                  <a:schemeClr val="tx1"/>
                </a:solidFill>
                <a:effectLst/>
                <a:latin typeface="+mn-lt"/>
                <a:ea typeface="+mn-ea"/>
                <a:cs typeface="+mn-cs"/>
              </a:rPr>
              <a:t>Adolescence is the period of growth and</a:t>
            </a:r>
            <a:r>
              <a:rPr lang="en-US" sz="1200" b="0" i="0" u="none" kern="1200" baseline="0" dirty="0">
                <a:solidFill>
                  <a:schemeClr val="tx1"/>
                </a:solidFill>
                <a:effectLst/>
                <a:latin typeface="+mn-lt"/>
                <a:ea typeface="+mn-ea"/>
                <a:cs typeface="+mn-cs"/>
              </a:rPr>
              <a:t> development</a:t>
            </a:r>
            <a:r>
              <a:rPr lang="en-US" sz="1200" b="0" i="0" u="none" kern="1200" dirty="0">
                <a:solidFill>
                  <a:schemeClr val="tx1"/>
                </a:solidFill>
                <a:effectLst/>
                <a:latin typeface="+mn-lt"/>
                <a:ea typeface="+mn-ea"/>
                <a:cs typeface="+mn-cs"/>
              </a:rPr>
              <a:t> between </a:t>
            </a:r>
            <a:r>
              <a:rPr lang="en-US" sz="1200" b="0" i="0" u="none" strike="noStrike" kern="1200" dirty="0">
                <a:solidFill>
                  <a:schemeClr val="tx1"/>
                </a:solidFill>
                <a:effectLst/>
                <a:latin typeface="+mn-lt"/>
                <a:ea typeface="+mn-ea"/>
                <a:cs typeface="+mn-cs"/>
              </a:rPr>
              <a:t>childhood and adulthood.</a:t>
            </a:r>
            <a:r>
              <a:rPr lang="en-US" sz="1200" b="0" i="0" u="none" strike="noStrike" kern="1200" baseline="0" dirty="0">
                <a:solidFill>
                  <a:schemeClr val="tx1"/>
                </a:solidFill>
                <a:effectLst/>
                <a:latin typeface="+mn-lt"/>
                <a:ea typeface="+mn-ea"/>
                <a:cs typeface="+mn-cs"/>
              </a:rPr>
              <a:t> According to WHO, adolescent is</a:t>
            </a:r>
            <a:r>
              <a:rPr lang="en-US" sz="1200" b="0" i="0" u="none" kern="1200" dirty="0">
                <a:solidFill>
                  <a:schemeClr val="tx1"/>
                </a:solidFill>
                <a:effectLst/>
                <a:latin typeface="+mn-lt"/>
                <a:ea typeface="+mn-ea"/>
                <a:cs typeface="+mn-cs"/>
              </a:rPr>
              <a:t> any person between ages 10 and 19</a:t>
            </a:r>
            <a:r>
              <a:rPr lang="en-US" sz="1200" b="0" i="0" u="none" kern="1200" baseline="0" dirty="0">
                <a:solidFill>
                  <a:schemeClr val="tx1"/>
                </a:solidFill>
                <a:effectLst/>
                <a:latin typeface="+mn-lt"/>
                <a:ea typeface="+mn-ea"/>
                <a:cs typeface="+mn-cs"/>
              </a:rPr>
              <a:t> years.</a:t>
            </a:r>
          </a:p>
          <a:p>
            <a:r>
              <a:rPr lang="en-US" sz="1200" b="0" i="0" kern="1200" dirty="0">
                <a:solidFill>
                  <a:schemeClr val="tx1"/>
                </a:solidFill>
                <a:effectLst/>
                <a:latin typeface="+mn-lt"/>
                <a:ea typeface="+mn-ea"/>
                <a:cs typeface="+mn-cs"/>
              </a:rPr>
              <a:t>It</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can be narrowly assimilated with </a:t>
            </a:r>
            <a:r>
              <a:rPr lang="en-US" sz="1200" b="0" i="0" u="none" strike="noStrike" kern="1200" dirty="0">
                <a:solidFill>
                  <a:schemeClr val="tx1"/>
                </a:solidFill>
                <a:effectLst/>
                <a:latin typeface="+mn-lt"/>
                <a:ea typeface="+mn-ea"/>
                <a:cs typeface="+mn-cs"/>
              </a:rPr>
              <a:t>puberty</a:t>
            </a:r>
            <a:r>
              <a:rPr lang="en-US" sz="1200" b="0" i="0" kern="1200" dirty="0">
                <a:solidFill>
                  <a:schemeClr val="tx1"/>
                </a:solidFill>
                <a:effectLst/>
                <a:latin typeface="+mn-lt"/>
                <a:ea typeface="+mn-ea"/>
                <a:cs typeface="+mn-cs"/>
              </a:rPr>
              <a:t> and with the physical changes leading to sexual maturity,</a:t>
            </a:r>
            <a:r>
              <a:rPr lang="en-US" sz="1200" b="0" i="0" kern="1200" baseline="0" dirty="0">
                <a:solidFill>
                  <a:schemeClr val="tx1"/>
                </a:solidFill>
                <a:effectLst/>
                <a:latin typeface="+mn-lt"/>
                <a:ea typeface="+mn-ea"/>
                <a:cs typeface="+mn-cs"/>
              </a:rPr>
              <a:t> or it can be defined </a:t>
            </a:r>
            <a:r>
              <a:rPr lang="en-US" sz="1200" b="0" i="0" kern="1200" dirty="0">
                <a:solidFill>
                  <a:schemeClr val="tx1"/>
                </a:solidFill>
                <a:effectLst/>
                <a:latin typeface="+mn-lt"/>
                <a:ea typeface="+mn-ea"/>
                <a:cs typeface="+mn-cs"/>
              </a:rPr>
              <a:t>in a wider way terms encompassing</a:t>
            </a:r>
            <a:r>
              <a:rPr lang="en-US" sz="1200" b="0" i="0" kern="1200" baseline="0" dirty="0">
                <a:solidFill>
                  <a:schemeClr val="tx1"/>
                </a:solidFill>
                <a:effectLst/>
                <a:latin typeface="+mn-lt"/>
                <a:ea typeface="+mn-ea"/>
                <a:cs typeface="+mn-cs"/>
              </a:rPr>
              <a:t> psychological</a:t>
            </a:r>
            <a:r>
              <a:rPr lang="en-US" sz="1200" b="0" i="0" kern="1200" dirty="0">
                <a:solidFill>
                  <a:schemeClr val="tx1"/>
                </a:solidFill>
                <a:effectLst/>
                <a:latin typeface="+mn-lt"/>
                <a:ea typeface="+mn-ea"/>
                <a:cs typeface="+mn-cs"/>
              </a:rPr>
              <a:t>, social</a:t>
            </a:r>
            <a:r>
              <a:rPr lang="en-US" sz="1200" b="0" i="0" kern="1200" baseline="0" dirty="0">
                <a:solidFill>
                  <a:schemeClr val="tx1"/>
                </a:solidFill>
                <a:effectLst/>
                <a:latin typeface="+mn-lt"/>
                <a:ea typeface="+mn-ea"/>
                <a:cs typeface="+mn-cs"/>
              </a:rPr>
              <a:t> and moral changes.</a:t>
            </a:r>
            <a:endParaRPr lang="it-IT" u="none" dirty="0">
              <a:solidFill>
                <a:schemeClr val="tx1"/>
              </a:solidFill>
            </a:endParaRPr>
          </a:p>
        </p:txBody>
      </p:sp>
      <p:sp>
        <p:nvSpPr>
          <p:cNvPr id="4" name="Segnaposto numero diapositiva 3"/>
          <p:cNvSpPr>
            <a:spLocks noGrp="1"/>
          </p:cNvSpPr>
          <p:nvPr>
            <p:ph type="sldNum" sz="quarter" idx="10"/>
          </p:nvPr>
        </p:nvSpPr>
        <p:spPr/>
        <p:txBody>
          <a:bodyPr/>
          <a:lstStyle/>
          <a:p>
            <a:fld id="{5300FB0B-CBB2-4FF4-8100-31613DD00654}" type="slidenum">
              <a:rPr lang="it-IT" smtClean="0"/>
              <a:t>5</a:t>
            </a:fld>
            <a:endParaRPr lang="it-IT"/>
          </a:p>
        </p:txBody>
      </p:sp>
    </p:spTree>
    <p:extLst>
      <p:ext uri="{BB962C8B-B14F-4D97-AF65-F5344CB8AC3E}">
        <p14:creationId xmlns:p14="http://schemas.microsoft.com/office/powerpoint/2010/main" val="763151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algn="l"/>
            <a:r>
              <a:rPr lang="en-US" sz="1200" b="0" i="0" kern="1200" dirty="0">
                <a:solidFill>
                  <a:schemeClr val="tx1"/>
                </a:solidFill>
                <a:effectLst/>
                <a:latin typeface="+mn-lt"/>
                <a:ea typeface="+mn-ea"/>
                <a:cs typeface="+mn-cs"/>
              </a:rPr>
              <a:t> </a:t>
            </a:r>
            <a:r>
              <a:rPr lang="en-GB" b="0" i="0" dirty="0">
                <a:solidFill>
                  <a:srgbClr val="000000"/>
                </a:solidFill>
                <a:effectLst/>
                <a:latin typeface="Times New Roman" panose="02020603050405020304" pitchFamily="18" charset="0"/>
              </a:rPr>
              <a:t>Interaction between biological changes in brain and increase in experience</a:t>
            </a:r>
          </a:p>
          <a:p>
            <a:pPr algn="l"/>
            <a:r>
              <a:rPr lang="en-GB" b="0" i="0" dirty="0">
                <a:solidFill>
                  <a:srgbClr val="000000"/>
                </a:solidFill>
                <a:effectLst/>
                <a:latin typeface="Times New Roman" panose="02020603050405020304" pitchFamily="18" charset="0"/>
              </a:rPr>
              <a:t>Think logically about abstract concepts and not only concrete events</a:t>
            </a:r>
          </a:p>
          <a:p>
            <a:pPr algn="l"/>
            <a:r>
              <a:rPr lang="en-GB" b="0" i="0" dirty="0">
                <a:solidFill>
                  <a:srgbClr val="000000"/>
                </a:solidFill>
                <a:effectLst/>
                <a:latin typeface="Times New Roman" panose="02020603050405020304" pitchFamily="18" charset="0"/>
              </a:rPr>
              <a:t>Cause-effect relationship, make hypotheses, evaluate alternatives</a:t>
            </a:r>
          </a:p>
          <a:p>
            <a:pPr algn="l"/>
            <a:r>
              <a:rPr lang="en-GB" b="0" i="0" dirty="0">
                <a:solidFill>
                  <a:srgbClr val="000000"/>
                </a:solidFill>
                <a:effectLst/>
                <a:latin typeface="Times New Roman" panose="02020603050405020304" pitchFamily="18" charset="0"/>
              </a:rPr>
              <a:t>Improvements in attention, memory, processing speed organization, metacognition.</a:t>
            </a:r>
          </a:p>
          <a:p>
            <a:pPr algn="l"/>
            <a:r>
              <a:rPr lang="en-GB" b="0" i="0" dirty="0">
                <a:solidFill>
                  <a:srgbClr val="000000"/>
                </a:solidFill>
                <a:effectLst/>
                <a:latin typeface="Times New Roman" panose="02020603050405020304" pitchFamily="18" charset="0"/>
              </a:rPr>
              <a:t>Major changes in</a:t>
            </a:r>
          </a:p>
          <a:p>
            <a:pPr fontAlgn="base"/>
            <a:endParaRPr lang="en-US" sz="1200" b="0" i="0" kern="1200" dirty="0">
              <a:solidFill>
                <a:schemeClr val="tx1"/>
              </a:solidFill>
              <a:effectLst/>
              <a:latin typeface="+mn-lt"/>
              <a:ea typeface="+mn-ea"/>
              <a:cs typeface="+mn-cs"/>
            </a:endParaRPr>
          </a:p>
          <a:p>
            <a:r>
              <a:rPr lang="it-IT" sz="1200" b="0" i="0" u="none" strike="noStrike" kern="1200" baseline="0" dirty="0" err="1">
                <a:solidFill>
                  <a:schemeClr val="tx1"/>
                </a:solidFill>
                <a:latin typeface="+mn-lt"/>
                <a:ea typeface="+mn-ea"/>
                <a:cs typeface="+mn-cs"/>
              </a:rPr>
              <a:t>Puberty</a:t>
            </a:r>
            <a:r>
              <a:rPr lang="it-IT" sz="1200" b="0" i="0" u="none" strike="noStrike" kern="1200" baseline="0" dirty="0">
                <a:solidFill>
                  <a:schemeClr val="tx1"/>
                </a:solidFill>
                <a:latin typeface="+mn-lt"/>
                <a:ea typeface="+mn-ea"/>
                <a:cs typeface="+mn-cs"/>
              </a:rPr>
              <a:t> </a:t>
            </a:r>
            <a:r>
              <a:rPr lang="en-US" sz="1200" b="0" i="0" u="none" strike="noStrike" kern="1200" baseline="0" dirty="0">
                <a:solidFill>
                  <a:schemeClr val="tx1"/>
                </a:solidFill>
                <a:latin typeface="+mn-lt"/>
                <a:ea typeface="+mn-ea"/>
                <a:cs typeface="+mn-cs"/>
              </a:rPr>
              <a:t>is associated with significant hormonal changes that not only give rise to physical maturation but also influence cognition and </a:t>
            </a:r>
            <a:r>
              <a:rPr lang="en-US" sz="1200" b="0" i="0" u="none" strike="noStrike" kern="1200" baseline="0" dirty="0" err="1">
                <a:solidFill>
                  <a:schemeClr val="tx1"/>
                </a:solidFill>
                <a:latin typeface="+mn-lt"/>
                <a:ea typeface="+mn-ea"/>
                <a:cs typeface="+mn-cs"/>
              </a:rPr>
              <a:t>behaviour</a:t>
            </a:r>
            <a:r>
              <a:rPr lang="en-US" sz="1200" b="0" i="0" u="none" strike="noStrike" kern="1200" baseline="0" dirty="0">
                <a:solidFill>
                  <a:schemeClr val="tx1"/>
                </a:solidFill>
                <a:latin typeface="+mn-lt"/>
                <a:ea typeface="+mn-ea"/>
                <a:cs typeface="+mn-cs"/>
              </a:rPr>
              <a:t> (Buchanan et al., 1992). The prefrontal cortex of the brain</a:t>
            </a:r>
          </a:p>
          <a:p>
            <a:r>
              <a:rPr lang="en-US" sz="1200" b="0" i="0" u="none" strike="noStrike" kern="1200" baseline="0" dirty="0">
                <a:solidFill>
                  <a:schemeClr val="tx1"/>
                </a:solidFill>
                <a:latin typeface="+mn-lt"/>
                <a:ea typeface="+mn-ea"/>
                <a:cs typeface="+mn-cs"/>
              </a:rPr>
              <a:t>undergoes change and growth via the myelination and synaptic pruning process (Steinberg, 2005). Beginning in early adolescence, formal operational thought begins to replace concrete operations, allowing for more complex thoughts, information processing, and reasoning (Rosenblum &amp; Lewis, 2003).</a:t>
            </a:r>
            <a:endParaRPr lang="en-GB" b="0" i="0" dirty="0">
              <a:solidFill>
                <a:srgbClr val="000000"/>
              </a:solidFill>
              <a:effectLst/>
              <a:latin typeface="Times New Roman" panose="02020603050405020304" pitchFamily="18" charset="0"/>
            </a:endParaRPr>
          </a:p>
          <a:p>
            <a:pPr fontAlgn="base"/>
            <a:endParaRPr lang="en-US" sz="1200" b="0" i="0" kern="1200" dirty="0">
              <a:solidFill>
                <a:schemeClr val="tx1"/>
              </a:solidFill>
              <a:effectLst/>
              <a:latin typeface="+mn-lt"/>
              <a:ea typeface="+mn-ea"/>
              <a:cs typeface="+mn-cs"/>
            </a:endParaRPr>
          </a:p>
          <a:p>
            <a:pPr fontAlgn="base"/>
            <a:endParaRPr lang="en-US" sz="1200" b="0" i="0" kern="1200" dirty="0">
              <a:solidFill>
                <a:schemeClr val="tx1"/>
              </a:solidFill>
              <a:effectLst/>
              <a:latin typeface="+mn-lt"/>
              <a:ea typeface="+mn-ea"/>
              <a:cs typeface="+mn-cs"/>
            </a:endParaRPr>
          </a:p>
        </p:txBody>
      </p:sp>
      <p:sp>
        <p:nvSpPr>
          <p:cNvPr id="4" name="Segnaposto numero diapositiva 3"/>
          <p:cNvSpPr>
            <a:spLocks noGrp="1"/>
          </p:cNvSpPr>
          <p:nvPr>
            <p:ph type="sldNum" sz="quarter" idx="10"/>
          </p:nvPr>
        </p:nvSpPr>
        <p:spPr/>
        <p:txBody>
          <a:bodyPr/>
          <a:lstStyle/>
          <a:p>
            <a:fld id="{5300FB0B-CBB2-4FF4-8100-31613DD00654}" type="slidenum">
              <a:rPr lang="it-IT" smtClean="0"/>
              <a:t>6</a:t>
            </a:fld>
            <a:endParaRPr lang="it-IT"/>
          </a:p>
        </p:txBody>
      </p:sp>
    </p:spTree>
    <p:extLst>
      <p:ext uri="{BB962C8B-B14F-4D97-AF65-F5344CB8AC3E}">
        <p14:creationId xmlns:p14="http://schemas.microsoft.com/office/powerpoint/2010/main" val="26379148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dirty="0"/>
              <a:t>According to Parker et al. (2006) Among the changes taking place in adolescence is the process of self-discovery;</a:t>
            </a:r>
            <a:r>
              <a:rPr lang="en-US" baseline="0" dirty="0"/>
              <a:t> teens </a:t>
            </a:r>
            <a:r>
              <a:rPr lang="en-US" dirty="0"/>
              <a:t>are working to figure out who they are, making identity development a central feature of teen life. Young people’s identities are shaped by family, cultural and societal expectations, experiences with institutions like school and the media, and friends. Young people also make choices that shape their identity by selecting the environments and people they want to be around. They adjust their beliefs and behaviors based on feedback. </a:t>
            </a:r>
            <a:r>
              <a:rPr lang="en-US" sz="1200" b="0" i="0" kern="1200" dirty="0">
                <a:solidFill>
                  <a:schemeClr val="tx1"/>
                </a:solidFill>
                <a:effectLst/>
                <a:latin typeface="+mn-lt"/>
                <a:ea typeface="+mn-ea"/>
                <a:cs typeface="+mn-cs"/>
              </a:rPr>
              <a:t>As young people move from early to late adolescence and their</a:t>
            </a:r>
            <a:r>
              <a:rPr lang="en-US" sz="1200" b="0" i="0" kern="1200" baseline="0" dirty="0">
                <a:solidFill>
                  <a:schemeClr val="tx1"/>
                </a:solidFill>
                <a:effectLst/>
                <a:latin typeface="+mn-lt"/>
                <a:ea typeface="+mn-ea"/>
                <a:cs typeface="+mn-cs"/>
              </a:rPr>
              <a:t> brains continue to develop</a:t>
            </a:r>
            <a:r>
              <a:rPr lang="en-US" sz="1200" b="0" i="0" kern="1200" dirty="0">
                <a:solidFill>
                  <a:schemeClr val="tx1"/>
                </a:solidFill>
                <a:effectLst/>
                <a:latin typeface="+mn-lt"/>
                <a:ea typeface="+mn-ea"/>
                <a:cs typeface="+mn-cs"/>
              </a:rPr>
              <a:t>, their identity is also likely to change.</a:t>
            </a:r>
          </a:p>
          <a:p>
            <a:r>
              <a:rPr lang="en-US" sz="1200" b="0" i="0" kern="1200" dirty="0">
                <a:solidFill>
                  <a:schemeClr val="tx1"/>
                </a:solidFill>
                <a:effectLst/>
                <a:latin typeface="+mn-lt"/>
                <a:ea typeface="+mn-ea"/>
                <a:cs typeface="+mn-cs"/>
              </a:rPr>
              <a:t>Not only are teens working to create a meaningful sense of self overall, they may also be trying to understand themselves in relation to different aspects of identity — gender, religion, race, sexuality, and others. Ultimately, teens want to create a sense of self that is consistent.</a:t>
            </a:r>
            <a:endParaRPr lang="en-US"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7</a:t>
            </a:fld>
            <a:endParaRPr lang="it-IT"/>
          </a:p>
        </p:txBody>
      </p:sp>
    </p:spTree>
    <p:extLst>
      <p:ext uri="{BB962C8B-B14F-4D97-AF65-F5344CB8AC3E}">
        <p14:creationId xmlns:p14="http://schemas.microsoft.com/office/powerpoint/2010/main" val="3266106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a:p>
            <a:pPr algn="l"/>
            <a:r>
              <a:rPr lang="en-GB" b="0" i="0" dirty="0">
                <a:solidFill>
                  <a:srgbClr val="000000"/>
                </a:solidFill>
                <a:effectLst/>
                <a:latin typeface="Times New Roman" panose="02020603050405020304" pitchFamily="18" charset="0"/>
              </a:rPr>
              <a:t>Emotional in adolescence is often fluctuating they learns what they are feelings and understanding how and why they recognising their own feelings and others. Their moods might seem unpredictable make emotional ups and downs can lead to mood swing because the brain is still learning how to control and express emotions in a grown up strong.</a:t>
            </a:r>
          </a:p>
          <a:p>
            <a:pPr algn="l"/>
            <a:r>
              <a:rPr lang="en-GB" b="0" i="0" dirty="0">
                <a:solidFill>
                  <a:srgbClr val="000000"/>
                </a:solidFill>
                <a:effectLst/>
                <a:latin typeface="Times New Roman" panose="02020603050405020304" pitchFamily="18" charset="0"/>
              </a:rPr>
              <a:t>Strong feelings and intense emotions</a:t>
            </a:r>
          </a:p>
          <a:p>
            <a:pPr algn="l"/>
            <a:r>
              <a:rPr lang="en-GB" b="0" i="0" dirty="0">
                <a:solidFill>
                  <a:srgbClr val="000000"/>
                </a:solidFill>
                <a:effectLst/>
                <a:latin typeface="Times New Roman" panose="02020603050405020304" pitchFamily="18" charset="0"/>
              </a:rPr>
              <a:t>Sensitivity to others</a:t>
            </a:r>
          </a:p>
          <a:p>
            <a:pPr algn="l"/>
            <a:r>
              <a:rPr lang="en-GB" b="0" i="0" dirty="0">
                <a:solidFill>
                  <a:srgbClr val="000000"/>
                </a:solidFill>
                <a:effectLst/>
                <a:latin typeface="Times New Roman" panose="02020603050405020304" pitchFamily="18" charset="0"/>
              </a:rPr>
              <a:t>Self-consciousness</a:t>
            </a:r>
          </a:p>
          <a:p>
            <a:pPr algn="l"/>
            <a:r>
              <a:rPr lang="en-GB" b="0" i="0" dirty="0">
                <a:solidFill>
                  <a:srgbClr val="000000"/>
                </a:solidFill>
                <a:effectLst/>
                <a:latin typeface="Times New Roman" panose="02020603050405020304" pitchFamily="18" charset="0"/>
              </a:rPr>
              <a:t>The teenager self esteem is often affected by how others think they look. As adolescence develop, they might feel self-conscious about their physical appearance and might compare their body with friends and peers.</a:t>
            </a:r>
          </a:p>
          <a:p>
            <a:pPr algn="l"/>
            <a:r>
              <a:rPr lang="en-GB" b="0" i="0" dirty="0">
                <a:solidFill>
                  <a:srgbClr val="000000"/>
                </a:solidFill>
                <a:effectLst/>
                <a:latin typeface="Times New Roman" panose="02020603050405020304" pitchFamily="18" charset="0"/>
              </a:rPr>
              <a:t>Sexual and romantic feelings start having more sexual thoughts and urges, attracted to others.</a:t>
            </a: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marL="171450" indent="-171450">
              <a:buFont typeface="Arial" panose="020B0604020202020204" pitchFamily="34" charset="0"/>
              <a:buChar char="•"/>
            </a:pPr>
            <a:endParaRPr lang="it-IT"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8</a:t>
            </a:fld>
            <a:endParaRPr lang="it-IT"/>
          </a:p>
        </p:txBody>
      </p:sp>
    </p:spTree>
    <p:extLst>
      <p:ext uri="{BB962C8B-B14F-4D97-AF65-F5344CB8AC3E}">
        <p14:creationId xmlns:p14="http://schemas.microsoft.com/office/powerpoint/2010/main" val="1000405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0" i="0" dirty="0">
                <a:solidFill>
                  <a:srgbClr val="434343"/>
                </a:solidFill>
                <a:effectLst/>
                <a:latin typeface="helvetica" panose="020B0604020202020204" pitchFamily="34" charset="0"/>
              </a:rPr>
              <a:t>Adolescents</a:t>
            </a:r>
            <a:r>
              <a:rPr lang="en-US" b="0" i="0" baseline="0" dirty="0">
                <a:solidFill>
                  <a:srgbClr val="434343"/>
                </a:solidFill>
                <a:effectLst/>
                <a:latin typeface="helvetica" panose="020B0604020202020204" pitchFamily="34" charset="0"/>
              </a:rPr>
              <a:t> go through an </a:t>
            </a:r>
            <a:r>
              <a:rPr lang="en-US" b="0" i="0" dirty="0">
                <a:solidFill>
                  <a:srgbClr val="434343"/>
                </a:solidFill>
                <a:effectLst/>
                <a:latin typeface="helvetica" panose="020B0604020202020204" pitchFamily="34" charset="0"/>
              </a:rPr>
              <a:t>“invincible” stage of thinking and acting as if nothing bad could happen; they are likely to look for new experiences and engage in more risk-taking </a:t>
            </a:r>
            <a:r>
              <a:rPr lang="en-US" b="0" i="0" dirty="0" err="1">
                <a:solidFill>
                  <a:srgbClr val="434343"/>
                </a:solidFill>
                <a:effectLst/>
                <a:latin typeface="helvetica" panose="020B0604020202020204" pitchFamily="34" charset="0"/>
              </a:rPr>
              <a:t>behaviour</a:t>
            </a:r>
            <a:r>
              <a:rPr lang="en-US" b="0" i="0" dirty="0">
                <a:solidFill>
                  <a:srgbClr val="434343"/>
                </a:solidFill>
                <a:effectLst/>
                <a:latin typeface="helvetica" panose="020B0604020202020204" pitchFamily="34" charset="0"/>
              </a:rPr>
              <a:t>; decision-making skills and control over impulses are still developing, and they are still learning about the consequences of actions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kern="1200" dirty="0">
                <a:solidFill>
                  <a:schemeClr val="tx1"/>
                </a:solidFill>
                <a:effectLst/>
                <a:latin typeface="+mn-lt"/>
                <a:ea typeface="+mn-ea"/>
                <a:cs typeface="+mn-cs"/>
              </a:rPr>
              <a:t>Adolescents’ relationships with parents go through a period of redefinition in which adolescents become more autonomous, and aspects of parenting, such as distal monitoring and psychological control, become more salient. </a:t>
            </a:r>
            <a:r>
              <a:rPr lang="en-US" sz="1200" b="0" i="0" kern="1200" dirty="0">
                <a:solidFill>
                  <a:srgbClr val="434343"/>
                </a:solidFill>
                <a:effectLst/>
                <a:latin typeface="helvetica" panose="020B0604020202020204" pitchFamily="34" charset="0"/>
                <a:ea typeface="+mn-ea"/>
                <a:cs typeface="+mn-cs"/>
              </a:rPr>
              <a:t>S</a:t>
            </a:r>
            <a:r>
              <a:rPr lang="en-US" b="0" i="0" dirty="0">
                <a:solidFill>
                  <a:srgbClr val="434343"/>
                </a:solidFill>
                <a:effectLst/>
                <a:latin typeface="helvetica" panose="020B0604020202020204" pitchFamily="34" charset="0"/>
              </a:rPr>
              <a:t>ome conflict with parents is normal as teens seek more independence and actually shows that they</a:t>
            </a:r>
            <a:r>
              <a:rPr lang="en-US" b="0" i="0" baseline="0" dirty="0">
                <a:solidFill>
                  <a:srgbClr val="434343"/>
                </a:solidFill>
                <a:effectLst/>
                <a:latin typeface="helvetica" panose="020B0604020202020204" pitchFamily="34" charset="0"/>
              </a:rPr>
              <a:t> are</a:t>
            </a:r>
            <a:r>
              <a:rPr lang="en-US" b="0" i="0" dirty="0">
                <a:solidFill>
                  <a:srgbClr val="434343"/>
                </a:solidFill>
                <a:effectLst/>
                <a:latin typeface="helvetica" panose="020B0604020202020204" pitchFamily="34" charset="0"/>
              </a:rPr>
              <a:t> maturing.</a:t>
            </a:r>
            <a:endParaRPr lang="en-US"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Peer relationships are important sources of support and companionship during adolescence yet can also promote problem behaviors; romantic relationships often form in the context of these mixed-sex peer groups (Connolly, Furman</a:t>
            </a:r>
            <a:r>
              <a:rPr lang="en-US" sz="1200" b="0" i="0" kern="1200" baseline="0" dirty="0">
                <a:solidFill>
                  <a:schemeClr val="tx1"/>
                </a:solidFill>
                <a:effectLst/>
                <a:latin typeface="+mn-lt"/>
                <a:ea typeface="+mn-ea"/>
                <a:cs typeface="+mn-cs"/>
              </a:rPr>
              <a:t> and </a:t>
            </a:r>
            <a:r>
              <a:rPr lang="en-US" sz="1200" b="0" i="0" kern="1200" baseline="0" dirty="0" err="1">
                <a:solidFill>
                  <a:schemeClr val="tx1"/>
                </a:solidFill>
                <a:effectLst/>
                <a:latin typeface="+mn-lt"/>
                <a:ea typeface="+mn-ea"/>
                <a:cs typeface="+mn-cs"/>
              </a:rPr>
              <a:t>Konarski</a:t>
            </a:r>
            <a:r>
              <a:rPr lang="en-US" sz="1200" b="0" i="0" kern="1200" baseline="0" dirty="0">
                <a:solidFill>
                  <a:schemeClr val="tx1"/>
                </a:solidFill>
                <a:effectLst/>
                <a:latin typeface="+mn-lt"/>
                <a:ea typeface="+mn-ea"/>
                <a:cs typeface="+mn-cs"/>
              </a:rPr>
              <a:t>, 2000</a:t>
            </a:r>
            <a:r>
              <a:rPr lang="en-US" sz="1200" b="0" i="0" kern="1200" dirty="0">
                <a:solidFill>
                  <a:schemeClr val="tx1"/>
                </a:solidFill>
                <a:effectLst/>
                <a:latin typeface="+mn-lt"/>
                <a:ea typeface="+mn-ea"/>
                <a:cs typeface="+mn-cs"/>
              </a:rPr>
              <a:t>).  Romantic relationships contribute to adolescents’ identity formation, changes in family and peer relationships, and adolescents’ emotional and behavioral adjustment. Moreover, adolescence is often when individuals who are lesbian, gay, bisexual, or transgender come to perceive themselves as such (Russell, Clarke and Clary, 2009). </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In addition, nationality, gender, ethnicity, socioeconomic status, religious background, sexual orientation</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shape how adolescents behave and how others respond to them</a:t>
            </a:r>
            <a:endParaRPr lang="it-IT"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9</a:t>
            </a:fld>
            <a:endParaRPr lang="it-IT"/>
          </a:p>
        </p:txBody>
      </p:sp>
    </p:spTree>
    <p:extLst>
      <p:ext uri="{BB962C8B-B14F-4D97-AF65-F5344CB8AC3E}">
        <p14:creationId xmlns:p14="http://schemas.microsoft.com/office/powerpoint/2010/main" val="3606169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fontAlgn="base"/>
            <a:r>
              <a:rPr lang="en-US" sz="1200" b="0" i="0" kern="1200" dirty="0">
                <a:solidFill>
                  <a:schemeClr val="tx1"/>
                </a:solidFill>
                <a:effectLst/>
                <a:latin typeface="+mn-lt"/>
                <a:ea typeface="+mn-ea"/>
                <a:cs typeface="+mn-cs"/>
              </a:rPr>
              <a:t>Erik Erikson was a psychologist who developed one of the most popular and influential theories of development. While his theory was impacted by psychoanalyst </a:t>
            </a:r>
            <a:r>
              <a:rPr lang="en-US" sz="1200" b="0" i="0" u="none" kern="1200" dirty="0">
                <a:solidFill>
                  <a:schemeClr val="tx1"/>
                </a:solidFill>
                <a:effectLst/>
                <a:latin typeface="+mn-lt"/>
                <a:ea typeface="+mn-ea"/>
                <a:cs typeface="+mn-cs"/>
              </a:rPr>
              <a:t>Sigmund</a:t>
            </a:r>
            <a:r>
              <a:rPr lang="en-US" sz="1200" b="0" i="0" u="none" kern="1200" baseline="0" dirty="0">
                <a:solidFill>
                  <a:schemeClr val="tx1"/>
                </a:solidFill>
                <a:effectLst/>
                <a:latin typeface="+mn-lt"/>
                <a:ea typeface="+mn-ea"/>
                <a:cs typeface="+mn-cs"/>
              </a:rPr>
              <a:t> Freud’s work, </a:t>
            </a:r>
            <a:r>
              <a:rPr lang="en-US" sz="1200" b="0" i="0" kern="1200" dirty="0">
                <a:solidFill>
                  <a:schemeClr val="tx1"/>
                </a:solidFill>
                <a:effectLst/>
                <a:latin typeface="+mn-lt"/>
                <a:ea typeface="+mn-ea"/>
                <a:cs typeface="+mn-cs"/>
              </a:rPr>
              <a:t>Erikson's theory centered on psychosocial</a:t>
            </a:r>
            <a:r>
              <a:rPr lang="en-US" sz="1200" b="0" i="0" kern="1200" baseline="0" dirty="0">
                <a:solidFill>
                  <a:schemeClr val="tx1"/>
                </a:solidFill>
                <a:effectLst/>
                <a:latin typeface="+mn-lt"/>
                <a:ea typeface="+mn-ea"/>
                <a:cs typeface="+mn-cs"/>
              </a:rPr>
              <a:t> rather than psychosexual development. </a:t>
            </a:r>
            <a:r>
              <a:rPr lang="en-US" sz="1200" b="0" i="0" kern="1200" dirty="0">
                <a:solidFill>
                  <a:schemeClr val="tx1"/>
                </a:solidFill>
                <a:effectLst/>
                <a:latin typeface="+mn-lt"/>
                <a:ea typeface="+mn-ea"/>
                <a:cs typeface="+mn-cs"/>
              </a:rPr>
              <a:t>Erikson believed that personality developed in a series of stages and</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was interested in how social interaction and relationships play a role in the development and growth of human beings. In each stage, Erikson believed people experience a</a:t>
            </a:r>
            <a:r>
              <a:rPr lang="en-US" sz="1200" b="0" i="0" kern="1200" baseline="0" dirty="0">
                <a:solidFill>
                  <a:schemeClr val="tx1"/>
                </a:solidFill>
                <a:effectLst/>
                <a:latin typeface="+mn-lt"/>
                <a:ea typeface="+mn-ea"/>
                <a:cs typeface="+mn-cs"/>
              </a:rPr>
              <a:t> conflict</a:t>
            </a:r>
            <a:r>
              <a:rPr lang="en-US" sz="1200" b="0" i="0" kern="1200" dirty="0">
                <a:solidFill>
                  <a:schemeClr val="tx1"/>
                </a:solidFill>
                <a:effectLst/>
                <a:latin typeface="+mn-lt"/>
                <a:ea typeface="+mn-ea"/>
                <a:cs typeface="+mn-cs"/>
              </a:rPr>
              <a:t> that serves as a turning point in development.</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If people successfully deal with the conflict, they emerge from the stage with psychological strengths that will serve them well for the rest of their lives.</a:t>
            </a:r>
            <a:r>
              <a:rPr lang="en-US" sz="1200" b="0" i="0" u="none" strike="noStrike" kern="1200" baseline="300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If they fail to deal effectively with these conflicts, they may not develop the essential skills needed for a strong sense of self.</a:t>
            </a:r>
          </a:p>
          <a:p>
            <a:pPr fontAlgn="base"/>
            <a:endParaRPr lang="en-US" sz="1200" b="0" i="0" kern="1200" dirty="0">
              <a:solidFill>
                <a:schemeClr val="tx1"/>
              </a:solidFill>
              <a:effectLst/>
              <a:latin typeface="+mn-lt"/>
              <a:ea typeface="+mn-ea"/>
              <a:cs typeface="+mn-cs"/>
            </a:endParaRPr>
          </a:p>
          <a:p>
            <a:endParaRPr lang="it-IT" dirty="0"/>
          </a:p>
        </p:txBody>
      </p:sp>
      <p:sp>
        <p:nvSpPr>
          <p:cNvPr id="4" name="Segnaposto numero diapositiva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300FB0B-CBB2-4FF4-8100-31613DD00654}" type="slidenum">
              <a:rPr kumimoji="0" lang="it-IT"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it-IT"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30680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fontAlgn="base"/>
            <a:r>
              <a:rPr lang="en-US" sz="1200" b="0" i="0" kern="1200" dirty="0">
                <a:solidFill>
                  <a:schemeClr val="tx1"/>
                </a:solidFill>
                <a:effectLst/>
                <a:latin typeface="+mn-lt"/>
                <a:ea typeface="+mn-ea"/>
                <a:cs typeface="+mn-cs"/>
              </a:rPr>
              <a:t>During adolescence</a:t>
            </a:r>
            <a:r>
              <a:rPr lang="en-US" sz="1200" b="0" i="0" kern="1200" baseline="0" dirty="0">
                <a:solidFill>
                  <a:schemeClr val="tx1"/>
                </a:solidFill>
                <a:effectLst/>
                <a:latin typeface="+mn-lt"/>
                <a:ea typeface="+mn-ea"/>
                <a:cs typeface="+mn-cs"/>
              </a:rPr>
              <a:t> t</a:t>
            </a:r>
            <a:r>
              <a:rPr lang="en-US" sz="1200" b="0" i="0" kern="1200" dirty="0">
                <a:solidFill>
                  <a:schemeClr val="tx1"/>
                </a:solidFill>
                <a:effectLst/>
                <a:latin typeface="+mn-lt"/>
                <a:ea typeface="+mn-ea"/>
                <a:cs typeface="+mn-cs"/>
              </a:rPr>
              <a:t>he fifth psychosocial stage takes place: identity vs.</a:t>
            </a:r>
            <a:r>
              <a:rPr lang="en-US" sz="1200" b="0" i="0" kern="1200" baseline="0" dirty="0">
                <a:solidFill>
                  <a:schemeClr val="tx1"/>
                </a:solidFill>
                <a:effectLst/>
                <a:latin typeface="+mn-lt"/>
                <a:ea typeface="+mn-ea"/>
                <a:cs typeface="+mn-cs"/>
              </a:rPr>
              <a:t> role confusion</a:t>
            </a:r>
            <a:r>
              <a:rPr lang="en-US" sz="1200" b="0" i="0" kern="1200" dirty="0">
                <a:solidFill>
                  <a:schemeClr val="tx1"/>
                </a:solidFill>
                <a:effectLst/>
                <a:latin typeface="+mn-lt"/>
                <a:ea typeface="+mn-ea"/>
                <a:cs typeface="+mn-cs"/>
              </a:rPr>
              <a:t>. This stage plays an essential role in developing a sense of personal identity which will continue to influence behavior and development for the rest of a person's life. Those who receive proper encouragement and reinforcement through personal exploration will emerge from this stage with a strong sense of self and feelings of independence and control. Completing this stage successfully leads to fidelity, which Erikson described as an ability to live by society's standards and expectations.</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Those who remain unsure of their beliefs and desires will feel insecure and confused about themselves and the future.</a:t>
            </a:r>
          </a:p>
          <a:p>
            <a:pPr fontAlgn="base"/>
            <a:endParaRPr lang="en-US" sz="1200" b="0" i="0" kern="1200" dirty="0">
              <a:solidFill>
                <a:schemeClr val="tx1"/>
              </a:solidFill>
              <a:effectLst/>
              <a:latin typeface="+mn-lt"/>
              <a:ea typeface="+mn-ea"/>
              <a:cs typeface="+mn-cs"/>
            </a:endParaRPr>
          </a:p>
          <a:p>
            <a:endParaRPr lang="it-IT"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11</a:t>
            </a:fld>
            <a:endParaRPr lang="it-IT"/>
          </a:p>
        </p:txBody>
      </p:sp>
    </p:spTree>
    <p:extLst>
      <p:ext uri="{BB962C8B-B14F-4D97-AF65-F5344CB8AC3E}">
        <p14:creationId xmlns:p14="http://schemas.microsoft.com/office/powerpoint/2010/main" val="13018704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it-IT" baseline="0" dirty="0"/>
              <a:t>A review by </a:t>
            </a:r>
            <a:r>
              <a:rPr lang="it-IT" baseline="0" dirty="0" err="1"/>
              <a:t>Bharati</a:t>
            </a:r>
            <a:r>
              <a:rPr lang="it-IT" baseline="0" dirty="0"/>
              <a:t> and </a:t>
            </a:r>
            <a:r>
              <a:rPr lang="it-IT" baseline="0" dirty="0" err="1"/>
              <a:t>Shroff</a:t>
            </a:r>
            <a:r>
              <a:rPr lang="it-IT" baseline="0" dirty="0"/>
              <a:t> (2020) </a:t>
            </a:r>
            <a:r>
              <a:rPr lang="it-IT" baseline="0" dirty="0" err="1"/>
              <a:t>summarizes</a:t>
            </a:r>
            <a:r>
              <a:rPr lang="it-IT" baseline="0" dirty="0"/>
              <a:t> the </a:t>
            </a:r>
            <a:r>
              <a:rPr lang="it-IT" baseline="0" dirty="0" err="1"/>
              <a:t>main</a:t>
            </a:r>
            <a:r>
              <a:rPr lang="it-IT" baseline="0" dirty="0"/>
              <a:t> </a:t>
            </a:r>
            <a:r>
              <a:rPr lang="it-IT" baseline="0" dirty="0" err="1"/>
              <a:t>strenght</a:t>
            </a:r>
            <a:r>
              <a:rPr lang="it-IT" baseline="0" dirty="0"/>
              <a:t> and </a:t>
            </a:r>
            <a:r>
              <a:rPr lang="it-IT" baseline="0" dirty="0" err="1"/>
              <a:t>weaknesses</a:t>
            </a:r>
            <a:r>
              <a:rPr lang="it-IT" baseline="0" dirty="0"/>
              <a:t> of </a:t>
            </a:r>
            <a:r>
              <a:rPr lang="it-IT" baseline="0" dirty="0" err="1"/>
              <a:t>Erikson’s</a:t>
            </a:r>
            <a:r>
              <a:rPr lang="it-IT" baseline="0" dirty="0"/>
              <a:t> </a:t>
            </a:r>
            <a:r>
              <a:rPr lang="it-IT" baseline="0" dirty="0" err="1"/>
              <a:t>theory</a:t>
            </a:r>
            <a:r>
              <a:rPr lang="it-IT" baseline="0" dirty="0"/>
              <a:t>. </a:t>
            </a:r>
          </a:p>
          <a:p>
            <a:r>
              <a:rPr lang="it-IT" baseline="0" dirty="0"/>
              <a:t>Among the </a:t>
            </a:r>
            <a:r>
              <a:rPr lang="it-IT" baseline="0" dirty="0" err="1"/>
              <a:t>strenghts</a:t>
            </a:r>
            <a:endParaRPr lang="it-IT" baseline="0" dirty="0"/>
          </a:p>
          <a:p>
            <a:pPr marL="171450" indent="-171450">
              <a:buFont typeface="Arial" panose="020B0604020202020204" pitchFamily="34" charset="0"/>
              <a:buChar char="•"/>
            </a:pPr>
            <a:r>
              <a:rPr lang="it-IT" baseline="0" dirty="0" err="1"/>
              <a:t>It</a:t>
            </a:r>
            <a:r>
              <a:rPr lang="it-IT" baseline="0" dirty="0"/>
              <a:t> </a:t>
            </a:r>
            <a:r>
              <a:rPr lang="it-IT" baseline="0" dirty="0" err="1"/>
              <a:t>provides</a:t>
            </a:r>
            <a:r>
              <a:rPr lang="it-IT" baseline="0" dirty="0"/>
              <a:t> a </a:t>
            </a:r>
            <a:r>
              <a:rPr lang="it-IT" baseline="0" dirty="0" err="1"/>
              <a:t>solid</a:t>
            </a:r>
            <a:r>
              <a:rPr lang="it-IT" baseline="0" dirty="0"/>
              <a:t> base for </a:t>
            </a:r>
            <a:r>
              <a:rPr lang="it-IT" baseline="0" dirty="0" err="1"/>
              <a:t>viewing</a:t>
            </a:r>
            <a:r>
              <a:rPr lang="it-IT" baseline="0" dirty="0"/>
              <a:t> </a:t>
            </a:r>
            <a:r>
              <a:rPr lang="it-IT" baseline="0" dirty="0" err="1"/>
              <a:t>development</a:t>
            </a:r>
            <a:r>
              <a:rPr lang="it-IT" baseline="0" dirty="0"/>
              <a:t> </a:t>
            </a:r>
            <a:r>
              <a:rPr lang="it-IT" baseline="0" dirty="0" err="1"/>
              <a:t>across</a:t>
            </a:r>
            <a:r>
              <a:rPr lang="it-IT" baseline="0" dirty="0"/>
              <a:t> </a:t>
            </a:r>
            <a:r>
              <a:rPr lang="it-IT" baseline="0" dirty="0" err="1"/>
              <a:t>lifespan</a:t>
            </a:r>
            <a:endParaRPr lang="it-IT" baseline="0" dirty="0"/>
          </a:p>
          <a:p>
            <a:pPr marL="171450" indent="-171450">
              <a:buFont typeface="Arial" panose="020B0604020202020204" pitchFamily="34" charset="0"/>
              <a:buChar char="•"/>
            </a:pPr>
            <a:r>
              <a:rPr lang="it-IT" baseline="0" dirty="0" err="1"/>
              <a:t>Emphasizes</a:t>
            </a:r>
            <a:r>
              <a:rPr lang="it-IT" baseline="0" dirty="0"/>
              <a:t> the </a:t>
            </a:r>
            <a:r>
              <a:rPr lang="it-IT" baseline="0" dirty="0" err="1"/>
              <a:t>importance</a:t>
            </a:r>
            <a:r>
              <a:rPr lang="it-IT" baseline="0" dirty="0"/>
              <a:t> of social </a:t>
            </a:r>
            <a:r>
              <a:rPr lang="it-IT" baseline="0" dirty="0" err="1"/>
              <a:t>interactions</a:t>
            </a:r>
            <a:r>
              <a:rPr lang="it-IT" baseline="0" dirty="0"/>
              <a:t> for the </a:t>
            </a:r>
            <a:r>
              <a:rPr lang="it-IT" baseline="0" dirty="0" err="1"/>
              <a:t>psychological</a:t>
            </a:r>
            <a:r>
              <a:rPr lang="it-IT" baseline="0" dirty="0"/>
              <a:t> </a:t>
            </a:r>
            <a:r>
              <a:rPr lang="it-IT" baseline="0" dirty="0" err="1"/>
              <a:t>development</a:t>
            </a:r>
            <a:endParaRPr lang="it-IT" baseline="0" dirty="0"/>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Researchers have found evidence supporting Erikson's ideas about identity and have further identified different sub-stages of identity formation (</a:t>
            </a:r>
            <a:r>
              <a:rPr lang="en-US" sz="1200" b="0" i="0" kern="1200" dirty="0" err="1">
                <a:solidFill>
                  <a:schemeClr val="tx1"/>
                </a:solidFill>
                <a:effectLst/>
                <a:latin typeface="+mn-lt"/>
                <a:ea typeface="+mn-ea"/>
                <a:cs typeface="+mn-cs"/>
              </a:rPr>
              <a:t>Meeus</a:t>
            </a:r>
            <a:r>
              <a:rPr lang="en-US" sz="1200" b="0" i="0" kern="1200" dirty="0">
                <a:solidFill>
                  <a:schemeClr val="tx1"/>
                </a:solidFill>
                <a:effectLst/>
                <a:latin typeface="+mn-lt"/>
                <a:ea typeface="+mn-ea"/>
                <a:cs typeface="+mn-cs"/>
              </a:rPr>
              <a:t> et al., 2012)</a:t>
            </a: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Other studies suggests that identity formation and development continues well into adulthood (</a:t>
            </a:r>
            <a:r>
              <a:rPr lang="en-US" sz="1200" b="0" i="0" kern="1200" dirty="0" err="1">
                <a:solidFill>
                  <a:schemeClr val="tx1"/>
                </a:solidFill>
                <a:effectLst/>
                <a:latin typeface="+mn-lt"/>
                <a:ea typeface="+mn-ea"/>
                <a:cs typeface="+mn-cs"/>
              </a:rPr>
              <a:t>Fadjukoff</a:t>
            </a:r>
            <a:r>
              <a:rPr lang="en-US" sz="1200" b="0" i="0" kern="1200" dirty="0">
                <a:solidFill>
                  <a:schemeClr val="tx1"/>
                </a:solidFill>
                <a:effectLst/>
                <a:latin typeface="+mn-lt"/>
                <a:ea typeface="+mn-ea"/>
                <a:cs typeface="+mn-cs"/>
              </a:rPr>
              <a:t> et al., 2016)</a:t>
            </a:r>
          </a:p>
          <a:p>
            <a:pPr marL="171450" indent="-171450">
              <a:buFont typeface="Arial" panose="020B0604020202020204" pitchFamily="34" charset="0"/>
              <a:buChar char="•"/>
            </a:pPr>
            <a:endParaRPr lang="en-US" sz="1200" b="0" i="0" kern="1200" dirty="0">
              <a:solidFill>
                <a:schemeClr val="tx1"/>
              </a:solidFill>
              <a:effectLst/>
              <a:latin typeface="+mn-lt"/>
              <a:ea typeface="+mn-ea"/>
              <a:cs typeface="+mn-cs"/>
            </a:endParaRPr>
          </a:p>
          <a:p>
            <a:pPr marL="0" indent="0">
              <a:buFont typeface="Arial" panose="020B0604020202020204" pitchFamily="34" charset="0"/>
              <a:buNone/>
            </a:pPr>
            <a:r>
              <a:rPr lang="en-US" sz="1200" b="0" i="0" kern="1200" dirty="0">
                <a:solidFill>
                  <a:schemeClr val="tx1"/>
                </a:solidFill>
                <a:effectLst/>
                <a:latin typeface="+mn-lt"/>
                <a:ea typeface="+mn-ea"/>
                <a:cs typeface="+mn-cs"/>
              </a:rPr>
              <a:t>Among weaknesses</a:t>
            </a:r>
          </a:p>
          <a:p>
            <a:pPr marL="171450" indent="-171450">
              <a:buFont typeface="Arial" panose="020B0604020202020204" pitchFamily="34" charset="0"/>
              <a:buChar char="•"/>
            </a:pPr>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explain</a:t>
            </a:r>
            <a:r>
              <a:rPr lang="it-IT" dirty="0">
                <a:latin typeface="Arial" panose="020B0604020202020204" pitchFamily="34" charset="0"/>
                <a:cs typeface="Arial" panose="020B0604020202020204" pitchFamily="34" charset="0"/>
              </a:rPr>
              <a:t>  how </a:t>
            </a:r>
            <a:r>
              <a:rPr lang="it-IT" dirty="0" err="1">
                <a:latin typeface="Arial" panose="020B0604020202020204" pitchFamily="34" charset="0"/>
                <a:cs typeface="Arial" panose="020B0604020202020204" pitchFamily="34" charset="0"/>
              </a:rPr>
              <a:t>conflicts</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arise</a:t>
            </a:r>
            <a:endParaRPr lang="it-IT"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explain</a:t>
            </a:r>
            <a:r>
              <a:rPr lang="it-IT" dirty="0">
                <a:latin typeface="Arial" panose="020B0604020202020204" pitchFamily="34" charset="0"/>
                <a:cs typeface="Arial" panose="020B0604020202020204" pitchFamily="34" charset="0"/>
              </a:rPr>
              <a:t> how </a:t>
            </a:r>
            <a:r>
              <a:rPr lang="it-IT" dirty="0" err="1">
                <a:latin typeface="Arial" panose="020B0604020202020204" pitchFamily="34" charset="0"/>
                <a:cs typeface="Arial" panose="020B0604020202020204" pitchFamily="34" charset="0"/>
              </a:rPr>
              <a:t>individuals</a:t>
            </a:r>
            <a:r>
              <a:rPr lang="it-IT" dirty="0">
                <a:latin typeface="Arial" panose="020B0604020202020204" pitchFamily="34" charset="0"/>
                <a:cs typeface="Arial" panose="020B0604020202020204" pitchFamily="34" charset="0"/>
              </a:rPr>
              <a:t> progress </a:t>
            </a:r>
          </a:p>
          <a:p>
            <a:pPr marL="171450" indent="-171450">
              <a:buFont typeface="Arial" panose="020B0604020202020204" pitchFamily="34" charset="0"/>
              <a:buChar char="•"/>
            </a:pPr>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higlight</a:t>
            </a:r>
            <a:r>
              <a:rPr lang="it-IT" dirty="0">
                <a:latin typeface="Arial" panose="020B0604020202020204" pitchFamily="34" charset="0"/>
                <a:cs typeface="Arial" panose="020B0604020202020204" pitchFamily="34" charset="0"/>
              </a:rPr>
              <a:t> the </a:t>
            </a:r>
            <a:r>
              <a:rPr lang="it-IT" dirty="0" err="1">
                <a:latin typeface="Arial" panose="020B0604020202020204" pitchFamily="34" charset="0"/>
                <a:cs typeface="Arial" panose="020B0604020202020204" pitchFamily="34" charset="0"/>
              </a:rPr>
              <a:t>experiences</a:t>
            </a:r>
            <a:r>
              <a:rPr lang="it-IT" dirty="0">
                <a:latin typeface="Arial" panose="020B0604020202020204" pitchFamily="34" charset="0"/>
                <a:cs typeface="Arial" panose="020B0604020202020204" pitchFamily="34" charset="0"/>
              </a:rPr>
              <a:t> needed to complete </a:t>
            </a:r>
            <a:r>
              <a:rPr lang="it-IT" dirty="0" err="1">
                <a:latin typeface="Arial" panose="020B0604020202020204" pitchFamily="34" charset="0"/>
                <a:cs typeface="Arial" panose="020B0604020202020204" pitchFamily="34" charset="0"/>
              </a:rPr>
              <a:t>each</a:t>
            </a:r>
            <a:r>
              <a:rPr lang="it-IT" dirty="0">
                <a:latin typeface="Arial" panose="020B0604020202020204" pitchFamily="34" charset="0"/>
                <a:cs typeface="Arial" panose="020B0604020202020204" pitchFamily="34" charset="0"/>
              </a:rPr>
              <a:t> stage </a:t>
            </a:r>
            <a:r>
              <a:rPr lang="it-IT" dirty="0" err="1">
                <a:latin typeface="Arial" panose="020B0604020202020204" pitchFamily="34" charset="0"/>
                <a:cs typeface="Arial" panose="020B0604020202020204" pitchFamily="34" charset="0"/>
              </a:rPr>
              <a:t>successfully</a:t>
            </a:r>
            <a:endParaRPr lang="it-IT"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b="0" i="0" kern="1200" dirty="0">
                <a:solidFill>
                  <a:schemeClr val="tx1"/>
                </a:solidFill>
                <a:effectLst/>
                <a:latin typeface="+mn-lt"/>
                <a:ea typeface="+mn-ea"/>
                <a:cs typeface="+mn-cs"/>
              </a:rPr>
              <a:t>Feminist theorists criticize Erikson for using the male experience as the default template for human development (</a:t>
            </a:r>
            <a:r>
              <a:rPr lang="en-US" sz="1200" b="0" i="0" kern="1200" dirty="0" err="1">
                <a:solidFill>
                  <a:schemeClr val="tx1"/>
                </a:solidFill>
                <a:effectLst/>
                <a:latin typeface="+mn-lt"/>
                <a:ea typeface="+mn-ea"/>
                <a:cs typeface="+mn-cs"/>
              </a:rPr>
              <a:t>Sorell</a:t>
            </a:r>
            <a:r>
              <a:rPr lang="en-US" sz="1200" b="0" i="0" kern="1200" baseline="0" dirty="0">
                <a:solidFill>
                  <a:schemeClr val="tx1"/>
                </a:solidFill>
                <a:effectLst/>
                <a:latin typeface="+mn-lt"/>
                <a:ea typeface="+mn-ea"/>
                <a:cs typeface="+mn-cs"/>
              </a:rPr>
              <a:t> and </a:t>
            </a:r>
            <a:r>
              <a:rPr lang="en-US" sz="1200" b="0" i="0" kern="1200" baseline="0" dirty="0" err="1">
                <a:solidFill>
                  <a:schemeClr val="tx1"/>
                </a:solidFill>
                <a:effectLst/>
                <a:latin typeface="+mn-lt"/>
                <a:ea typeface="+mn-ea"/>
                <a:cs typeface="+mn-cs"/>
              </a:rPr>
              <a:t>Montgmomery</a:t>
            </a:r>
            <a:r>
              <a:rPr lang="en-US" sz="1200" b="0" i="0" kern="1200" baseline="0" dirty="0">
                <a:solidFill>
                  <a:schemeClr val="tx1"/>
                </a:solidFill>
                <a:effectLst/>
                <a:latin typeface="+mn-lt"/>
                <a:ea typeface="+mn-ea"/>
                <a:cs typeface="+mn-cs"/>
              </a:rPr>
              <a:t>, 2001)</a:t>
            </a:r>
            <a:endParaRPr lang="it-IT"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1200" b="0" i="0" kern="1200" dirty="0">
              <a:solidFill>
                <a:schemeClr val="tx1"/>
              </a:solidFill>
              <a:effectLst/>
              <a:latin typeface="+mn-lt"/>
              <a:ea typeface="+mn-ea"/>
              <a:cs typeface="+mn-cs"/>
            </a:endParaRPr>
          </a:p>
          <a:p>
            <a:pPr marL="0" indent="0">
              <a:buFont typeface="Arial" panose="020B0604020202020204" pitchFamily="34" charset="0"/>
              <a:buNone/>
            </a:pPr>
            <a:endParaRPr lang="it-IT"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12</a:t>
            </a:fld>
            <a:endParaRPr lang="it-IT"/>
          </a:p>
        </p:txBody>
      </p:sp>
    </p:spTree>
    <p:extLst>
      <p:ext uri="{BB962C8B-B14F-4D97-AF65-F5344CB8AC3E}">
        <p14:creationId xmlns:p14="http://schemas.microsoft.com/office/powerpoint/2010/main" val="1006492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Adolescence is the period of life between 10 to 19 years and is a time of transition from childhood to adulthood during which people experience significant changes in almost all areas of their life, including biological functioning, cognitive capabilities, social environments, and family and peer relationships. </a:t>
            </a:r>
            <a:r>
              <a:rPr lang="it-IT" sz="1200" b="0" i="0" u="none" strike="noStrike" kern="1200" baseline="0" dirty="0" err="1">
                <a:solidFill>
                  <a:schemeClr val="tx1"/>
                </a:solidFill>
                <a:latin typeface="+mn-lt"/>
                <a:ea typeface="+mn-ea"/>
                <a:cs typeface="+mn-cs"/>
              </a:rPr>
              <a:t>Puberty</a:t>
            </a:r>
            <a:r>
              <a:rPr lang="it-IT" sz="1200" b="0" i="0" u="none" strike="noStrike" kern="1200" baseline="0" dirty="0">
                <a:solidFill>
                  <a:schemeClr val="tx1"/>
                </a:solidFill>
                <a:latin typeface="+mn-lt"/>
                <a:ea typeface="+mn-ea"/>
                <a:cs typeface="+mn-cs"/>
              </a:rPr>
              <a:t> </a:t>
            </a:r>
            <a:r>
              <a:rPr lang="en-US" sz="1200" b="0" i="0" u="none" strike="noStrike" kern="1200" baseline="0" dirty="0">
                <a:solidFill>
                  <a:schemeClr val="tx1"/>
                </a:solidFill>
                <a:latin typeface="+mn-lt"/>
                <a:ea typeface="+mn-ea"/>
                <a:cs typeface="+mn-cs"/>
              </a:rPr>
              <a:t>is associated with significant hormonal changes that give rise to physical maturation and influence a variety of behaviors. Formal operational thought begins to replace concrete operations, allowing for more complex thoughts, information </a:t>
            </a:r>
            <a:r>
              <a:rPr lang="it-IT" sz="1200" b="0" i="0" u="none" strike="noStrike" kern="1200" baseline="0" dirty="0">
                <a:solidFill>
                  <a:schemeClr val="tx1"/>
                </a:solidFill>
                <a:latin typeface="+mn-lt"/>
                <a:ea typeface="+mn-ea"/>
                <a:cs typeface="+mn-cs"/>
              </a:rPr>
              <a:t>processing, and </a:t>
            </a:r>
            <a:r>
              <a:rPr lang="it-IT" sz="1200" b="0" i="0" u="none" strike="noStrike" kern="1200" baseline="0" dirty="0" err="1">
                <a:solidFill>
                  <a:schemeClr val="tx1"/>
                </a:solidFill>
                <a:latin typeface="+mn-lt"/>
                <a:ea typeface="+mn-ea"/>
                <a:cs typeface="+mn-cs"/>
              </a:rPr>
              <a:t>reasoning</a:t>
            </a:r>
            <a:r>
              <a:rPr lang="it-IT" sz="1200" b="0" i="0" u="none" strike="noStrike" kern="1200" baseline="0" dirty="0">
                <a:solidFill>
                  <a:schemeClr val="tx1"/>
                </a:solidFill>
                <a:latin typeface="+mn-lt"/>
                <a:ea typeface="+mn-ea"/>
                <a:cs typeface="+mn-cs"/>
              </a:rPr>
              <a:t>. </a:t>
            </a:r>
            <a:r>
              <a:rPr lang="en-US" sz="1200" b="0" i="0" u="none" strike="noStrike" kern="1200" baseline="0" dirty="0">
                <a:solidFill>
                  <a:schemeClr val="tx1"/>
                </a:solidFill>
                <a:latin typeface="+mn-lt"/>
                <a:ea typeface="+mn-ea"/>
                <a:cs typeface="+mn-cs"/>
              </a:rPr>
              <a:t>The developmental changes that adolescents experience also extend to their social lives. Early adolescence typically coincides with a transition to a new, often larger, school environment, and adolescents begin to interact less with their parents and more </a:t>
            </a:r>
            <a:r>
              <a:rPr lang="it-IT" sz="1200" b="0" i="0" u="none" strike="noStrike" kern="1200" baseline="0" dirty="0">
                <a:solidFill>
                  <a:schemeClr val="tx1"/>
                </a:solidFill>
                <a:latin typeface="+mn-lt"/>
                <a:ea typeface="+mn-ea"/>
                <a:cs typeface="+mn-cs"/>
              </a:rPr>
              <a:t>with </a:t>
            </a:r>
            <a:r>
              <a:rPr lang="it-IT" sz="1200" b="0" i="0" u="none" strike="noStrike" kern="1200" baseline="0" dirty="0" err="1">
                <a:solidFill>
                  <a:schemeClr val="tx1"/>
                </a:solidFill>
                <a:latin typeface="+mn-lt"/>
                <a:ea typeface="+mn-ea"/>
                <a:cs typeface="+mn-cs"/>
              </a:rPr>
              <a:t>peers</a:t>
            </a:r>
            <a:r>
              <a:rPr lang="it-IT" sz="1200" b="0" i="0" u="none" strike="noStrike" kern="1200" baseline="0" dirty="0">
                <a:solidFill>
                  <a:schemeClr val="tx1"/>
                </a:solidFill>
                <a:latin typeface="+mn-lt"/>
                <a:ea typeface="+mn-ea"/>
                <a:cs typeface="+mn-cs"/>
              </a:rPr>
              <a:t>. </a:t>
            </a:r>
            <a:r>
              <a:rPr lang="it-IT" sz="1200" b="0" i="0" u="none" strike="noStrike" kern="1200" baseline="0" dirty="0" err="1">
                <a:solidFill>
                  <a:schemeClr val="tx1"/>
                </a:solidFill>
                <a:latin typeface="+mn-lt"/>
                <a:ea typeface="+mn-ea"/>
                <a:cs typeface="+mn-cs"/>
              </a:rPr>
              <a:t>Through</a:t>
            </a:r>
            <a:r>
              <a:rPr lang="it-IT" sz="1200" b="0" i="0" u="none" strike="noStrike" kern="1200" baseline="0" dirty="0">
                <a:solidFill>
                  <a:schemeClr val="tx1"/>
                </a:solidFill>
                <a:latin typeface="+mn-lt"/>
                <a:ea typeface="+mn-ea"/>
                <a:cs typeface="+mn-cs"/>
              </a:rPr>
              <a:t> </a:t>
            </a:r>
            <a:r>
              <a:rPr lang="it-IT" sz="1200" b="0" i="0" u="none" strike="noStrike" kern="1200" baseline="0" dirty="0" err="1">
                <a:solidFill>
                  <a:schemeClr val="tx1"/>
                </a:solidFill>
                <a:latin typeface="+mn-lt"/>
                <a:ea typeface="+mn-ea"/>
                <a:cs typeface="+mn-cs"/>
              </a:rPr>
              <a:t>all</a:t>
            </a:r>
            <a:r>
              <a:rPr lang="it-IT" sz="1200" b="0" i="0" u="none" strike="noStrike" kern="1200" baseline="0" dirty="0">
                <a:solidFill>
                  <a:schemeClr val="tx1"/>
                </a:solidFill>
                <a:latin typeface="+mn-lt"/>
                <a:ea typeface="+mn-ea"/>
                <a:cs typeface="+mn-cs"/>
              </a:rPr>
              <a:t> </a:t>
            </a:r>
            <a:r>
              <a:rPr lang="it-IT" sz="1200" b="0" i="0" u="none" strike="noStrike" kern="1200" baseline="0" dirty="0" err="1">
                <a:solidFill>
                  <a:schemeClr val="tx1"/>
                </a:solidFill>
                <a:latin typeface="+mn-lt"/>
                <a:ea typeface="+mn-ea"/>
                <a:cs typeface="+mn-cs"/>
              </a:rPr>
              <a:t>there</a:t>
            </a:r>
            <a:r>
              <a:rPr lang="it-IT" sz="1200" b="0" i="0" u="none" strike="noStrike" kern="1200" baseline="0" dirty="0">
                <a:solidFill>
                  <a:schemeClr val="tx1"/>
                </a:solidFill>
                <a:latin typeface="+mn-lt"/>
                <a:ea typeface="+mn-ea"/>
                <a:cs typeface="+mn-cs"/>
              </a:rPr>
              <a:t> changes and </a:t>
            </a:r>
            <a:r>
              <a:rPr lang="it-IT" sz="1200" b="0" i="0" u="none" strike="noStrike" kern="1200" baseline="0" dirty="0" err="1">
                <a:solidFill>
                  <a:schemeClr val="tx1"/>
                </a:solidFill>
                <a:latin typeface="+mn-lt"/>
                <a:ea typeface="+mn-ea"/>
                <a:cs typeface="+mn-cs"/>
              </a:rPr>
              <a:t>experiences</a:t>
            </a:r>
            <a:r>
              <a:rPr lang="it-IT" sz="1200" b="0" i="0" u="none" strike="noStrike" kern="1200" baseline="0" dirty="0">
                <a:solidFill>
                  <a:schemeClr val="tx1"/>
                </a:solidFill>
                <a:latin typeface="+mn-lt"/>
                <a:ea typeface="+mn-ea"/>
                <a:cs typeface="+mn-cs"/>
              </a:rPr>
              <a:t>, </a:t>
            </a:r>
            <a:r>
              <a:rPr lang="it-IT" sz="1200" b="0" i="0" u="none" strike="noStrike" kern="1200" baseline="0" dirty="0" err="1">
                <a:solidFill>
                  <a:schemeClr val="tx1"/>
                </a:solidFill>
                <a:latin typeface="+mn-lt"/>
                <a:ea typeface="+mn-ea"/>
                <a:cs typeface="+mn-cs"/>
              </a:rPr>
              <a:t>adolescents</a:t>
            </a:r>
            <a:r>
              <a:rPr lang="it-IT" sz="1200" b="0" i="0" u="none" strike="noStrike" kern="1200" baseline="0" dirty="0">
                <a:solidFill>
                  <a:schemeClr val="tx1"/>
                </a:solidFill>
                <a:latin typeface="+mn-lt"/>
                <a:ea typeface="+mn-ea"/>
                <a:cs typeface="+mn-cs"/>
              </a:rPr>
              <a:t> are </a:t>
            </a:r>
            <a:r>
              <a:rPr lang="it-IT" sz="1200" b="0" i="0" u="none" strike="noStrike" kern="1200" baseline="0" dirty="0" err="1">
                <a:solidFill>
                  <a:schemeClr val="tx1"/>
                </a:solidFill>
                <a:latin typeface="+mn-lt"/>
                <a:ea typeface="+mn-ea"/>
                <a:cs typeface="+mn-cs"/>
              </a:rPr>
              <a:t>trying</a:t>
            </a:r>
            <a:r>
              <a:rPr lang="it-IT" sz="1200" b="0" i="0" u="none" strike="noStrike" kern="1200" baseline="0" dirty="0">
                <a:solidFill>
                  <a:schemeClr val="tx1"/>
                </a:solidFill>
                <a:latin typeface="+mn-lt"/>
                <a:ea typeface="+mn-ea"/>
                <a:cs typeface="+mn-cs"/>
              </a:rPr>
              <a:t> to </a:t>
            </a:r>
            <a:r>
              <a:rPr lang="it-IT" sz="1200" b="0" i="0" u="none" strike="noStrike" kern="1200" baseline="0" dirty="0" err="1">
                <a:solidFill>
                  <a:schemeClr val="tx1"/>
                </a:solidFill>
                <a:latin typeface="+mn-lt"/>
                <a:ea typeface="+mn-ea"/>
                <a:cs typeface="+mn-cs"/>
              </a:rPr>
              <a:t>develop</a:t>
            </a:r>
            <a:r>
              <a:rPr lang="it-IT" sz="1200" b="0" i="0" u="none" strike="noStrike" kern="1200" baseline="0" dirty="0">
                <a:solidFill>
                  <a:schemeClr val="tx1"/>
                </a:solidFill>
                <a:latin typeface="+mn-lt"/>
                <a:ea typeface="+mn-ea"/>
                <a:cs typeface="+mn-cs"/>
              </a:rPr>
              <a:t> a </a:t>
            </a:r>
            <a:r>
              <a:rPr lang="it-IT" sz="1200" b="0" i="0" u="none" strike="noStrike" kern="1200" baseline="0" dirty="0" err="1">
                <a:solidFill>
                  <a:schemeClr val="tx1"/>
                </a:solidFill>
                <a:latin typeface="+mn-lt"/>
                <a:ea typeface="+mn-ea"/>
                <a:cs typeface="+mn-cs"/>
              </a:rPr>
              <a:t>coherent</a:t>
            </a:r>
            <a:r>
              <a:rPr lang="it-IT" sz="1200" b="0" i="0" u="none" strike="noStrike" kern="1200" baseline="0" dirty="0">
                <a:solidFill>
                  <a:schemeClr val="tx1"/>
                </a:solidFill>
                <a:latin typeface="+mn-lt"/>
                <a:ea typeface="+mn-ea"/>
                <a:cs typeface="+mn-cs"/>
              </a:rPr>
              <a:t> </a:t>
            </a:r>
            <a:r>
              <a:rPr lang="it-IT" sz="1200" b="0" i="0" u="none" strike="noStrike" kern="1200" baseline="0" dirty="0" err="1">
                <a:solidFill>
                  <a:schemeClr val="tx1"/>
                </a:solidFill>
                <a:latin typeface="+mn-lt"/>
                <a:ea typeface="+mn-ea"/>
                <a:cs typeface="+mn-cs"/>
              </a:rPr>
              <a:t>sense</a:t>
            </a:r>
            <a:r>
              <a:rPr lang="it-IT" sz="1200" b="0" i="0" u="none" strike="noStrike" kern="1200" baseline="0" dirty="0">
                <a:solidFill>
                  <a:schemeClr val="tx1"/>
                </a:solidFill>
                <a:latin typeface="+mn-lt"/>
                <a:ea typeface="+mn-ea"/>
                <a:cs typeface="+mn-cs"/>
              </a:rPr>
              <a:t> of self.</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According</a:t>
            </a:r>
            <a:r>
              <a:rPr lang="en-US" sz="1200" b="0" i="0" kern="1200" baseline="0" dirty="0">
                <a:solidFill>
                  <a:schemeClr val="tx1"/>
                </a:solidFill>
                <a:effectLst/>
                <a:latin typeface="+mn-lt"/>
                <a:ea typeface="+mn-ea"/>
                <a:cs typeface="+mn-cs"/>
              </a:rPr>
              <a:t> to </a:t>
            </a:r>
            <a:r>
              <a:rPr lang="en-US" sz="1200" b="0" i="0" kern="1200" baseline="0" dirty="0" err="1">
                <a:solidFill>
                  <a:schemeClr val="tx1"/>
                </a:solidFill>
                <a:effectLst/>
                <a:latin typeface="+mn-lt"/>
                <a:ea typeface="+mn-ea"/>
                <a:cs typeface="+mn-cs"/>
              </a:rPr>
              <a:t>Eirkson’s</a:t>
            </a:r>
            <a:r>
              <a:rPr lang="en-US" sz="1200" b="0" i="0" kern="1200" baseline="0" dirty="0">
                <a:solidFill>
                  <a:schemeClr val="tx1"/>
                </a:solidFill>
                <a:effectLst/>
                <a:latin typeface="+mn-lt"/>
                <a:ea typeface="+mn-ea"/>
                <a:cs typeface="+mn-cs"/>
              </a:rPr>
              <a:t> theory, </a:t>
            </a:r>
            <a:r>
              <a:rPr lang="en-US" sz="1200" b="0" i="0" kern="1200" dirty="0">
                <a:solidFill>
                  <a:schemeClr val="tx1"/>
                </a:solidFill>
                <a:effectLst/>
                <a:latin typeface="+mn-lt"/>
                <a:ea typeface="+mn-ea"/>
                <a:cs typeface="+mn-cs"/>
              </a:rPr>
              <a:t>adolescence</a:t>
            </a:r>
            <a:r>
              <a:rPr lang="en-US" sz="1200" b="0" i="0" kern="1200" baseline="0" dirty="0">
                <a:solidFill>
                  <a:schemeClr val="tx1"/>
                </a:solidFill>
                <a:effectLst/>
                <a:latin typeface="+mn-lt"/>
                <a:ea typeface="+mn-ea"/>
                <a:cs typeface="+mn-cs"/>
              </a:rPr>
              <a:t> is the period of</a:t>
            </a:r>
            <a:r>
              <a:rPr lang="en-US" sz="1200" b="0" i="0" kern="1200" dirty="0">
                <a:solidFill>
                  <a:schemeClr val="tx1"/>
                </a:solidFill>
                <a:effectLst/>
                <a:latin typeface="+mn-lt"/>
                <a:ea typeface="+mn-ea"/>
                <a:cs typeface="+mn-cs"/>
              </a:rPr>
              <a:t> identity vs.</a:t>
            </a:r>
            <a:r>
              <a:rPr lang="en-US" sz="1200" b="0" i="0" kern="1200" baseline="0" dirty="0">
                <a:solidFill>
                  <a:schemeClr val="tx1"/>
                </a:solidFill>
                <a:effectLst/>
                <a:latin typeface="+mn-lt"/>
                <a:ea typeface="+mn-ea"/>
                <a:cs typeface="+mn-cs"/>
              </a:rPr>
              <a:t> role confusion</a:t>
            </a:r>
            <a:r>
              <a:rPr lang="en-US" sz="1200" b="0" i="0" kern="1200" dirty="0">
                <a:solidFill>
                  <a:schemeClr val="tx1"/>
                </a:solidFill>
                <a:effectLst/>
                <a:latin typeface="+mn-lt"/>
                <a:ea typeface="+mn-ea"/>
                <a:cs typeface="+mn-cs"/>
              </a:rPr>
              <a:t>. Those who receive proper encouragement and reinforcement through personal exploration will emerge from this stage with a strong sense of self and feelings of independence and control,</a:t>
            </a:r>
            <a:r>
              <a:rPr lang="en-US" sz="1200" b="0" i="0" kern="1200" baseline="0" dirty="0">
                <a:solidFill>
                  <a:schemeClr val="tx1"/>
                </a:solidFill>
                <a:effectLst/>
                <a:latin typeface="+mn-lt"/>
                <a:ea typeface="+mn-ea"/>
                <a:cs typeface="+mn-cs"/>
              </a:rPr>
              <a:t> and will be able </a:t>
            </a:r>
            <a:r>
              <a:rPr lang="en-US" sz="1200" b="0" i="0" kern="1200" dirty="0">
                <a:solidFill>
                  <a:schemeClr val="tx1"/>
                </a:solidFill>
                <a:effectLst/>
                <a:latin typeface="+mn-lt"/>
                <a:ea typeface="+mn-ea"/>
                <a:cs typeface="+mn-cs"/>
              </a:rPr>
              <a:t>to live by society's standards and expectations.</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Those who remain unsure of their beliefs and desires will feel insecure and confused about themselves and the future.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endParaRPr lang="it-IT" sz="1200" b="0" i="0" u="none" strike="noStrike" kern="1200" baseline="0" dirty="0">
              <a:solidFill>
                <a:schemeClr val="tx1"/>
              </a:solidFill>
              <a:latin typeface="+mn-lt"/>
              <a:ea typeface="+mn-ea"/>
              <a:cs typeface="+mn-cs"/>
            </a:endParaRPr>
          </a:p>
          <a:p>
            <a:endParaRPr lang="it-IT" dirty="0"/>
          </a:p>
        </p:txBody>
      </p:sp>
      <p:sp>
        <p:nvSpPr>
          <p:cNvPr id="4" name="Segnaposto numero diapositiva 3"/>
          <p:cNvSpPr>
            <a:spLocks noGrp="1"/>
          </p:cNvSpPr>
          <p:nvPr>
            <p:ph type="sldNum" sz="quarter" idx="10"/>
          </p:nvPr>
        </p:nvSpPr>
        <p:spPr/>
        <p:txBody>
          <a:bodyPr/>
          <a:lstStyle/>
          <a:p>
            <a:fld id="{5300FB0B-CBB2-4FF4-8100-31613DD00654}" type="slidenum">
              <a:rPr lang="it-IT" smtClean="0"/>
              <a:t>13</a:t>
            </a:fld>
            <a:endParaRPr lang="it-IT"/>
          </a:p>
        </p:txBody>
      </p:sp>
    </p:spTree>
    <p:extLst>
      <p:ext uri="{BB962C8B-B14F-4D97-AF65-F5344CB8AC3E}">
        <p14:creationId xmlns:p14="http://schemas.microsoft.com/office/powerpoint/2010/main" val="10704682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409800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3837304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828698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CB969D-F5B3-44EE-B22D-64B69F923C4A}"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3419257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CB969D-F5B3-44EE-B22D-64B69F923C4A}" type="datetimeFigureOut">
              <a:rPr lang="en-GB" smtClean="0"/>
              <a:t>29/11/2021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57508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3021953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4173163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1198311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CB969D-F5B3-44EE-B22D-64B69F923C4A}"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029456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CB969D-F5B3-44EE-B22D-64B69F923C4A}" type="datetimeFigureOut">
              <a:rPr lang="en-GB" smtClean="0"/>
              <a:t>29/11/2021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271361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8803713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07971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8796463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CCB969D-F5B3-44EE-B22D-64B69F923C4A}" type="datetimeFigureOut">
              <a:rPr lang="en-GB" smtClean="0"/>
              <a:t>29/11/2021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888236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CCB969D-F5B3-44EE-B22D-64B69F923C4A}" type="datetimeFigureOut">
              <a:rPr lang="en-GB" smtClean="0"/>
              <a:t>29/11/2021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044672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1064070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CB969D-F5B3-44EE-B22D-64B69F923C4A}" type="datetimeFigureOut">
              <a:rPr lang="en-GB" smtClean="0"/>
              <a:t>29/11/2021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0696E-88A8-453B-A184-B416C8542547}" type="slidenum">
              <a:rPr lang="en-GB" smtClean="0"/>
              <a:t>‹#›</a:t>
            </a:fld>
            <a:endParaRPr lang="en-GB"/>
          </a:p>
        </p:txBody>
      </p:sp>
    </p:spTree>
    <p:extLst>
      <p:ext uri="{BB962C8B-B14F-4D97-AF65-F5344CB8AC3E}">
        <p14:creationId xmlns:p14="http://schemas.microsoft.com/office/powerpoint/2010/main" val="2469608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CCB969D-F5B3-44EE-B22D-64B69F923C4A}" type="datetimeFigureOut">
              <a:rPr lang="en-GB" smtClean="0"/>
              <a:t>29/11/2021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2B0696E-88A8-453B-A184-B416C8542547}" type="slidenum">
              <a:rPr lang="en-GB" smtClean="0"/>
              <a:t>‹#›</a:t>
            </a:fld>
            <a:endParaRPr lang="en-GB"/>
          </a:p>
        </p:txBody>
      </p:sp>
    </p:spTree>
    <p:extLst>
      <p:ext uri="{BB962C8B-B14F-4D97-AF65-F5344CB8AC3E}">
        <p14:creationId xmlns:p14="http://schemas.microsoft.com/office/powerpoint/2010/main" val="136757990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6" name="Rectangle 1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egnaposto contenuto 2"/>
          <p:cNvSpPr>
            <a:spLocks noGrp="1"/>
          </p:cNvSpPr>
          <p:nvPr>
            <p:ph idx="1"/>
          </p:nvPr>
        </p:nvSpPr>
        <p:spPr>
          <a:xfrm>
            <a:off x="648931" y="2438400"/>
            <a:ext cx="4166509" cy="3785419"/>
          </a:xfrm>
        </p:spPr>
        <p:txBody>
          <a:bodyPr>
            <a:normAutofit/>
          </a:bodyPr>
          <a:lstStyle/>
          <a:p>
            <a:pPr marL="0" indent="0">
              <a:buNone/>
            </a:pPr>
            <a:endParaRPr lang="en-GB" b="1" dirty="0">
              <a:solidFill>
                <a:srgbClr val="EBEBEB"/>
              </a:solidFill>
              <a:latin typeface="Arial" panose="020B0604020202020204" pitchFamily="34" charset="0"/>
              <a:cs typeface="Arial" panose="020B0604020202020204" pitchFamily="34" charset="0"/>
            </a:endParaRPr>
          </a:p>
          <a:p>
            <a:pPr marL="0" indent="0">
              <a:buNone/>
            </a:pPr>
            <a:r>
              <a:rPr lang="en-GB" b="1" dirty="0">
                <a:solidFill>
                  <a:srgbClr val="EBEBEB"/>
                </a:solidFill>
                <a:latin typeface="Arial" panose="020B0604020202020204" pitchFamily="34" charset="0"/>
                <a:cs typeface="Arial" panose="020B0604020202020204" pitchFamily="34" charset="0"/>
              </a:rPr>
              <a:t>Certificate Of Higher Education In Skills For The Workplace (Health and Social Care)</a:t>
            </a:r>
            <a:br>
              <a:rPr lang="en-GB" b="1" dirty="0">
                <a:solidFill>
                  <a:srgbClr val="EBEBEB"/>
                </a:solidFill>
                <a:latin typeface="Arial" panose="020B0604020202020204" pitchFamily="34" charset="0"/>
                <a:cs typeface="Arial" panose="020B0604020202020204" pitchFamily="34" charset="0"/>
              </a:rPr>
            </a:br>
            <a:r>
              <a:rPr lang="en-GB" b="1" dirty="0">
                <a:solidFill>
                  <a:srgbClr val="EBEBEB"/>
                </a:solidFill>
                <a:latin typeface="Arial" panose="020B0604020202020204" pitchFamily="34" charset="0"/>
                <a:cs typeface="Arial" panose="020B0604020202020204" pitchFamily="34" charset="0"/>
              </a:rPr>
              <a:t>Psychology in Health and Social Care </a:t>
            </a:r>
            <a:br>
              <a:rPr lang="en-GB" b="1" dirty="0">
                <a:solidFill>
                  <a:srgbClr val="EBEBEB"/>
                </a:solidFill>
                <a:latin typeface="Arial" panose="020B0604020202020204" pitchFamily="34" charset="0"/>
                <a:cs typeface="Arial" panose="020B0604020202020204" pitchFamily="34" charset="0"/>
              </a:rPr>
            </a:br>
            <a:r>
              <a:rPr lang="en-GB" b="1" dirty="0">
                <a:solidFill>
                  <a:srgbClr val="EBEBEB"/>
                </a:solidFill>
                <a:latin typeface="Arial" panose="020B0604020202020204" pitchFamily="34" charset="0"/>
                <a:cs typeface="Arial" panose="020B0604020202020204" pitchFamily="34" charset="0"/>
              </a:rPr>
              <a:t>BMHP4003</a:t>
            </a:r>
            <a:br>
              <a:rPr lang="en-GB" b="1" dirty="0">
                <a:solidFill>
                  <a:srgbClr val="EBEBEB"/>
                </a:solidFill>
                <a:latin typeface="Arial" panose="020B0604020202020204" pitchFamily="34" charset="0"/>
                <a:cs typeface="Arial" panose="020B0604020202020204" pitchFamily="34" charset="0"/>
              </a:rPr>
            </a:br>
            <a:r>
              <a:rPr lang="en-GB" b="1" dirty="0">
                <a:solidFill>
                  <a:srgbClr val="EBEBEB"/>
                </a:solidFill>
                <a:latin typeface="Arial" panose="020B0604020202020204" pitchFamily="34" charset="0"/>
                <a:cs typeface="Arial" panose="020B0604020202020204" pitchFamily="34" charset="0"/>
              </a:rPr>
              <a:t>DIYA GANGULY</a:t>
            </a:r>
            <a:endParaRPr lang="it-IT" dirty="0">
              <a:solidFill>
                <a:srgbClr val="EBEBEB"/>
              </a:solidFill>
            </a:endParaRPr>
          </a:p>
        </p:txBody>
      </p:sp>
      <p:sp>
        <p:nvSpPr>
          <p:cNvPr id="2" name="Rectangle 1">
            <a:extLst>
              <a:ext uri="{FF2B5EF4-FFF2-40B4-BE49-F238E27FC236}">
                <a16:creationId xmlns:a16="http://schemas.microsoft.com/office/drawing/2014/main" id="{2AD26191-8CCC-4B92-B38D-7D4511041609}"/>
              </a:ext>
            </a:extLst>
          </p:cNvPr>
          <p:cNvSpPr/>
          <p:nvPr/>
        </p:nvSpPr>
        <p:spPr>
          <a:xfrm>
            <a:off x="5986130" y="-2"/>
            <a:ext cx="5847907" cy="66772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latin typeface="Arial" panose="020B0604020202020204" pitchFamily="34" charset="0"/>
                <a:cs typeface="Arial" panose="020B0604020202020204" pitchFamily="34" charset="0"/>
              </a:rPr>
              <a:t>GROUP PRESENTATION</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TOPIC ADOLESENCE</a:t>
            </a:r>
          </a:p>
        </p:txBody>
      </p:sp>
    </p:spTree>
    <p:extLst>
      <p:ext uri="{BB962C8B-B14F-4D97-AF65-F5344CB8AC3E}">
        <p14:creationId xmlns:p14="http://schemas.microsoft.com/office/powerpoint/2010/main" val="117306157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F48CE-3A21-4921-93C6-6FCE54AAEBD6}"/>
              </a:ext>
            </a:extLst>
          </p:cNvPr>
          <p:cNvSpPr>
            <a:spLocks noGrp="1"/>
          </p:cNvSpPr>
          <p:nvPr>
            <p:ph type="title"/>
          </p:nvPr>
        </p:nvSpPr>
        <p:spPr/>
        <p:txBody>
          <a:bodyPr/>
          <a:lstStyle/>
          <a:p>
            <a:r>
              <a:rPr lang="en-GB" dirty="0"/>
              <a:t>                Presentation Brief </a:t>
            </a:r>
          </a:p>
        </p:txBody>
      </p:sp>
      <p:sp>
        <p:nvSpPr>
          <p:cNvPr id="3" name="Content Placeholder 2">
            <a:extLst>
              <a:ext uri="{FF2B5EF4-FFF2-40B4-BE49-F238E27FC236}">
                <a16:creationId xmlns:a16="http://schemas.microsoft.com/office/drawing/2014/main" id="{C1B95BD1-B3C0-4B7F-905F-0CACFAAB8B20}"/>
              </a:ext>
            </a:extLst>
          </p:cNvPr>
          <p:cNvSpPr>
            <a:spLocks noGrp="1"/>
          </p:cNvSpPr>
          <p:nvPr>
            <p:ph idx="1"/>
          </p:nvPr>
        </p:nvSpPr>
        <p:spPr/>
        <p:txBody>
          <a:bodyPr/>
          <a:lstStyle/>
          <a:p>
            <a:pPr algn="just">
              <a:lnSpc>
                <a:spcPct val="107000"/>
              </a:lnSpc>
              <a:spcAft>
                <a:spcPts val="800"/>
              </a:spcAft>
            </a:pPr>
            <a:r>
              <a:rPr lang="it-IT" sz="1800" dirty="0">
                <a:effectLst/>
                <a:latin typeface="Calibri" panose="020F0502020204030204" pitchFamily="34" charset="0"/>
                <a:ea typeface="Calibri" panose="020F0502020204030204" pitchFamily="34" charset="0"/>
                <a:cs typeface="Times New Roman" panose="02020603050405020304" pitchFamily="18" charset="0"/>
              </a:rPr>
              <a:t>In this presentation we are going to talk about adolescence. According to research, adolescence is a period of huge </a:t>
            </a:r>
            <a:r>
              <a:rPr lang="en-US" sz="1800" dirty="0">
                <a:effectLst/>
                <a:latin typeface="Calibri" panose="020F0502020204030204" pitchFamily="34" charset="0"/>
                <a:ea typeface="Calibri" panose="020F0502020204030204" pitchFamily="34" charset="0"/>
                <a:cs typeface="Times New Roman" panose="02020603050405020304" pitchFamily="18" charset="0"/>
              </a:rPr>
              <a:t>physical, emotional, cognitive and social changes, when matters of emotional and physical separation from parents arise, and when teenagers rarely have precise roles of their own in society.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We are going to discuss how adolescence is defined, how cognition develops, what are adolescents’ emotions and behaviors and how they perceive the world around themselves.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Among the developmental psychology theories, we are eventually going to discuss Erikson’s theory applied to the adolescence period, describing it and then evaluating the pros and the cons.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Please follow us as we go along.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Rectangle 3">
            <a:extLst>
              <a:ext uri="{FF2B5EF4-FFF2-40B4-BE49-F238E27FC236}">
                <a16:creationId xmlns:a16="http://schemas.microsoft.com/office/drawing/2014/main" id="{A967DAB1-86FA-47A4-9D6C-CB99C64A8FE6}"/>
              </a:ext>
            </a:extLst>
          </p:cNvPr>
          <p:cNvSpPr/>
          <p:nvPr/>
        </p:nvSpPr>
        <p:spPr>
          <a:xfrm>
            <a:off x="9746428" y="5791199"/>
            <a:ext cx="189334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OMC 2022097</a:t>
            </a:r>
          </a:p>
        </p:txBody>
      </p:sp>
    </p:spTree>
    <p:extLst>
      <p:ext uri="{BB962C8B-B14F-4D97-AF65-F5344CB8AC3E}">
        <p14:creationId xmlns:p14="http://schemas.microsoft.com/office/powerpoint/2010/main" val="1505510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94949-CAE0-4C19-8049-D67B4029C381}"/>
              </a:ext>
            </a:extLst>
          </p:cNvPr>
          <p:cNvSpPr>
            <a:spLocks noGrp="1"/>
          </p:cNvSpPr>
          <p:nvPr>
            <p:ph type="title"/>
          </p:nvPr>
        </p:nvSpPr>
        <p:spPr>
          <a:xfrm>
            <a:off x="646111" y="452718"/>
            <a:ext cx="9404723" cy="1195329"/>
          </a:xfrm>
        </p:spPr>
        <p:txBody>
          <a:bodyPr/>
          <a:lstStyle/>
          <a:p>
            <a:pPr algn="ctr"/>
            <a:r>
              <a:rPr lang="en-GB" sz="2000" dirty="0">
                <a:latin typeface="Arial" panose="020B0604020202020204" pitchFamily="34" charset="0"/>
                <a:cs typeface="Arial" panose="020B0604020202020204" pitchFamily="34" charset="0"/>
              </a:rPr>
              <a:t>TABLE OF CONTENT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AND</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NAME OF EACH PRESENTER</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82F04B-9F8A-40E8-90CA-774BA18FB900}"/>
              </a:ext>
            </a:extLst>
          </p:cNvPr>
          <p:cNvSpPr>
            <a:spLocks noGrp="1"/>
          </p:cNvSpPr>
          <p:nvPr>
            <p:ph idx="1"/>
          </p:nvPr>
        </p:nvSpPr>
        <p:spPr>
          <a:xfrm>
            <a:off x="304800" y="1531087"/>
            <a:ext cx="11412279" cy="4774019"/>
          </a:xfrm>
        </p:spPr>
        <p:txBody>
          <a:bodyPr>
            <a:noAutofit/>
          </a:bodyPr>
          <a:lstStyle/>
          <a:p>
            <a:pPr>
              <a:lnSpc>
                <a:spcPct val="100000"/>
              </a:lnSpc>
            </a:pPr>
            <a:r>
              <a:rPr lang="en-GB" sz="1800" dirty="0">
                <a:latin typeface="Arial" panose="020B0604020202020204" pitchFamily="34" charset="0"/>
                <a:cs typeface="Arial" panose="020B0604020202020204" pitchFamily="34" charset="0"/>
              </a:rPr>
              <a:t> Introduction  Adolescence                                              </a:t>
            </a:r>
            <a:r>
              <a:rPr lang="it-IT" sz="1800" b="1" dirty="0">
                <a:latin typeface="Arial" panose="020B0604020202020204" pitchFamily="34" charset="0"/>
                <a:cs typeface="Arial" panose="020B0604020202020204" pitchFamily="34" charset="0"/>
              </a:rPr>
              <a:t>OLIVETTE MILDRED COLE :2022097</a:t>
            </a:r>
            <a:r>
              <a:rPr lang="en-GB" sz="1800" dirty="0">
                <a:latin typeface="Arial" panose="020B0604020202020204" pitchFamily="34" charset="0"/>
                <a:cs typeface="Arial" panose="020B0604020202020204" pitchFamily="34" charset="0"/>
              </a:rPr>
              <a:t>                                                                                                  </a:t>
            </a:r>
          </a:p>
          <a:p>
            <a:pPr>
              <a:lnSpc>
                <a:spcPct val="100000"/>
              </a:lnSpc>
            </a:pPr>
            <a:r>
              <a:rPr lang="en-GB" sz="1800" dirty="0">
                <a:latin typeface="Arial" panose="020B0604020202020204" pitchFamily="34" charset="0"/>
                <a:cs typeface="Arial" panose="020B0604020202020204" pitchFamily="34" charset="0"/>
              </a:rPr>
              <a:t> Definition of the Adolescence                                         </a:t>
            </a:r>
            <a:r>
              <a:rPr lang="it-IT" sz="1800" b="1" dirty="0">
                <a:latin typeface="Arial" panose="020B0604020202020204" pitchFamily="34" charset="0"/>
                <a:cs typeface="Arial" panose="020B0604020202020204" pitchFamily="34" charset="0"/>
              </a:rPr>
              <a:t>OLIVETTE MILDRED COLE :2022097</a:t>
            </a:r>
            <a:r>
              <a:rPr lang="en-GB" sz="1800" dirty="0">
                <a:latin typeface="Arial" panose="020B0604020202020204" pitchFamily="34" charset="0"/>
                <a:cs typeface="Arial" panose="020B0604020202020204" pitchFamily="34" charset="0"/>
              </a:rPr>
              <a:t> </a:t>
            </a:r>
          </a:p>
          <a:p>
            <a:pPr>
              <a:lnSpc>
                <a:spcPct val="100000"/>
              </a:lnSpc>
            </a:pPr>
            <a:r>
              <a:rPr lang="en-GB" sz="1800" dirty="0">
                <a:latin typeface="Arial" panose="020B0604020202020204" pitchFamily="34" charset="0"/>
                <a:cs typeface="Arial" panose="020B0604020202020204" pitchFamily="34" charset="0"/>
              </a:rPr>
              <a:t>Cognition development in Adolescence                           </a:t>
            </a:r>
            <a:r>
              <a:rPr lang="it-IT" sz="1800" b="1" dirty="0">
                <a:latin typeface="Arial" panose="020B0604020202020204" pitchFamily="34" charset="0"/>
                <a:cs typeface="Arial" panose="020B0604020202020204" pitchFamily="34" charset="0"/>
              </a:rPr>
              <a:t>MARGARET OYINLOLA ADAMS :2018141</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Identity                                                                            </a:t>
            </a:r>
            <a:r>
              <a:rPr lang="it-IT" sz="1800" b="1" dirty="0">
                <a:latin typeface="Arial" panose="020B0604020202020204" pitchFamily="34" charset="0"/>
                <a:cs typeface="Arial" panose="020B0604020202020204" pitchFamily="34" charset="0"/>
              </a:rPr>
              <a:t> MARGARET OYINLOLA ADAMS :2018141</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Emotion in Adolescence                                                  </a:t>
            </a:r>
            <a:r>
              <a:rPr lang="it-IT" sz="1800" b="1" dirty="0">
                <a:latin typeface="Arial" panose="020B0604020202020204" pitchFamily="34" charset="0"/>
                <a:cs typeface="Arial" panose="020B0604020202020204" pitchFamily="34" charset="0"/>
              </a:rPr>
              <a:t>AZIZA  NASSIR :2018580</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Behaviour in Adolescence                                               </a:t>
            </a:r>
            <a:r>
              <a:rPr lang="it-IT" sz="1800" b="1" dirty="0">
                <a:latin typeface="Arial" panose="020B0604020202020204" pitchFamily="34" charset="0"/>
                <a:cs typeface="Arial" panose="020B0604020202020204" pitchFamily="34" charset="0"/>
              </a:rPr>
              <a:t>PATRICK OLOLADE ADEBOYEJO :2019794</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Erikson’s theory of Psychosocial development               </a:t>
            </a:r>
            <a:r>
              <a:rPr lang="it-IT" sz="1800" b="1" dirty="0">
                <a:latin typeface="Arial" panose="020B0604020202020204" pitchFamily="34" charset="0"/>
                <a:cs typeface="Arial" panose="020B0604020202020204" pitchFamily="34" charset="0"/>
              </a:rPr>
              <a:t>AUDREY ASANTEWAA BOANSI :2018137</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Evaluation of Erickson’s theory the strength ,                 </a:t>
            </a:r>
            <a:r>
              <a:rPr lang="it-IT" sz="1800" b="1" dirty="0">
                <a:latin typeface="Arial" panose="020B0604020202020204" pitchFamily="34" charset="0"/>
                <a:cs typeface="Arial" panose="020B0604020202020204" pitchFamily="34" charset="0"/>
              </a:rPr>
              <a:t>JULIE FUMILOLA NOLA :2018140</a:t>
            </a:r>
            <a:endParaRPr lang="en-GB" sz="1800" dirty="0">
              <a:latin typeface="Arial" panose="020B0604020202020204" pitchFamily="34" charset="0"/>
              <a:cs typeface="Arial" panose="020B0604020202020204" pitchFamily="34" charset="0"/>
            </a:endParaRPr>
          </a:p>
          <a:p>
            <a:pPr marL="0" indent="0">
              <a:lnSpc>
                <a:spcPct val="100000"/>
              </a:lnSpc>
              <a:buNone/>
            </a:pPr>
            <a:r>
              <a:rPr lang="en-GB" sz="1800" dirty="0">
                <a:latin typeface="Arial" panose="020B0604020202020204" pitchFamily="34" charset="0"/>
                <a:cs typeface="Arial" panose="020B0604020202020204" pitchFamily="34" charset="0"/>
              </a:rPr>
              <a:t>      weakness and practical</a:t>
            </a:r>
          </a:p>
          <a:p>
            <a:pPr>
              <a:lnSpc>
                <a:spcPct val="100000"/>
              </a:lnSpc>
            </a:pPr>
            <a:r>
              <a:rPr lang="en-GB" sz="1800" dirty="0">
                <a:latin typeface="Arial" panose="020B0604020202020204" pitchFamily="34" charset="0"/>
                <a:cs typeface="Arial" panose="020B0604020202020204" pitchFamily="34" charset="0"/>
              </a:rPr>
              <a:t>Conclusion                                                                     </a:t>
            </a:r>
            <a:r>
              <a:rPr lang="it-IT" sz="1800" b="1" dirty="0">
                <a:latin typeface="Arial" panose="020B0604020202020204" pitchFamily="34" charset="0"/>
                <a:cs typeface="Arial" panose="020B0604020202020204" pitchFamily="34" charset="0"/>
              </a:rPr>
              <a:t>JULIE FUMILOLA NOLA :2018140</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References </a:t>
            </a:r>
          </a:p>
          <a:p>
            <a:pPr marL="0" indent="0">
              <a:lnSpc>
                <a:spcPct val="100000"/>
              </a:lnSpc>
              <a:buNone/>
            </a:pPr>
            <a:br>
              <a:rPr lang="it-IT" sz="1400" b="1"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184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olo 2"/>
          <p:cNvSpPr>
            <a:spLocks noGrp="1"/>
          </p:cNvSpPr>
          <p:nvPr>
            <p:ph type="title"/>
          </p:nvPr>
        </p:nvSpPr>
        <p:spPr/>
        <p:txBody>
          <a:bodyPr/>
          <a:lstStyle/>
          <a:p>
            <a:pPr algn="ctr"/>
            <a:r>
              <a:rPr lang="it-IT" dirty="0">
                <a:latin typeface="Arial" panose="020B0604020202020204" pitchFamily="34" charset="0"/>
                <a:cs typeface="Arial" panose="020B0604020202020204" pitchFamily="34" charset="0"/>
              </a:rPr>
              <a:t>Introduction in Adolescence</a:t>
            </a:r>
          </a:p>
        </p:txBody>
      </p:sp>
      <p:sp>
        <p:nvSpPr>
          <p:cNvPr id="4" name="Segnaposto contenuto 3"/>
          <p:cNvSpPr>
            <a:spLocks noGrp="1"/>
          </p:cNvSpPr>
          <p:nvPr>
            <p:ph sz="half" idx="1"/>
          </p:nvPr>
        </p:nvSpPr>
        <p:spPr>
          <a:xfrm>
            <a:off x="1122362" y="1622425"/>
            <a:ext cx="4396339" cy="4195763"/>
          </a:xfrm>
        </p:spPr>
        <p:txBody>
          <a:bodyPr>
            <a:normAutofit/>
          </a:bodyPr>
          <a:lstStyle/>
          <a:p>
            <a:pPr algn="just"/>
            <a:r>
              <a:rPr lang="it-IT" sz="2200" dirty="0">
                <a:latin typeface="Arial" panose="020B0604020202020204" pitchFamily="34" charset="0"/>
                <a:cs typeface="Arial" panose="020B0604020202020204" pitchFamily="34" charset="0"/>
              </a:rPr>
              <a:t>A </a:t>
            </a:r>
            <a:r>
              <a:rPr lang="it-IT" sz="2200" dirty="0" err="1">
                <a:latin typeface="Arial" panose="020B0604020202020204" pitchFamily="34" charset="0"/>
                <a:cs typeface="Arial" panose="020B0604020202020204" pitchFamily="34" charset="0"/>
              </a:rPr>
              <a:t>period</a:t>
            </a:r>
            <a:r>
              <a:rPr lang="it-IT" sz="2200" dirty="0">
                <a:latin typeface="Arial" panose="020B0604020202020204" pitchFamily="34" charset="0"/>
                <a:cs typeface="Arial" panose="020B0604020202020204" pitchFamily="34" charset="0"/>
              </a:rPr>
              <a:t> of </a:t>
            </a:r>
            <a:r>
              <a:rPr lang="it-IT" sz="2200" dirty="0" err="1">
                <a:latin typeface="Arial" panose="020B0604020202020204" pitchFamily="34" charset="0"/>
                <a:cs typeface="Arial" panose="020B0604020202020204" pitchFamily="34" charset="0"/>
              </a:rPr>
              <a:t>huge</a:t>
            </a:r>
            <a:r>
              <a:rPr lang="it-IT" sz="2200" dirty="0">
                <a:latin typeface="Arial" panose="020B0604020202020204" pitchFamily="34" charset="0"/>
                <a:cs typeface="Arial" panose="020B0604020202020204" pitchFamily="34" charset="0"/>
              </a:rPr>
              <a:t> changes</a:t>
            </a:r>
          </a:p>
          <a:p>
            <a:pPr lvl="1" algn="just"/>
            <a:r>
              <a:rPr lang="it-IT" dirty="0" err="1">
                <a:latin typeface="Arial" panose="020B0604020202020204" pitchFamily="34" charset="0"/>
                <a:cs typeface="Arial" panose="020B0604020202020204" pitchFamily="34" charset="0"/>
              </a:rPr>
              <a:t>Physical</a:t>
            </a:r>
            <a:endParaRPr lang="it-IT" dirty="0">
              <a:latin typeface="Arial" panose="020B0604020202020204" pitchFamily="34" charset="0"/>
              <a:cs typeface="Arial" panose="020B0604020202020204" pitchFamily="34" charset="0"/>
            </a:endParaRPr>
          </a:p>
          <a:p>
            <a:pPr lvl="1" algn="just"/>
            <a:r>
              <a:rPr lang="it-IT" dirty="0" err="1">
                <a:latin typeface="Arial" panose="020B0604020202020204" pitchFamily="34" charset="0"/>
                <a:cs typeface="Arial" panose="020B0604020202020204" pitchFamily="34" charset="0"/>
              </a:rPr>
              <a:t>Emotional</a:t>
            </a:r>
            <a:r>
              <a:rPr lang="it-IT" dirty="0">
                <a:latin typeface="Arial" panose="020B0604020202020204" pitchFamily="34" charset="0"/>
                <a:cs typeface="Arial" panose="020B0604020202020204" pitchFamily="34" charset="0"/>
              </a:rPr>
              <a:t> and </a:t>
            </a:r>
            <a:r>
              <a:rPr lang="it-IT" dirty="0" err="1">
                <a:latin typeface="Arial" panose="020B0604020202020204" pitchFamily="34" charset="0"/>
                <a:cs typeface="Arial" panose="020B0604020202020204" pitchFamily="34" charset="0"/>
              </a:rPr>
              <a:t>relational</a:t>
            </a:r>
            <a:endParaRPr lang="it-IT" dirty="0">
              <a:latin typeface="Arial" panose="020B0604020202020204" pitchFamily="34" charset="0"/>
              <a:cs typeface="Arial" panose="020B0604020202020204" pitchFamily="34" charset="0"/>
            </a:endParaRPr>
          </a:p>
          <a:p>
            <a:pPr lvl="1" algn="just"/>
            <a:r>
              <a:rPr lang="it-IT" dirty="0">
                <a:latin typeface="Arial" panose="020B0604020202020204" pitchFamily="34" charset="0"/>
                <a:cs typeface="Arial" panose="020B0604020202020204" pitchFamily="34" charset="0"/>
              </a:rPr>
              <a:t>Social</a:t>
            </a:r>
          </a:p>
          <a:p>
            <a:pPr lvl="1" algn="just"/>
            <a:endParaRPr lang="it-IT" dirty="0">
              <a:latin typeface="Arial" panose="020B0604020202020204" pitchFamily="34" charset="0"/>
              <a:cs typeface="Arial" panose="020B0604020202020204" pitchFamily="34" charset="0"/>
            </a:endParaRPr>
          </a:p>
          <a:p>
            <a:pPr algn="just"/>
            <a:endParaRPr lang="it-IT" sz="22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Emotional</a:t>
            </a:r>
            <a:r>
              <a:rPr lang="it-IT" sz="2200" dirty="0">
                <a:latin typeface="Arial" panose="020B0604020202020204" pitchFamily="34" charset="0"/>
                <a:cs typeface="Arial" panose="020B0604020202020204" pitchFamily="34" charset="0"/>
              </a:rPr>
              <a:t> and </a:t>
            </a:r>
            <a:r>
              <a:rPr lang="it-IT" sz="2200" dirty="0" err="1">
                <a:latin typeface="Arial" panose="020B0604020202020204" pitchFamily="34" charset="0"/>
                <a:cs typeface="Arial" panose="020B0604020202020204" pitchFamily="34" charset="0"/>
              </a:rPr>
              <a:t>physical</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separation</a:t>
            </a:r>
            <a:r>
              <a:rPr lang="it-IT" sz="2200" dirty="0">
                <a:latin typeface="Arial" panose="020B0604020202020204" pitchFamily="34" charset="0"/>
                <a:cs typeface="Arial" panose="020B0604020202020204" pitchFamily="34" charset="0"/>
              </a:rPr>
              <a:t> from </a:t>
            </a:r>
            <a:r>
              <a:rPr lang="it-IT" sz="2200" dirty="0" err="1">
                <a:latin typeface="Arial" panose="020B0604020202020204" pitchFamily="34" charset="0"/>
                <a:cs typeface="Arial" panose="020B0604020202020204" pitchFamily="34" charset="0"/>
              </a:rPr>
              <a:t>parents</a:t>
            </a:r>
            <a:endParaRPr lang="it-IT" sz="22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May</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feel</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like</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own</a:t>
            </a:r>
            <a:r>
              <a:rPr lang="it-IT" sz="2200" dirty="0">
                <a:latin typeface="Arial" panose="020B0604020202020204" pitchFamily="34" charset="0"/>
                <a:cs typeface="Arial" panose="020B0604020202020204" pitchFamily="34" charset="0"/>
              </a:rPr>
              <a:t> role in society </a:t>
            </a:r>
            <a:r>
              <a:rPr lang="it-IT" sz="2200" dirty="0" err="1">
                <a:latin typeface="Arial" panose="020B0604020202020204" pitchFamily="34" charset="0"/>
                <a:cs typeface="Arial" panose="020B0604020202020204" pitchFamily="34" charset="0"/>
              </a:rPr>
              <a:t>is</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unclear</a:t>
            </a:r>
            <a:endParaRPr lang="it-IT" sz="2200" dirty="0">
              <a:latin typeface="Arial" panose="020B0604020202020204" pitchFamily="34" charset="0"/>
              <a:cs typeface="Arial" panose="020B0604020202020204" pitchFamily="34" charset="0"/>
            </a:endParaRPr>
          </a:p>
          <a:p>
            <a:endParaRPr lang="it-IT" dirty="0">
              <a:latin typeface="Arial" panose="020B0604020202020204" pitchFamily="34" charset="0"/>
              <a:cs typeface="Arial" panose="020B0604020202020204" pitchFamily="34" charset="0"/>
            </a:endParaRPr>
          </a:p>
        </p:txBody>
      </p:sp>
      <p:pic>
        <p:nvPicPr>
          <p:cNvPr id="2051" name="Picture 3"/>
          <p:cNvPicPr>
            <a:picLocks noGrp="1" noChangeAspect="1" noChangeArrowheads="1"/>
          </p:cNvPicPr>
          <p:nvPr>
            <p:ph sz="half" idx="2"/>
          </p:nvPr>
        </p:nvPicPr>
        <p:blipFill rotWithShape="1">
          <a:blip r:embed="rId3" cstate="print">
            <a:extLst>
              <a:ext uri="{28A0092B-C50C-407E-A947-70E740481C1C}">
                <a14:useLocalDpi xmlns:a14="http://schemas.microsoft.com/office/drawing/2010/main" val="0"/>
              </a:ext>
            </a:extLst>
          </a:blip>
          <a:srcRect b="9595"/>
          <a:stretch/>
        </p:blipFill>
        <p:spPr bwMode="auto">
          <a:xfrm>
            <a:off x="7019925" y="1733550"/>
            <a:ext cx="4076356" cy="406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asellaDiTesto 4">
            <a:extLst>
              <a:ext uri="{FF2B5EF4-FFF2-40B4-BE49-F238E27FC236}">
                <a16:creationId xmlns:a16="http://schemas.microsoft.com/office/drawing/2014/main" id="{FD4BF3D1-D37E-4A1C-A0AB-FAB25AD602B7}"/>
              </a:ext>
            </a:extLst>
          </p:cNvPr>
          <p:cNvSpPr txBox="1"/>
          <p:nvPr/>
        </p:nvSpPr>
        <p:spPr>
          <a:xfrm>
            <a:off x="1512408" y="3189387"/>
            <a:ext cx="3122086"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(Heller and Casey, 2016)</a:t>
            </a:r>
          </a:p>
        </p:txBody>
      </p:sp>
      <p:sp>
        <p:nvSpPr>
          <p:cNvPr id="6" name="CasellaDiTesto 5">
            <a:extLst>
              <a:ext uri="{FF2B5EF4-FFF2-40B4-BE49-F238E27FC236}">
                <a16:creationId xmlns:a16="http://schemas.microsoft.com/office/drawing/2014/main" id="{5E365C7B-F8FA-44E1-B6BC-6C2864B1420D}"/>
              </a:ext>
            </a:extLst>
          </p:cNvPr>
          <p:cNvSpPr txBox="1"/>
          <p:nvPr/>
        </p:nvSpPr>
        <p:spPr>
          <a:xfrm>
            <a:off x="1432539" y="5633522"/>
            <a:ext cx="3915933"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a:t>
            </a:r>
            <a:r>
              <a:rPr lang="it-IT" dirty="0" err="1">
                <a:latin typeface="Arial" panose="020B0604020202020204" pitchFamily="34" charset="0"/>
                <a:cs typeface="Arial" panose="020B0604020202020204" pitchFamily="34" charset="0"/>
              </a:rPr>
              <a:t>Csikszentmihalyi</a:t>
            </a:r>
            <a:r>
              <a:rPr lang="it-IT" dirty="0">
                <a:latin typeface="Arial" panose="020B0604020202020204" pitchFamily="34" charset="0"/>
                <a:cs typeface="Arial" panose="020B0604020202020204" pitchFamily="34" charset="0"/>
              </a:rPr>
              <a:t> &amp; Larson, 1984)</a:t>
            </a:r>
          </a:p>
        </p:txBody>
      </p:sp>
      <p:sp>
        <p:nvSpPr>
          <p:cNvPr id="7" name="CasellaDiTesto 6"/>
          <p:cNvSpPr txBox="1"/>
          <p:nvPr/>
        </p:nvSpPr>
        <p:spPr>
          <a:xfrm>
            <a:off x="8258482" y="6054294"/>
            <a:ext cx="1905802"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dreamstime.com</a:t>
            </a:r>
            <a:endParaRPr lang="it-IT" sz="20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5FBF9BA-553D-447C-B447-E39F7F90463C}"/>
              </a:ext>
            </a:extLst>
          </p:cNvPr>
          <p:cNvSpPr/>
          <p:nvPr/>
        </p:nvSpPr>
        <p:spPr>
          <a:xfrm>
            <a:off x="10456432" y="6002855"/>
            <a:ext cx="1506071" cy="699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OMC 2022097</a:t>
            </a:r>
          </a:p>
        </p:txBody>
      </p:sp>
    </p:spTree>
    <p:extLst>
      <p:ext uri="{BB962C8B-B14F-4D97-AF65-F5344CB8AC3E}">
        <p14:creationId xmlns:p14="http://schemas.microsoft.com/office/powerpoint/2010/main" val="4170149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it-IT" dirty="0">
                <a:latin typeface="Arial" panose="020B0604020202020204" pitchFamily="34" charset="0"/>
                <a:cs typeface="Arial" panose="020B0604020202020204" pitchFamily="34" charset="0"/>
              </a:rPr>
              <a:t>Definition of </a:t>
            </a:r>
            <a:r>
              <a:rPr lang="it-IT" dirty="0" err="1">
                <a:latin typeface="Arial" panose="020B0604020202020204" pitchFamily="34" charset="0"/>
                <a:cs typeface="Arial" panose="020B0604020202020204" pitchFamily="34" charset="0"/>
              </a:rPr>
              <a:t>Adolescence</a:t>
            </a:r>
            <a:endParaRPr lang="it-IT" dirty="0">
              <a:latin typeface="Arial" panose="020B0604020202020204" pitchFamily="34" charset="0"/>
              <a:cs typeface="Arial" panose="020B0604020202020204" pitchFamily="34" charset="0"/>
            </a:endParaRPr>
          </a:p>
        </p:txBody>
      </p:sp>
      <p:sp>
        <p:nvSpPr>
          <p:cNvPr id="5" name="Segnaposto contenuto 4"/>
          <p:cNvSpPr>
            <a:spLocks noGrp="1"/>
          </p:cNvSpPr>
          <p:nvPr>
            <p:ph sz="half" idx="1"/>
          </p:nvPr>
        </p:nvSpPr>
        <p:spPr>
          <a:xfrm>
            <a:off x="1141412" y="1660525"/>
            <a:ext cx="4783138" cy="4195763"/>
          </a:xfrm>
        </p:spPr>
        <p:txBody>
          <a:bodyPr>
            <a:noAutofit/>
          </a:bodyPr>
          <a:lstStyle/>
          <a:p>
            <a:pPr algn="just"/>
            <a:r>
              <a:rPr lang="it-IT" sz="2200" dirty="0" err="1">
                <a:latin typeface="Arial" panose="020B0604020202020204" pitchFamily="34" charset="0"/>
                <a:cs typeface="Arial" panose="020B0604020202020204" pitchFamily="34" charset="0"/>
              </a:rPr>
              <a:t>Transitional</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phase</a:t>
            </a:r>
            <a:r>
              <a:rPr lang="it-IT" sz="2200" dirty="0">
                <a:latin typeface="Arial" panose="020B0604020202020204" pitchFamily="34" charset="0"/>
                <a:cs typeface="Arial" panose="020B0604020202020204" pitchFamily="34" charset="0"/>
              </a:rPr>
              <a:t> between </a:t>
            </a:r>
            <a:r>
              <a:rPr lang="it-IT" sz="2200" dirty="0" err="1">
                <a:latin typeface="Arial" panose="020B0604020202020204" pitchFamily="34" charset="0"/>
                <a:cs typeface="Arial" panose="020B0604020202020204" pitchFamily="34" charset="0"/>
              </a:rPr>
              <a:t>childhood</a:t>
            </a:r>
            <a:r>
              <a:rPr lang="it-IT" sz="2200" dirty="0">
                <a:latin typeface="Arial" panose="020B0604020202020204" pitchFamily="34" charset="0"/>
                <a:cs typeface="Arial" panose="020B0604020202020204" pitchFamily="34" charset="0"/>
              </a:rPr>
              <a:t> and </a:t>
            </a:r>
            <a:r>
              <a:rPr lang="it-IT" sz="2200" dirty="0" err="1">
                <a:latin typeface="Arial" panose="020B0604020202020204" pitchFamily="34" charset="0"/>
                <a:cs typeface="Arial" panose="020B0604020202020204" pitchFamily="34" charset="0"/>
              </a:rPr>
              <a:t>adulthood</a:t>
            </a:r>
            <a:r>
              <a:rPr lang="it-IT" sz="2200" dirty="0">
                <a:latin typeface="Arial" panose="020B0604020202020204" pitchFamily="34" charset="0"/>
                <a:cs typeface="Arial" panose="020B0604020202020204" pitchFamily="34" charset="0"/>
              </a:rPr>
              <a:t> (10 to 19 </a:t>
            </a:r>
            <a:r>
              <a:rPr lang="it-IT" sz="2200" dirty="0" err="1">
                <a:latin typeface="Arial" panose="020B0604020202020204" pitchFamily="34" charset="0"/>
                <a:cs typeface="Arial" panose="020B0604020202020204" pitchFamily="34" charset="0"/>
              </a:rPr>
              <a:t>years</a:t>
            </a:r>
            <a:r>
              <a:rPr lang="it-IT" sz="2000" dirty="0">
                <a:latin typeface="Arial" panose="020B0604020202020204" pitchFamily="34" charset="0"/>
                <a:cs typeface="Arial" panose="020B0604020202020204" pitchFamily="34" charset="0"/>
              </a:rPr>
              <a:t>) </a:t>
            </a:r>
          </a:p>
          <a:p>
            <a:pPr marL="0" indent="0" algn="just">
              <a:buNone/>
            </a:pPr>
            <a:r>
              <a:rPr lang="it-IT" sz="2000" dirty="0">
                <a:latin typeface="Arial" panose="020B0604020202020204" pitchFamily="34" charset="0"/>
                <a:cs typeface="Arial" panose="020B0604020202020204" pitchFamily="34" charset="0"/>
              </a:rPr>
              <a:t>     </a:t>
            </a:r>
            <a:r>
              <a:rPr lang="it-IT" dirty="0">
                <a:latin typeface="Arial" panose="020B0604020202020204" pitchFamily="34" charset="0"/>
                <a:cs typeface="Arial" panose="020B0604020202020204" pitchFamily="34" charset="0"/>
              </a:rPr>
              <a:t>(WHO, 2017)</a:t>
            </a:r>
          </a:p>
          <a:p>
            <a:pPr algn="just"/>
            <a:endParaRPr lang="it-IT" sz="22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Narrowly</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equated</a:t>
            </a:r>
            <a:r>
              <a:rPr lang="it-IT" sz="2200" dirty="0">
                <a:latin typeface="Arial" panose="020B0604020202020204" pitchFamily="34" charset="0"/>
                <a:cs typeface="Arial" panose="020B0604020202020204" pitchFamily="34" charset="0"/>
              </a:rPr>
              <a:t> with </a:t>
            </a:r>
            <a:r>
              <a:rPr lang="it-IT" sz="2200" dirty="0" err="1">
                <a:latin typeface="Arial" panose="020B0604020202020204" pitchFamily="34" charset="0"/>
                <a:cs typeface="Arial" panose="020B0604020202020204" pitchFamily="34" charset="0"/>
              </a:rPr>
              <a:t>puberty</a:t>
            </a:r>
            <a:endParaRPr lang="it-IT" sz="2200" dirty="0">
              <a:latin typeface="Arial" panose="020B0604020202020204" pitchFamily="34" charset="0"/>
              <a:cs typeface="Arial" panose="020B0604020202020204" pitchFamily="34" charset="0"/>
            </a:endParaRPr>
          </a:p>
          <a:p>
            <a:pPr algn="just"/>
            <a:r>
              <a:rPr lang="it-IT" sz="2200" dirty="0">
                <a:latin typeface="Arial" panose="020B0604020202020204" pitchFamily="34" charset="0"/>
                <a:cs typeface="Arial" panose="020B0604020202020204" pitchFamily="34" charset="0"/>
              </a:rPr>
              <a:t>More </a:t>
            </a:r>
            <a:r>
              <a:rPr lang="it-IT" sz="2200" dirty="0" err="1">
                <a:latin typeface="Arial" panose="020B0604020202020204" pitchFamily="34" charset="0"/>
                <a:cs typeface="Arial" panose="020B0604020202020204" pitchFamily="34" charset="0"/>
              </a:rPr>
              <a:t>broad</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definition</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encompassing</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psychological</a:t>
            </a:r>
            <a:r>
              <a:rPr lang="it-IT" sz="2200" dirty="0">
                <a:latin typeface="Arial" panose="020B0604020202020204" pitchFamily="34" charset="0"/>
                <a:cs typeface="Arial" panose="020B0604020202020204" pitchFamily="34" charset="0"/>
              </a:rPr>
              <a:t>, social and moral changes</a:t>
            </a:r>
          </a:p>
        </p:txBody>
      </p:sp>
      <p:pic>
        <p:nvPicPr>
          <p:cNvPr id="5124"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95133" y="1747245"/>
            <a:ext cx="4139592" cy="39828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asellaDiTesto 1"/>
          <p:cNvSpPr txBox="1"/>
          <p:nvPr/>
        </p:nvSpPr>
        <p:spPr>
          <a:xfrm>
            <a:off x="8219969" y="6015791"/>
            <a:ext cx="2223436"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societasim.it</a:t>
            </a:r>
          </a:p>
        </p:txBody>
      </p:sp>
      <p:sp>
        <p:nvSpPr>
          <p:cNvPr id="3" name="Rectangle 2">
            <a:extLst>
              <a:ext uri="{FF2B5EF4-FFF2-40B4-BE49-F238E27FC236}">
                <a16:creationId xmlns:a16="http://schemas.microsoft.com/office/drawing/2014/main" id="{762C64E4-95C0-4FEB-9D40-51EBEC384A01}"/>
              </a:ext>
            </a:extLst>
          </p:cNvPr>
          <p:cNvSpPr/>
          <p:nvPr/>
        </p:nvSpPr>
        <p:spPr>
          <a:xfrm>
            <a:off x="10359614" y="6015791"/>
            <a:ext cx="1753497" cy="8422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OMC 2022097</a:t>
            </a:r>
          </a:p>
        </p:txBody>
      </p:sp>
    </p:spTree>
    <p:extLst>
      <p:ext uri="{BB962C8B-B14F-4D97-AF65-F5344CB8AC3E}">
        <p14:creationId xmlns:p14="http://schemas.microsoft.com/office/powerpoint/2010/main" val="3740871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it-IT" sz="4000" dirty="0" err="1">
                <a:latin typeface="Arial" panose="020B0604020202020204" pitchFamily="34" charset="0"/>
                <a:cs typeface="Arial" panose="020B0604020202020204" pitchFamily="34" charset="0"/>
              </a:rPr>
              <a:t>Cognition</a:t>
            </a:r>
            <a:r>
              <a:rPr lang="it-IT" sz="4000" dirty="0">
                <a:latin typeface="Arial" panose="020B0604020202020204" pitchFamily="34" charset="0"/>
                <a:cs typeface="Arial" panose="020B0604020202020204" pitchFamily="34" charset="0"/>
              </a:rPr>
              <a:t> Development in </a:t>
            </a:r>
            <a:r>
              <a:rPr lang="it-IT" sz="4000" dirty="0" err="1">
                <a:latin typeface="Arial" panose="020B0604020202020204" pitchFamily="34" charset="0"/>
                <a:cs typeface="Arial" panose="020B0604020202020204" pitchFamily="34" charset="0"/>
              </a:rPr>
              <a:t>Adolescence</a:t>
            </a:r>
            <a:endParaRPr lang="it-IT" sz="4000" dirty="0">
              <a:latin typeface="Arial" panose="020B0604020202020204" pitchFamily="34" charset="0"/>
              <a:cs typeface="Arial" panose="020B0604020202020204" pitchFamily="34" charset="0"/>
            </a:endParaRPr>
          </a:p>
        </p:txBody>
      </p:sp>
      <p:sp>
        <p:nvSpPr>
          <p:cNvPr id="5" name="Segnaposto contenuto 4"/>
          <p:cNvSpPr>
            <a:spLocks noGrp="1"/>
          </p:cNvSpPr>
          <p:nvPr>
            <p:ph idx="1"/>
          </p:nvPr>
        </p:nvSpPr>
        <p:spPr>
          <a:xfrm>
            <a:off x="1093787" y="1624293"/>
            <a:ext cx="9698038" cy="4195481"/>
          </a:xfrm>
        </p:spPr>
        <p:txBody>
          <a:bodyPr>
            <a:normAutofit/>
          </a:bodyPr>
          <a:lstStyle/>
          <a:p>
            <a:pPr algn="just"/>
            <a:r>
              <a:rPr lang="it-IT" sz="2200" dirty="0" err="1">
                <a:latin typeface="Arial" panose="020B0604020202020204" pitchFamily="34" charset="0"/>
                <a:cs typeface="Arial" panose="020B0604020202020204" pitchFamily="34" charset="0"/>
              </a:rPr>
              <a:t>Puberty</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hormonal</a:t>
            </a:r>
            <a:r>
              <a:rPr lang="it-IT" sz="2200" dirty="0">
                <a:latin typeface="Arial" panose="020B0604020202020204" pitchFamily="34" charset="0"/>
                <a:cs typeface="Arial" panose="020B0604020202020204" pitchFamily="34" charset="0"/>
              </a:rPr>
              <a:t> changes </a:t>
            </a:r>
            <a:r>
              <a:rPr lang="it-IT" sz="2200" dirty="0" err="1">
                <a:latin typeface="Arial" panose="020B0604020202020204" pitchFamily="34" charset="0"/>
                <a:cs typeface="Arial" panose="020B0604020202020204" pitchFamily="34" charset="0"/>
              </a:rPr>
              <a:t>influence</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cognition</a:t>
            </a:r>
            <a:r>
              <a:rPr lang="it-IT" sz="2200" dirty="0">
                <a:latin typeface="Arial" panose="020B0604020202020204" pitchFamily="34" charset="0"/>
                <a:cs typeface="Arial" panose="020B0604020202020204" pitchFamily="34" charset="0"/>
              </a:rPr>
              <a:t> and </a:t>
            </a:r>
            <a:r>
              <a:rPr lang="it-IT" sz="2200" dirty="0" err="1">
                <a:latin typeface="Arial" panose="020B0604020202020204" pitchFamily="34" charset="0"/>
                <a:cs typeface="Arial" panose="020B0604020202020204" pitchFamily="34" charset="0"/>
              </a:rPr>
              <a:t>behaviour</a:t>
            </a:r>
            <a:r>
              <a:rPr lang="it-IT" sz="2200" dirty="0">
                <a:latin typeface="Arial" panose="020B0604020202020204" pitchFamily="34" charset="0"/>
                <a:cs typeface="Arial" panose="020B0604020202020204" pitchFamily="34" charset="0"/>
              </a:rPr>
              <a:t> </a:t>
            </a:r>
            <a:r>
              <a:rPr lang="it-IT" sz="1800" dirty="0">
                <a:latin typeface="Arial" panose="020B0604020202020204" pitchFamily="34" charset="0"/>
                <a:cs typeface="Arial" panose="020B0604020202020204" pitchFamily="34" charset="0"/>
              </a:rPr>
              <a:t>(Buchanan et al, 1992)</a:t>
            </a:r>
          </a:p>
          <a:p>
            <a:pPr algn="just"/>
            <a:endParaRPr lang="it-IT" sz="1800" dirty="0">
              <a:latin typeface="Arial" panose="020B0604020202020204" pitchFamily="34" charset="0"/>
              <a:cs typeface="Arial" panose="020B0604020202020204" pitchFamily="34" charset="0"/>
            </a:endParaRPr>
          </a:p>
          <a:p>
            <a:pPr algn="just"/>
            <a:r>
              <a:rPr lang="it-IT" sz="2200" dirty="0">
                <a:latin typeface="Arial" panose="020B0604020202020204" pitchFamily="34" charset="0"/>
                <a:cs typeface="Arial" panose="020B0604020202020204" pitchFamily="34" charset="0"/>
              </a:rPr>
              <a:t>Changes in the pre-</a:t>
            </a:r>
            <a:r>
              <a:rPr lang="it-IT" sz="2200" dirty="0" err="1">
                <a:latin typeface="Arial" panose="020B0604020202020204" pitchFamily="34" charset="0"/>
                <a:cs typeface="Arial" panose="020B0604020202020204" pitchFamily="34" charset="0"/>
              </a:rPr>
              <a:t>frontal</a:t>
            </a:r>
            <a:r>
              <a:rPr lang="it-IT" sz="2200" dirty="0">
                <a:latin typeface="Arial" panose="020B0604020202020204" pitchFamily="34" charset="0"/>
                <a:cs typeface="Arial" panose="020B0604020202020204" pitchFamily="34" charset="0"/>
              </a:rPr>
              <a:t> brain </a:t>
            </a:r>
            <a:r>
              <a:rPr lang="it-IT" sz="2200" dirty="0" err="1">
                <a:latin typeface="Arial" panose="020B0604020202020204" pitchFamily="34" charset="0"/>
                <a:cs typeface="Arial" panose="020B0604020202020204" pitchFamily="34" charset="0"/>
              </a:rPr>
              <a:t>cortex</a:t>
            </a:r>
            <a:r>
              <a:rPr lang="it-IT" sz="2200" dirty="0">
                <a:latin typeface="Arial" panose="020B0604020202020204" pitchFamily="34" charset="0"/>
                <a:cs typeface="Arial" panose="020B0604020202020204" pitchFamily="34" charset="0"/>
              </a:rPr>
              <a:t> </a:t>
            </a:r>
            <a:r>
              <a:rPr lang="it-IT" sz="1800" dirty="0">
                <a:latin typeface="Arial" panose="020B0604020202020204" pitchFamily="34" charset="0"/>
                <a:cs typeface="Arial" panose="020B0604020202020204" pitchFamily="34" charset="0"/>
              </a:rPr>
              <a:t>(</a:t>
            </a:r>
            <a:r>
              <a:rPr lang="it-IT" sz="1800" dirty="0" err="1">
                <a:latin typeface="Arial" panose="020B0604020202020204" pitchFamily="34" charset="0"/>
                <a:cs typeface="Arial" panose="020B0604020202020204" pitchFamily="34" charset="0"/>
              </a:rPr>
              <a:t>Steinberg</a:t>
            </a:r>
            <a:r>
              <a:rPr lang="it-IT" sz="1800" dirty="0">
                <a:latin typeface="Arial" panose="020B0604020202020204" pitchFamily="34" charset="0"/>
                <a:cs typeface="Arial" panose="020B0604020202020204" pitchFamily="34" charset="0"/>
              </a:rPr>
              <a:t>, 2005)</a:t>
            </a:r>
          </a:p>
          <a:p>
            <a:pPr algn="just"/>
            <a:endParaRPr lang="it-IT" sz="18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Think</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logically</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about</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abstract</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concepts</a:t>
            </a:r>
            <a:r>
              <a:rPr lang="it-IT" sz="2200" dirty="0">
                <a:latin typeface="Arial" panose="020B0604020202020204" pitchFamily="34" charset="0"/>
                <a:cs typeface="Arial" panose="020B0604020202020204" pitchFamily="34" charset="0"/>
              </a:rPr>
              <a:t> and </a:t>
            </a:r>
            <a:r>
              <a:rPr lang="it-IT" sz="2200" dirty="0" err="1">
                <a:latin typeface="Arial" panose="020B0604020202020204" pitchFamily="34" charset="0"/>
                <a:cs typeface="Arial" panose="020B0604020202020204" pitchFamily="34" charset="0"/>
              </a:rPr>
              <a:t>not</a:t>
            </a:r>
            <a:r>
              <a:rPr lang="it-IT" sz="2200" dirty="0">
                <a:latin typeface="Arial" panose="020B0604020202020204" pitchFamily="34" charset="0"/>
                <a:cs typeface="Arial" panose="020B0604020202020204" pitchFamily="34" charset="0"/>
              </a:rPr>
              <a:t> </a:t>
            </a:r>
            <a:r>
              <a:rPr lang="it-IT" sz="2200" dirty="0" err="1">
                <a:latin typeface="Arial" panose="020B0604020202020204" pitchFamily="34" charset="0"/>
                <a:cs typeface="Arial" panose="020B0604020202020204" pitchFamily="34" charset="0"/>
              </a:rPr>
              <a:t>only</a:t>
            </a:r>
            <a:r>
              <a:rPr lang="it-IT" sz="2200" dirty="0">
                <a:latin typeface="Arial" panose="020B0604020202020204" pitchFamily="34" charset="0"/>
                <a:cs typeface="Arial" panose="020B0604020202020204" pitchFamily="34" charset="0"/>
              </a:rPr>
              <a:t> concrete </a:t>
            </a:r>
            <a:r>
              <a:rPr lang="it-IT" sz="2200" dirty="0" err="1">
                <a:latin typeface="Arial" panose="020B0604020202020204" pitchFamily="34" charset="0"/>
                <a:cs typeface="Arial" panose="020B0604020202020204" pitchFamily="34" charset="0"/>
              </a:rPr>
              <a:t>events</a:t>
            </a:r>
            <a:endParaRPr lang="it-IT" sz="2200" dirty="0">
              <a:latin typeface="Arial" panose="020B0604020202020204" pitchFamily="34" charset="0"/>
              <a:cs typeface="Arial" panose="020B0604020202020204" pitchFamily="34" charset="0"/>
            </a:endParaRPr>
          </a:p>
          <a:p>
            <a:pPr lvl="1" algn="just"/>
            <a:r>
              <a:rPr lang="it-IT" dirty="0">
                <a:latin typeface="Arial" panose="020B0604020202020204" pitchFamily="34" charset="0"/>
                <a:cs typeface="Arial" panose="020B0604020202020204" pitchFamily="34" charset="0"/>
              </a:rPr>
              <a:t>Cause-effect </a:t>
            </a:r>
            <a:r>
              <a:rPr lang="it-IT" dirty="0" err="1">
                <a:latin typeface="Arial" panose="020B0604020202020204" pitchFamily="34" charset="0"/>
                <a:cs typeface="Arial" panose="020B0604020202020204" pitchFamily="34" charset="0"/>
              </a:rPr>
              <a:t>relationships</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make</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hypotheses</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evaluate</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alternatives</a:t>
            </a:r>
            <a:endParaRPr lang="it-IT" sz="2200" dirty="0">
              <a:latin typeface="Arial" panose="020B0604020202020204" pitchFamily="34" charset="0"/>
              <a:cs typeface="Arial" panose="020B0604020202020204" pitchFamily="34" charset="0"/>
            </a:endParaRPr>
          </a:p>
          <a:p>
            <a:pPr marL="0" indent="0" algn="just">
              <a:buNone/>
            </a:pPr>
            <a:endParaRPr lang="it-IT" sz="2200" dirty="0">
              <a:latin typeface="Arial" panose="020B0604020202020204" pitchFamily="34" charset="0"/>
              <a:cs typeface="Arial" panose="020B0604020202020204" pitchFamily="34" charset="0"/>
            </a:endParaRPr>
          </a:p>
        </p:txBody>
      </p:sp>
      <p:sp>
        <p:nvSpPr>
          <p:cNvPr id="3" name="CasellaDiTesto 2">
            <a:extLst>
              <a:ext uri="{FF2B5EF4-FFF2-40B4-BE49-F238E27FC236}">
                <a16:creationId xmlns:a16="http://schemas.microsoft.com/office/drawing/2014/main" id="{B7E51D9B-D3AE-4F74-B4B0-DE3BA1D933EE}"/>
              </a:ext>
            </a:extLst>
          </p:cNvPr>
          <p:cNvSpPr txBox="1"/>
          <p:nvPr/>
        </p:nvSpPr>
        <p:spPr>
          <a:xfrm>
            <a:off x="1637269" y="4540856"/>
            <a:ext cx="3431568"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a:t>
            </a:r>
            <a:r>
              <a:rPr lang="it-IT" dirty="0" err="1">
                <a:latin typeface="Arial" panose="020B0604020202020204" pitchFamily="34" charset="0"/>
                <a:cs typeface="Arial" panose="020B0604020202020204" pitchFamily="34" charset="0"/>
              </a:rPr>
              <a:t>Rosenblum</a:t>
            </a:r>
            <a:r>
              <a:rPr lang="it-IT" dirty="0">
                <a:latin typeface="Arial" panose="020B0604020202020204" pitchFamily="34" charset="0"/>
                <a:cs typeface="Arial" panose="020B0604020202020204" pitchFamily="34" charset="0"/>
              </a:rPr>
              <a:t> and Lewis, 2003)</a:t>
            </a:r>
          </a:p>
        </p:txBody>
      </p:sp>
      <p:pic>
        <p:nvPicPr>
          <p:cNvPr id="205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2541"/>
          <a:stretch/>
        </p:blipFill>
        <p:spPr bwMode="auto">
          <a:xfrm>
            <a:off x="9193161" y="4326193"/>
            <a:ext cx="2292503" cy="21177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asellaDiTesto 5"/>
          <p:cNvSpPr txBox="1"/>
          <p:nvPr/>
        </p:nvSpPr>
        <p:spPr>
          <a:xfrm>
            <a:off x="9615946" y="6410635"/>
            <a:ext cx="1958206"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dreamtime.com</a:t>
            </a:r>
          </a:p>
        </p:txBody>
      </p:sp>
      <p:sp>
        <p:nvSpPr>
          <p:cNvPr id="2" name="Rectangle 1">
            <a:extLst>
              <a:ext uri="{FF2B5EF4-FFF2-40B4-BE49-F238E27FC236}">
                <a16:creationId xmlns:a16="http://schemas.microsoft.com/office/drawing/2014/main" id="{549ED381-41F8-4540-8F65-4420B37DF1F8}"/>
              </a:ext>
            </a:extLst>
          </p:cNvPr>
          <p:cNvSpPr/>
          <p:nvPr/>
        </p:nvSpPr>
        <p:spPr>
          <a:xfrm>
            <a:off x="5604734" y="5475642"/>
            <a:ext cx="2571078" cy="9683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MARGARET 2018141</a:t>
            </a:r>
          </a:p>
        </p:txBody>
      </p:sp>
    </p:spTree>
    <p:extLst>
      <p:ext uri="{BB962C8B-B14F-4D97-AF65-F5344CB8AC3E}">
        <p14:creationId xmlns:p14="http://schemas.microsoft.com/office/powerpoint/2010/main" val="2672941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it-IT" dirty="0">
                <a:latin typeface="Arial" panose="020B0604020202020204" pitchFamily="34" charset="0"/>
                <a:cs typeface="Arial" panose="020B0604020202020204" pitchFamily="34" charset="0"/>
              </a:rPr>
              <a:t>Identity</a:t>
            </a:r>
          </a:p>
        </p:txBody>
      </p:sp>
      <p:sp>
        <p:nvSpPr>
          <p:cNvPr id="5" name="Segnaposto contenuto 4"/>
          <p:cNvSpPr>
            <a:spLocks noGrp="1"/>
          </p:cNvSpPr>
          <p:nvPr>
            <p:ph idx="1"/>
          </p:nvPr>
        </p:nvSpPr>
        <p:spPr>
          <a:xfrm>
            <a:off x="695325" y="1825625"/>
            <a:ext cx="10887075" cy="4351338"/>
          </a:xfrm>
        </p:spPr>
        <p:txBody>
          <a:bodyPr>
            <a:normAutofit/>
          </a:bodyPr>
          <a:lstStyle/>
          <a:p>
            <a:pPr algn="just"/>
            <a:r>
              <a:rPr lang="it-IT" sz="2200" dirty="0">
                <a:latin typeface="Arial" panose="020B0604020202020204" pitchFamily="34" charset="0"/>
                <a:cs typeface="Arial" panose="020B0604020202020204" pitchFamily="34" charset="0"/>
              </a:rPr>
              <a:t>Self-</a:t>
            </a:r>
            <a:r>
              <a:rPr lang="it-IT" sz="2200" dirty="0" err="1">
                <a:latin typeface="Arial" panose="020B0604020202020204" pitchFamily="34" charset="0"/>
                <a:cs typeface="Arial" panose="020B0604020202020204" pitchFamily="34" charset="0"/>
              </a:rPr>
              <a:t>discovery</a:t>
            </a:r>
            <a:r>
              <a:rPr lang="it-IT" sz="2200" dirty="0">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identity development is a central feature of teen life</a:t>
            </a:r>
          </a:p>
          <a:p>
            <a:pPr lvl="1" algn="just"/>
            <a:endParaRPr lang="en-US" dirty="0">
              <a:latin typeface="Arial" panose="020B0604020202020204" pitchFamily="34" charset="0"/>
              <a:cs typeface="Arial" panose="020B0604020202020204" pitchFamily="34" charset="0"/>
            </a:endParaRPr>
          </a:p>
          <a:p>
            <a:pPr lvl="1" algn="just"/>
            <a:r>
              <a:rPr lang="en-US" dirty="0">
                <a:latin typeface="Arial" panose="020B0604020202020204" pitchFamily="34" charset="0"/>
                <a:cs typeface="Arial" panose="020B0604020202020204" pitchFamily="34" charset="0"/>
              </a:rPr>
              <a:t>Shaped by experiences and others’ expectations</a:t>
            </a:r>
          </a:p>
          <a:p>
            <a:pPr lvl="1" algn="just"/>
            <a:r>
              <a:rPr lang="en-US" dirty="0">
                <a:latin typeface="Arial" panose="020B0604020202020204" pitchFamily="34" charset="0"/>
                <a:cs typeface="Arial" panose="020B0604020202020204" pitchFamily="34" charset="0"/>
              </a:rPr>
              <a:t>Active choices and feedback</a:t>
            </a:r>
          </a:p>
          <a:p>
            <a:pPr lvl="1" algn="just"/>
            <a:r>
              <a:rPr lang="en-US" dirty="0">
                <a:latin typeface="Arial" panose="020B0604020202020204" pitchFamily="34" charset="0"/>
                <a:cs typeface="Arial" panose="020B0604020202020204" pitchFamily="34" charset="0"/>
              </a:rPr>
              <a:t>In relation to different aspects of identity</a:t>
            </a:r>
          </a:p>
          <a:p>
            <a:pPr lvl="1" algn="just"/>
            <a:endParaRPr lang="en-US" dirty="0">
              <a:latin typeface="Arial" panose="020B0604020202020204" pitchFamily="34" charset="0"/>
              <a:cs typeface="Arial" panose="020B0604020202020204" pitchFamily="34" charset="0"/>
            </a:endParaRPr>
          </a:p>
          <a:p>
            <a:pPr marL="457200" lvl="1" indent="0" algn="just">
              <a:buNone/>
            </a:pPr>
            <a:endParaRPr lang="en-US" dirty="0">
              <a:latin typeface="Arial" panose="020B0604020202020204" pitchFamily="34" charset="0"/>
              <a:cs typeface="Arial" panose="020B0604020202020204" pitchFamily="34" charset="0"/>
            </a:endParaRPr>
          </a:p>
          <a:p>
            <a:pPr marL="457200" lvl="1" indent="0" algn="just">
              <a:buNone/>
            </a:pPr>
            <a:r>
              <a:rPr lang="en-US"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to create a consistent sense of self</a:t>
            </a:r>
            <a:endParaRPr lang="en-US" dirty="0">
              <a:latin typeface="Arial" panose="020B0604020202020204" pitchFamily="34" charset="0"/>
              <a:cs typeface="Arial" panose="020B0604020202020204" pitchFamily="34" charset="0"/>
            </a:endParaRPr>
          </a:p>
        </p:txBody>
      </p:sp>
      <p:sp>
        <p:nvSpPr>
          <p:cNvPr id="2" name="Freccia a destra 1"/>
          <p:cNvSpPr/>
          <p:nvPr/>
        </p:nvSpPr>
        <p:spPr>
          <a:xfrm>
            <a:off x="1253639" y="4640355"/>
            <a:ext cx="1200150" cy="5524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6147" name="Picture 3"/>
          <p:cNvPicPr>
            <a:picLocks noChangeAspect="1" noChangeArrowheads="1"/>
          </p:cNvPicPr>
          <p:nvPr/>
        </p:nvPicPr>
        <p:blipFill>
          <a:blip r:embed="rId3" cstate="print">
            <a:lum bright="70000" contrast="-70000"/>
            <a:extLst>
              <a:ext uri="{28A0092B-C50C-407E-A947-70E740481C1C}">
                <a14:useLocalDpi xmlns:a14="http://schemas.microsoft.com/office/drawing/2010/main" val="0"/>
              </a:ext>
            </a:extLst>
          </a:blip>
          <a:srcRect/>
          <a:stretch>
            <a:fillRect/>
          </a:stretch>
        </p:blipFill>
        <p:spPr bwMode="auto">
          <a:xfrm>
            <a:off x="8162923" y="3037259"/>
            <a:ext cx="2838449" cy="2844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asellaDiTesto 5">
            <a:extLst>
              <a:ext uri="{FF2B5EF4-FFF2-40B4-BE49-F238E27FC236}">
                <a16:creationId xmlns:a16="http://schemas.microsoft.com/office/drawing/2014/main" id="{B68E7B18-36AF-4F00-BF92-190301720302}"/>
              </a:ext>
            </a:extLst>
          </p:cNvPr>
          <p:cNvSpPr txBox="1"/>
          <p:nvPr/>
        </p:nvSpPr>
        <p:spPr>
          <a:xfrm>
            <a:off x="1190628" y="5790832"/>
            <a:ext cx="3205537"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(Parker et al., 2006)</a:t>
            </a:r>
          </a:p>
        </p:txBody>
      </p:sp>
      <p:sp>
        <p:nvSpPr>
          <p:cNvPr id="3" name="CasellaDiTesto 2"/>
          <p:cNvSpPr txBox="1"/>
          <p:nvPr/>
        </p:nvSpPr>
        <p:spPr>
          <a:xfrm>
            <a:off x="8450993" y="6073546"/>
            <a:ext cx="2175310"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onlinewebfonts.com</a:t>
            </a:r>
          </a:p>
        </p:txBody>
      </p:sp>
      <p:sp>
        <p:nvSpPr>
          <p:cNvPr id="7" name="Rectangle 6">
            <a:extLst>
              <a:ext uri="{FF2B5EF4-FFF2-40B4-BE49-F238E27FC236}">
                <a16:creationId xmlns:a16="http://schemas.microsoft.com/office/drawing/2014/main" id="{0EDA196C-EF25-4C5E-99B9-FD5C897B641B}"/>
              </a:ext>
            </a:extLst>
          </p:cNvPr>
          <p:cNvSpPr/>
          <p:nvPr/>
        </p:nvSpPr>
        <p:spPr>
          <a:xfrm>
            <a:off x="5432612" y="5626249"/>
            <a:ext cx="2560320" cy="10112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MARGARET 2018141</a:t>
            </a:r>
            <a:endParaRPr lang="en-GB" dirty="0"/>
          </a:p>
        </p:txBody>
      </p:sp>
    </p:spTree>
    <p:extLst>
      <p:ext uri="{BB962C8B-B14F-4D97-AF65-F5344CB8AC3E}">
        <p14:creationId xmlns:p14="http://schemas.microsoft.com/office/powerpoint/2010/main" val="1416520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en-GB" sz="4400" dirty="0">
                <a:latin typeface="Arial" panose="020B0604020202020204" pitchFamily="34" charset="0"/>
                <a:cs typeface="Arial" panose="020B0604020202020204" pitchFamily="34" charset="0"/>
              </a:rPr>
              <a:t>Emotion in Development</a:t>
            </a:r>
            <a:endParaRPr lang="it-IT" dirty="0">
              <a:latin typeface="Arial" panose="020B0604020202020204" pitchFamily="34" charset="0"/>
              <a:cs typeface="Arial" panose="020B0604020202020204" pitchFamily="34" charset="0"/>
            </a:endParaRPr>
          </a:p>
        </p:txBody>
      </p:sp>
      <p:sp>
        <p:nvSpPr>
          <p:cNvPr id="5" name="Segnaposto contenuto 4"/>
          <p:cNvSpPr>
            <a:spLocks noGrp="1"/>
          </p:cNvSpPr>
          <p:nvPr>
            <p:ph sz="half" idx="1"/>
          </p:nvPr>
        </p:nvSpPr>
        <p:spPr>
          <a:xfrm>
            <a:off x="1181100" y="1682877"/>
            <a:ext cx="5467350" cy="4718304"/>
          </a:xfrm>
        </p:spPr>
        <p:txBody>
          <a:bodyPr>
            <a:normAutofit/>
          </a:bodyPr>
          <a:lstStyle/>
          <a:p>
            <a:endParaRPr lang="it-IT" sz="2400" dirty="0">
              <a:latin typeface="Arial" panose="020B0604020202020204" pitchFamily="34" charset="0"/>
              <a:cs typeface="Arial" panose="020B0604020202020204" pitchFamily="34" charset="0"/>
            </a:endParaRPr>
          </a:p>
          <a:p>
            <a:pPr algn="just"/>
            <a:r>
              <a:rPr lang="it-IT" sz="2200" dirty="0">
                <a:latin typeface="Arial" panose="020B0604020202020204" pitchFamily="34" charset="0"/>
                <a:cs typeface="Arial" panose="020B0604020202020204" pitchFamily="34" charset="0"/>
              </a:rPr>
              <a:t>Strong feelings and intense </a:t>
            </a:r>
            <a:r>
              <a:rPr lang="it-IT" sz="2200" dirty="0" err="1">
                <a:latin typeface="Arial" panose="020B0604020202020204" pitchFamily="34" charset="0"/>
                <a:cs typeface="Arial" panose="020B0604020202020204" pitchFamily="34" charset="0"/>
              </a:rPr>
              <a:t>emotions</a:t>
            </a:r>
            <a:endParaRPr lang="it-IT" sz="22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Sensitivity</a:t>
            </a:r>
            <a:r>
              <a:rPr lang="it-IT" sz="2200" dirty="0">
                <a:latin typeface="Arial" panose="020B0604020202020204" pitchFamily="34" charset="0"/>
                <a:cs typeface="Arial" panose="020B0604020202020204" pitchFamily="34" charset="0"/>
              </a:rPr>
              <a:t> to </a:t>
            </a:r>
            <a:r>
              <a:rPr lang="it-IT" sz="2200" dirty="0" err="1">
                <a:latin typeface="Arial" panose="020B0604020202020204" pitchFamily="34" charset="0"/>
                <a:cs typeface="Arial" panose="020B0604020202020204" pitchFamily="34" charset="0"/>
              </a:rPr>
              <a:t>others</a:t>
            </a:r>
            <a:endParaRPr lang="it-IT" sz="2200" dirty="0">
              <a:latin typeface="Arial" panose="020B0604020202020204" pitchFamily="34" charset="0"/>
              <a:cs typeface="Arial" panose="020B0604020202020204" pitchFamily="34" charset="0"/>
            </a:endParaRPr>
          </a:p>
          <a:p>
            <a:pPr algn="just"/>
            <a:r>
              <a:rPr lang="it-IT" sz="2200" dirty="0">
                <a:latin typeface="Arial" panose="020B0604020202020204" pitchFamily="34" charset="0"/>
                <a:cs typeface="Arial" panose="020B0604020202020204" pitchFamily="34" charset="0"/>
              </a:rPr>
              <a:t>Self-</a:t>
            </a:r>
            <a:r>
              <a:rPr lang="it-IT" sz="2200" dirty="0" err="1">
                <a:latin typeface="Arial" panose="020B0604020202020204" pitchFamily="34" charset="0"/>
                <a:cs typeface="Arial" panose="020B0604020202020204" pitchFamily="34" charset="0"/>
              </a:rPr>
              <a:t>consciousness</a:t>
            </a:r>
            <a:endParaRPr lang="it-IT" sz="2200" dirty="0">
              <a:latin typeface="Arial" panose="020B0604020202020204" pitchFamily="34" charset="0"/>
              <a:cs typeface="Arial" panose="020B0604020202020204" pitchFamily="34" charset="0"/>
            </a:endParaRPr>
          </a:p>
          <a:p>
            <a:pPr algn="just"/>
            <a:r>
              <a:rPr lang="it-IT" sz="2200" dirty="0" err="1">
                <a:latin typeface="Arial" panose="020B0604020202020204" pitchFamily="34" charset="0"/>
                <a:cs typeface="Arial" panose="020B0604020202020204" pitchFamily="34" charset="0"/>
              </a:rPr>
              <a:t>Sexual</a:t>
            </a:r>
            <a:r>
              <a:rPr lang="it-IT" sz="2200" dirty="0">
                <a:latin typeface="Arial" panose="020B0604020202020204" pitchFamily="34" charset="0"/>
                <a:cs typeface="Arial" panose="020B0604020202020204" pitchFamily="34" charset="0"/>
              </a:rPr>
              <a:t> and </a:t>
            </a:r>
            <a:r>
              <a:rPr lang="it-IT" sz="2200" dirty="0" err="1">
                <a:latin typeface="Arial" panose="020B0604020202020204" pitchFamily="34" charset="0"/>
                <a:cs typeface="Arial" panose="020B0604020202020204" pitchFamily="34" charset="0"/>
              </a:rPr>
              <a:t>romantic</a:t>
            </a:r>
            <a:r>
              <a:rPr lang="it-IT" sz="2200" dirty="0">
                <a:latin typeface="Arial" panose="020B0604020202020204" pitchFamily="34" charset="0"/>
                <a:cs typeface="Arial" panose="020B0604020202020204" pitchFamily="34" charset="0"/>
              </a:rPr>
              <a:t> feelings</a:t>
            </a:r>
          </a:p>
          <a:p>
            <a:pPr algn="just"/>
            <a:r>
              <a:rPr lang="it-IT" sz="2200" dirty="0" err="1">
                <a:latin typeface="Arial" panose="020B0604020202020204" pitchFamily="34" charset="0"/>
                <a:cs typeface="Arial" panose="020B0604020202020204" pitchFamily="34" charset="0"/>
              </a:rPr>
              <a:t>Impulsiveness</a:t>
            </a:r>
            <a:endParaRPr lang="it-IT" sz="2200" dirty="0">
              <a:latin typeface="Arial" panose="020B0604020202020204" pitchFamily="34" charset="0"/>
              <a:cs typeface="Arial" panose="020B0604020202020204" pitchFamily="34" charset="0"/>
            </a:endParaRPr>
          </a:p>
        </p:txBody>
      </p:sp>
      <p:pic>
        <p:nvPicPr>
          <p:cNvPr id="1026" name="Picture 2"/>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838583" y="2248050"/>
            <a:ext cx="4395788" cy="293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asellaDiTesto 2"/>
          <p:cNvSpPr txBox="1"/>
          <p:nvPr/>
        </p:nvSpPr>
        <p:spPr>
          <a:xfrm>
            <a:off x="8027469" y="5630779"/>
            <a:ext cx="1953929"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sloanreview.mit.edu</a:t>
            </a:r>
          </a:p>
        </p:txBody>
      </p:sp>
      <p:sp>
        <p:nvSpPr>
          <p:cNvPr id="2" name="Rectangle 1">
            <a:extLst>
              <a:ext uri="{FF2B5EF4-FFF2-40B4-BE49-F238E27FC236}">
                <a16:creationId xmlns:a16="http://schemas.microsoft.com/office/drawing/2014/main" id="{871066B1-E52D-46EB-AF31-3AA10E2892F3}"/>
              </a:ext>
            </a:extLst>
          </p:cNvPr>
          <p:cNvSpPr/>
          <p:nvPr/>
        </p:nvSpPr>
        <p:spPr>
          <a:xfrm>
            <a:off x="4507454" y="5712311"/>
            <a:ext cx="2985026" cy="1083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AZIZA 2018580</a:t>
            </a:r>
          </a:p>
        </p:txBody>
      </p:sp>
    </p:spTree>
    <p:extLst>
      <p:ext uri="{BB962C8B-B14F-4D97-AF65-F5344CB8AC3E}">
        <p14:creationId xmlns:p14="http://schemas.microsoft.com/office/powerpoint/2010/main" val="4164178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pPr algn="ctr"/>
            <a:r>
              <a:rPr lang="en-GB" sz="4400" dirty="0">
                <a:latin typeface="Arial" panose="020B0604020202020204" pitchFamily="34" charset="0"/>
                <a:cs typeface="Arial" panose="020B0604020202020204" pitchFamily="34" charset="0"/>
              </a:rPr>
              <a:t>Behaviour in Adolescence</a:t>
            </a:r>
            <a:endParaRPr lang="it-IT" dirty="0">
              <a:latin typeface="Arial" panose="020B0604020202020204" pitchFamily="34" charset="0"/>
              <a:cs typeface="Arial" panose="020B0604020202020204" pitchFamily="34" charset="0"/>
            </a:endParaRPr>
          </a:p>
        </p:txBody>
      </p:sp>
      <p:sp>
        <p:nvSpPr>
          <p:cNvPr id="3" name="Segnaposto contenuto 2"/>
          <p:cNvSpPr>
            <a:spLocks noGrp="1"/>
          </p:cNvSpPr>
          <p:nvPr>
            <p:ph idx="1"/>
          </p:nvPr>
        </p:nvSpPr>
        <p:spPr>
          <a:xfrm>
            <a:off x="1150937" y="1662393"/>
            <a:ext cx="8946541" cy="4195481"/>
          </a:xfrm>
        </p:spPr>
        <p:txBody>
          <a:bodyPr/>
          <a:lstStyle/>
          <a:p>
            <a:pPr algn="just"/>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Risk-</a:t>
            </a:r>
            <a:r>
              <a:rPr lang="it-IT" dirty="0" err="1">
                <a:latin typeface="Arial" panose="020B0604020202020204" pitchFamily="34" charset="0"/>
                <a:cs typeface="Arial" panose="020B0604020202020204" pitchFamily="34" charset="0"/>
              </a:rPr>
              <a:t>taking</a:t>
            </a:r>
            <a:endParaRPr lang="it-IT" dirty="0">
              <a:latin typeface="Arial" panose="020B0604020202020204" pitchFamily="34" charset="0"/>
              <a:cs typeface="Arial" panose="020B0604020202020204" pitchFamily="34" charset="0"/>
            </a:endParaRPr>
          </a:p>
          <a:p>
            <a:pPr lvl="1" algn="just"/>
            <a:r>
              <a:rPr lang="it-IT" dirty="0" err="1">
                <a:latin typeface="Arial" panose="020B0604020202020204" pitchFamily="34" charset="0"/>
                <a:cs typeface="Arial" panose="020B0604020202020204" pitchFamily="34" charset="0"/>
              </a:rPr>
              <a:t>Decision-making</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skills</a:t>
            </a:r>
            <a:r>
              <a:rPr lang="it-IT" dirty="0">
                <a:latin typeface="Arial" panose="020B0604020202020204" pitchFamily="34" charset="0"/>
                <a:cs typeface="Arial" panose="020B0604020202020204" pitchFamily="34" charset="0"/>
              </a:rPr>
              <a:t> and </a:t>
            </a:r>
            <a:r>
              <a:rPr lang="it-IT" dirty="0" err="1">
                <a:latin typeface="Arial" panose="020B0604020202020204" pitchFamily="34" charset="0"/>
                <a:cs typeface="Arial" panose="020B0604020202020204" pitchFamily="34" charset="0"/>
              </a:rPr>
              <a:t>impulse</a:t>
            </a:r>
            <a:r>
              <a:rPr lang="it-IT" dirty="0">
                <a:latin typeface="Arial" panose="020B0604020202020204" pitchFamily="34" charset="0"/>
                <a:cs typeface="Arial" panose="020B0604020202020204" pitchFamily="34" charset="0"/>
              </a:rPr>
              <a:t> control </a:t>
            </a:r>
            <a:r>
              <a:rPr lang="it-IT" dirty="0" err="1">
                <a:latin typeface="Arial" panose="020B0604020202020204" pitchFamily="34" charset="0"/>
                <a:cs typeface="Arial" panose="020B0604020202020204" pitchFamily="34" charset="0"/>
              </a:rPr>
              <a:t>still</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developing</a:t>
            </a:r>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More </a:t>
            </a:r>
            <a:r>
              <a:rPr lang="it-IT" dirty="0" err="1">
                <a:latin typeface="Arial" panose="020B0604020202020204" pitchFamily="34" charset="0"/>
                <a:cs typeface="Arial" panose="020B0604020202020204" pitchFamily="34" charset="0"/>
              </a:rPr>
              <a:t>autonomy</a:t>
            </a:r>
            <a:r>
              <a:rPr lang="it-IT" dirty="0">
                <a:latin typeface="Arial" panose="020B0604020202020204" pitchFamily="34" charset="0"/>
                <a:cs typeface="Arial" panose="020B0604020202020204" pitchFamily="34" charset="0"/>
              </a:rPr>
              <a:t> in </a:t>
            </a:r>
            <a:r>
              <a:rPr lang="it-IT" dirty="0" err="1">
                <a:latin typeface="Arial" panose="020B0604020202020204" pitchFamily="34" charset="0"/>
                <a:cs typeface="Arial" panose="020B0604020202020204" pitchFamily="34" charset="0"/>
              </a:rPr>
              <a:t>relationship</a:t>
            </a:r>
            <a:r>
              <a:rPr lang="it-IT" dirty="0">
                <a:latin typeface="Arial" panose="020B0604020202020204" pitchFamily="34" charset="0"/>
                <a:cs typeface="Arial" panose="020B0604020202020204" pitchFamily="34" charset="0"/>
              </a:rPr>
              <a:t> with </a:t>
            </a:r>
            <a:r>
              <a:rPr lang="it-IT" dirty="0" err="1">
                <a:latin typeface="Arial" panose="020B0604020202020204" pitchFamily="34" charset="0"/>
                <a:cs typeface="Arial" panose="020B0604020202020204" pitchFamily="34" charset="0"/>
              </a:rPr>
              <a:t>parents</a:t>
            </a:r>
            <a:endParaRPr lang="it-IT" dirty="0">
              <a:latin typeface="Arial" panose="020B0604020202020204" pitchFamily="34" charset="0"/>
              <a:cs typeface="Arial" panose="020B0604020202020204" pitchFamily="34" charset="0"/>
            </a:endParaRPr>
          </a:p>
          <a:p>
            <a:pPr lvl="1" algn="just"/>
            <a:r>
              <a:rPr lang="it-IT" dirty="0" err="1">
                <a:latin typeface="Arial" panose="020B0604020202020204" pitchFamily="34" charset="0"/>
                <a:cs typeface="Arial" panose="020B0604020202020204" pitchFamily="34" charset="0"/>
              </a:rPr>
              <a:t>Conflict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may</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arise</a:t>
            </a:r>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Strong </a:t>
            </a:r>
            <a:r>
              <a:rPr lang="it-IT" dirty="0" err="1">
                <a:latin typeface="Arial" panose="020B0604020202020204" pitchFamily="34" charset="0"/>
                <a:cs typeface="Arial" panose="020B0604020202020204" pitchFamily="34" charset="0"/>
              </a:rPr>
              <a:t>peer</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relationships</a:t>
            </a:r>
            <a:endParaRPr lang="it-IT" dirty="0">
              <a:latin typeface="Arial" panose="020B0604020202020204" pitchFamily="34" charset="0"/>
              <a:cs typeface="Arial" panose="020B0604020202020204" pitchFamily="34" charset="0"/>
            </a:endParaRPr>
          </a:p>
          <a:p>
            <a:pPr lvl="1" algn="just"/>
            <a:r>
              <a:rPr lang="it-IT" dirty="0" err="1">
                <a:latin typeface="Arial" panose="020B0604020202020204" pitchFamily="34" charset="0"/>
                <a:cs typeface="Arial" panose="020B0604020202020204" pitchFamily="34" charset="0"/>
              </a:rPr>
              <a:t>Starting</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romantic</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relationships</a:t>
            </a:r>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Other </a:t>
            </a:r>
            <a:r>
              <a:rPr lang="it-IT" dirty="0" err="1">
                <a:latin typeface="Arial" panose="020B0604020202020204" pitchFamily="34" charset="0"/>
                <a:cs typeface="Arial" panose="020B0604020202020204" pitchFamily="34" charset="0"/>
              </a:rPr>
              <a:t>influencing</a:t>
            </a:r>
            <a:r>
              <a:rPr lang="it-IT" dirty="0">
                <a:latin typeface="Arial" panose="020B0604020202020204" pitchFamily="34" charset="0"/>
                <a:cs typeface="Arial" panose="020B0604020202020204" pitchFamily="34" charset="0"/>
              </a:rPr>
              <a:t> factors</a:t>
            </a:r>
          </a:p>
        </p:txBody>
      </p:sp>
      <p:pic>
        <p:nvPicPr>
          <p:cNvPr id="8194" name="Picture 2"/>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7563956" y="1726545"/>
            <a:ext cx="4067175" cy="4067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asellaDiTesto 5">
            <a:extLst>
              <a:ext uri="{FF2B5EF4-FFF2-40B4-BE49-F238E27FC236}">
                <a16:creationId xmlns:a16="http://schemas.microsoft.com/office/drawing/2014/main" id="{ADE6BC53-D152-4C61-88B4-6DF4BDBD12ED}"/>
              </a:ext>
            </a:extLst>
          </p:cNvPr>
          <p:cNvSpPr txBox="1"/>
          <p:nvPr/>
        </p:nvSpPr>
        <p:spPr>
          <a:xfrm>
            <a:off x="1461434" y="5327204"/>
            <a:ext cx="3452117" cy="646331"/>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(Connolly et al., 2000)</a:t>
            </a:r>
          </a:p>
          <a:p>
            <a:r>
              <a:rPr lang="it-IT" dirty="0">
                <a:latin typeface="Arial" panose="020B0604020202020204" pitchFamily="34" charset="0"/>
                <a:cs typeface="Arial" panose="020B0604020202020204" pitchFamily="34" charset="0"/>
              </a:rPr>
              <a:t>(Russell et al., 2009)</a:t>
            </a:r>
          </a:p>
        </p:txBody>
      </p:sp>
      <p:sp>
        <p:nvSpPr>
          <p:cNvPr id="4" name="CasellaDiTesto 3"/>
          <p:cNvSpPr txBox="1"/>
          <p:nvPr/>
        </p:nvSpPr>
        <p:spPr>
          <a:xfrm>
            <a:off x="8758984" y="5601910"/>
            <a:ext cx="1790299"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flaticon.com</a:t>
            </a:r>
          </a:p>
        </p:txBody>
      </p:sp>
      <p:sp>
        <p:nvSpPr>
          <p:cNvPr id="5" name="Rectangle 4">
            <a:extLst>
              <a:ext uri="{FF2B5EF4-FFF2-40B4-BE49-F238E27FC236}">
                <a16:creationId xmlns:a16="http://schemas.microsoft.com/office/drawing/2014/main" id="{61EE7299-87BA-4A75-87B2-201B0F70295C}"/>
              </a:ext>
            </a:extLst>
          </p:cNvPr>
          <p:cNvSpPr/>
          <p:nvPr/>
        </p:nvSpPr>
        <p:spPr>
          <a:xfrm>
            <a:off x="6096000" y="5601910"/>
            <a:ext cx="2211179" cy="917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PATRICK 2019794</a:t>
            </a:r>
          </a:p>
        </p:txBody>
      </p:sp>
    </p:spTree>
    <p:extLst>
      <p:ext uri="{BB962C8B-B14F-4D97-AF65-F5344CB8AC3E}">
        <p14:creationId xmlns:p14="http://schemas.microsoft.com/office/powerpoint/2010/main" val="3156091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normAutofit/>
          </a:bodyPr>
          <a:lstStyle/>
          <a:p>
            <a:pPr algn="ctr"/>
            <a:r>
              <a:rPr lang="it-IT" sz="3600" dirty="0" err="1">
                <a:latin typeface="Arial" panose="020B0604020202020204" pitchFamily="34" charset="0"/>
                <a:cs typeface="Arial" panose="020B0604020202020204" pitchFamily="34" charset="0"/>
              </a:rPr>
              <a:t>Erikson’s</a:t>
            </a:r>
            <a:r>
              <a:rPr lang="it-IT" sz="3600" dirty="0">
                <a:latin typeface="Arial" panose="020B0604020202020204" pitchFamily="34" charset="0"/>
                <a:cs typeface="Arial" panose="020B0604020202020204" pitchFamily="34" charset="0"/>
              </a:rPr>
              <a:t> </a:t>
            </a:r>
            <a:r>
              <a:rPr lang="it-IT" sz="3600" dirty="0" err="1">
                <a:latin typeface="Arial" panose="020B0604020202020204" pitchFamily="34" charset="0"/>
                <a:cs typeface="Arial" panose="020B0604020202020204" pitchFamily="34" charset="0"/>
              </a:rPr>
              <a:t>theory</a:t>
            </a:r>
            <a:r>
              <a:rPr lang="it-IT" sz="3600" dirty="0">
                <a:latin typeface="Arial" panose="020B0604020202020204" pitchFamily="34" charset="0"/>
                <a:cs typeface="Arial" panose="020B0604020202020204" pitchFamily="34" charset="0"/>
              </a:rPr>
              <a:t> of </a:t>
            </a:r>
            <a:r>
              <a:rPr lang="it-IT" sz="3600" dirty="0" err="1">
                <a:latin typeface="Arial" panose="020B0604020202020204" pitchFamily="34" charset="0"/>
                <a:cs typeface="Arial" panose="020B0604020202020204" pitchFamily="34" charset="0"/>
              </a:rPr>
              <a:t>Psychosocial</a:t>
            </a:r>
            <a:r>
              <a:rPr lang="it-IT" sz="3600" dirty="0">
                <a:latin typeface="Arial" panose="020B0604020202020204" pitchFamily="34" charset="0"/>
                <a:cs typeface="Arial" panose="020B0604020202020204" pitchFamily="34" charset="0"/>
              </a:rPr>
              <a:t> Development</a:t>
            </a:r>
          </a:p>
        </p:txBody>
      </p:sp>
      <p:sp>
        <p:nvSpPr>
          <p:cNvPr id="3" name="Segnaposto contenuto 2"/>
          <p:cNvSpPr>
            <a:spLocks noGrp="1"/>
          </p:cNvSpPr>
          <p:nvPr>
            <p:ph sz="half" idx="1"/>
          </p:nvPr>
        </p:nvSpPr>
        <p:spPr>
          <a:xfrm>
            <a:off x="1103312" y="2060575"/>
            <a:ext cx="4992688" cy="4195763"/>
          </a:xfrm>
        </p:spPr>
        <p:txBody>
          <a:bodyPr/>
          <a:lstStyle/>
          <a:p>
            <a:r>
              <a:rPr lang="it-IT" sz="2000" dirty="0" err="1">
                <a:latin typeface="Arial" panose="020B0604020202020204" pitchFamily="34" charset="0"/>
                <a:cs typeface="Arial" panose="020B0604020202020204" pitchFamily="34" charset="0"/>
              </a:rPr>
              <a:t>Personality</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develops</a:t>
            </a:r>
            <a:r>
              <a:rPr lang="it-IT" sz="2000" dirty="0">
                <a:latin typeface="Arial" panose="020B0604020202020204" pitchFamily="34" charset="0"/>
                <a:cs typeface="Arial" panose="020B0604020202020204" pitchFamily="34" charset="0"/>
              </a:rPr>
              <a:t> in a </a:t>
            </a:r>
            <a:r>
              <a:rPr lang="it-IT" sz="2000" dirty="0" err="1">
                <a:latin typeface="Arial" panose="020B0604020202020204" pitchFamily="34" charset="0"/>
                <a:cs typeface="Arial" panose="020B0604020202020204" pitchFamily="34" charset="0"/>
              </a:rPr>
              <a:t>series</a:t>
            </a:r>
            <a:r>
              <a:rPr lang="it-IT" sz="2000" dirty="0">
                <a:latin typeface="Arial" panose="020B0604020202020204" pitchFamily="34" charset="0"/>
                <a:cs typeface="Arial" panose="020B0604020202020204" pitchFamily="34" charset="0"/>
              </a:rPr>
              <a:t> of stages</a:t>
            </a:r>
          </a:p>
          <a:p>
            <a:r>
              <a:rPr lang="it-IT" sz="2000" dirty="0">
                <a:latin typeface="Arial" panose="020B0604020202020204" pitchFamily="34" charset="0"/>
                <a:cs typeface="Arial" panose="020B0604020202020204" pitchFamily="34" charset="0"/>
              </a:rPr>
              <a:t>People </a:t>
            </a:r>
            <a:r>
              <a:rPr lang="it-IT" sz="2000" dirty="0" err="1">
                <a:latin typeface="Arial" panose="020B0604020202020204" pitchFamily="34" charset="0"/>
                <a:cs typeface="Arial" panose="020B0604020202020204" pitchFamily="34" charset="0"/>
              </a:rPr>
              <a:t>exprience</a:t>
            </a:r>
            <a:r>
              <a:rPr lang="it-IT" sz="2000" dirty="0">
                <a:latin typeface="Arial" panose="020B0604020202020204" pitchFamily="34" charset="0"/>
                <a:cs typeface="Arial" panose="020B0604020202020204" pitchFamily="34" charset="0"/>
              </a:rPr>
              <a:t> a </a:t>
            </a:r>
            <a:r>
              <a:rPr lang="it-IT" sz="2000" dirty="0" err="1">
                <a:latin typeface="Arial" panose="020B0604020202020204" pitchFamily="34" charset="0"/>
                <a:cs typeface="Arial" panose="020B0604020202020204" pitchFamily="34" charset="0"/>
              </a:rPr>
              <a:t>conflict</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leading</a:t>
            </a:r>
            <a:r>
              <a:rPr lang="it-IT" sz="2000" dirty="0">
                <a:latin typeface="Arial" panose="020B0604020202020204" pitchFamily="34" charset="0"/>
                <a:cs typeface="Arial" panose="020B0604020202020204" pitchFamily="34" charset="0"/>
              </a:rPr>
              <a:t> to a </a:t>
            </a:r>
            <a:r>
              <a:rPr lang="it-IT" sz="2000" dirty="0" err="1">
                <a:latin typeface="Arial" panose="020B0604020202020204" pitchFamily="34" charset="0"/>
                <a:cs typeface="Arial" panose="020B0604020202020204" pitchFamily="34" charset="0"/>
              </a:rPr>
              <a:t>turning</a:t>
            </a:r>
            <a:r>
              <a:rPr lang="it-IT" sz="2000" dirty="0">
                <a:latin typeface="Arial" panose="020B0604020202020204" pitchFamily="34" charset="0"/>
                <a:cs typeface="Arial" panose="020B0604020202020204" pitchFamily="34" charset="0"/>
              </a:rPr>
              <a:t> point in </a:t>
            </a:r>
            <a:r>
              <a:rPr lang="it-IT" sz="2000" dirty="0" err="1">
                <a:latin typeface="Arial" panose="020B0604020202020204" pitchFamily="34" charset="0"/>
                <a:cs typeface="Arial" panose="020B0604020202020204" pitchFamily="34" charset="0"/>
              </a:rPr>
              <a:t>development</a:t>
            </a:r>
            <a:endParaRPr lang="it-IT" sz="2000" dirty="0">
              <a:latin typeface="Arial" panose="020B0604020202020204" pitchFamily="34" charset="0"/>
              <a:cs typeface="Arial" panose="020B0604020202020204" pitchFamily="34" charset="0"/>
            </a:endParaRPr>
          </a:p>
          <a:p>
            <a:pPr lvl="1"/>
            <a:r>
              <a:rPr lang="it-IT" sz="1800" dirty="0">
                <a:latin typeface="Arial" panose="020B0604020202020204" pitchFamily="34" charset="0"/>
                <a:cs typeface="Arial" panose="020B0604020202020204" pitchFamily="34" charset="0"/>
              </a:rPr>
              <a:t>success vs. </a:t>
            </a:r>
            <a:r>
              <a:rPr lang="it-IT" sz="1800" dirty="0" err="1">
                <a:latin typeface="Arial" panose="020B0604020202020204" pitchFamily="34" charset="0"/>
                <a:cs typeface="Arial" panose="020B0604020202020204" pitchFamily="34" charset="0"/>
              </a:rPr>
              <a:t>failure</a:t>
            </a:r>
            <a:r>
              <a:rPr lang="it-IT" sz="1800" dirty="0">
                <a:latin typeface="Arial" panose="020B0604020202020204" pitchFamily="34" charset="0"/>
                <a:cs typeface="Arial" panose="020B0604020202020204" pitchFamily="34" charset="0"/>
              </a:rPr>
              <a:t> lead to </a:t>
            </a:r>
            <a:r>
              <a:rPr lang="it-IT" sz="1800" dirty="0" err="1">
                <a:latin typeface="Arial" panose="020B0604020202020204" pitchFamily="34" charset="0"/>
                <a:cs typeface="Arial" panose="020B0604020202020204" pitchFamily="34" charset="0"/>
              </a:rPr>
              <a:t>different</a:t>
            </a:r>
            <a:r>
              <a:rPr lang="it-IT" sz="1800" dirty="0">
                <a:latin typeface="Arial" panose="020B0604020202020204" pitchFamily="34" charset="0"/>
                <a:cs typeface="Arial" panose="020B0604020202020204" pitchFamily="34" charset="0"/>
              </a:rPr>
              <a:t> </a:t>
            </a:r>
            <a:r>
              <a:rPr lang="it-IT" sz="1800" dirty="0" err="1">
                <a:latin typeface="Arial" panose="020B0604020202020204" pitchFamily="34" charset="0"/>
                <a:cs typeface="Arial" panose="020B0604020202020204" pitchFamily="34" charset="0"/>
              </a:rPr>
              <a:t>abilites</a:t>
            </a:r>
            <a:endParaRPr lang="it-IT" sz="1800" dirty="0">
              <a:latin typeface="Arial" panose="020B0604020202020204" pitchFamily="34" charset="0"/>
              <a:cs typeface="Arial" panose="020B0604020202020204" pitchFamily="34" charset="0"/>
            </a:endParaRPr>
          </a:p>
          <a:p>
            <a:r>
              <a:rPr lang="it-IT" sz="2000" dirty="0" err="1">
                <a:latin typeface="Arial" panose="020B0604020202020204" pitchFamily="34" charset="0"/>
                <a:cs typeface="Arial" panose="020B0604020202020204" pitchFamily="34" charset="0"/>
              </a:rPr>
              <a:t>Eight</a:t>
            </a:r>
            <a:r>
              <a:rPr lang="it-IT" sz="2000" dirty="0">
                <a:latin typeface="Arial" panose="020B0604020202020204" pitchFamily="34" charset="0"/>
                <a:cs typeface="Arial" panose="020B0604020202020204" pitchFamily="34" charset="0"/>
              </a:rPr>
              <a:t> stages </a:t>
            </a:r>
            <a:r>
              <a:rPr lang="it-IT" sz="2000" dirty="0" err="1">
                <a:latin typeface="Arial" panose="020B0604020202020204" pitchFamily="34" charset="0"/>
                <a:cs typeface="Arial" panose="020B0604020202020204" pitchFamily="34" charset="0"/>
              </a:rPr>
              <a:t>throughout</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lifespan</a:t>
            </a:r>
            <a:endParaRPr lang="it-IT" sz="2000" dirty="0">
              <a:latin typeface="Arial" panose="020B0604020202020204" pitchFamily="34" charset="0"/>
              <a:cs typeface="Arial" panose="020B0604020202020204" pitchFamily="34" charset="0"/>
            </a:endParaRPr>
          </a:p>
        </p:txBody>
      </p:sp>
      <p:pic>
        <p:nvPicPr>
          <p:cNvPr id="9" name="Segnaposto contenuto 8">
            <a:extLst>
              <a:ext uri="{FF2B5EF4-FFF2-40B4-BE49-F238E27FC236}">
                <a16:creationId xmlns:a16="http://schemas.microsoft.com/office/drawing/2014/main" id="{375906AB-1398-4A2F-9208-D2A7F2383FFA}"/>
              </a:ext>
            </a:extLst>
          </p:cNvPr>
          <p:cNvPicPr>
            <a:picLocks noGrp="1" noChangeAspect="1"/>
          </p:cNvPicPr>
          <p:nvPr>
            <p:ph sz="half" idx="2"/>
          </p:nvPr>
        </p:nvPicPr>
        <p:blipFill>
          <a:blip r:embed="rId3"/>
          <a:stretch>
            <a:fillRect/>
          </a:stretch>
        </p:blipFill>
        <p:spPr>
          <a:xfrm>
            <a:off x="6811119" y="1764831"/>
            <a:ext cx="4287843" cy="4573699"/>
          </a:xfrm>
          <a:prstGeom prst="rect">
            <a:avLst/>
          </a:prstGeom>
        </p:spPr>
      </p:pic>
      <p:sp>
        <p:nvSpPr>
          <p:cNvPr id="4" name="CasellaDiTesto 3">
            <a:extLst>
              <a:ext uri="{FF2B5EF4-FFF2-40B4-BE49-F238E27FC236}">
                <a16:creationId xmlns:a16="http://schemas.microsoft.com/office/drawing/2014/main" id="{454992F8-4F59-4B62-B6CD-9BB3EE288B9B}"/>
              </a:ext>
            </a:extLst>
          </p:cNvPr>
          <p:cNvSpPr txBox="1"/>
          <p:nvPr/>
        </p:nvSpPr>
        <p:spPr>
          <a:xfrm>
            <a:off x="1469204" y="5095982"/>
            <a:ext cx="2130452"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(Erikson E, 1950)</a:t>
            </a:r>
          </a:p>
        </p:txBody>
      </p:sp>
      <p:sp>
        <p:nvSpPr>
          <p:cNvPr id="5" name="CasellaDiTesto 4"/>
          <p:cNvSpPr txBox="1"/>
          <p:nvPr/>
        </p:nvSpPr>
        <p:spPr>
          <a:xfrm>
            <a:off x="8123714" y="6458554"/>
            <a:ext cx="1761423"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medium.com</a:t>
            </a:r>
          </a:p>
        </p:txBody>
      </p:sp>
      <p:sp>
        <p:nvSpPr>
          <p:cNvPr id="6" name="Rectangle 5">
            <a:extLst>
              <a:ext uri="{FF2B5EF4-FFF2-40B4-BE49-F238E27FC236}">
                <a16:creationId xmlns:a16="http://schemas.microsoft.com/office/drawing/2014/main" id="{9CB26E93-C7F1-4284-9AED-DAF46CD31826}"/>
              </a:ext>
            </a:extLst>
          </p:cNvPr>
          <p:cNvSpPr/>
          <p:nvPr/>
        </p:nvSpPr>
        <p:spPr>
          <a:xfrm>
            <a:off x="3790278" y="5819887"/>
            <a:ext cx="2549562" cy="9002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AUDREY 2018137</a:t>
            </a:r>
          </a:p>
        </p:txBody>
      </p:sp>
    </p:spTree>
    <p:extLst>
      <p:ext uri="{BB962C8B-B14F-4D97-AF65-F5344CB8AC3E}">
        <p14:creationId xmlns:p14="http://schemas.microsoft.com/office/powerpoint/2010/main" val="2677282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normAutofit/>
          </a:bodyPr>
          <a:lstStyle/>
          <a:p>
            <a:pPr algn="ctr"/>
            <a:r>
              <a:rPr lang="it-IT" sz="3600" dirty="0" err="1">
                <a:latin typeface="Arial" panose="020B0604020202020204" pitchFamily="34" charset="0"/>
                <a:cs typeface="Arial" panose="020B0604020202020204" pitchFamily="34" charset="0"/>
              </a:rPr>
              <a:t>Erikson’s</a:t>
            </a:r>
            <a:r>
              <a:rPr lang="it-IT" sz="3600" dirty="0">
                <a:latin typeface="Arial" panose="020B0604020202020204" pitchFamily="34" charset="0"/>
                <a:cs typeface="Arial" panose="020B0604020202020204" pitchFamily="34" charset="0"/>
              </a:rPr>
              <a:t> </a:t>
            </a:r>
            <a:r>
              <a:rPr lang="it-IT" sz="3600" dirty="0" err="1">
                <a:latin typeface="Arial" panose="020B0604020202020204" pitchFamily="34" charset="0"/>
                <a:cs typeface="Arial" panose="020B0604020202020204" pitchFamily="34" charset="0"/>
              </a:rPr>
              <a:t>theory</a:t>
            </a:r>
            <a:r>
              <a:rPr lang="it-IT" sz="3600" dirty="0">
                <a:latin typeface="Arial" panose="020B0604020202020204" pitchFamily="34" charset="0"/>
                <a:cs typeface="Arial" panose="020B0604020202020204" pitchFamily="34" charset="0"/>
              </a:rPr>
              <a:t> of </a:t>
            </a:r>
            <a:r>
              <a:rPr lang="it-IT" sz="3600" dirty="0" err="1">
                <a:latin typeface="Arial" panose="020B0604020202020204" pitchFamily="34" charset="0"/>
                <a:cs typeface="Arial" panose="020B0604020202020204" pitchFamily="34" charset="0"/>
              </a:rPr>
              <a:t>Psychosocial</a:t>
            </a:r>
            <a:r>
              <a:rPr lang="it-IT" sz="3600" dirty="0">
                <a:latin typeface="Arial" panose="020B0604020202020204" pitchFamily="34" charset="0"/>
                <a:cs typeface="Arial" panose="020B0604020202020204" pitchFamily="34" charset="0"/>
              </a:rPr>
              <a:t> Development</a:t>
            </a:r>
          </a:p>
        </p:txBody>
      </p:sp>
      <p:sp>
        <p:nvSpPr>
          <p:cNvPr id="3" name="Segnaposto contenuto 2"/>
          <p:cNvSpPr>
            <a:spLocks noGrp="1"/>
          </p:cNvSpPr>
          <p:nvPr>
            <p:ph idx="1"/>
          </p:nvPr>
        </p:nvSpPr>
        <p:spPr>
          <a:xfrm>
            <a:off x="1093787" y="1770121"/>
            <a:ext cx="8946541" cy="4195481"/>
          </a:xfrm>
        </p:spPr>
        <p:txBody>
          <a:bodyPr/>
          <a:lstStyle/>
          <a:p>
            <a:endParaRPr lang="it-IT" dirty="0">
              <a:latin typeface="Arial" panose="020B0604020202020204" pitchFamily="34" charset="0"/>
              <a:cs typeface="Arial" panose="020B0604020202020204" pitchFamily="34" charset="0"/>
            </a:endParaRPr>
          </a:p>
          <a:p>
            <a:r>
              <a:rPr lang="it-IT" dirty="0">
                <a:latin typeface="Arial" panose="020B0604020202020204" pitchFamily="34" charset="0"/>
                <a:cs typeface="Arial" panose="020B0604020202020204" pitchFamily="34" charset="0"/>
              </a:rPr>
              <a:t>Identity vs. Role </a:t>
            </a:r>
            <a:r>
              <a:rPr lang="it-IT" dirty="0" err="1">
                <a:latin typeface="Arial" panose="020B0604020202020204" pitchFamily="34" charset="0"/>
                <a:cs typeface="Arial" panose="020B0604020202020204" pitchFamily="34" charset="0"/>
              </a:rPr>
              <a:t>Confusion</a:t>
            </a:r>
            <a:endParaRPr lang="it-IT" dirty="0">
              <a:latin typeface="Arial" panose="020B0604020202020204" pitchFamily="34" charset="0"/>
              <a:cs typeface="Arial" panose="020B0604020202020204" pitchFamily="34" charset="0"/>
            </a:endParaRPr>
          </a:p>
          <a:p>
            <a:pPr lvl="1"/>
            <a:r>
              <a:rPr lang="it-IT" dirty="0">
                <a:latin typeface="Arial" panose="020B0604020202020204" pitchFamily="34" charset="0"/>
                <a:cs typeface="Arial" panose="020B0604020202020204" pitchFamily="34" charset="0"/>
              </a:rPr>
              <a:t>Developing a </a:t>
            </a:r>
            <a:r>
              <a:rPr lang="it-IT" dirty="0" err="1">
                <a:latin typeface="Arial" panose="020B0604020202020204" pitchFamily="34" charset="0"/>
                <a:cs typeface="Arial" panose="020B0604020202020204" pitchFamily="34" charset="0"/>
              </a:rPr>
              <a:t>sense</a:t>
            </a:r>
            <a:r>
              <a:rPr lang="it-IT" dirty="0">
                <a:latin typeface="Arial" panose="020B0604020202020204" pitchFamily="34" charset="0"/>
                <a:cs typeface="Arial" panose="020B0604020202020204" pitchFamily="34" charset="0"/>
              </a:rPr>
              <a:t> of self and personal </a:t>
            </a:r>
            <a:r>
              <a:rPr lang="it-IT" dirty="0" err="1">
                <a:latin typeface="Arial" panose="020B0604020202020204" pitchFamily="34" charset="0"/>
                <a:cs typeface="Arial" panose="020B0604020202020204" pitchFamily="34" charset="0"/>
              </a:rPr>
              <a:t>identity</a:t>
            </a:r>
            <a:endParaRPr lang="it-IT" dirty="0">
              <a:latin typeface="Arial" panose="020B0604020202020204" pitchFamily="34" charset="0"/>
              <a:cs typeface="Arial" panose="020B0604020202020204" pitchFamily="34" charset="0"/>
            </a:endParaRPr>
          </a:p>
          <a:p>
            <a:pPr lvl="1"/>
            <a:endParaRPr lang="it-IT" dirty="0">
              <a:latin typeface="Arial" panose="020B0604020202020204" pitchFamily="34" charset="0"/>
              <a:cs typeface="Arial" panose="020B0604020202020204" pitchFamily="34" charset="0"/>
            </a:endParaRPr>
          </a:p>
          <a:p>
            <a:pPr lvl="1"/>
            <a:r>
              <a:rPr lang="it-IT" dirty="0">
                <a:latin typeface="Arial" panose="020B0604020202020204" pitchFamily="34" charset="0"/>
                <a:cs typeface="Arial" panose="020B0604020202020204" pitchFamily="34" charset="0"/>
              </a:rPr>
              <a:t>Success                  </a:t>
            </a:r>
            <a:r>
              <a:rPr lang="it-IT" dirty="0" err="1">
                <a:latin typeface="Arial" panose="020B0604020202020204" pitchFamily="34" charset="0"/>
                <a:cs typeface="Arial" panose="020B0604020202020204" pitchFamily="34" charset="0"/>
              </a:rPr>
              <a:t>independence</a:t>
            </a:r>
            <a:r>
              <a:rPr lang="it-IT" dirty="0">
                <a:latin typeface="Arial" panose="020B0604020202020204" pitchFamily="34" charset="0"/>
                <a:cs typeface="Arial" panose="020B0604020202020204" pitchFamily="34" charset="0"/>
              </a:rPr>
              <a:t> and control                  fidelity</a:t>
            </a:r>
          </a:p>
          <a:p>
            <a:pPr lvl="1"/>
            <a:r>
              <a:rPr lang="it-IT" dirty="0" err="1">
                <a:latin typeface="Arial" panose="020B0604020202020204" pitchFamily="34" charset="0"/>
                <a:cs typeface="Arial" panose="020B0604020202020204" pitchFamily="34" charset="0"/>
              </a:rPr>
              <a:t>Failure</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insecurity</a:t>
            </a:r>
            <a:r>
              <a:rPr lang="it-IT" dirty="0">
                <a:latin typeface="Arial" panose="020B0604020202020204" pitchFamily="34" charset="0"/>
                <a:cs typeface="Arial" panose="020B0604020202020204" pitchFamily="34" charset="0"/>
              </a:rPr>
              <a:t> and </a:t>
            </a:r>
            <a:r>
              <a:rPr lang="it-IT" dirty="0" err="1">
                <a:latin typeface="Arial" panose="020B0604020202020204" pitchFamily="34" charset="0"/>
                <a:cs typeface="Arial" panose="020B0604020202020204" pitchFamily="34" charset="0"/>
              </a:rPr>
              <a:t>confusion</a:t>
            </a:r>
            <a:endParaRPr lang="it-IT" dirty="0">
              <a:latin typeface="Arial" panose="020B0604020202020204" pitchFamily="34" charset="0"/>
              <a:cs typeface="Arial" panose="020B0604020202020204" pitchFamily="34" charset="0"/>
            </a:endParaRPr>
          </a:p>
        </p:txBody>
      </p:sp>
      <p:sp>
        <p:nvSpPr>
          <p:cNvPr id="4" name="Freccia a destra 3"/>
          <p:cNvSpPr/>
          <p:nvPr/>
        </p:nvSpPr>
        <p:spPr>
          <a:xfrm>
            <a:off x="2841067" y="3544011"/>
            <a:ext cx="994787" cy="2009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5" name="Freccia a destra 4"/>
          <p:cNvSpPr/>
          <p:nvPr/>
        </p:nvSpPr>
        <p:spPr>
          <a:xfrm>
            <a:off x="2834996" y="3953168"/>
            <a:ext cx="994787" cy="1909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
        <p:nvSpPr>
          <p:cNvPr id="6" name="Freccia a destra 5"/>
          <p:cNvSpPr/>
          <p:nvPr/>
        </p:nvSpPr>
        <p:spPr>
          <a:xfrm>
            <a:off x="6648017" y="3544512"/>
            <a:ext cx="994787" cy="1909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pic>
        <p:nvPicPr>
          <p:cNvPr id="7" name="Picture 2">
            <a:extLst>
              <a:ext uri="{FF2B5EF4-FFF2-40B4-BE49-F238E27FC236}">
                <a16:creationId xmlns:a16="http://schemas.microsoft.com/office/drawing/2014/main" id="{08A37516-3891-47A0-A433-0E8704597E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4213" y="3885790"/>
            <a:ext cx="4601358" cy="2552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CasellaDiTesto 8">
            <a:extLst>
              <a:ext uri="{FF2B5EF4-FFF2-40B4-BE49-F238E27FC236}">
                <a16:creationId xmlns:a16="http://schemas.microsoft.com/office/drawing/2014/main" id="{6638D21B-4939-4B8F-9F8F-BFC9BCAF12B2}"/>
              </a:ext>
            </a:extLst>
          </p:cNvPr>
          <p:cNvSpPr txBox="1"/>
          <p:nvPr/>
        </p:nvSpPr>
        <p:spPr>
          <a:xfrm>
            <a:off x="1284270" y="4818580"/>
            <a:ext cx="2106202"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(Erikson E, 1950)</a:t>
            </a:r>
          </a:p>
        </p:txBody>
      </p:sp>
      <p:sp>
        <p:nvSpPr>
          <p:cNvPr id="8" name="CasellaDiTesto 7"/>
          <p:cNvSpPr txBox="1"/>
          <p:nvPr/>
        </p:nvSpPr>
        <p:spPr>
          <a:xfrm>
            <a:off x="8508724" y="6487433"/>
            <a:ext cx="2223443" cy="261610"/>
          </a:xfrm>
          <a:prstGeom prst="rect">
            <a:avLst/>
          </a:prstGeom>
          <a:noFill/>
        </p:spPr>
        <p:txBody>
          <a:bodyPr wrap="square" rtlCol="0">
            <a:spAutoFit/>
          </a:bodyPr>
          <a:lstStyle/>
          <a:p>
            <a:r>
              <a:rPr lang="it-IT" sz="1100" dirty="0">
                <a:latin typeface="Arial" panose="020B0604020202020204" pitchFamily="34" charset="0"/>
                <a:cs typeface="Arial" panose="020B0604020202020204" pitchFamily="34" charset="0"/>
              </a:rPr>
              <a:t>Source: verywellmind.com</a:t>
            </a:r>
          </a:p>
        </p:txBody>
      </p:sp>
      <p:sp>
        <p:nvSpPr>
          <p:cNvPr id="10" name="Rectangle 9">
            <a:extLst>
              <a:ext uri="{FF2B5EF4-FFF2-40B4-BE49-F238E27FC236}">
                <a16:creationId xmlns:a16="http://schemas.microsoft.com/office/drawing/2014/main" id="{30EC142C-FE92-49DE-B718-B08203FCADAC}"/>
              </a:ext>
            </a:extLst>
          </p:cNvPr>
          <p:cNvSpPr/>
          <p:nvPr/>
        </p:nvSpPr>
        <p:spPr>
          <a:xfrm>
            <a:off x="4195482" y="5755341"/>
            <a:ext cx="2452535" cy="7320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AUDREY 2018137</a:t>
            </a:r>
            <a:endParaRPr lang="en-GB" dirty="0"/>
          </a:p>
        </p:txBody>
      </p:sp>
    </p:spTree>
    <p:extLst>
      <p:ext uri="{BB962C8B-B14F-4D97-AF65-F5344CB8AC3E}">
        <p14:creationId xmlns:p14="http://schemas.microsoft.com/office/powerpoint/2010/main" val="1895752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AB436-8123-40DB-B82E-2EC183AD315E}"/>
              </a:ext>
            </a:extLst>
          </p:cNvPr>
          <p:cNvSpPr>
            <a:spLocks noGrp="1"/>
          </p:cNvSpPr>
          <p:nvPr>
            <p:ph type="title"/>
          </p:nvPr>
        </p:nvSpPr>
        <p:spPr/>
        <p:txBody>
          <a:bodyPr/>
          <a:lstStyle/>
          <a:p>
            <a:pPr algn="ctr">
              <a:lnSpc>
                <a:spcPct val="100000"/>
              </a:lnSpc>
            </a:pPr>
            <a:r>
              <a:rPr lang="en-GB" dirty="0">
                <a:latin typeface="Arial" panose="020B0604020202020204" pitchFamily="34" charset="0"/>
                <a:cs typeface="Arial" panose="020B0604020202020204" pitchFamily="34" charset="0"/>
              </a:rPr>
              <a:t>Evaluation of Erickson’s Theory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endParaRPr lang="en-GB" dirty="0"/>
          </a:p>
        </p:txBody>
      </p:sp>
      <p:sp>
        <p:nvSpPr>
          <p:cNvPr id="4" name="Segnaposto testo 3"/>
          <p:cNvSpPr>
            <a:spLocks noGrp="1"/>
          </p:cNvSpPr>
          <p:nvPr>
            <p:ph type="body" idx="1"/>
          </p:nvPr>
        </p:nvSpPr>
        <p:spPr/>
        <p:txBody>
          <a:bodyPr/>
          <a:lstStyle/>
          <a:p>
            <a:r>
              <a:rPr lang="it-IT" dirty="0" err="1">
                <a:latin typeface="Arial" panose="020B0604020202020204" pitchFamily="34" charset="0"/>
                <a:cs typeface="Arial" panose="020B0604020202020204" pitchFamily="34" charset="0"/>
              </a:rPr>
              <a:t>Strengths</a:t>
            </a:r>
            <a:endParaRPr lang="it-IT" dirty="0">
              <a:latin typeface="Arial" panose="020B0604020202020204" pitchFamily="34" charset="0"/>
              <a:cs typeface="Arial" panose="020B0604020202020204" pitchFamily="34" charset="0"/>
            </a:endParaRPr>
          </a:p>
        </p:txBody>
      </p:sp>
      <p:sp>
        <p:nvSpPr>
          <p:cNvPr id="5" name="Segnaposto contenuto 4"/>
          <p:cNvSpPr>
            <a:spLocks noGrp="1"/>
          </p:cNvSpPr>
          <p:nvPr>
            <p:ph sz="half" idx="2"/>
          </p:nvPr>
        </p:nvSpPr>
        <p:spPr/>
        <p:txBody>
          <a:bodyPr>
            <a:normAutofit/>
          </a:bodyPr>
          <a:lstStyle/>
          <a:p>
            <a:pPr algn="just"/>
            <a:r>
              <a:rPr lang="it-IT" sz="2000" dirty="0">
                <a:latin typeface="Arial" panose="020B0604020202020204" pitchFamily="34" charset="0"/>
                <a:cs typeface="Arial" panose="020B0604020202020204" pitchFamily="34" charset="0"/>
              </a:rPr>
              <a:t>Solid base for </a:t>
            </a:r>
            <a:r>
              <a:rPr lang="it-IT" sz="2000" dirty="0" err="1">
                <a:latin typeface="Arial" panose="020B0604020202020204" pitchFamily="34" charset="0"/>
                <a:cs typeface="Arial" panose="020B0604020202020204" pitchFamily="34" charset="0"/>
              </a:rPr>
              <a:t>viewing</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development</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through</a:t>
            </a:r>
            <a:r>
              <a:rPr lang="it-IT" sz="2000" dirty="0">
                <a:latin typeface="Arial" panose="020B0604020202020204" pitchFamily="34" charset="0"/>
                <a:cs typeface="Arial" panose="020B0604020202020204" pitchFamily="34" charset="0"/>
              </a:rPr>
              <a:t> </a:t>
            </a:r>
            <a:r>
              <a:rPr lang="it-IT" sz="2000" dirty="0" err="1">
                <a:latin typeface="Arial" panose="020B0604020202020204" pitchFamily="34" charset="0"/>
                <a:cs typeface="Arial" panose="020B0604020202020204" pitchFamily="34" charset="0"/>
              </a:rPr>
              <a:t>lifespan</a:t>
            </a:r>
            <a:endParaRPr lang="it-IT" sz="2000" dirty="0">
              <a:latin typeface="Arial" panose="020B0604020202020204" pitchFamily="34" charset="0"/>
              <a:cs typeface="Arial" panose="020B0604020202020204" pitchFamily="34" charset="0"/>
            </a:endParaRPr>
          </a:p>
          <a:p>
            <a:pPr algn="just"/>
            <a:r>
              <a:rPr lang="it-IT" sz="2000" dirty="0" err="1">
                <a:latin typeface="Arial" panose="020B0604020202020204" pitchFamily="34" charset="0"/>
                <a:cs typeface="Arial" panose="020B0604020202020204" pitchFamily="34" charset="0"/>
              </a:rPr>
              <a:t>Importance</a:t>
            </a:r>
            <a:r>
              <a:rPr lang="it-IT" sz="2000" dirty="0">
                <a:latin typeface="Arial" panose="020B0604020202020204" pitchFamily="34" charset="0"/>
                <a:cs typeface="Arial" panose="020B0604020202020204" pitchFamily="34" charset="0"/>
              </a:rPr>
              <a:t> of social </a:t>
            </a:r>
            <a:r>
              <a:rPr lang="it-IT" sz="2000" dirty="0" err="1">
                <a:latin typeface="Arial" panose="020B0604020202020204" pitchFamily="34" charset="0"/>
                <a:cs typeface="Arial" panose="020B0604020202020204" pitchFamily="34" charset="0"/>
              </a:rPr>
              <a:t>interactions</a:t>
            </a:r>
            <a:endParaRPr lang="it-IT" sz="2000" dirty="0">
              <a:latin typeface="Arial" panose="020B0604020202020204" pitchFamily="34" charset="0"/>
              <a:cs typeface="Arial" panose="020B0604020202020204" pitchFamily="34" charset="0"/>
            </a:endParaRPr>
          </a:p>
          <a:p>
            <a:pPr algn="just"/>
            <a:r>
              <a:rPr lang="it-IT" sz="2000" dirty="0" err="1">
                <a:latin typeface="Arial" panose="020B0604020202020204" pitchFamily="34" charset="0"/>
                <a:cs typeface="Arial" panose="020B0604020202020204" pitchFamily="34" charset="0"/>
              </a:rPr>
              <a:t>Corroborated</a:t>
            </a:r>
            <a:r>
              <a:rPr lang="it-IT" sz="2000" dirty="0">
                <a:latin typeface="Arial" panose="020B0604020202020204" pitchFamily="34" charset="0"/>
                <a:cs typeface="Arial" panose="020B0604020202020204" pitchFamily="34" charset="0"/>
              </a:rPr>
              <a:t> by research findings </a:t>
            </a:r>
          </a:p>
          <a:p>
            <a:pPr lvl="1" algn="just"/>
            <a:r>
              <a:rPr lang="it-IT" dirty="0">
                <a:latin typeface="Arial" panose="020B0604020202020204" pitchFamily="34" charset="0"/>
                <a:cs typeface="Arial" panose="020B0604020202020204" pitchFamily="34" charset="0"/>
              </a:rPr>
              <a:t>on different </a:t>
            </a:r>
            <a:r>
              <a:rPr lang="it-IT" dirty="0" err="1">
                <a:latin typeface="Arial" panose="020B0604020202020204" pitchFamily="34" charset="0"/>
                <a:cs typeface="Arial" panose="020B0604020202020204" pitchFamily="34" charset="0"/>
              </a:rPr>
              <a:t>substages</a:t>
            </a:r>
            <a:r>
              <a:rPr lang="it-IT" dirty="0">
                <a:latin typeface="Arial" panose="020B0604020202020204" pitchFamily="34" charset="0"/>
                <a:cs typeface="Arial" panose="020B0604020202020204" pitchFamily="34" charset="0"/>
              </a:rPr>
              <a:t> during </a:t>
            </a:r>
            <a:r>
              <a:rPr lang="it-IT" dirty="0" err="1">
                <a:latin typeface="Arial" panose="020B0604020202020204" pitchFamily="34" charset="0"/>
                <a:cs typeface="Arial" panose="020B0604020202020204" pitchFamily="34" charset="0"/>
              </a:rPr>
              <a:t>identity</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development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Meeus</a:t>
            </a:r>
            <a:r>
              <a:rPr lang="it-IT" dirty="0">
                <a:latin typeface="Arial" panose="020B0604020202020204" pitchFamily="34" charset="0"/>
                <a:cs typeface="Arial" panose="020B0604020202020204" pitchFamily="34" charset="0"/>
              </a:rPr>
              <a:t> et al., 2012)</a:t>
            </a:r>
          </a:p>
          <a:p>
            <a:pPr lvl="1" algn="just"/>
            <a:r>
              <a:rPr lang="it-IT" dirty="0" err="1">
                <a:latin typeface="Arial" panose="020B0604020202020204" pitchFamily="34" charset="0"/>
                <a:cs typeface="Arial" panose="020B0604020202020204" pitchFamily="34" charset="0"/>
              </a:rPr>
              <a:t>showing</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that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identiy</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formation</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continues</a:t>
            </a:r>
            <a:r>
              <a:rPr lang="it-IT" dirty="0">
                <a:latin typeface="Arial" panose="020B0604020202020204" pitchFamily="34" charset="0"/>
                <a:cs typeface="Arial" panose="020B0604020202020204" pitchFamily="34" charset="0"/>
              </a:rPr>
              <a:t> into </a:t>
            </a:r>
            <a:r>
              <a:rPr lang="it-IT" dirty="0" err="1">
                <a:latin typeface="Arial" panose="020B0604020202020204" pitchFamily="34" charset="0"/>
                <a:cs typeface="Arial" panose="020B0604020202020204" pitchFamily="34" charset="0"/>
              </a:rPr>
              <a:t>adulthood</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Fadjukoff</a:t>
            </a:r>
            <a:r>
              <a:rPr lang="it-IT" dirty="0">
                <a:latin typeface="Arial" panose="020B0604020202020204" pitchFamily="34" charset="0"/>
                <a:cs typeface="Arial" panose="020B0604020202020204" pitchFamily="34" charset="0"/>
              </a:rPr>
              <a:t> et al., 2016)</a:t>
            </a:r>
          </a:p>
          <a:p>
            <a:pPr algn="just"/>
            <a:endParaRPr lang="it-IT" sz="2000" dirty="0">
              <a:latin typeface="Arial" panose="020B0604020202020204" pitchFamily="34" charset="0"/>
              <a:cs typeface="Arial" panose="020B0604020202020204" pitchFamily="34" charset="0"/>
            </a:endParaRPr>
          </a:p>
        </p:txBody>
      </p:sp>
      <p:sp>
        <p:nvSpPr>
          <p:cNvPr id="6" name="Segnaposto testo 5"/>
          <p:cNvSpPr>
            <a:spLocks noGrp="1"/>
          </p:cNvSpPr>
          <p:nvPr>
            <p:ph type="body" sz="quarter" idx="3"/>
          </p:nvPr>
        </p:nvSpPr>
        <p:spPr/>
        <p:txBody>
          <a:bodyPr/>
          <a:lstStyle/>
          <a:p>
            <a:r>
              <a:rPr lang="it-IT" dirty="0" err="1">
                <a:latin typeface="Arial" panose="020B0604020202020204" pitchFamily="34" charset="0"/>
                <a:cs typeface="Arial" panose="020B0604020202020204" pitchFamily="34" charset="0"/>
              </a:rPr>
              <a:t>Weaknesses</a:t>
            </a:r>
            <a:endParaRPr lang="it-IT" dirty="0">
              <a:latin typeface="Arial" panose="020B0604020202020204" pitchFamily="34" charset="0"/>
              <a:cs typeface="Arial" panose="020B0604020202020204" pitchFamily="34" charset="0"/>
            </a:endParaRPr>
          </a:p>
        </p:txBody>
      </p:sp>
      <p:sp>
        <p:nvSpPr>
          <p:cNvPr id="7" name="Segnaposto contenuto 6"/>
          <p:cNvSpPr>
            <a:spLocks noGrp="1"/>
          </p:cNvSpPr>
          <p:nvPr>
            <p:ph sz="quarter" idx="4"/>
          </p:nvPr>
        </p:nvSpPr>
        <p:spPr/>
        <p:txBody>
          <a:bodyPr/>
          <a:lstStyle/>
          <a:p>
            <a:pPr algn="just"/>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explain</a:t>
            </a:r>
            <a:r>
              <a:rPr lang="it-IT" dirty="0">
                <a:latin typeface="Arial" panose="020B0604020202020204" pitchFamily="34" charset="0"/>
                <a:cs typeface="Arial" panose="020B0604020202020204" pitchFamily="34" charset="0"/>
              </a:rPr>
              <a:t>  how and </a:t>
            </a:r>
            <a:r>
              <a:rPr lang="it-IT" dirty="0" err="1">
                <a:latin typeface="Arial" panose="020B0604020202020204" pitchFamily="34" charset="0"/>
                <a:cs typeface="Arial" panose="020B0604020202020204" pitchFamily="34" charset="0"/>
              </a:rPr>
              <a:t>why</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conflicts</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arise</a:t>
            </a:r>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explain</a:t>
            </a:r>
            <a:r>
              <a:rPr lang="it-IT" dirty="0">
                <a:latin typeface="Arial" panose="020B0604020202020204" pitchFamily="34" charset="0"/>
                <a:cs typeface="Arial" panose="020B0604020202020204" pitchFamily="34" charset="0"/>
              </a:rPr>
              <a:t> how </a:t>
            </a:r>
            <a:r>
              <a:rPr lang="it-IT" dirty="0" err="1">
                <a:latin typeface="Arial" panose="020B0604020202020204" pitchFamily="34" charset="0"/>
                <a:cs typeface="Arial" panose="020B0604020202020204" pitchFamily="34" charset="0"/>
              </a:rPr>
              <a:t>individuals</a:t>
            </a:r>
            <a:r>
              <a:rPr lang="it-IT" dirty="0">
                <a:latin typeface="Arial" panose="020B0604020202020204" pitchFamily="34" charset="0"/>
                <a:cs typeface="Arial" panose="020B0604020202020204" pitchFamily="34" charset="0"/>
              </a:rPr>
              <a:t> progress </a:t>
            </a:r>
          </a:p>
          <a:p>
            <a:pPr algn="just"/>
            <a:r>
              <a:rPr lang="it-IT" dirty="0">
                <a:latin typeface="Arial" panose="020B0604020202020204" pitchFamily="34" charset="0"/>
                <a:cs typeface="Arial" panose="020B0604020202020204" pitchFamily="34" charset="0"/>
              </a:rPr>
              <a:t>Does </a:t>
            </a:r>
            <a:r>
              <a:rPr lang="it-IT" dirty="0" err="1">
                <a:latin typeface="Arial" panose="020B0604020202020204" pitchFamily="34" charset="0"/>
                <a:cs typeface="Arial" panose="020B0604020202020204" pitchFamily="34" charset="0"/>
              </a:rPr>
              <a:t>not</a:t>
            </a:r>
            <a:r>
              <a:rPr lang="it-IT" dirty="0">
                <a:latin typeface="Arial" panose="020B0604020202020204" pitchFamily="34" charset="0"/>
                <a:cs typeface="Arial" panose="020B0604020202020204" pitchFamily="34" charset="0"/>
              </a:rPr>
              <a:t> </a:t>
            </a:r>
            <a:r>
              <a:rPr lang="it-IT" dirty="0" err="1">
                <a:latin typeface="Arial" panose="020B0604020202020204" pitchFamily="34" charset="0"/>
                <a:cs typeface="Arial" panose="020B0604020202020204" pitchFamily="34" charset="0"/>
              </a:rPr>
              <a:t>higlight</a:t>
            </a:r>
            <a:r>
              <a:rPr lang="it-IT" dirty="0">
                <a:latin typeface="Arial" panose="020B0604020202020204" pitchFamily="34" charset="0"/>
                <a:cs typeface="Arial" panose="020B0604020202020204" pitchFamily="34" charset="0"/>
              </a:rPr>
              <a:t> the </a:t>
            </a:r>
            <a:r>
              <a:rPr lang="it-IT" dirty="0" err="1">
                <a:latin typeface="Arial" panose="020B0604020202020204" pitchFamily="34" charset="0"/>
                <a:cs typeface="Arial" panose="020B0604020202020204" pitchFamily="34" charset="0"/>
              </a:rPr>
              <a:t>experiences</a:t>
            </a:r>
            <a:r>
              <a:rPr lang="it-IT" dirty="0">
                <a:latin typeface="Arial" panose="020B0604020202020204" pitchFamily="34" charset="0"/>
                <a:cs typeface="Arial" panose="020B0604020202020204" pitchFamily="34" charset="0"/>
              </a:rPr>
              <a:t> needed to complete </a:t>
            </a:r>
            <a:r>
              <a:rPr lang="it-IT" dirty="0" err="1">
                <a:latin typeface="Arial" panose="020B0604020202020204" pitchFamily="34" charset="0"/>
                <a:cs typeface="Arial" panose="020B0604020202020204" pitchFamily="34" charset="0"/>
              </a:rPr>
              <a:t>each</a:t>
            </a:r>
            <a:r>
              <a:rPr lang="it-IT" dirty="0">
                <a:latin typeface="Arial" panose="020B0604020202020204" pitchFamily="34" charset="0"/>
                <a:cs typeface="Arial" panose="020B0604020202020204" pitchFamily="34" charset="0"/>
              </a:rPr>
              <a:t> stage </a:t>
            </a:r>
            <a:r>
              <a:rPr lang="it-IT" dirty="0" err="1">
                <a:latin typeface="Arial" panose="020B0604020202020204" pitchFamily="34" charset="0"/>
                <a:cs typeface="Arial" panose="020B0604020202020204" pitchFamily="34" charset="0"/>
              </a:rPr>
              <a:t>successfully</a:t>
            </a:r>
            <a:endParaRPr lang="it-IT" dirty="0">
              <a:latin typeface="Arial" panose="020B0604020202020204" pitchFamily="34" charset="0"/>
              <a:cs typeface="Arial" panose="020B0604020202020204" pitchFamily="34" charset="0"/>
            </a:endParaRPr>
          </a:p>
          <a:p>
            <a:pPr algn="just"/>
            <a:r>
              <a:rPr lang="it-IT" dirty="0">
                <a:latin typeface="Arial" panose="020B0604020202020204" pitchFamily="34" charset="0"/>
                <a:cs typeface="Arial" panose="020B0604020202020204" pitchFamily="34" charset="0"/>
              </a:rPr>
              <a:t>Male </a:t>
            </a:r>
            <a:r>
              <a:rPr lang="it-IT" dirty="0" err="1">
                <a:latin typeface="Arial" panose="020B0604020202020204" pitchFamily="34" charset="0"/>
                <a:cs typeface="Arial" panose="020B0604020202020204" pitchFamily="34" charset="0"/>
              </a:rPr>
              <a:t>experience</a:t>
            </a:r>
            <a:r>
              <a:rPr lang="it-IT" dirty="0">
                <a:latin typeface="Arial" panose="020B0604020202020204" pitchFamily="34" charset="0"/>
                <a:cs typeface="Arial" panose="020B0604020202020204" pitchFamily="34" charset="0"/>
              </a:rPr>
              <a:t> as the </a:t>
            </a:r>
            <a:r>
              <a:rPr lang="it-IT" dirty="0" err="1">
                <a:latin typeface="Arial" panose="020B0604020202020204" pitchFamily="34" charset="0"/>
                <a:cs typeface="Arial" panose="020B0604020202020204" pitchFamily="34" charset="0"/>
              </a:rPr>
              <a:t>paradigm</a:t>
            </a:r>
            <a:r>
              <a:rPr lang="it-IT" dirty="0">
                <a:latin typeface="Arial" panose="020B0604020202020204" pitchFamily="34" charset="0"/>
                <a:cs typeface="Arial" panose="020B0604020202020204" pitchFamily="34" charset="0"/>
              </a:rPr>
              <a:t> </a:t>
            </a:r>
            <a:r>
              <a:rPr lang="it-IT" sz="1600" dirty="0">
                <a:latin typeface="Arial" panose="020B0604020202020204" pitchFamily="34" charset="0"/>
                <a:cs typeface="Arial" panose="020B0604020202020204" pitchFamily="34" charset="0"/>
              </a:rPr>
              <a:t>(</a:t>
            </a:r>
            <a:r>
              <a:rPr lang="it-IT" sz="1600" dirty="0" err="1">
                <a:latin typeface="Arial" panose="020B0604020202020204" pitchFamily="34" charset="0"/>
                <a:cs typeface="Arial" panose="020B0604020202020204" pitchFamily="34" charset="0"/>
              </a:rPr>
              <a:t>Sorell</a:t>
            </a:r>
            <a:r>
              <a:rPr lang="it-IT" sz="1600" dirty="0">
                <a:latin typeface="Arial" panose="020B0604020202020204" pitchFamily="34" charset="0"/>
                <a:cs typeface="Arial" panose="020B0604020202020204" pitchFamily="34" charset="0"/>
              </a:rPr>
              <a:t> and Montgomery, 2001)</a:t>
            </a:r>
          </a:p>
        </p:txBody>
      </p:sp>
      <p:sp>
        <p:nvSpPr>
          <p:cNvPr id="8" name="CasellaDiTesto 7"/>
          <p:cNvSpPr txBox="1"/>
          <p:nvPr/>
        </p:nvSpPr>
        <p:spPr>
          <a:xfrm>
            <a:off x="8499107" y="5958038"/>
            <a:ext cx="3051209" cy="369332"/>
          </a:xfrm>
          <a:prstGeom prst="rect">
            <a:avLst/>
          </a:prstGeom>
          <a:noFill/>
        </p:spPr>
        <p:txBody>
          <a:bodyPr wrap="square" rtlCol="0">
            <a:spAutoFit/>
          </a:bodyPr>
          <a:lstStyle/>
          <a:p>
            <a:r>
              <a:rPr lang="it-IT" dirty="0">
                <a:latin typeface="Arial" panose="020B0604020202020204" pitchFamily="34" charset="0"/>
                <a:cs typeface="Arial" panose="020B0604020202020204" pitchFamily="34" charset="0"/>
              </a:rPr>
              <a:t>(</a:t>
            </a:r>
            <a:r>
              <a:rPr lang="it-IT" dirty="0" err="1">
                <a:latin typeface="Arial" panose="020B0604020202020204" pitchFamily="34" charset="0"/>
                <a:cs typeface="Arial" panose="020B0604020202020204" pitchFamily="34" charset="0"/>
              </a:rPr>
              <a:t>Bharati</a:t>
            </a:r>
            <a:r>
              <a:rPr lang="it-IT" dirty="0">
                <a:latin typeface="Arial" panose="020B0604020202020204" pitchFamily="34" charset="0"/>
                <a:cs typeface="Arial" panose="020B0604020202020204" pitchFamily="34" charset="0"/>
              </a:rPr>
              <a:t> and </a:t>
            </a:r>
            <a:r>
              <a:rPr lang="it-IT" dirty="0" err="1">
                <a:latin typeface="Arial" panose="020B0604020202020204" pitchFamily="34" charset="0"/>
                <a:cs typeface="Arial" panose="020B0604020202020204" pitchFamily="34" charset="0"/>
              </a:rPr>
              <a:t>Shroff</a:t>
            </a:r>
            <a:r>
              <a:rPr lang="it-IT" dirty="0">
                <a:latin typeface="Arial" panose="020B0604020202020204" pitchFamily="34" charset="0"/>
                <a:cs typeface="Arial" panose="020B0604020202020204" pitchFamily="34" charset="0"/>
              </a:rPr>
              <a:t>, 2020) </a:t>
            </a:r>
          </a:p>
        </p:txBody>
      </p:sp>
      <p:sp>
        <p:nvSpPr>
          <p:cNvPr id="3" name="Rectangle 2">
            <a:extLst>
              <a:ext uri="{FF2B5EF4-FFF2-40B4-BE49-F238E27FC236}">
                <a16:creationId xmlns:a16="http://schemas.microsoft.com/office/drawing/2014/main" id="{7DC15DED-899E-45F6-AE3E-0095409813B7}"/>
              </a:ext>
            </a:extLst>
          </p:cNvPr>
          <p:cNvSpPr/>
          <p:nvPr/>
        </p:nvSpPr>
        <p:spPr>
          <a:xfrm>
            <a:off x="4722607" y="5809129"/>
            <a:ext cx="268941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JULIE 2018140</a:t>
            </a:r>
          </a:p>
        </p:txBody>
      </p:sp>
    </p:spTree>
    <p:extLst>
      <p:ext uri="{BB962C8B-B14F-4D97-AF65-F5344CB8AC3E}">
        <p14:creationId xmlns:p14="http://schemas.microsoft.com/office/powerpoint/2010/main" val="266408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5ADA4-45B1-4F72-943D-D1EABF2279C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CONCLUSION </a:t>
            </a:r>
          </a:p>
        </p:txBody>
      </p:sp>
      <p:sp>
        <p:nvSpPr>
          <p:cNvPr id="3" name="Content Placeholder 2">
            <a:extLst>
              <a:ext uri="{FF2B5EF4-FFF2-40B4-BE49-F238E27FC236}">
                <a16:creationId xmlns:a16="http://schemas.microsoft.com/office/drawing/2014/main" id="{58217B53-C321-4F10-B09B-705B1E3EF197}"/>
              </a:ext>
            </a:extLst>
          </p:cNvPr>
          <p:cNvSpPr>
            <a:spLocks noGrp="1"/>
          </p:cNvSpPr>
          <p:nvPr>
            <p:ph idx="1"/>
          </p:nvPr>
        </p:nvSpPr>
        <p:spPr>
          <a:xfrm>
            <a:off x="1255151" y="1541930"/>
            <a:ext cx="8946541" cy="4195481"/>
          </a:xfrm>
        </p:spPr>
        <p:txBody>
          <a:bodyPr>
            <a:normAutofit/>
          </a:bodyPr>
          <a:lstStyle/>
          <a:p>
            <a:pPr algn="just"/>
            <a:r>
              <a:rPr lang="en-US" sz="2200" dirty="0">
                <a:latin typeface="Arial" panose="020B0604020202020204" pitchFamily="34" charset="0"/>
                <a:cs typeface="Arial" panose="020B0604020202020204" pitchFamily="34" charset="0"/>
              </a:rPr>
              <a:t>Years 10 to 19</a:t>
            </a:r>
          </a:p>
          <a:p>
            <a:pPr algn="just"/>
            <a:r>
              <a:rPr lang="en-US" sz="2200" dirty="0">
                <a:latin typeface="Arial" panose="020B0604020202020204" pitchFamily="34" charset="0"/>
                <a:cs typeface="Arial" panose="020B0604020202020204" pitchFamily="34" charset="0"/>
              </a:rPr>
              <a:t>Time of transition from childhood to adulthood with significant changes across multiple domains</a:t>
            </a:r>
          </a:p>
          <a:p>
            <a:pPr lvl="1" algn="just"/>
            <a:r>
              <a:rPr lang="en-US" dirty="0">
                <a:latin typeface="Arial" panose="020B0604020202020204" pitchFamily="34" charset="0"/>
                <a:cs typeface="Arial" panose="020B0604020202020204" pitchFamily="34" charset="0"/>
              </a:rPr>
              <a:t>More complex thoughts and reasoning</a:t>
            </a:r>
          </a:p>
          <a:p>
            <a:pPr lvl="1" algn="just"/>
            <a:r>
              <a:rPr lang="en-US" dirty="0">
                <a:latin typeface="Arial" panose="020B0604020202020204" pitchFamily="34" charset="0"/>
                <a:cs typeface="Arial" panose="020B0604020202020204" pitchFamily="34" charset="0"/>
              </a:rPr>
              <a:t>More interaction with peers than parents</a:t>
            </a:r>
          </a:p>
          <a:p>
            <a:pPr lvl="1"/>
            <a:r>
              <a:rPr lang="en-GB" dirty="0">
                <a:latin typeface="Arial" panose="020B0604020202020204" pitchFamily="34" charset="0"/>
                <a:cs typeface="Arial" panose="020B0604020202020204" pitchFamily="34" charset="0"/>
              </a:rPr>
              <a:t>Developing sense of self</a:t>
            </a:r>
          </a:p>
          <a:p>
            <a:pPr lvl="1"/>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Identity vs. role confusion </a:t>
            </a:r>
          </a:p>
          <a:p>
            <a:pPr lvl="1"/>
            <a:r>
              <a:rPr lang="en-GB" dirty="0">
                <a:latin typeface="Arial" panose="020B0604020202020204" pitchFamily="34" charset="0"/>
                <a:cs typeface="Arial" panose="020B0604020202020204" pitchFamily="34" charset="0"/>
              </a:rPr>
              <a:t>Ability to live by society’s standards</a:t>
            </a:r>
          </a:p>
        </p:txBody>
      </p:sp>
      <p:sp>
        <p:nvSpPr>
          <p:cNvPr id="4" name="Rectangle 3">
            <a:extLst>
              <a:ext uri="{FF2B5EF4-FFF2-40B4-BE49-F238E27FC236}">
                <a16:creationId xmlns:a16="http://schemas.microsoft.com/office/drawing/2014/main" id="{1E415B07-50E1-40F9-94CE-E285F511066A}"/>
              </a:ext>
            </a:extLst>
          </p:cNvPr>
          <p:cNvSpPr/>
          <p:nvPr/>
        </p:nvSpPr>
        <p:spPr>
          <a:xfrm>
            <a:off x="7992931" y="5572460"/>
            <a:ext cx="2305579"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JULIE 2018140</a:t>
            </a:r>
            <a:endParaRPr lang="en-GB" dirty="0"/>
          </a:p>
        </p:txBody>
      </p:sp>
    </p:spTree>
    <p:extLst>
      <p:ext uri="{BB962C8B-B14F-4D97-AF65-F5344CB8AC3E}">
        <p14:creationId xmlns:p14="http://schemas.microsoft.com/office/powerpoint/2010/main" val="2805809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it-IT" dirty="0" err="1">
                <a:latin typeface="Arial" panose="020B0604020202020204" pitchFamily="34" charset="0"/>
                <a:cs typeface="Arial" panose="020B0604020202020204" pitchFamily="34" charset="0"/>
              </a:rPr>
              <a:t>References</a:t>
            </a:r>
            <a:endParaRPr lang="it-IT" dirty="0">
              <a:latin typeface="Arial" panose="020B0604020202020204" pitchFamily="34" charset="0"/>
              <a:cs typeface="Arial" panose="020B0604020202020204" pitchFamily="34" charset="0"/>
            </a:endParaRPr>
          </a:p>
        </p:txBody>
      </p:sp>
      <p:sp>
        <p:nvSpPr>
          <p:cNvPr id="5" name="Segnaposto contenuto 4"/>
          <p:cNvSpPr>
            <a:spLocks noGrp="1"/>
          </p:cNvSpPr>
          <p:nvPr>
            <p:ph idx="1"/>
          </p:nvPr>
        </p:nvSpPr>
        <p:spPr/>
        <p:txBody>
          <a:bodyPr>
            <a:normAutofit/>
          </a:bodyPr>
          <a:lstStyle/>
          <a:p>
            <a:pPr algn="just"/>
            <a:r>
              <a:rPr lang="en-US" sz="1400" dirty="0" err="1">
                <a:latin typeface="Arial" panose="020B0604020202020204" pitchFamily="34" charset="0"/>
                <a:cs typeface="Arial" panose="020B0604020202020204" pitchFamily="34" charset="0"/>
              </a:rPr>
              <a:t>Bharati</a:t>
            </a:r>
            <a:r>
              <a:rPr lang="en-US" sz="1400" dirty="0">
                <a:latin typeface="Arial" panose="020B0604020202020204" pitchFamily="34" charset="0"/>
                <a:cs typeface="Arial" panose="020B0604020202020204" pitchFamily="34" charset="0"/>
              </a:rPr>
              <a:t> K, Shroff S (2020). Erikson’s Theory of Psychosocial Development: Why is it Still Relevant Today? </a:t>
            </a:r>
            <a:r>
              <a:rPr lang="en-US" sz="1400" dirty="0" err="1">
                <a:latin typeface="Arial" panose="020B0604020202020204" pitchFamily="34" charset="0"/>
                <a:cs typeface="Arial" panose="020B0604020202020204" pitchFamily="34" charset="0"/>
              </a:rPr>
              <a:t>MedIndia</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Decembre</a:t>
            </a:r>
            <a:r>
              <a:rPr lang="en-US" sz="1400" dirty="0">
                <a:latin typeface="Arial" panose="020B0604020202020204" pitchFamily="34" charset="0"/>
                <a:cs typeface="Arial" panose="020B0604020202020204" pitchFamily="34" charset="0"/>
              </a:rPr>
              <a:t> 2020</a:t>
            </a:r>
          </a:p>
          <a:p>
            <a:pPr algn="just"/>
            <a:r>
              <a:rPr lang="en-US" sz="1400" dirty="0">
                <a:latin typeface="Arial" panose="020B0604020202020204" pitchFamily="34" charset="0"/>
                <a:cs typeface="Arial" panose="020B0604020202020204" pitchFamily="34" charset="0"/>
              </a:rPr>
              <a:t>Buchanan, C. M., Eccles, J. S., &amp; Becker, J. B. (1992). Are adolescents the victims of raging hormones? Evidence for </a:t>
            </a:r>
            <a:r>
              <a:rPr lang="en-US" sz="1400" dirty="0" err="1">
                <a:latin typeface="Arial" panose="020B0604020202020204" pitchFamily="34" charset="0"/>
                <a:cs typeface="Arial" panose="020B0604020202020204" pitchFamily="34" charset="0"/>
              </a:rPr>
              <a:t>activational</a:t>
            </a:r>
            <a:r>
              <a:rPr lang="en-US" sz="1400" dirty="0">
                <a:latin typeface="Arial" panose="020B0604020202020204" pitchFamily="34" charset="0"/>
                <a:cs typeface="Arial" panose="020B0604020202020204" pitchFamily="34" charset="0"/>
              </a:rPr>
              <a:t> effects of hormones on moods and behavior at adolescence. Psychological Bulletin, 111(1), 62–107</a:t>
            </a:r>
          </a:p>
          <a:p>
            <a:pPr algn="just"/>
            <a:r>
              <a:rPr lang="en-US" sz="1400" dirty="0" err="1">
                <a:latin typeface="Arial" panose="020B0604020202020204" pitchFamily="34" charset="0"/>
                <a:cs typeface="Arial" panose="020B0604020202020204" pitchFamily="34" charset="0"/>
              </a:rPr>
              <a:t>Csikszentmihalyi</a:t>
            </a:r>
            <a:r>
              <a:rPr lang="en-US" sz="1400" dirty="0">
                <a:latin typeface="Arial" panose="020B0604020202020204" pitchFamily="34" charset="0"/>
                <a:cs typeface="Arial" panose="020B0604020202020204" pitchFamily="34" charset="0"/>
              </a:rPr>
              <a:t> M, Larson R (1984). Being adolescent: Conflict and turmoil in the teenage years. New York, NY: Basic Books</a:t>
            </a:r>
          </a:p>
          <a:p>
            <a:pPr algn="just"/>
            <a:r>
              <a:rPr lang="en-US" sz="1400" dirty="0">
                <a:latin typeface="Arial" panose="020B0604020202020204" pitchFamily="34" charset="0"/>
                <a:cs typeface="Arial" panose="020B0604020202020204" pitchFamily="34" charset="0"/>
              </a:rPr>
              <a:t>Connolly J, Furman W, </a:t>
            </a:r>
            <a:r>
              <a:rPr lang="en-US" sz="1400" dirty="0" err="1">
                <a:latin typeface="Arial" panose="020B0604020202020204" pitchFamily="34" charset="0"/>
                <a:cs typeface="Arial" panose="020B0604020202020204" pitchFamily="34" charset="0"/>
              </a:rPr>
              <a:t>Konarski</a:t>
            </a:r>
            <a:r>
              <a:rPr lang="en-US" sz="1400" dirty="0">
                <a:latin typeface="Arial" panose="020B0604020202020204" pitchFamily="34" charset="0"/>
                <a:cs typeface="Arial" panose="020B0604020202020204" pitchFamily="34" charset="0"/>
              </a:rPr>
              <a:t> R (2000). The role of peers in the emergence of heterosexual romantic relationships in adolescence. Child Development, 71, 1395–1408.</a:t>
            </a:r>
          </a:p>
          <a:p>
            <a:pPr algn="just"/>
            <a:r>
              <a:rPr lang="en-US" sz="1400" dirty="0">
                <a:latin typeface="Arial" panose="020B0604020202020204" pitchFamily="34" charset="0"/>
                <a:cs typeface="Arial" panose="020B0604020202020204" pitchFamily="34" charset="0"/>
              </a:rPr>
              <a:t>Erikson E (1950). Childhood and society (1st ed.). New York: Norton</a:t>
            </a:r>
          </a:p>
          <a:p>
            <a:pPr algn="just"/>
            <a:r>
              <a:rPr lang="en-US" sz="1400" dirty="0" err="1">
                <a:latin typeface="Arial" panose="020B0604020202020204" pitchFamily="34" charset="0"/>
                <a:cs typeface="Arial" panose="020B0604020202020204" pitchFamily="34" charset="0"/>
              </a:rPr>
              <a:t>Fadjukoff</a:t>
            </a:r>
            <a:r>
              <a:rPr lang="en-US" sz="1400" dirty="0">
                <a:latin typeface="Arial" panose="020B0604020202020204" pitchFamily="34" charset="0"/>
                <a:cs typeface="Arial" panose="020B0604020202020204" pitchFamily="34" charset="0"/>
              </a:rPr>
              <a:t> P, </a:t>
            </a:r>
            <a:r>
              <a:rPr lang="en-US" sz="1400" dirty="0" err="1">
                <a:latin typeface="Arial" panose="020B0604020202020204" pitchFamily="34" charset="0"/>
                <a:cs typeface="Arial" panose="020B0604020202020204" pitchFamily="34" charset="0"/>
              </a:rPr>
              <a:t>Pulkkinen</a:t>
            </a:r>
            <a:r>
              <a:rPr lang="en-US" sz="1400" dirty="0">
                <a:latin typeface="Arial" panose="020B0604020202020204" pitchFamily="34" charset="0"/>
                <a:cs typeface="Arial" panose="020B0604020202020204" pitchFamily="34" charset="0"/>
              </a:rPr>
              <a:t> L, </a:t>
            </a:r>
            <a:r>
              <a:rPr lang="en-US" sz="1400" dirty="0" err="1">
                <a:latin typeface="Arial" panose="020B0604020202020204" pitchFamily="34" charset="0"/>
                <a:cs typeface="Arial" panose="020B0604020202020204" pitchFamily="34" charset="0"/>
              </a:rPr>
              <a:t>Kokko</a:t>
            </a:r>
            <a:r>
              <a:rPr lang="en-US" sz="1400" dirty="0">
                <a:latin typeface="Arial" panose="020B0604020202020204" pitchFamily="34" charset="0"/>
                <a:cs typeface="Arial" panose="020B0604020202020204" pitchFamily="34" charset="0"/>
              </a:rPr>
              <a:t> K (2016). Identity formation in adulthood: A longitudinal study from age 27 to 50. Identity (Mahwah, N J). 2016;16(1):8-23. doi:10.1080/15283488.2015.1121820</a:t>
            </a:r>
          </a:p>
          <a:p>
            <a:pPr algn="just"/>
            <a:r>
              <a:rPr lang="en-US" sz="1400" dirty="0">
                <a:latin typeface="Arial" panose="020B0604020202020204" pitchFamily="34" charset="0"/>
                <a:cs typeface="Arial" panose="020B0604020202020204" pitchFamily="34" charset="0"/>
              </a:rPr>
              <a:t>Heller AS, Casey BJ (2016). The </a:t>
            </a:r>
            <a:r>
              <a:rPr lang="en-US" sz="1400" dirty="0" err="1">
                <a:latin typeface="Arial" panose="020B0604020202020204" pitchFamily="34" charset="0"/>
                <a:cs typeface="Arial" panose="020B0604020202020204" pitchFamily="34" charset="0"/>
              </a:rPr>
              <a:t>neurodynamics</a:t>
            </a:r>
            <a:r>
              <a:rPr lang="en-US" sz="1400" dirty="0">
                <a:latin typeface="Arial" panose="020B0604020202020204" pitchFamily="34" charset="0"/>
                <a:cs typeface="Arial" panose="020B0604020202020204" pitchFamily="34" charset="0"/>
              </a:rPr>
              <a:t> of emotion: Delineating typical and atypical emotional processes during adolescence. Developmental Science, 19(1), 3–18</a:t>
            </a:r>
          </a:p>
        </p:txBody>
      </p:sp>
    </p:spTree>
    <p:extLst>
      <p:ext uri="{BB962C8B-B14F-4D97-AF65-F5344CB8AC3E}">
        <p14:creationId xmlns:p14="http://schemas.microsoft.com/office/powerpoint/2010/main" val="2066792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olo 3"/>
          <p:cNvSpPr>
            <a:spLocks noGrp="1"/>
          </p:cNvSpPr>
          <p:nvPr>
            <p:ph type="title"/>
          </p:nvPr>
        </p:nvSpPr>
        <p:spPr/>
        <p:txBody>
          <a:bodyPr/>
          <a:lstStyle/>
          <a:p>
            <a:pPr algn="ctr"/>
            <a:r>
              <a:rPr lang="it-IT" dirty="0" err="1">
                <a:latin typeface="Arial" panose="020B0604020202020204" pitchFamily="34" charset="0"/>
                <a:cs typeface="Arial" panose="020B0604020202020204" pitchFamily="34" charset="0"/>
              </a:rPr>
              <a:t>References</a:t>
            </a:r>
            <a:endParaRPr lang="it-IT" dirty="0">
              <a:latin typeface="Arial" panose="020B0604020202020204" pitchFamily="34" charset="0"/>
              <a:cs typeface="Arial" panose="020B0604020202020204" pitchFamily="34" charset="0"/>
            </a:endParaRPr>
          </a:p>
        </p:txBody>
      </p:sp>
      <p:sp>
        <p:nvSpPr>
          <p:cNvPr id="5" name="Segnaposto contenuto 4"/>
          <p:cNvSpPr>
            <a:spLocks noGrp="1"/>
          </p:cNvSpPr>
          <p:nvPr>
            <p:ph idx="1"/>
          </p:nvPr>
        </p:nvSpPr>
        <p:spPr/>
        <p:txBody>
          <a:bodyPr>
            <a:noAutofit/>
          </a:bodyPr>
          <a:lstStyle/>
          <a:p>
            <a:pPr algn="just"/>
            <a:r>
              <a:rPr lang="en-US" sz="1400" dirty="0" err="1">
                <a:latin typeface="Arial" panose="020B0604020202020204" pitchFamily="34" charset="0"/>
                <a:cs typeface="Arial" panose="020B0604020202020204" pitchFamily="34" charset="0"/>
              </a:rPr>
              <a:t>Meeus</a:t>
            </a:r>
            <a:r>
              <a:rPr lang="en-US" sz="1400" dirty="0">
                <a:latin typeface="Arial" panose="020B0604020202020204" pitchFamily="34" charset="0"/>
                <a:cs typeface="Arial" panose="020B0604020202020204" pitchFamily="34" charset="0"/>
              </a:rPr>
              <a:t> W, van de </a:t>
            </a:r>
            <a:r>
              <a:rPr lang="en-US" sz="1400" dirty="0" err="1">
                <a:latin typeface="Arial" panose="020B0604020202020204" pitchFamily="34" charset="0"/>
                <a:cs typeface="Arial" panose="020B0604020202020204" pitchFamily="34" charset="0"/>
              </a:rPr>
              <a:t>Schoot</a:t>
            </a:r>
            <a:r>
              <a:rPr lang="en-US" sz="1400" dirty="0">
                <a:latin typeface="Arial" panose="020B0604020202020204" pitchFamily="34" charset="0"/>
                <a:cs typeface="Arial" panose="020B0604020202020204" pitchFamily="34" charset="0"/>
              </a:rPr>
              <a:t> R, </a:t>
            </a:r>
            <a:r>
              <a:rPr lang="en-US" sz="1400" dirty="0" err="1">
                <a:latin typeface="Arial" panose="020B0604020202020204" pitchFamily="34" charset="0"/>
                <a:cs typeface="Arial" panose="020B0604020202020204" pitchFamily="34" charset="0"/>
              </a:rPr>
              <a:t>Keijsers</a:t>
            </a:r>
            <a:r>
              <a:rPr lang="en-US" sz="1400" dirty="0">
                <a:latin typeface="Arial" panose="020B0604020202020204" pitchFamily="34" charset="0"/>
                <a:cs typeface="Arial" panose="020B0604020202020204" pitchFamily="34" charset="0"/>
              </a:rPr>
              <a:t> L, </a:t>
            </a:r>
            <a:r>
              <a:rPr lang="en-US" sz="1400" dirty="0" err="1">
                <a:latin typeface="Arial" panose="020B0604020202020204" pitchFamily="34" charset="0"/>
                <a:cs typeface="Arial" panose="020B0604020202020204" pitchFamily="34" charset="0"/>
              </a:rPr>
              <a:t>Branje</a:t>
            </a:r>
            <a:r>
              <a:rPr lang="en-US" sz="1400" dirty="0">
                <a:latin typeface="Arial" panose="020B0604020202020204" pitchFamily="34" charset="0"/>
                <a:cs typeface="Arial" panose="020B0604020202020204" pitchFamily="34" charset="0"/>
              </a:rPr>
              <a:t> S (2012). Identity statuses as developmental trajectories: A five-wave longitudinal study in early-to-middle and middle-to-late adolescents. J Youth </a:t>
            </a:r>
            <a:r>
              <a:rPr lang="en-US" sz="1400" dirty="0" err="1">
                <a:latin typeface="Arial" panose="020B0604020202020204" pitchFamily="34" charset="0"/>
                <a:cs typeface="Arial" panose="020B0604020202020204" pitchFamily="34" charset="0"/>
              </a:rPr>
              <a:t>Adolesc</a:t>
            </a:r>
            <a:r>
              <a:rPr lang="en-US" sz="1400" dirty="0">
                <a:latin typeface="Arial" panose="020B0604020202020204" pitchFamily="34" charset="0"/>
                <a:cs typeface="Arial" panose="020B0604020202020204" pitchFamily="34" charset="0"/>
              </a:rPr>
              <a:t>. 2012;41(8):1008-1021. </a:t>
            </a:r>
          </a:p>
          <a:p>
            <a:pPr algn="just"/>
            <a:r>
              <a:rPr lang="en-US" sz="1400" dirty="0">
                <a:latin typeface="Arial" panose="020B0604020202020204" pitchFamily="34" charset="0"/>
                <a:cs typeface="Arial" panose="020B0604020202020204" pitchFamily="34" charset="0"/>
              </a:rPr>
              <a:t>Parker JG et al. (2006). Peer relationships, child development, and adjustment: a developmental psychopathology perspective. In Developmental Psychopathology: Theory and Methods (Vol. 1) (Cicchetti, D. and Cohen, D.J., eds), pp. 96–161, Wiley</a:t>
            </a:r>
          </a:p>
          <a:p>
            <a:pPr algn="just"/>
            <a:r>
              <a:rPr lang="en-US" sz="1400" dirty="0">
                <a:latin typeface="Arial" panose="020B0604020202020204" pitchFamily="34" charset="0"/>
                <a:cs typeface="Arial" panose="020B0604020202020204" pitchFamily="34" charset="0"/>
              </a:rPr>
              <a:t>Rosenblum GD, Lewis M (2003). Emotional development in adolescence. In GR Adams &amp; M </a:t>
            </a:r>
            <a:r>
              <a:rPr lang="en-US" sz="1400" dirty="0" err="1">
                <a:latin typeface="Arial" panose="020B0604020202020204" pitchFamily="34" charset="0"/>
                <a:cs typeface="Arial" panose="020B0604020202020204" pitchFamily="34" charset="0"/>
              </a:rPr>
              <a:t>Berzonsky</a:t>
            </a:r>
            <a:r>
              <a:rPr lang="en-US" sz="1400" dirty="0">
                <a:latin typeface="Arial" panose="020B0604020202020204" pitchFamily="34" charset="0"/>
                <a:cs typeface="Arial" panose="020B0604020202020204" pitchFamily="34" charset="0"/>
              </a:rPr>
              <a:t> (Eds.), Blackwell handbook of adolescence (pp. 269–289). Oxford, UK: Blackwell.</a:t>
            </a:r>
          </a:p>
          <a:p>
            <a:pPr algn="just"/>
            <a:r>
              <a:rPr lang="en-US" sz="1400" dirty="0">
                <a:latin typeface="Arial" panose="020B0604020202020204" pitchFamily="34" charset="0"/>
                <a:cs typeface="Arial" panose="020B0604020202020204" pitchFamily="34" charset="0"/>
              </a:rPr>
              <a:t>Russell ST, Clarke TJ, Clary J (2009). Are teens “post-gay”? Contemporary adolescents’ sexual identity labels. Journal of Youth and Adolescence, 38, 884–890.</a:t>
            </a:r>
          </a:p>
          <a:p>
            <a:pPr algn="just"/>
            <a:r>
              <a:rPr lang="en-US" sz="1400" dirty="0" err="1">
                <a:latin typeface="Arial" panose="020B0604020202020204" pitchFamily="34" charset="0"/>
                <a:cs typeface="Arial" panose="020B0604020202020204" pitchFamily="34" charset="0"/>
              </a:rPr>
              <a:t>Sorell</a:t>
            </a:r>
            <a:r>
              <a:rPr lang="en-US" sz="1400" dirty="0">
                <a:latin typeface="Arial" panose="020B0604020202020204" pitchFamily="34" charset="0"/>
                <a:cs typeface="Arial" panose="020B0604020202020204" pitchFamily="34" charset="0"/>
              </a:rPr>
              <a:t> GT, Montgomery MJ (2001). Feminist perspectives on Erikson’s theory: Their relevance for contemporary identity development research. Identity 1(2), 97-128</a:t>
            </a:r>
          </a:p>
          <a:p>
            <a:pPr algn="just"/>
            <a:r>
              <a:rPr lang="it-IT" sz="1400" dirty="0" err="1">
                <a:latin typeface="Arial" panose="020B0604020202020204" pitchFamily="34" charset="0"/>
                <a:cs typeface="Arial" panose="020B0604020202020204" pitchFamily="34" charset="0"/>
              </a:rPr>
              <a:t>Steinberg</a:t>
            </a:r>
            <a:r>
              <a:rPr lang="it-IT" sz="1400" dirty="0">
                <a:latin typeface="Arial" panose="020B0604020202020204" pitchFamily="34" charset="0"/>
                <a:cs typeface="Arial" panose="020B0604020202020204" pitchFamily="34" charset="0"/>
              </a:rPr>
              <a:t> L (2008). A social </a:t>
            </a:r>
            <a:r>
              <a:rPr lang="it-IT" sz="1400" dirty="0" err="1">
                <a:latin typeface="Arial" panose="020B0604020202020204" pitchFamily="34" charset="0"/>
                <a:cs typeface="Arial" panose="020B0604020202020204" pitchFamily="34" charset="0"/>
              </a:rPr>
              <a:t>neuroscience</a:t>
            </a:r>
            <a:r>
              <a:rPr lang="it-IT" sz="1400" dirty="0">
                <a:latin typeface="Arial" panose="020B0604020202020204" pitchFamily="34" charset="0"/>
                <a:cs typeface="Arial" panose="020B0604020202020204" pitchFamily="34" charset="0"/>
              </a:rPr>
              <a:t> </a:t>
            </a:r>
            <a:r>
              <a:rPr lang="it-IT" sz="1400" dirty="0" err="1">
                <a:latin typeface="Arial" panose="020B0604020202020204" pitchFamily="34" charset="0"/>
                <a:cs typeface="Arial" panose="020B0604020202020204" pitchFamily="34" charset="0"/>
              </a:rPr>
              <a:t>perspective</a:t>
            </a:r>
            <a:r>
              <a:rPr lang="it-IT" sz="1400" dirty="0">
                <a:latin typeface="Arial" panose="020B0604020202020204" pitchFamily="34" charset="0"/>
                <a:cs typeface="Arial" panose="020B0604020202020204" pitchFamily="34" charset="0"/>
              </a:rPr>
              <a:t> on </a:t>
            </a:r>
            <a:r>
              <a:rPr lang="it-IT" sz="1400" dirty="0" err="1">
                <a:latin typeface="Arial" panose="020B0604020202020204" pitchFamily="34" charset="0"/>
                <a:cs typeface="Arial" panose="020B0604020202020204" pitchFamily="34" charset="0"/>
              </a:rPr>
              <a:t>adolescent</a:t>
            </a:r>
            <a:r>
              <a:rPr lang="it-IT" sz="1400" dirty="0">
                <a:latin typeface="Arial" panose="020B0604020202020204" pitchFamily="34" charset="0"/>
                <a:cs typeface="Arial" panose="020B0604020202020204" pitchFamily="34" charset="0"/>
              </a:rPr>
              <a:t> risk-</a:t>
            </a:r>
            <a:r>
              <a:rPr lang="it-IT" sz="1400" dirty="0" err="1">
                <a:latin typeface="Arial" panose="020B0604020202020204" pitchFamily="34" charset="0"/>
                <a:cs typeface="Arial" panose="020B0604020202020204" pitchFamily="34" charset="0"/>
              </a:rPr>
              <a:t>taking</a:t>
            </a:r>
            <a:r>
              <a:rPr lang="it-IT" sz="1400" dirty="0">
                <a:latin typeface="Arial" panose="020B0604020202020204" pitchFamily="34" charset="0"/>
                <a:cs typeface="Arial" panose="020B0604020202020204" pitchFamily="34" charset="0"/>
              </a:rPr>
              <a:t>. </a:t>
            </a:r>
            <a:r>
              <a:rPr lang="it-IT" sz="1400" dirty="0" err="1">
                <a:latin typeface="Arial" panose="020B0604020202020204" pitchFamily="34" charset="0"/>
                <a:cs typeface="Arial" panose="020B0604020202020204" pitchFamily="34" charset="0"/>
              </a:rPr>
              <a:t>Developmental</a:t>
            </a:r>
            <a:r>
              <a:rPr lang="it-IT" sz="1400" dirty="0">
                <a:latin typeface="Arial" panose="020B0604020202020204" pitchFamily="34" charset="0"/>
                <a:cs typeface="Arial" panose="020B0604020202020204" pitchFamily="34" charset="0"/>
              </a:rPr>
              <a:t> Review, 28, 78–106</a:t>
            </a:r>
          </a:p>
          <a:p>
            <a:pPr algn="just"/>
            <a:r>
              <a:rPr lang="en-US" sz="1400" dirty="0">
                <a:latin typeface="Arial" panose="020B0604020202020204" pitchFamily="34" charset="0"/>
                <a:cs typeface="Arial" panose="020B0604020202020204" pitchFamily="34" charset="0"/>
              </a:rPr>
              <a:t>World Health Organization (WHO) (2017). Adolescent health. Retrieved from http://www.who.int/topics/adolescent_health/en/</a:t>
            </a:r>
            <a:endParaRPr lang="it-IT" sz="1400" dirty="0">
              <a:latin typeface="Arial" panose="020B0604020202020204" pitchFamily="34" charset="0"/>
              <a:cs typeface="Arial" panose="020B0604020202020204" pitchFamily="34" charset="0"/>
            </a:endParaRPr>
          </a:p>
          <a:p>
            <a:endParaRPr lang="it-IT" sz="1400" dirty="0"/>
          </a:p>
        </p:txBody>
      </p:sp>
    </p:spTree>
    <p:extLst>
      <p:ext uri="{BB962C8B-B14F-4D97-AF65-F5344CB8AC3E}">
        <p14:creationId xmlns:p14="http://schemas.microsoft.com/office/powerpoint/2010/main" val="7618246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5377</TotalTime>
  <Words>2677</Words>
  <Application>Microsoft Office PowerPoint</Application>
  <PresentationFormat>Widescreen</PresentationFormat>
  <Paragraphs>202</Paragraphs>
  <Slides>15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Gothic</vt:lpstr>
      <vt:lpstr>helvetica</vt:lpstr>
      <vt:lpstr>Times New Roman</vt:lpstr>
      <vt:lpstr>Wingdings 3</vt:lpstr>
      <vt:lpstr>Ion</vt:lpstr>
      <vt:lpstr>PowerPoint Presentation</vt:lpstr>
      <vt:lpstr>                Presentation Brief </vt:lpstr>
      <vt:lpstr>TABLE OF CONTENT  AND NAME OF EACH PRESENTER  </vt:lpstr>
      <vt:lpstr>Introduction in Adolescence</vt:lpstr>
      <vt:lpstr>Definition of Adolescence</vt:lpstr>
      <vt:lpstr>Cognition Development in Adolescence</vt:lpstr>
      <vt:lpstr>Identity</vt:lpstr>
      <vt:lpstr>Emotion in Development</vt:lpstr>
      <vt:lpstr>Behaviour in Adolescence</vt:lpstr>
      <vt:lpstr>Erikson’s theory of Psychosocial Development</vt:lpstr>
      <vt:lpstr>Erikson’s theory of Psychosocial Development</vt:lpstr>
      <vt:lpstr>Evaluation of Erickson’s Theory        </vt:lpstr>
      <vt:lpstr>                      CONCLUSION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Olivette Mildred Cole</dc:creator>
  <cp:lastModifiedBy>Olivette Mildred Cole</cp:lastModifiedBy>
  <cp:revision>79</cp:revision>
  <dcterms:created xsi:type="dcterms:W3CDTF">2021-11-01T20:41:51Z</dcterms:created>
  <dcterms:modified xsi:type="dcterms:W3CDTF">2021-11-29T22:13:28Z</dcterms:modified>
</cp:coreProperties>
</file>