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1"/>
  </p:notesMasterIdLst>
  <p:sldIdLst>
    <p:sldId id="265" r:id="rId2"/>
    <p:sldId id="256" r:id="rId3"/>
    <p:sldId id="257" r:id="rId4"/>
    <p:sldId id="259" r:id="rId5"/>
    <p:sldId id="262" r:id="rId6"/>
    <p:sldId id="263" r:id="rId7"/>
    <p:sldId id="264" r:id="rId8"/>
    <p:sldId id="260" r:id="rId9"/>
    <p:sldId id="261"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520" autoAdjust="0"/>
    <p:restoredTop sz="58755" autoAdjust="0"/>
  </p:normalViewPr>
  <p:slideViewPr>
    <p:cSldViewPr snapToGrid="0">
      <p:cViewPr>
        <p:scale>
          <a:sx n="50" d="100"/>
          <a:sy n="50" d="100"/>
        </p:scale>
        <p:origin x="366" y="-234"/>
      </p:cViewPr>
      <p:guideLst/>
    </p:cSldViewPr>
  </p:slideViewPr>
  <p:notesTextViewPr>
    <p:cViewPr>
      <p:scale>
        <a:sx n="75" d="100"/>
        <a:sy n="75"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viewProps" Target="view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presProps" Target="pres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notesMaster" Target="notesMasters/notesMaster1.xml" /><Relationship Id="rId5" Type="http://schemas.openxmlformats.org/officeDocument/2006/relationships/slide" Target="slides/slide4.xml" /><Relationship Id="rId15" Type="http://schemas.openxmlformats.org/officeDocument/2006/relationships/tableStyles" Target="tableStyle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theme" Target="theme/theme1.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F91D657-3A62-41BE-9A67-C00B8C43C423}" type="datetimeFigureOut">
              <a:rPr lang="en-US" smtClean="0"/>
              <a:t>11/30/2021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5A97951-78D5-4D92-A9A2-D45B82BF2DFA}" type="slidenum">
              <a:rPr lang="en-US" smtClean="0"/>
              <a:t>‹#›</a:t>
            </a:fld>
            <a:endParaRPr lang="en-US"/>
          </a:p>
        </p:txBody>
      </p:sp>
    </p:spTree>
    <p:extLst>
      <p:ext uri="{BB962C8B-B14F-4D97-AF65-F5344CB8AC3E}">
        <p14:creationId xmlns:p14="http://schemas.microsoft.com/office/powerpoint/2010/main" val="8498812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t>Psychology can be described as study of minds &amp; behaviours.  The</a:t>
            </a:r>
            <a:r>
              <a:rPr lang="en-GB" baseline="0" dirty="0"/>
              <a:t> behavioural patterns of people are being changed due to changes in atmospheres. The study of the behaviour of people is called the psychology (Michael, 2002). </a:t>
            </a:r>
            <a:r>
              <a:rPr lang="en-GB" dirty="0"/>
              <a:t>Psychology is</a:t>
            </a:r>
            <a:r>
              <a:rPr lang="en-GB" baseline="0" dirty="0"/>
              <a:t> considered as huge part of the society. It is generating a new cultural and social environment. </a:t>
            </a:r>
            <a:r>
              <a:rPr lang="en-GB" dirty="0"/>
              <a:t>Psychology is indicating new culture of the society</a:t>
            </a:r>
            <a:r>
              <a:rPr lang="en-GB" baseline="0" dirty="0"/>
              <a:t> and behaviour patterns are also changed due to cultural and social environment.  </a:t>
            </a:r>
            <a:r>
              <a:rPr lang="en-GB" dirty="0"/>
              <a:t>There are four types of psychology-</a:t>
            </a:r>
          </a:p>
          <a:p>
            <a:pPr lvl="0" algn="just"/>
            <a:r>
              <a:rPr lang="en-GB" dirty="0"/>
              <a:t>Clinical psychology-</a:t>
            </a:r>
            <a:r>
              <a:rPr lang="en-GB" baseline="0" dirty="0"/>
              <a:t> A psychological speciality that provides comprehensive and continuing mental &amp; behavioural health care for different types of people in society. People in society are growing in certain ways and clinical psychology is indicating all those aspects following which mental set up is growing up. Thinking capacity is also being developed. </a:t>
            </a:r>
            <a:endParaRPr lang="en-GB" dirty="0"/>
          </a:p>
          <a:p>
            <a:pPr lvl="0" algn="just"/>
            <a:r>
              <a:rPr lang="en-GB" dirty="0"/>
              <a:t>Cognitive psychology-It</a:t>
            </a:r>
            <a:r>
              <a:rPr lang="en-GB" baseline="0" dirty="0"/>
              <a:t> indicates the study of mental process such as attention, language uses and many more (</a:t>
            </a:r>
            <a:r>
              <a:rPr lang="en-GB" baseline="0" dirty="0" err="1"/>
              <a:t>Julanne</a:t>
            </a:r>
            <a:r>
              <a:rPr lang="en-GB" baseline="0" dirty="0"/>
              <a:t>, 2001). Through different ways, the mental capacity of human being is being developed.  Ability of people to make proper decision is also developed in this cognitive psychology. </a:t>
            </a:r>
            <a:endParaRPr lang="en-GB" dirty="0"/>
          </a:p>
          <a:p>
            <a:pPr lvl="0" algn="just"/>
            <a:r>
              <a:rPr lang="en-US" dirty="0"/>
              <a:t>Behavioral psychology-</a:t>
            </a:r>
            <a:r>
              <a:rPr lang="en-US" baseline="0" dirty="0"/>
              <a:t> It indicates the observable behavior of human in society. </a:t>
            </a:r>
            <a:r>
              <a:rPr lang="en-GB" dirty="0"/>
              <a:t>Studying the ways and reason for certain behaviour is called developmental psychology. </a:t>
            </a:r>
            <a:r>
              <a:rPr lang="en-GB" baseline="0" dirty="0"/>
              <a:t> </a:t>
            </a:r>
            <a:r>
              <a:rPr lang="en-GB" dirty="0"/>
              <a:t>Originally it is concerned with infant and children. Behaviour of</a:t>
            </a:r>
            <a:r>
              <a:rPr lang="en-GB" baseline="0" dirty="0"/>
              <a:t> people are developed in order to being an human and all issues are indicated in behavioural psychology. </a:t>
            </a:r>
            <a:endParaRPr lang="en-GB" dirty="0"/>
          </a:p>
          <a:p>
            <a:endParaRPr lang="en-US" dirty="0"/>
          </a:p>
        </p:txBody>
      </p:sp>
      <p:sp>
        <p:nvSpPr>
          <p:cNvPr id="4" name="Slide Number Placeholder 3"/>
          <p:cNvSpPr>
            <a:spLocks noGrp="1"/>
          </p:cNvSpPr>
          <p:nvPr>
            <p:ph type="sldNum" sz="quarter" idx="10"/>
          </p:nvPr>
        </p:nvSpPr>
        <p:spPr/>
        <p:txBody>
          <a:bodyPr/>
          <a:lstStyle/>
          <a:p>
            <a:fld id="{A5A97951-78D5-4D92-A9A2-D45B82BF2DFA}" type="slidenum">
              <a:rPr lang="en-US" smtClean="0"/>
              <a:t>3</a:t>
            </a:fld>
            <a:endParaRPr lang="en-US"/>
          </a:p>
        </p:txBody>
      </p:sp>
    </p:spTree>
    <p:extLst>
      <p:ext uri="{BB962C8B-B14F-4D97-AF65-F5344CB8AC3E}">
        <p14:creationId xmlns:p14="http://schemas.microsoft.com/office/powerpoint/2010/main" val="40094926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t>Cognitive Development:</a:t>
            </a:r>
            <a:r>
              <a:rPr lang="en-GB" baseline="0" dirty="0"/>
              <a:t> </a:t>
            </a:r>
            <a:r>
              <a:rPr lang="en-GB" dirty="0"/>
              <a:t>The first stage of human cognitive development</a:t>
            </a:r>
            <a:r>
              <a:rPr lang="en-GB" baseline="0" dirty="0"/>
              <a:t> is infant cognitive development. </a:t>
            </a:r>
            <a:r>
              <a:rPr lang="en-GB" dirty="0"/>
              <a:t>How </a:t>
            </a:r>
            <a:r>
              <a:rPr lang="en-US" dirty="0"/>
              <a:t>psychological processes are getting involved in thinking</a:t>
            </a:r>
            <a:r>
              <a:rPr lang="en-US" baseline="0" dirty="0"/>
              <a:t> is also considered in infancy cognitive development (</a:t>
            </a:r>
            <a:r>
              <a:rPr lang="en-US" baseline="0" dirty="0" err="1"/>
              <a:t>Twombly</a:t>
            </a:r>
            <a:r>
              <a:rPr lang="en-US" baseline="0" dirty="0"/>
              <a:t>, 2002). </a:t>
            </a:r>
            <a:r>
              <a:rPr lang="en-GB" dirty="0"/>
              <a:t>Information is obtained from sights, sound, touch, smell and languages</a:t>
            </a:r>
            <a:r>
              <a:rPr lang="en-GB" baseline="0" dirty="0"/>
              <a:t> and ways by which infant minds health is getting developed is indicated in cognitive development (Michael, 2002).  </a:t>
            </a:r>
            <a:r>
              <a:rPr lang="en-GB" dirty="0"/>
              <a:t>Information is processed by our cognitive.</a:t>
            </a:r>
          </a:p>
          <a:p>
            <a:pPr algn="just"/>
            <a:endParaRPr lang="en-GB" baseline="0" dirty="0"/>
          </a:p>
          <a:p>
            <a:pPr algn="just"/>
            <a:r>
              <a:rPr lang="en-GB" baseline="0" dirty="0"/>
              <a:t>Language Development:  In society, children are learning languages from hearing. What they are hearing are being copied by them and for this reason, they are learning languages and practicing. From the babies sensory objects, learning different types of issues are being happen. </a:t>
            </a:r>
            <a:r>
              <a:rPr lang="en-GB" dirty="0"/>
              <a:t>There</a:t>
            </a:r>
            <a:r>
              <a:rPr lang="en-GB" baseline="0" dirty="0"/>
              <a:t> are different stages of cognitive development. Sensorimotor stages, first sub stage, second sub stage (</a:t>
            </a:r>
            <a:r>
              <a:rPr lang="en-GB" baseline="0" dirty="0" err="1"/>
              <a:t>Twombly</a:t>
            </a:r>
            <a:r>
              <a:rPr lang="en-GB" baseline="0" dirty="0"/>
              <a:t>, 2002). In Sensorimotor stage, infant is trying to understand about something which are being expressed to them though manners, languages and others aspects. The thinking is started from 0 to 2 years. </a:t>
            </a:r>
          </a:p>
          <a:p>
            <a:pPr algn="just"/>
            <a:endParaRPr lang="en-GB" baseline="0" dirty="0"/>
          </a:p>
          <a:p>
            <a:pPr algn="just"/>
            <a:r>
              <a:rPr lang="en-GB" baseline="0" dirty="0"/>
              <a:t>Sensory Development: Babies develop something for their sense. They smell from their mothers and try to recognise them. They are also taking taste of milk from mothers. Children also develop their sense through touching their mothers.  They also can recognise their father and mother voices from their hearing senses. At the age of 3 months, vision of infant become clear. </a:t>
            </a:r>
          </a:p>
          <a:p>
            <a:pPr algn="just"/>
            <a:endParaRPr lang="en-GB" baseline="0" dirty="0"/>
          </a:p>
          <a:p>
            <a:pPr algn="just"/>
            <a:r>
              <a:rPr lang="en-GB" baseline="0" dirty="0"/>
              <a:t>Social Development: Children are learning different issues from the people who are around them. Children are learning what other people are doing and how they are interacting with each others. Modes of behaviour is being learnt at that stage (</a:t>
            </a:r>
            <a:r>
              <a:rPr lang="en-US" dirty="0" err="1"/>
              <a:t>Michotte</a:t>
            </a:r>
            <a:r>
              <a:rPr lang="en-US" dirty="0"/>
              <a:t>, 2015). </a:t>
            </a:r>
            <a:r>
              <a:rPr lang="en-GB" baseline="0" dirty="0"/>
              <a:t>. Babies are also learning the languages from people who are beside them. Based on information from them, they are trying to believe something. For a particular situation, how people are behaving beside them are being properly learnt and their mind sets are developed. </a:t>
            </a:r>
            <a:endParaRPr lang="en-US" dirty="0"/>
          </a:p>
        </p:txBody>
      </p:sp>
      <p:sp>
        <p:nvSpPr>
          <p:cNvPr id="4" name="Slide Number Placeholder 3"/>
          <p:cNvSpPr>
            <a:spLocks noGrp="1"/>
          </p:cNvSpPr>
          <p:nvPr>
            <p:ph type="sldNum" sz="quarter" idx="10"/>
          </p:nvPr>
        </p:nvSpPr>
        <p:spPr/>
        <p:txBody>
          <a:bodyPr/>
          <a:lstStyle/>
          <a:p>
            <a:fld id="{A5A97951-78D5-4D92-A9A2-D45B82BF2DFA}" type="slidenum">
              <a:rPr lang="en-US" smtClean="0"/>
              <a:t>4</a:t>
            </a:fld>
            <a:endParaRPr lang="en-US"/>
          </a:p>
        </p:txBody>
      </p:sp>
    </p:spTree>
    <p:extLst>
      <p:ext uri="{BB962C8B-B14F-4D97-AF65-F5344CB8AC3E}">
        <p14:creationId xmlns:p14="http://schemas.microsoft.com/office/powerpoint/2010/main" val="4060065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The state</a:t>
            </a:r>
            <a:r>
              <a:rPr lang="en-US" baseline="0" dirty="0"/>
              <a:t> of period of babyhood  is called infant.  It is considered as early stages of development and growth. In another words, infancy is the period in when someone in a baby or very young child. The time, from the birth and acquisition of languages is called infancy. There are different stages of infancy. Infant is considered when the baby is from 0 to 1 year old. Toddlers is considered when 1 to 2 and 2 to 3 years old. After toddlers, children are trying to learning and recognize something specifically. They are learn that they are seeing in their surroundings. Preschoolers are able to understand everything and they are going to schools to learn new something. Infancy is counted as minor until they are reaching at the age of 18. During middle childhood period, children can easily differentiate between rights and wrongs. They try to make proper differentiation and learn new something properly. In this period, they are very much inquisitive to learn about new something. </a:t>
            </a:r>
            <a:endParaRPr lang="en-US" dirty="0"/>
          </a:p>
        </p:txBody>
      </p:sp>
      <p:sp>
        <p:nvSpPr>
          <p:cNvPr id="4" name="Slide Number Placeholder 3"/>
          <p:cNvSpPr>
            <a:spLocks noGrp="1"/>
          </p:cNvSpPr>
          <p:nvPr>
            <p:ph type="sldNum" sz="quarter" idx="10"/>
          </p:nvPr>
        </p:nvSpPr>
        <p:spPr/>
        <p:txBody>
          <a:bodyPr/>
          <a:lstStyle/>
          <a:p>
            <a:fld id="{A5A97951-78D5-4D92-A9A2-D45B82BF2DFA}" type="slidenum">
              <a:rPr lang="en-US" smtClean="0"/>
              <a:t>5</a:t>
            </a:fld>
            <a:endParaRPr lang="en-US"/>
          </a:p>
        </p:txBody>
      </p:sp>
    </p:spTree>
    <p:extLst>
      <p:ext uri="{BB962C8B-B14F-4D97-AF65-F5344CB8AC3E}">
        <p14:creationId xmlns:p14="http://schemas.microsoft.com/office/powerpoint/2010/main" val="28837861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t>Studying the minds and behaviour is called the psychology. How people are thinking, how their behaviour is modified</a:t>
            </a:r>
            <a:r>
              <a:rPr lang="en-GB" baseline="0" dirty="0"/>
              <a:t> is the part of the psychology.  In another words, </a:t>
            </a:r>
            <a:r>
              <a:rPr lang="en-GB" dirty="0"/>
              <a:t>the study of unconscious phenomena is called the psychology.</a:t>
            </a:r>
            <a:r>
              <a:rPr lang="en-GB" baseline="0" dirty="0"/>
              <a:t> </a:t>
            </a:r>
            <a:r>
              <a:rPr lang="en-GB" dirty="0"/>
              <a:t>Developmental psychology indicates- the physical development, cognitive development and social emotional development (</a:t>
            </a:r>
            <a:r>
              <a:rPr lang="en-GB" dirty="0" err="1"/>
              <a:t>Siegler</a:t>
            </a:r>
            <a:r>
              <a:rPr lang="en-GB" dirty="0"/>
              <a:t>, 1998). A psychologist is treating a patients through psychotherapy. People are growing in certain ways.</a:t>
            </a:r>
            <a:r>
              <a:rPr lang="en-GB" baseline="0" dirty="0"/>
              <a:t> Infant is using different modes for understanding something. They are using motors to understand which are surrounding to them (Michael, 2002).  They can use visual aspects which are driving them to understand something. Based on specific event, they are trying to understand. As a result, their neuron is properly derived to understand (Piaget, &amp;  </a:t>
            </a:r>
            <a:r>
              <a:rPr lang="en-GB" baseline="0" dirty="0" err="1"/>
              <a:t>Inhelder</a:t>
            </a:r>
            <a:r>
              <a:rPr lang="en-GB" baseline="0" dirty="0"/>
              <a:t>, 2018).  Learning something of babies are happening from the society and they are learning from their sights, sounds and smells. Babies are also learning from people are beside them and how they are behaving and how they are responding to a particular situations. In social intimacy is also learnt by babies from the people around them. </a:t>
            </a:r>
            <a:endParaRPr lang="en-GB" dirty="0"/>
          </a:p>
          <a:p>
            <a:endParaRPr lang="en-US" dirty="0"/>
          </a:p>
        </p:txBody>
      </p:sp>
      <p:sp>
        <p:nvSpPr>
          <p:cNvPr id="4" name="Slide Number Placeholder 3"/>
          <p:cNvSpPr>
            <a:spLocks noGrp="1"/>
          </p:cNvSpPr>
          <p:nvPr>
            <p:ph type="sldNum" sz="quarter" idx="10"/>
          </p:nvPr>
        </p:nvSpPr>
        <p:spPr/>
        <p:txBody>
          <a:bodyPr/>
          <a:lstStyle/>
          <a:p>
            <a:fld id="{A5A97951-78D5-4D92-A9A2-D45B82BF2DFA}" type="slidenum">
              <a:rPr lang="en-US" smtClean="0"/>
              <a:t>8</a:t>
            </a:fld>
            <a:endParaRPr lang="en-US"/>
          </a:p>
        </p:txBody>
      </p:sp>
    </p:spTree>
    <p:extLst>
      <p:ext uri="{BB962C8B-B14F-4D97-AF65-F5344CB8AC3E}">
        <p14:creationId xmlns:p14="http://schemas.microsoft.com/office/powerpoint/2010/main" val="2465839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t>
            </a:r>
            <a:r>
              <a:rPr lang="en-US" dirty="0" err="1"/>
              <a:t>Michotte</a:t>
            </a:r>
            <a:r>
              <a:rPr lang="en-US" dirty="0"/>
              <a:t>, 2015)</a:t>
            </a:r>
          </a:p>
          <a:p>
            <a:r>
              <a:rPr lang="en-US" dirty="0"/>
              <a:t>(</a:t>
            </a:r>
            <a:r>
              <a:rPr lang="en-US" dirty="0" err="1"/>
              <a:t>Siegler</a:t>
            </a:r>
            <a:r>
              <a:rPr lang="en-US" dirty="0"/>
              <a:t>, 1998) </a:t>
            </a:r>
          </a:p>
          <a:p>
            <a:r>
              <a:rPr lang="en-US" dirty="0"/>
              <a:t>(Piaget, &amp;</a:t>
            </a:r>
            <a:r>
              <a:rPr lang="en-US" baseline="0" dirty="0"/>
              <a:t> </a:t>
            </a:r>
            <a:r>
              <a:rPr lang="en-US" dirty="0"/>
              <a:t> </a:t>
            </a:r>
            <a:r>
              <a:rPr lang="en-US" dirty="0" err="1"/>
              <a:t>Inhelder</a:t>
            </a:r>
            <a:r>
              <a:rPr lang="en-US" dirty="0"/>
              <a:t>, 2018)</a:t>
            </a:r>
          </a:p>
        </p:txBody>
      </p:sp>
      <p:sp>
        <p:nvSpPr>
          <p:cNvPr id="4" name="Slide Number Placeholder 3"/>
          <p:cNvSpPr>
            <a:spLocks noGrp="1"/>
          </p:cNvSpPr>
          <p:nvPr>
            <p:ph type="sldNum" sz="quarter" idx="10"/>
          </p:nvPr>
        </p:nvSpPr>
        <p:spPr/>
        <p:txBody>
          <a:bodyPr/>
          <a:lstStyle/>
          <a:p>
            <a:fld id="{A5A97951-78D5-4D92-A9A2-D45B82BF2DFA}" type="slidenum">
              <a:rPr lang="en-US" smtClean="0"/>
              <a:t>9</a:t>
            </a:fld>
            <a:endParaRPr lang="en-US"/>
          </a:p>
        </p:txBody>
      </p:sp>
    </p:spTree>
    <p:extLst>
      <p:ext uri="{BB962C8B-B14F-4D97-AF65-F5344CB8AC3E}">
        <p14:creationId xmlns:p14="http://schemas.microsoft.com/office/powerpoint/2010/main" val="8219461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9"/>
          <p:cNvSpPr/>
          <p:nvPr/>
        </p:nvSpPr>
        <p:spPr>
          <a:xfrm>
            <a:off x="24" y="8"/>
            <a:ext cx="12191978" cy="4571994"/>
          </a:xfrm>
          <a:custGeom>
            <a:avLst/>
            <a:gdLst/>
            <a:ahLst/>
            <a:cxnLst/>
            <a:rect l="l" t="t" r="r" b="b"/>
            <a:pathLst>
              <a:path w="12191978" h="4571994">
                <a:moveTo>
                  <a:pt x="1" y="4316129"/>
                </a:moveTo>
                <a:lnTo>
                  <a:pt x="255863" y="4571991"/>
                </a:lnTo>
                <a:lnTo>
                  <a:pt x="203619" y="4571991"/>
                </a:lnTo>
                <a:lnTo>
                  <a:pt x="1" y="4368373"/>
                </a:lnTo>
                <a:close/>
                <a:moveTo>
                  <a:pt x="12191973" y="4312831"/>
                </a:moveTo>
                <a:lnTo>
                  <a:pt x="12191972" y="4365076"/>
                </a:lnTo>
                <a:lnTo>
                  <a:pt x="11985055" y="4571992"/>
                </a:lnTo>
                <a:lnTo>
                  <a:pt x="11932811" y="4571993"/>
                </a:lnTo>
                <a:close/>
                <a:moveTo>
                  <a:pt x="11817249" y="4076816"/>
                </a:moveTo>
                <a:lnTo>
                  <a:pt x="11928074" y="4076816"/>
                </a:lnTo>
                <a:lnTo>
                  <a:pt x="11928074" y="4187641"/>
                </a:lnTo>
                <a:lnTo>
                  <a:pt x="11817249" y="4187641"/>
                </a:lnTo>
                <a:close/>
                <a:moveTo>
                  <a:pt x="10766437" y="4076816"/>
                </a:moveTo>
                <a:lnTo>
                  <a:pt x="10877262" y="4076816"/>
                </a:lnTo>
                <a:lnTo>
                  <a:pt x="10877262" y="4187641"/>
                </a:lnTo>
                <a:lnTo>
                  <a:pt x="10766437" y="4187641"/>
                </a:lnTo>
                <a:close/>
                <a:moveTo>
                  <a:pt x="9715629" y="4076816"/>
                </a:moveTo>
                <a:lnTo>
                  <a:pt x="9826454" y="4076816"/>
                </a:lnTo>
                <a:lnTo>
                  <a:pt x="9826454" y="4187641"/>
                </a:lnTo>
                <a:lnTo>
                  <a:pt x="9715629" y="4187641"/>
                </a:lnTo>
                <a:close/>
                <a:moveTo>
                  <a:pt x="8664821" y="4076816"/>
                </a:moveTo>
                <a:lnTo>
                  <a:pt x="8775646" y="4076816"/>
                </a:lnTo>
                <a:lnTo>
                  <a:pt x="8775646" y="4187641"/>
                </a:lnTo>
                <a:lnTo>
                  <a:pt x="8664821" y="4187641"/>
                </a:lnTo>
                <a:close/>
                <a:moveTo>
                  <a:pt x="7614013" y="4076816"/>
                </a:moveTo>
                <a:lnTo>
                  <a:pt x="7724838" y="4076816"/>
                </a:lnTo>
                <a:lnTo>
                  <a:pt x="7724838" y="4187641"/>
                </a:lnTo>
                <a:lnTo>
                  <a:pt x="7614013" y="4187641"/>
                </a:lnTo>
                <a:close/>
                <a:moveTo>
                  <a:pt x="6563205" y="4076816"/>
                </a:moveTo>
                <a:lnTo>
                  <a:pt x="6674030" y="4076816"/>
                </a:lnTo>
                <a:lnTo>
                  <a:pt x="6674030" y="4187641"/>
                </a:lnTo>
                <a:lnTo>
                  <a:pt x="6563205" y="4187641"/>
                </a:lnTo>
                <a:close/>
                <a:moveTo>
                  <a:pt x="5512397" y="4076816"/>
                </a:moveTo>
                <a:lnTo>
                  <a:pt x="5623222" y="4076816"/>
                </a:lnTo>
                <a:lnTo>
                  <a:pt x="5623222" y="4187641"/>
                </a:lnTo>
                <a:lnTo>
                  <a:pt x="5512397" y="4187641"/>
                </a:lnTo>
                <a:close/>
                <a:moveTo>
                  <a:pt x="4461589" y="4076816"/>
                </a:moveTo>
                <a:lnTo>
                  <a:pt x="4572414" y="4076816"/>
                </a:lnTo>
                <a:lnTo>
                  <a:pt x="4572414" y="4187641"/>
                </a:lnTo>
                <a:lnTo>
                  <a:pt x="4461589" y="4187641"/>
                </a:lnTo>
                <a:close/>
                <a:moveTo>
                  <a:pt x="3410782" y="4076816"/>
                </a:moveTo>
                <a:lnTo>
                  <a:pt x="3521608" y="4076816"/>
                </a:lnTo>
                <a:lnTo>
                  <a:pt x="3521608" y="4187641"/>
                </a:lnTo>
                <a:lnTo>
                  <a:pt x="3410782" y="4187641"/>
                </a:lnTo>
                <a:close/>
                <a:moveTo>
                  <a:pt x="2359975" y="4076816"/>
                </a:moveTo>
                <a:lnTo>
                  <a:pt x="2470800" y="4076816"/>
                </a:lnTo>
                <a:lnTo>
                  <a:pt x="2470800" y="4187641"/>
                </a:lnTo>
                <a:lnTo>
                  <a:pt x="2359975" y="4187641"/>
                </a:lnTo>
                <a:close/>
                <a:moveTo>
                  <a:pt x="1309167" y="4076816"/>
                </a:moveTo>
                <a:lnTo>
                  <a:pt x="1419992" y="4076816"/>
                </a:lnTo>
                <a:lnTo>
                  <a:pt x="1419992" y="4187641"/>
                </a:lnTo>
                <a:lnTo>
                  <a:pt x="1309167" y="4187641"/>
                </a:lnTo>
                <a:close/>
                <a:moveTo>
                  <a:pt x="258359" y="4076816"/>
                </a:moveTo>
                <a:lnTo>
                  <a:pt x="369184" y="4076816"/>
                </a:lnTo>
                <a:lnTo>
                  <a:pt x="369184" y="4187641"/>
                </a:lnTo>
                <a:lnTo>
                  <a:pt x="258359" y="4187641"/>
                </a:lnTo>
                <a:close/>
                <a:moveTo>
                  <a:pt x="11291841" y="3551209"/>
                </a:moveTo>
                <a:lnTo>
                  <a:pt x="11402666" y="3551209"/>
                </a:lnTo>
                <a:lnTo>
                  <a:pt x="11402666" y="3662034"/>
                </a:lnTo>
                <a:lnTo>
                  <a:pt x="11291841" y="3662034"/>
                </a:lnTo>
                <a:close/>
                <a:moveTo>
                  <a:pt x="10241033" y="3551209"/>
                </a:moveTo>
                <a:lnTo>
                  <a:pt x="10351858" y="3551209"/>
                </a:lnTo>
                <a:lnTo>
                  <a:pt x="10351858" y="3662034"/>
                </a:lnTo>
                <a:lnTo>
                  <a:pt x="10241033" y="3662034"/>
                </a:lnTo>
                <a:close/>
                <a:moveTo>
                  <a:pt x="9190225" y="3551209"/>
                </a:moveTo>
                <a:lnTo>
                  <a:pt x="9301050" y="3551209"/>
                </a:lnTo>
                <a:lnTo>
                  <a:pt x="9301050" y="3662034"/>
                </a:lnTo>
                <a:lnTo>
                  <a:pt x="9190225" y="3662034"/>
                </a:lnTo>
                <a:close/>
                <a:moveTo>
                  <a:pt x="8139417" y="3551209"/>
                </a:moveTo>
                <a:lnTo>
                  <a:pt x="8250242" y="3551209"/>
                </a:lnTo>
                <a:lnTo>
                  <a:pt x="8250242" y="3662034"/>
                </a:lnTo>
                <a:lnTo>
                  <a:pt x="8139417" y="3662034"/>
                </a:lnTo>
                <a:close/>
                <a:moveTo>
                  <a:pt x="7088609" y="3551209"/>
                </a:moveTo>
                <a:lnTo>
                  <a:pt x="7199434" y="3551209"/>
                </a:lnTo>
                <a:lnTo>
                  <a:pt x="7199434" y="3662034"/>
                </a:lnTo>
                <a:lnTo>
                  <a:pt x="7088609" y="3662034"/>
                </a:lnTo>
                <a:close/>
                <a:moveTo>
                  <a:pt x="6037801" y="3551209"/>
                </a:moveTo>
                <a:lnTo>
                  <a:pt x="6148626" y="3551209"/>
                </a:lnTo>
                <a:lnTo>
                  <a:pt x="6148626" y="3662034"/>
                </a:lnTo>
                <a:lnTo>
                  <a:pt x="6037801" y="3662034"/>
                </a:lnTo>
                <a:close/>
                <a:moveTo>
                  <a:pt x="4986998" y="3551209"/>
                </a:moveTo>
                <a:lnTo>
                  <a:pt x="5097826" y="3551209"/>
                </a:lnTo>
                <a:lnTo>
                  <a:pt x="5097826" y="3662034"/>
                </a:lnTo>
                <a:lnTo>
                  <a:pt x="4986998" y="3662034"/>
                </a:lnTo>
                <a:close/>
                <a:moveTo>
                  <a:pt x="3936196" y="3551209"/>
                </a:moveTo>
                <a:lnTo>
                  <a:pt x="4047020" y="3551209"/>
                </a:lnTo>
                <a:lnTo>
                  <a:pt x="4047020" y="3662034"/>
                </a:lnTo>
                <a:lnTo>
                  <a:pt x="3936196" y="3662034"/>
                </a:lnTo>
                <a:close/>
                <a:moveTo>
                  <a:pt x="2885389" y="3551209"/>
                </a:moveTo>
                <a:lnTo>
                  <a:pt x="2996214" y="3551209"/>
                </a:lnTo>
                <a:lnTo>
                  <a:pt x="2996214" y="3662034"/>
                </a:lnTo>
                <a:lnTo>
                  <a:pt x="2885389" y="3662034"/>
                </a:lnTo>
                <a:close/>
                <a:moveTo>
                  <a:pt x="1834579" y="3551209"/>
                </a:moveTo>
                <a:lnTo>
                  <a:pt x="1945404" y="3551209"/>
                </a:lnTo>
                <a:lnTo>
                  <a:pt x="1945404" y="3662034"/>
                </a:lnTo>
                <a:lnTo>
                  <a:pt x="1834579" y="3662034"/>
                </a:lnTo>
                <a:close/>
                <a:moveTo>
                  <a:pt x="783773" y="3551209"/>
                </a:moveTo>
                <a:lnTo>
                  <a:pt x="894598" y="3551209"/>
                </a:lnTo>
                <a:lnTo>
                  <a:pt x="894598" y="3662034"/>
                </a:lnTo>
                <a:lnTo>
                  <a:pt x="783773" y="3662034"/>
                </a:lnTo>
                <a:close/>
                <a:moveTo>
                  <a:pt x="2942310" y="3107960"/>
                </a:moveTo>
                <a:lnTo>
                  <a:pt x="2470811" y="3579460"/>
                </a:lnTo>
                <a:lnTo>
                  <a:pt x="2470811" y="3634896"/>
                </a:lnTo>
                <a:lnTo>
                  <a:pt x="2942311" y="4106397"/>
                </a:lnTo>
                <a:lnTo>
                  <a:pt x="3410794" y="3637915"/>
                </a:lnTo>
                <a:lnTo>
                  <a:pt x="3410794" y="3576442"/>
                </a:lnTo>
                <a:close/>
                <a:moveTo>
                  <a:pt x="840944" y="3107960"/>
                </a:moveTo>
                <a:lnTo>
                  <a:pt x="369194" y="3579710"/>
                </a:lnTo>
                <a:lnTo>
                  <a:pt x="369194" y="3634648"/>
                </a:lnTo>
                <a:lnTo>
                  <a:pt x="840944" y="4106399"/>
                </a:lnTo>
                <a:lnTo>
                  <a:pt x="1309176" y="3638165"/>
                </a:lnTo>
                <a:lnTo>
                  <a:pt x="1309176" y="3576193"/>
                </a:lnTo>
                <a:close/>
                <a:moveTo>
                  <a:pt x="3992986" y="3107959"/>
                </a:moveTo>
                <a:lnTo>
                  <a:pt x="3521621" y="3579335"/>
                </a:lnTo>
                <a:lnTo>
                  <a:pt x="3521621" y="3635021"/>
                </a:lnTo>
                <a:lnTo>
                  <a:pt x="3992986" y="4106398"/>
                </a:lnTo>
                <a:lnTo>
                  <a:pt x="4461593" y="3637778"/>
                </a:lnTo>
                <a:lnTo>
                  <a:pt x="4461593" y="3576578"/>
                </a:lnTo>
                <a:close/>
                <a:moveTo>
                  <a:pt x="1891624" y="3107959"/>
                </a:moveTo>
                <a:lnTo>
                  <a:pt x="1420001" y="3579584"/>
                </a:lnTo>
                <a:lnTo>
                  <a:pt x="1420001" y="3634774"/>
                </a:lnTo>
                <a:lnTo>
                  <a:pt x="1891623" y="4106397"/>
                </a:lnTo>
                <a:lnTo>
                  <a:pt x="2359987" y="3638040"/>
                </a:lnTo>
                <a:lnTo>
                  <a:pt x="2359987" y="3576315"/>
                </a:lnTo>
                <a:close/>
                <a:moveTo>
                  <a:pt x="8195689" y="3107959"/>
                </a:moveTo>
                <a:lnTo>
                  <a:pt x="7724838" y="3578810"/>
                </a:lnTo>
                <a:lnTo>
                  <a:pt x="7724838" y="3635541"/>
                </a:lnTo>
                <a:lnTo>
                  <a:pt x="8195691" y="4106395"/>
                </a:lnTo>
                <a:lnTo>
                  <a:pt x="8664821" y="3637265"/>
                </a:lnTo>
                <a:lnTo>
                  <a:pt x="8664821" y="3577091"/>
                </a:lnTo>
                <a:close/>
                <a:moveTo>
                  <a:pt x="5043664" y="3107959"/>
                </a:moveTo>
                <a:lnTo>
                  <a:pt x="4572419" y="3579197"/>
                </a:lnTo>
                <a:lnTo>
                  <a:pt x="4572419" y="3635159"/>
                </a:lnTo>
                <a:lnTo>
                  <a:pt x="5043662" y="4106396"/>
                </a:lnTo>
                <a:lnTo>
                  <a:pt x="5512402" y="3637650"/>
                </a:lnTo>
                <a:lnTo>
                  <a:pt x="5512402" y="3576704"/>
                </a:lnTo>
                <a:close/>
                <a:moveTo>
                  <a:pt x="6094326" y="3107958"/>
                </a:moveTo>
                <a:lnTo>
                  <a:pt x="5623226" y="3579070"/>
                </a:lnTo>
                <a:lnTo>
                  <a:pt x="5623226" y="3635285"/>
                </a:lnTo>
                <a:lnTo>
                  <a:pt x="6094326" y="4106397"/>
                </a:lnTo>
                <a:lnTo>
                  <a:pt x="6563205" y="3637518"/>
                </a:lnTo>
                <a:lnTo>
                  <a:pt x="6563205" y="3576837"/>
                </a:lnTo>
                <a:close/>
                <a:moveTo>
                  <a:pt x="9246372" y="3107957"/>
                </a:moveTo>
                <a:lnTo>
                  <a:pt x="8775646" y="3578683"/>
                </a:lnTo>
                <a:lnTo>
                  <a:pt x="8775646" y="3635671"/>
                </a:lnTo>
                <a:lnTo>
                  <a:pt x="9246369" y="4106395"/>
                </a:lnTo>
                <a:lnTo>
                  <a:pt x="9715629" y="3637135"/>
                </a:lnTo>
                <a:lnTo>
                  <a:pt x="9715629" y="3577215"/>
                </a:lnTo>
                <a:close/>
                <a:moveTo>
                  <a:pt x="7145009" y="3107957"/>
                </a:moveTo>
                <a:lnTo>
                  <a:pt x="6674030" y="3578936"/>
                </a:lnTo>
                <a:lnTo>
                  <a:pt x="6674030" y="3635418"/>
                </a:lnTo>
                <a:lnTo>
                  <a:pt x="7145007" y="4106396"/>
                </a:lnTo>
                <a:lnTo>
                  <a:pt x="7614013" y="3637390"/>
                </a:lnTo>
                <a:lnTo>
                  <a:pt x="7614013" y="3576961"/>
                </a:lnTo>
                <a:close/>
                <a:moveTo>
                  <a:pt x="11347734" y="3107957"/>
                </a:moveTo>
                <a:lnTo>
                  <a:pt x="10877262" y="3578428"/>
                </a:lnTo>
                <a:lnTo>
                  <a:pt x="10877262" y="3635922"/>
                </a:lnTo>
                <a:lnTo>
                  <a:pt x="11347735" y="4106396"/>
                </a:lnTo>
                <a:lnTo>
                  <a:pt x="11817249" y="3636882"/>
                </a:lnTo>
                <a:lnTo>
                  <a:pt x="11817249" y="3577472"/>
                </a:lnTo>
                <a:close/>
                <a:moveTo>
                  <a:pt x="10297053" y="3107955"/>
                </a:moveTo>
                <a:lnTo>
                  <a:pt x="9826454" y="3578554"/>
                </a:lnTo>
                <a:lnTo>
                  <a:pt x="9826454" y="3635794"/>
                </a:lnTo>
                <a:lnTo>
                  <a:pt x="10297054" y="4106394"/>
                </a:lnTo>
                <a:lnTo>
                  <a:pt x="10766437" y="3637011"/>
                </a:lnTo>
                <a:lnTo>
                  <a:pt x="10766437" y="3577339"/>
                </a:lnTo>
                <a:close/>
                <a:moveTo>
                  <a:pt x="11817249" y="3027334"/>
                </a:moveTo>
                <a:lnTo>
                  <a:pt x="11928074" y="3027334"/>
                </a:lnTo>
                <a:lnTo>
                  <a:pt x="11928074" y="3138159"/>
                </a:lnTo>
                <a:lnTo>
                  <a:pt x="11817249" y="3138159"/>
                </a:lnTo>
                <a:close/>
                <a:moveTo>
                  <a:pt x="10766437" y="3027334"/>
                </a:moveTo>
                <a:lnTo>
                  <a:pt x="10877262" y="3027334"/>
                </a:lnTo>
                <a:lnTo>
                  <a:pt x="10877262" y="3138159"/>
                </a:lnTo>
                <a:lnTo>
                  <a:pt x="10766437" y="3138159"/>
                </a:lnTo>
                <a:close/>
                <a:moveTo>
                  <a:pt x="9715629" y="3027334"/>
                </a:moveTo>
                <a:lnTo>
                  <a:pt x="9826454" y="3027334"/>
                </a:lnTo>
                <a:lnTo>
                  <a:pt x="9826454" y="3138159"/>
                </a:lnTo>
                <a:lnTo>
                  <a:pt x="9715629" y="3138159"/>
                </a:lnTo>
                <a:close/>
                <a:moveTo>
                  <a:pt x="8664821" y="3027334"/>
                </a:moveTo>
                <a:lnTo>
                  <a:pt x="8775646" y="3027334"/>
                </a:lnTo>
                <a:lnTo>
                  <a:pt x="8775646" y="3138159"/>
                </a:lnTo>
                <a:lnTo>
                  <a:pt x="8664821" y="3138159"/>
                </a:lnTo>
                <a:close/>
                <a:moveTo>
                  <a:pt x="7614013" y="3027334"/>
                </a:moveTo>
                <a:lnTo>
                  <a:pt x="7724838" y="3027334"/>
                </a:lnTo>
                <a:lnTo>
                  <a:pt x="7724838" y="3138159"/>
                </a:lnTo>
                <a:lnTo>
                  <a:pt x="7614013" y="3138159"/>
                </a:lnTo>
                <a:close/>
                <a:moveTo>
                  <a:pt x="6563205" y="3027334"/>
                </a:moveTo>
                <a:lnTo>
                  <a:pt x="6674030" y="3027334"/>
                </a:lnTo>
                <a:lnTo>
                  <a:pt x="6674030" y="3138159"/>
                </a:lnTo>
                <a:lnTo>
                  <a:pt x="6563205" y="3138159"/>
                </a:lnTo>
                <a:close/>
                <a:moveTo>
                  <a:pt x="5512400" y="3027334"/>
                </a:moveTo>
                <a:lnTo>
                  <a:pt x="5623225" y="3027334"/>
                </a:lnTo>
                <a:lnTo>
                  <a:pt x="5623225" y="3138159"/>
                </a:lnTo>
                <a:lnTo>
                  <a:pt x="5512400" y="3138159"/>
                </a:lnTo>
                <a:close/>
                <a:moveTo>
                  <a:pt x="4461592" y="3027334"/>
                </a:moveTo>
                <a:lnTo>
                  <a:pt x="4572417" y="3027334"/>
                </a:lnTo>
                <a:lnTo>
                  <a:pt x="4572417" y="3138159"/>
                </a:lnTo>
                <a:lnTo>
                  <a:pt x="4461592" y="3138159"/>
                </a:lnTo>
                <a:close/>
                <a:moveTo>
                  <a:pt x="3410790" y="3027334"/>
                </a:moveTo>
                <a:lnTo>
                  <a:pt x="3521616" y="3027334"/>
                </a:lnTo>
                <a:lnTo>
                  <a:pt x="3521616" y="3138159"/>
                </a:lnTo>
                <a:lnTo>
                  <a:pt x="3410790" y="3138159"/>
                </a:lnTo>
                <a:close/>
                <a:moveTo>
                  <a:pt x="2359982" y="3027334"/>
                </a:moveTo>
                <a:lnTo>
                  <a:pt x="2470807" y="3027334"/>
                </a:lnTo>
                <a:lnTo>
                  <a:pt x="2470807" y="3138159"/>
                </a:lnTo>
                <a:lnTo>
                  <a:pt x="2359982" y="3138159"/>
                </a:lnTo>
                <a:close/>
                <a:moveTo>
                  <a:pt x="1309173" y="3027334"/>
                </a:moveTo>
                <a:lnTo>
                  <a:pt x="1419997" y="3027334"/>
                </a:lnTo>
                <a:lnTo>
                  <a:pt x="1419997" y="3138159"/>
                </a:lnTo>
                <a:lnTo>
                  <a:pt x="1309173" y="3138159"/>
                </a:lnTo>
                <a:close/>
                <a:moveTo>
                  <a:pt x="258365" y="3027334"/>
                </a:moveTo>
                <a:lnTo>
                  <a:pt x="369190" y="3027334"/>
                </a:lnTo>
                <a:lnTo>
                  <a:pt x="369190" y="3138159"/>
                </a:lnTo>
                <a:lnTo>
                  <a:pt x="258365" y="3138159"/>
                </a:lnTo>
                <a:close/>
                <a:moveTo>
                  <a:pt x="10794114" y="2610895"/>
                </a:moveTo>
                <a:lnTo>
                  <a:pt x="10323174" y="3081834"/>
                </a:lnTo>
                <a:lnTo>
                  <a:pt x="10792548" y="3551209"/>
                </a:lnTo>
                <a:lnTo>
                  <a:pt x="10852239" y="3551209"/>
                </a:lnTo>
                <a:lnTo>
                  <a:pt x="11321612" y="3081835"/>
                </a:lnTo>
                <a:lnTo>
                  <a:pt x="10850672" y="2610895"/>
                </a:lnTo>
                <a:close/>
                <a:moveTo>
                  <a:pt x="9743434" y="2610895"/>
                </a:moveTo>
                <a:lnTo>
                  <a:pt x="9272494" y="3081834"/>
                </a:lnTo>
                <a:lnTo>
                  <a:pt x="9741869" y="3551209"/>
                </a:lnTo>
                <a:lnTo>
                  <a:pt x="9801555" y="3551209"/>
                </a:lnTo>
                <a:lnTo>
                  <a:pt x="10270931" y="3081833"/>
                </a:lnTo>
                <a:lnTo>
                  <a:pt x="9799992" y="2610895"/>
                </a:lnTo>
                <a:close/>
                <a:moveTo>
                  <a:pt x="8692754" y="2610895"/>
                </a:moveTo>
                <a:lnTo>
                  <a:pt x="8221811" y="3081837"/>
                </a:lnTo>
                <a:lnTo>
                  <a:pt x="8691183" y="3551209"/>
                </a:lnTo>
                <a:lnTo>
                  <a:pt x="8750876" y="3551209"/>
                </a:lnTo>
                <a:lnTo>
                  <a:pt x="9220250" y="3081835"/>
                </a:lnTo>
                <a:lnTo>
                  <a:pt x="8749310" y="2610895"/>
                </a:lnTo>
                <a:close/>
                <a:moveTo>
                  <a:pt x="7642070" y="2610895"/>
                </a:moveTo>
                <a:lnTo>
                  <a:pt x="7171131" y="3081835"/>
                </a:lnTo>
                <a:lnTo>
                  <a:pt x="7640505" y="3551209"/>
                </a:lnTo>
                <a:lnTo>
                  <a:pt x="7700194" y="3551209"/>
                </a:lnTo>
                <a:lnTo>
                  <a:pt x="8169567" y="3081836"/>
                </a:lnTo>
                <a:lnTo>
                  <a:pt x="7698625" y="2610895"/>
                </a:lnTo>
                <a:close/>
                <a:moveTo>
                  <a:pt x="6591389" y="2610895"/>
                </a:moveTo>
                <a:lnTo>
                  <a:pt x="6120448" y="3081836"/>
                </a:lnTo>
                <a:lnTo>
                  <a:pt x="6589820" y="3551209"/>
                </a:lnTo>
                <a:lnTo>
                  <a:pt x="6649514" y="3551209"/>
                </a:lnTo>
                <a:lnTo>
                  <a:pt x="7118887" y="3081836"/>
                </a:lnTo>
                <a:lnTo>
                  <a:pt x="6647947" y="2610895"/>
                </a:lnTo>
                <a:close/>
                <a:moveTo>
                  <a:pt x="5540722" y="2610895"/>
                </a:moveTo>
                <a:lnTo>
                  <a:pt x="5069790" y="3081837"/>
                </a:lnTo>
                <a:lnTo>
                  <a:pt x="5539152" y="3551209"/>
                </a:lnTo>
                <a:lnTo>
                  <a:pt x="5598843" y="3551209"/>
                </a:lnTo>
                <a:lnTo>
                  <a:pt x="6068204" y="3081836"/>
                </a:lnTo>
                <a:lnTo>
                  <a:pt x="5597274" y="2610895"/>
                </a:lnTo>
                <a:close/>
                <a:moveTo>
                  <a:pt x="4490039" y="2610895"/>
                </a:moveTo>
                <a:lnTo>
                  <a:pt x="4019108" y="3081837"/>
                </a:lnTo>
                <a:lnTo>
                  <a:pt x="4488467" y="3551209"/>
                </a:lnTo>
                <a:lnTo>
                  <a:pt x="4548162" y="3551209"/>
                </a:lnTo>
                <a:lnTo>
                  <a:pt x="5017539" y="3081837"/>
                </a:lnTo>
                <a:lnTo>
                  <a:pt x="4546591" y="2610895"/>
                </a:lnTo>
                <a:close/>
                <a:moveTo>
                  <a:pt x="3439377" y="2610895"/>
                </a:moveTo>
                <a:lnTo>
                  <a:pt x="2968431" y="3081838"/>
                </a:lnTo>
                <a:lnTo>
                  <a:pt x="3437805" y="3551209"/>
                </a:lnTo>
                <a:lnTo>
                  <a:pt x="3497502" y="3551209"/>
                </a:lnTo>
                <a:lnTo>
                  <a:pt x="3966864" y="3081837"/>
                </a:lnTo>
                <a:lnTo>
                  <a:pt x="3495931" y="2610895"/>
                </a:lnTo>
                <a:close/>
                <a:moveTo>
                  <a:pt x="2388695" y="2610895"/>
                </a:moveTo>
                <a:lnTo>
                  <a:pt x="1917746" y="3081837"/>
                </a:lnTo>
                <a:lnTo>
                  <a:pt x="2387125" y="3551209"/>
                </a:lnTo>
                <a:lnTo>
                  <a:pt x="2446819" y="3551209"/>
                </a:lnTo>
                <a:lnTo>
                  <a:pt x="2916188" y="3081838"/>
                </a:lnTo>
                <a:lnTo>
                  <a:pt x="2445246" y="2610895"/>
                </a:lnTo>
                <a:close/>
                <a:moveTo>
                  <a:pt x="1338007" y="2610895"/>
                </a:moveTo>
                <a:lnTo>
                  <a:pt x="867066" y="3081838"/>
                </a:lnTo>
                <a:lnTo>
                  <a:pt x="1336436" y="3551209"/>
                </a:lnTo>
                <a:lnTo>
                  <a:pt x="1396132" y="3551209"/>
                </a:lnTo>
                <a:lnTo>
                  <a:pt x="1865502" y="3081837"/>
                </a:lnTo>
                <a:lnTo>
                  <a:pt x="1394561" y="2610895"/>
                </a:lnTo>
                <a:close/>
                <a:moveTo>
                  <a:pt x="11291841" y="2500070"/>
                </a:moveTo>
                <a:lnTo>
                  <a:pt x="11402666" y="2500070"/>
                </a:lnTo>
                <a:lnTo>
                  <a:pt x="11402666" y="2610895"/>
                </a:lnTo>
                <a:lnTo>
                  <a:pt x="11291841" y="2610895"/>
                </a:lnTo>
                <a:close/>
                <a:moveTo>
                  <a:pt x="10241033" y="2500070"/>
                </a:moveTo>
                <a:lnTo>
                  <a:pt x="10351858" y="2500070"/>
                </a:lnTo>
                <a:lnTo>
                  <a:pt x="10351858" y="2610895"/>
                </a:lnTo>
                <a:lnTo>
                  <a:pt x="10241033" y="2610895"/>
                </a:lnTo>
                <a:close/>
                <a:moveTo>
                  <a:pt x="9190225" y="2500070"/>
                </a:moveTo>
                <a:lnTo>
                  <a:pt x="9301050" y="2500070"/>
                </a:lnTo>
                <a:lnTo>
                  <a:pt x="9301050" y="2610895"/>
                </a:lnTo>
                <a:lnTo>
                  <a:pt x="9190225" y="2610895"/>
                </a:lnTo>
                <a:close/>
                <a:moveTo>
                  <a:pt x="8139417" y="2500070"/>
                </a:moveTo>
                <a:lnTo>
                  <a:pt x="8250242" y="2500070"/>
                </a:lnTo>
                <a:lnTo>
                  <a:pt x="8250242" y="2610895"/>
                </a:lnTo>
                <a:lnTo>
                  <a:pt x="8139417" y="2610895"/>
                </a:lnTo>
                <a:close/>
                <a:moveTo>
                  <a:pt x="7088609" y="2500070"/>
                </a:moveTo>
                <a:lnTo>
                  <a:pt x="7199434" y="2500070"/>
                </a:lnTo>
                <a:lnTo>
                  <a:pt x="7199434" y="2610895"/>
                </a:lnTo>
                <a:lnTo>
                  <a:pt x="7088609" y="2610895"/>
                </a:lnTo>
                <a:close/>
                <a:moveTo>
                  <a:pt x="6037801" y="2500070"/>
                </a:moveTo>
                <a:lnTo>
                  <a:pt x="6148626" y="2500070"/>
                </a:lnTo>
                <a:lnTo>
                  <a:pt x="6148626" y="2610895"/>
                </a:lnTo>
                <a:lnTo>
                  <a:pt x="6037801" y="2610895"/>
                </a:lnTo>
                <a:close/>
                <a:moveTo>
                  <a:pt x="4987000" y="2500070"/>
                </a:moveTo>
                <a:lnTo>
                  <a:pt x="5097829" y="2500070"/>
                </a:lnTo>
                <a:lnTo>
                  <a:pt x="5097829" y="2610895"/>
                </a:lnTo>
                <a:lnTo>
                  <a:pt x="4987000" y="2610895"/>
                </a:lnTo>
                <a:close/>
                <a:moveTo>
                  <a:pt x="3936200" y="2500070"/>
                </a:moveTo>
                <a:lnTo>
                  <a:pt x="4047024" y="2500070"/>
                </a:lnTo>
                <a:lnTo>
                  <a:pt x="4047024" y="2610895"/>
                </a:lnTo>
                <a:lnTo>
                  <a:pt x="3936200" y="2610895"/>
                </a:lnTo>
                <a:close/>
                <a:moveTo>
                  <a:pt x="2885393" y="2500070"/>
                </a:moveTo>
                <a:lnTo>
                  <a:pt x="2996218" y="2500070"/>
                </a:lnTo>
                <a:lnTo>
                  <a:pt x="2996218" y="2610895"/>
                </a:lnTo>
                <a:lnTo>
                  <a:pt x="2885393" y="2610895"/>
                </a:lnTo>
                <a:close/>
                <a:moveTo>
                  <a:pt x="1834583" y="2500070"/>
                </a:moveTo>
                <a:lnTo>
                  <a:pt x="1945408" y="2500070"/>
                </a:lnTo>
                <a:lnTo>
                  <a:pt x="1945408" y="2610895"/>
                </a:lnTo>
                <a:lnTo>
                  <a:pt x="1834583" y="2610895"/>
                </a:lnTo>
                <a:close/>
                <a:moveTo>
                  <a:pt x="783777" y="2500070"/>
                </a:moveTo>
                <a:lnTo>
                  <a:pt x="894602" y="2500070"/>
                </a:lnTo>
                <a:lnTo>
                  <a:pt x="894602" y="2610895"/>
                </a:lnTo>
                <a:lnTo>
                  <a:pt x="783777" y="2610895"/>
                </a:lnTo>
                <a:close/>
                <a:moveTo>
                  <a:pt x="1891623" y="2057291"/>
                </a:moveTo>
                <a:lnTo>
                  <a:pt x="1420005" y="2528898"/>
                </a:lnTo>
                <a:lnTo>
                  <a:pt x="1420005" y="2584095"/>
                </a:lnTo>
                <a:lnTo>
                  <a:pt x="1891624" y="3055715"/>
                </a:lnTo>
                <a:lnTo>
                  <a:pt x="2359991" y="2587356"/>
                </a:lnTo>
                <a:lnTo>
                  <a:pt x="2359991" y="2525640"/>
                </a:lnTo>
                <a:close/>
                <a:moveTo>
                  <a:pt x="2942310" y="2057291"/>
                </a:moveTo>
                <a:lnTo>
                  <a:pt x="2470816" y="2528774"/>
                </a:lnTo>
                <a:lnTo>
                  <a:pt x="2470816" y="2584221"/>
                </a:lnTo>
                <a:lnTo>
                  <a:pt x="2942310" y="3055716"/>
                </a:lnTo>
                <a:lnTo>
                  <a:pt x="3410799" y="2587229"/>
                </a:lnTo>
                <a:lnTo>
                  <a:pt x="3410799" y="2525765"/>
                </a:lnTo>
                <a:close/>
                <a:moveTo>
                  <a:pt x="3992986" y="2057290"/>
                </a:moveTo>
                <a:lnTo>
                  <a:pt x="3521627" y="2528649"/>
                </a:lnTo>
                <a:lnTo>
                  <a:pt x="3521627" y="2584345"/>
                </a:lnTo>
                <a:lnTo>
                  <a:pt x="3992986" y="3055715"/>
                </a:lnTo>
                <a:lnTo>
                  <a:pt x="4461596" y="2587094"/>
                </a:lnTo>
                <a:lnTo>
                  <a:pt x="4461596" y="2525899"/>
                </a:lnTo>
                <a:close/>
                <a:moveTo>
                  <a:pt x="840944" y="2057289"/>
                </a:moveTo>
                <a:lnTo>
                  <a:pt x="369198" y="2529024"/>
                </a:lnTo>
                <a:lnTo>
                  <a:pt x="369198" y="2583969"/>
                </a:lnTo>
                <a:lnTo>
                  <a:pt x="840944" y="3055716"/>
                </a:lnTo>
                <a:lnTo>
                  <a:pt x="1309180" y="2587479"/>
                </a:lnTo>
                <a:lnTo>
                  <a:pt x="1309180" y="2525514"/>
                </a:lnTo>
                <a:close/>
                <a:moveTo>
                  <a:pt x="7145007" y="2057289"/>
                </a:moveTo>
                <a:lnTo>
                  <a:pt x="6674030" y="2528255"/>
                </a:lnTo>
                <a:lnTo>
                  <a:pt x="6674030" y="2584733"/>
                </a:lnTo>
                <a:lnTo>
                  <a:pt x="7145010" y="3055713"/>
                </a:lnTo>
                <a:lnTo>
                  <a:pt x="7614013" y="2586710"/>
                </a:lnTo>
                <a:lnTo>
                  <a:pt x="7614013" y="2526283"/>
                </a:lnTo>
                <a:close/>
                <a:moveTo>
                  <a:pt x="5043664" y="2057289"/>
                </a:moveTo>
                <a:lnTo>
                  <a:pt x="4572421" y="2528513"/>
                </a:lnTo>
                <a:lnTo>
                  <a:pt x="4572421" y="2584480"/>
                </a:lnTo>
                <a:lnTo>
                  <a:pt x="5043664" y="3055715"/>
                </a:lnTo>
                <a:lnTo>
                  <a:pt x="5512404" y="2586968"/>
                </a:lnTo>
                <a:lnTo>
                  <a:pt x="5512404" y="2526024"/>
                </a:lnTo>
                <a:close/>
                <a:moveTo>
                  <a:pt x="10297053" y="2057288"/>
                </a:moveTo>
                <a:lnTo>
                  <a:pt x="9826454" y="2527875"/>
                </a:lnTo>
                <a:lnTo>
                  <a:pt x="9826454" y="2585115"/>
                </a:lnTo>
                <a:lnTo>
                  <a:pt x="10297052" y="3055713"/>
                </a:lnTo>
                <a:lnTo>
                  <a:pt x="10766437" y="2586328"/>
                </a:lnTo>
                <a:lnTo>
                  <a:pt x="10766437" y="2526660"/>
                </a:lnTo>
                <a:close/>
                <a:moveTo>
                  <a:pt x="9246373" y="2057288"/>
                </a:moveTo>
                <a:lnTo>
                  <a:pt x="8775646" y="2528002"/>
                </a:lnTo>
                <a:lnTo>
                  <a:pt x="8775646" y="2584986"/>
                </a:lnTo>
                <a:lnTo>
                  <a:pt x="9246373" y="3055713"/>
                </a:lnTo>
                <a:lnTo>
                  <a:pt x="9715629" y="2586457"/>
                </a:lnTo>
                <a:lnTo>
                  <a:pt x="9715629" y="2526532"/>
                </a:lnTo>
                <a:close/>
                <a:moveTo>
                  <a:pt x="8195690" y="2057288"/>
                </a:moveTo>
                <a:lnTo>
                  <a:pt x="7724838" y="2528128"/>
                </a:lnTo>
                <a:lnTo>
                  <a:pt x="7724838" y="2584864"/>
                </a:lnTo>
                <a:lnTo>
                  <a:pt x="8195689" y="3055714"/>
                </a:lnTo>
                <a:lnTo>
                  <a:pt x="8664821" y="2586582"/>
                </a:lnTo>
                <a:lnTo>
                  <a:pt x="8664821" y="2526406"/>
                </a:lnTo>
                <a:close/>
                <a:moveTo>
                  <a:pt x="6094328" y="2057287"/>
                </a:moveTo>
                <a:lnTo>
                  <a:pt x="5623228" y="2528386"/>
                </a:lnTo>
                <a:lnTo>
                  <a:pt x="5623228" y="2584606"/>
                </a:lnTo>
                <a:lnTo>
                  <a:pt x="6094325" y="3055714"/>
                </a:lnTo>
                <a:lnTo>
                  <a:pt x="6563205" y="2586835"/>
                </a:lnTo>
                <a:lnTo>
                  <a:pt x="6563205" y="2526153"/>
                </a:lnTo>
                <a:close/>
                <a:moveTo>
                  <a:pt x="11347736" y="2057286"/>
                </a:moveTo>
                <a:lnTo>
                  <a:pt x="10877262" y="2527747"/>
                </a:lnTo>
                <a:lnTo>
                  <a:pt x="10877262" y="2585241"/>
                </a:lnTo>
                <a:lnTo>
                  <a:pt x="11347734" y="3055713"/>
                </a:lnTo>
                <a:lnTo>
                  <a:pt x="11817249" y="2586199"/>
                </a:lnTo>
                <a:lnTo>
                  <a:pt x="11817249" y="2526787"/>
                </a:lnTo>
                <a:close/>
                <a:moveTo>
                  <a:pt x="258363" y="1973449"/>
                </a:moveTo>
                <a:lnTo>
                  <a:pt x="369188" y="1973449"/>
                </a:lnTo>
                <a:lnTo>
                  <a:pt x="369188" y="2084274"/>
                </a:lnTo>
                <a:lnTo>
                  <a:pt x="258363" y="2084274"/>
                </a:lnTo>
                <a:close/>
                <a:moveTo>
                  <a:pt x="2359980" y="1973449"/>
                </a:moveTo>
                <a:lnTo>
                  <a:pt x="2470805" y="1973449"/>
                </a:lnTo>
                <a:lnTo>
                  <a:pt x="2470805" y="2084274"/>
                </a:lnTo>
                <a:lnTo>
                  <a:pt x="2359980" y="2084274"/>
                </a:lnTo>
                <a:close/>
                <a:moveTo>
                  <a:pt x="1309171" y="1973449"/>
                </a:moveTo>
                <a:lnTo>
                  <a:pt x="1419995" y="1973449"/>
                </a:lnTo>
                <a:lnTo>
                  <a:pt x="1419995" y="2084274"/>
                </a:lnTo>
                <a:lnTo>
                  <a:pt x="1309171" y="2084274"/>
                </a:lnTo>
                <a:close/>
                <a:moveTo>
                  <a:pt x="4461591" y="1973448"/>
                </a:moveTo>
                <a:lnTo>
                  <a:pt x="4572416" y="1973448"/>
                </a:lnTo>
                <a:lnTo>
                  <a:pt x="4572416" y="2084273"/>
                </a:lnTo>
                <a:lnTo>
                  <a:pt x="4461591" y="2084273"/>
                </a:lnTo>
                <a:close/>
                <a:moveTo>
                  <a:pt x="3410788" y="1973448"/>
                </a:moveTo>
                <a:lnTo>
                  <a:pt x="3521614" y="1973448"/>
                </a:lnTo>
                <a:lnTo>
                  <a:pt x="3521614" y="2084273"/>
                </a:lnTo>
                <a:lnTo>
                  <a:pt x="3410788" y="2084273"/>
                </a:lnTo>
                <a:close/>
                <a:moveTo>
                  <a:pt x="6563205" y="1973448"/>
                </a:moveTo>
                <a:lnTo>
                  <a:pt x="6674030" y="1973448"/>
                </a:lnTo>
                <a:lnTo>
                  <a:pt x="6674030" y="2084273"/>
                </a:lnTo>
                <a:lnTo>
                  <a:pt x="6563205" y="2084273"/>
                </a:lnTo>
                <a:close/>
                <a:moveTo>
                  <a:pt x="5512399" y="1973448"/>
                </a:moveTo>
                <a:lnTo>
                  <a:pt x="5623224" y="1973448"/>
                </a:lnTo>
                <a:lnTo>
                  <a:pt x="5623224" y="2084273"/>
                </a:lnTo>
                <a:lnTo>
                  <a:pt x="5512399" y="2084273"/>
                </a:lnTo>
                <a:close/>
                <a:moveTo>
                  <a:pt x="7614013" y="1973448"/>
                </a:moveTo>
                <a:lnTo>
                  <a:pt x="7724838" y="1973448"/>
                </a:lnTo>
                <a:lnTo>
                  <a:pt x="7724838" y="2084273"/>
                </a:lnTo>
                <a:lnTo>
                  <a:pt x="7614013" y="2084273"/>
                </a:lnTo>
                <a:close/>
                <a:moveTo>
                  <a:pt x="9715629" y="1973448"/>
                </a:moveTo>
                <a:lnTo>
                  <a:pt x="9826454" y="1973448"/>
                </a:lnTo>
                <a:lnTo>
                  <a:pt x="9826454" y="2084273"/>
                </a:lnTo>
                <a:lnTo>
                  <a:pt x="9715629" y="2084273"/>
                </a:lnTo>
                <a:close/>
                <a:moveTo>
                  <a:pt x="8664821" y="1973448"/>
                </a:moveTo>
                <a:lnTo>
                  <a:pt x="8775646" y="1973448"/>
                </a:lnTo>
                <a:lnTo>
                  <a:pt x="8775646" y="2084273"/>
                </a:lnTo>
                <a:lnTo>
                  <a:pt x="8664821" y="2084273"/>
                </a:lnTo>
                <a:close/>
                <a:moveTo>
                  <a:pt x="11817249" y="1973448"/>
                </a:moveTo>
                <a:lnTo>
                  <a:pt x="11928074" y="1973448"/>
                </a:lnTo>
                <a:lnTo>
                  <a:pt x="11928074" y="2084273"/>
                </a:lnTo>
                <a:lnTo>
                  <a:pt x="11817249" y="2084273"/>
                </a:lnTo>
                <a:close/>
                <a:moveTo>
                  <a:pt x="10766437" y="1973448"/>
                </a:moveTo>
                <a:lnTo>
                  <a:pt x="10877262" y="1973448"/>
                </a:lnTo>
                <a:lnTo>
                  <a:pt x="10877262" y="2084273"/>
                </a:lnTo>
                <a:lnTo>
                  <a:pt x="10766437" y="2084273"/>
                </a:lnTo>
                <a:close/>
                <a:moveTo>
                  <a:pt x="3441643" y="1557959"/>
                </a:moveTo>
                <a:lnTo>
                  <a:pt x="2968431" y="2031169"/>
                </a:lnTo>
                <a:lnTo>
                  <a:pt x="3437348" y="2500070"/>
                </a:lnTo>
                <a:lnTo>
                  <a:pt x="3497959" y="2500070"/>
                </a:lnTo>
                <a:lnTo>
                  <a:pt x="3966865" y="2031168"/>
                </a:lnTo>
                <a:lnTo>
                  <a:pt x="3493665" y="1557959"/>
                </a:lnTo>
                <a:close/>
                <a:moveTo>
                  <a:pt x="2390961" y="1557959"/>
                </a:moveTo>
                <a:lnTo>
                  <a:pt x="1917745" y="2031169"/>
                </a:lnTo>
                <a:lnTo>
                  <a:pt x="2386665" y="2500070"/>
                </a:lnTo>
                <a:lnTo>
                  <a:pt x="2447277" y="2500070"/>
                </a:lnTo>
                <a:lnTo>
                  <a:pt x="2916189" y="2031169"/>
                </a:lnTo>
                <a:lnTo>
                  <a:pt x="2442980" y="1557959"/>
                </a:lnTo>
                <a:close/>
                <a:moveTo>
                  <a:pt x="1340273" y="1557959"/>
                </a:moveTo>
                <a:lnTo>
                  <a:pt x="867066" y="2031167"/>
                </a:lnTo>
                <a:lnTo>
                  <a:pt x="1335980" y="2500070"/>
                </a:lnTo>
                <a:lnTo>
                  <a:pt x="1396589" y="2500070"/>
                </a:lnTo>
                <a:lnTo>
                  <a:pt x="1865501" y="2031169"/>
                </a:lnTo>
                <a:lnTo>
                  <a:pt x="1392293" y="1557959"/>
                </a:lnTo>
                <a:close/>
                <a:moveTo>
                  <a:pt x="5542986" y="1557958"/>
                </a:moveTo>
                <a:lnTo>
                  <a:pt x="5069790" y="2031167"/>
                </a:lnTo>
                <a:lnTo>
                  <a:pt x="5538694" y="2500070"/>
                </a:lnTo>
                <a:lnTo>
                  <a:pt x="5599302" y="2500070"/>
                </a:lnTo>
                <a:lnTo>
                  <a:pt x="6068206" y="2031166"/>
                </a:lnTo>
                <a:lnTo>
                  <a:pt x="5595011" y="1557958"/>
                </a:lnTo>
                <a:close/>
                <a:moveTo>
                  <a:pt x="4492305" y="1557958"/>
                </a:moveTo>
                <a:lnTo>
                  <a:pt x="4019109" y="2031168"/>
                </a:lnTo>
                <a:lnTo>
                  <a:pt x="4488010" y="2500070"/>
                </a:lnTo>
                <a:lnTo>
                  <a:pt x="4548620" y="2500070"/>
                </a:lnTo>
                <a:lnTo>
                  <a:pt x="5017539" y="2031167"/>
                </a:lnTo>
                <a:lnTo>
                  <a:pt x="4544326" y="1557958"/>
                </a:lnTo>
                <a:close/>
                <a:moveTo>
                  <a:pt x="7644337" y="1557958"/>
                </a:moveTo>
                <a:lnTo>
                  <a:pt x="7171129" y="2031167"/>
                </a:lnTo>
                <a:lnTo>
                  <a:pt x="7640044" y="2500070"/>
                </a:lnTo>
                <a:lnTo>
                  <a:pt x="7700653" y="2500070"/>
                </a:lnTo>
                <a:lnTo>
                  <a:pt x="8169569" y="2031167"/>
                </a:lnTo>
                <a:lnTo>
                  <a:pt x="7696361" y="1557958"/>
                </a:lnTo>
                <a:close/>
                <a:moveTo>
                  <a:pt x="6593656" y="1557958"/>
                </a:moveTo>
                <a:lnTo>
                  <a:pt x="6120450" y="2031165"/>
                </a:lnTo>
                <a:lnTo>
                  <a:pt x="6589366" y="2500070"/>
                </a:lnTo>
                <a:lnTo>
                  <a:pt x="6649970" y="2500070"/>
                </a:lnTo>
                <a:lnTo>
                  <a:pt x="7118885" y="2031167"/>
                </a:lnTo>
                <a:lnTo>
                  <a:pt x="6645676" y="1557958"/>
                </a:lnTo>
                <a:close/>
                <a:moveTo>
                  <a:pt x="9745703" y="1557958"/>
                </a:moveTo>
                <a:lnTo>
                  <a:pt x="9272494" y="2031167"/>
                </a:lnTo>
                <a:lnTo>
                  <a:pt x="9741408" y="2500070"/>
                </a:lnTo>
                <a:lnTo>
                  <a:pt x="9802016" y="2500070"/>
                </a:lnTo>
                <a:lnTo>
                  <a:pt x="10270931" y="2031167"/>
                </a:lnTo>
                <a:lnTo>
                  <a:pt x="9797723" y="1557958"/>
                </a:lnTo>
                <a:close/>
                <a:moveTo>
                  <a:pt x="8695019" y="1557958"/>
                </a:moveTo>
                <a:lnTo>
                  <a:pt x="8221812" y="2031166"/>
                </a:lnTo>
                <a:lnTo>
                  <a:pt x="8690730" y="2500070"/>
                </a:lnTo>
                <a:lnTo>
                  <a:pt x="8751334" y="2500070"/>
                </a:lnTo>
                <a:lnTo>
                  <a:pt x="9220250" y="2031166"/>
                </a:lnTo>
                <a:lnTo>
                  <a:pt x="8747043" y="1557958"/>
                </a:lnTo>
                <a:close/>
                <a:moveTo>
                  <a:pt x="10796383" y="1557958"/>
                </a:moveTo>
                <a:lnTo>
                  <a:pt x="10323175" y="2031166"/>
                </a:lnTo>
                <a:lnTo>
                  <a:pt x="10792091" y="2500070"/>
                </a:lnTo>
                <a:lnTo>
                  <a:pt x="10852696" y="2500070"/>
                </a:lnTo>
                <a:lnTo>
                  <a:pt x="11321614" y="2031164"/>
                </a:lnTo>
                <a:lnTo>
                  <a:pt x="10848409" y="1557958"/>
                </a:lnTo>
                <a:close/>
                <a:moveTo>
                  <a:pt x="783781" y="1447135"/>
                </a:moveTo>
                <a:lnTo>
                  <a:pt x="894606" y="1447135"/>
                </a:lnTo>
                <a:lnTo>
                  <a:pt x="894606" y="1557959"/>
                </a:lnTo>
                <a:lnTo>
                  <a:pt x="783781" y="1557959"/>
                </a:lnTo>
                <a:close/>
                <a:moveTo>
                  <a:pt x="1834586" y="1447134"/>
                </a:moveTo>
                <a:lnTo>
                  <a:pt x="1945411" y="1447134"/>
                </a:lnTo>
                <a:lnTo>
                  <a:pt x="1945411" y="1557959"/>
                </a:lnTo>
                <a:lnTo>
                  <a:pt x="1834586" y="1557959"/>
                </a:lnTo>
                <a:close/>
                <a:moveTo>
                  <a:pt x="4987002" y="1447134"/>
                </a:moveTo>
                <a:lnTo>
                  <a:pt x="5097832" y="1447134"/>
                </a:lnTo>
                <a:lnTo>
                  <a:pt x="5097832" y="1557958"/>
                </a:lnTo>
                <a:lnTo>
                  <a:pt x="4987002" y="1557958"/>
                </a:lnTo>
                <a:close/>
                <a:moveTo>
                  <a:pt x="3936204" y="1447134"/>
                </a:moveTo>
                <a:lnTo>
                  <a:pt x="4047028" y="1447134"/>
                </a:lnTo>
                <a:lnTo>
                  <a:pt x="4047028" y="1557959"/>
                </a:lnTo>
                <a:lnTo>
                  <a:pt x="3936204" y="1557959"/>
                </a:lnTo>
                <a:close/>
                <a:moveTo>
                  <a:pt x="2885398" y="1447134"/>
                </a:moveTo>
                <a:lnTo>
                  <a:pt x="2996224" y="1447134"/>
                </a:lnTo>
                <a:lnTo>
                  <a:pt x="2996224" y="1557959"/>
                </a:lnTo>
                <a:lnTo>
                  <a:pt x="2885398" y="1557959"/>
                </a:lnTo>
                <a:close/>
                <a:moveTo>
                  <a:pt x="6037801" y="1447133"/>
                </a:moveTo>
                <a:lnTo>
                  <a:pt x="6148626" y="1447133"/>
                </a:lnTo>
                <a:lnTo>
                  <a:pt x="6148626" y="1557958"/>
                </a:lnTo>
                <a:lnTo>
                  <a:pt x="6037801" y="1557958"/>
                </a:lnTo>
                <a:close/>
                <a:moveTo>
                  <a:pt x="9190225" y="1447133"/>
                </a:moveTo>
                <a:lnTo>
                  <a:pt x="9301050" y="1447133"/>
                </a:lnTo>
                <a:lnTo>
                  <a:pt x="9301050" y="1557958"/>
                </a:lnTo>
                <a:lnTo>
                  <a:pt x="9190225" y="1557958"/>
                </a:lnTo>
                <a:close/>
                <a:moveTo>
                  <a:pt x="8139417" y="1447133"/>
                </a:moveTo>
                <a:lnTo>
                  <a:pt x="8250242" y="1447133"/>
                </a:lnTo>
                <a:lnTo>
                  <a:pt x="8250242" y="1557958"/>
                </a:lnTo>
                <a:lnTo>
                  <a:pt x="8139417" y="1557958"/>
                </a:lnTo>
                <a:close/>
                <a:moveTo>
                  <a:pt x="7088609" y="1447133"/>
                </a:moveTo>
                <a:lnTo>
                  <a:pt x="7199434" y="1447133"/>
                </a:lnTo>
                <a:lnTo>
                  <a:pt x="7199434" y="1557958"/>
                </a:lnTo>
                <a:lnTo>
                  <a:pt x="7088609" y="1557958"/>
                </a:lnTo>
                <a:close/>
                <a:moveTo>
                  <a:pt x="10241033" y="1447133"/>
                </a:moveTo>
                <a:lnTo>
                  <a:pt x="10351858" y="1447133"/>
                </a:lnTo>
                <a:lnTo>
                  <a:pt x="10351858" y="1557957"/>
                </a:lnTo>
                <a:lnTo>
                  <a:pt x="10241033" y="1557957"/>
                </a:lnTo>
                <a:close/>
                <a:moveTo>
                  <a:pt x="11291841" y="1447133"/>
                </a:moveTo>
                <a:lnTo>
                  <a:pt x="11402666" y="1447133"/>
                </a:lnTo>
                <a:lnTo>
                  <a:pt x="11402666" y="1557957"/>
                </a:lnTo>
                <a:lnTo>
                  <a:pt x="11291841" y="1557957"/>
                </a:lnTo>
                <a:close/>
                <a:moveTo>
                  <a:pt x="2942310" y="1006607"/>
                </a:moveTo>
                <a:lnTo>
                  <a:pt x="2470820" y="1478100"/>
                </a:lnTo>
                <a:lnTo>
                  <a:pt x="2470820" y="1533556"/>
                </a:lnTo>
                <a:lnTo>
                  <a:pt x="2942310" y="2005047"/>
                </a:lnTo>
                <a:lnTo>
                  <a:pt x="3410804" y="1536556"/>
                </a:lnTo>
                <a:lnTo>
                  <a:pt x="3410804" y="1475099"/>
                </a:lnTo>
                <a:close/>
                <a:moveTo>
                  <a:pt x="1891623" y="1006607"/>
                </a:moveTo>
                <a:lnTo>
                  <a:pt x="1420008" y="1478224"/>
                </a:lnTo>
                <a:lnTo>
                  <a:pt x="1420008" y="1533431"/>
                </a:lnTo>
                <a:lnTo>
                  <a:pt x="1891623" y="2005047"/>
                </a:lnTo>
                <a:lnTo>
                  <a:pt x="2359996" y="1536681"/>
                </a:lnTo>
                <a:lnTo>
                  <a:pt x="2359996" y="1474975"/>
                </a:lnTo>
                <a:close/>
                <a:moveTo>
                  <a:pt x="840943" y="1006607"/>
                </a:moveTo>
                <a:lnTo>
                  <a:pt x="369202" y="1478351"/>
                </a:lnTo>
                <a:lnTo>
                  <a:pt x="369202" y="1533303"/>
                </a:lnTo>
                <a:lnTo>
                  <a:pt x="840944" y="2005046"/>
                </a:lnTo>
                <a:lnTo>
                  <a:pt x="1309184" y="1536806"/>
                </a:lnTo>
                <a:lnTo>
                  <a:pt x="1309184" y="1474850"/>
                </a:lnTo>
                <a:close/>
                <a:moveTo>
                  <a:pt x="3992987" y="1006606"/>
                </a:moveTo>
                <a:lnTo>
                  <a:pt x="3521631" y="1477974"/>
                </a:lnTo>
                <a:lnTo>
                  <a:pt x="3521631" y="1533680"/>
                </a:lnTo>
                <a:lnTo>
                  <a:pt x="3992986" y="2005046"/>
                </a:lnTo>
                <a:lnTo>
                  <a:pt x="4461598" y="1536423"/>
                </a:lnTo>
                <a:lnTo>
                  <a:pt x="4461598" y="1475230"/>
                </a:lnTo>
                <a:close/>
                <a:moveTo>
                  <a:pt x="6094326" y="1006605"/>
                </a:moveTo>
                <a:lnTo>
                  <a:pt x="5623230" y="1477714"/>
                </a:lnTo>
                <a:lnTo>
                  <a:pt x="5623230" y="1533934"/>
                </a:lnTo>
                <a:lnTo>
                  <a:pt x="6094328" y="2005044"/>
                </a:lnTo>
                <a:lnTo>
                  <a:pt x="6563205" y="1536166"/>
                </a:lnTo>
                <a:lnTo>
                  <a:pt x="6563205" y="1475487"/>
                </a:lnTo>
                <a:close/>
                <a:moveTo>
                  <a:pt x="9246371" y="1006604"/>
                </a:moveTo>
                <a:lnTo>
                  <a:pt x="8775646" y="1477332"/>
                </a:lnTo>
                <a:lnTo>
                  <a:pt x="8775646" y="1534319"/>
                </a:lnTo>
                <a:lnTo>
                  <a:pt x="9246371" y="2005045"/>
                </a:lnTo>
                <a:lnTo>
                  <a:pt x="9715629" y="1535786"/>
                </a:lnTo>
                <a:lnTo>
                  <a:pt x="9715629" y="1475864"/>
                </a:lnTo>
                <a:close/>
                <a:moveTo>
                  <a:pt x="5043669" y="1006604"/>
                </a:moveTo>
                <a:lnTo>
                  <a:pt x="4572422" y="1477843"/>
                </a:lnTo>
                <a:lnTo>
                  <a:pt x="4572422" y="1533811"/>
                </a:lnTo>
                <a:lnTo>
                  <a:pt x="5043664" y="2005045"/>
                </a:lnTo>
                <a:lnTo>
                  <a:pt x="5512407" y="1536296"/>
                </a:lnTo>
                <a:lnTo>
                  <a:pt x="5512407" y="1475351"/>
                </a:lnTo>
                <a:close/>
                <a:moveTo>
                  <a:pt x="11347735" y="1006604"/>
                </a:moveTo>
                <a:lnTo>
                  <a:pt x="10877262" y="1477079"/>
                </a:lnTo>
                <a:lnTo>
                  <a:pt x="10877262" y="1534567"/>
                </a:lnTo>
                <a:lnTo>
                  <a:pt x="11347736" y="2005041"/>
                </a:lnTo>
                <a:lnTo>
                  <a:pt x="11817249" y="1535528"/>
                </a:lnTo>
                <a:lnTo>
                  <a:pt x="11817249" y="1476120"/>
                </a:lnTo>
                <a:close/>
                <a:moveTo>
                  <a:pt x="8195690" y="1006604"/>
                </a:moveTo>
                <a:lnTo>
                  <a:pt x="7724838" y="1477458"/>
                </a:lnTo>
                <a:lnTo>
                  <a:pt x="7724838" y="1534191"/>
                </a:lnTo>
                <a:lnTo>
                  <a:pt x="8195691" y="2005044"/>
                </a:lnTo>
                <a:lnTo>
                  <a:pt x="8664821" y="1535914"/>
                </a:lnTo>
                <a:lnTo>
                  <a:pt x="8664821" y="1475736"/>
                </a:lnTo>
                <a:close/>
                <a:moveTo>
                  <a:pt x="7145009" y="1006604"/>
                </a:moveTo>
                <a:lnTo>
                  <a:pt x="6674030" y="1477584"/>
                </a:lnTo>
                <a:lnTo>
                  <a:pt x="6674030" y="1534069"/>
                </a:lnTo>
                <a:lnTo>
                  <a:pt x="7145007" y="2005046"/>
                </a:lnTo>
                <a:lnTo>
                  <a:pt x="7614013" y="1536039"/>
                </a:lnTo>
                <a:lnTo>
                  <a:pt x="7614013" y="1475610"/>
                </a:lnTo>
                <a:close/>
                <a:moveTo>
                  <a:pt x="10297056" y="1006603"/>
                </a:moveTo>
                <a:lnTo>
                  <a:pt x="9826454" y="1477207"/>
                </a:lnTo>
                <a:lnTo>
                  <a:pt x="9826454" y="1534445"/>
                </a:lnTo>
                <a:lnTo>
                  <a:pt x="10297053" y="2005045"/>
                </a:lnTo>
                <a:lnTo>
                  <a:pt x="10766437" y="1535660"/>
                </a:lnTo>
                <a:lnTo>
                  <a:pt x="10766437" y="1475986"/>
                </a:lnTo>
                <a:close/>
                <a:moveTo>
                  <a:pt x="258361" y="922634"/>
                </a:moveTo>
                <a:lnTo>
                  <a:pt x="369186" y="922634"/>
                </a:lnTo>
                <a:lnTo>
                  <a:pt x="369186" y="1033459"/>
                </a:lnTo>
                <a:lnTo>
                  <a:pt x="258361" y="1033459"/>
                </a:lnTo>
                <a:close/>
                <a:moveTo>
                  <a:pt x="2359977" y="922633"/>
                </a:moveTo>
                <a:lnTo>
                  <a:pt x="2470802" y="922633"/>
                </a:lnTo>
                <a:lnTo>
                  <a:pt x="2470802" y="1033458"/>
                </a:lnTo>
                <a:lnTo>
                  <a:pt x="2359977" y="1033458"/>
                </a:lnTo>
                <a:close/>
                <a:moveTo>
                  <a:pt x="1309169" y="922633"/>
                </a:moveTo>
                <a:lnTo>
                  <a:pt x="1419993" y="922633"/>
                </a:lnTo>
                <a:lnTo>
                  <a:pt x="1419993" y="1033458"/>
                </a:lnTo>
                <a:lnTo>
                  <a:pt x="1309169" y="1033458"/>
                </a:lnTo>
                <a:close/>
                <a:moveTo>
                  <a:pt x="5512398" y="922633"/>
                </a:moveTo>
                <a:lnTo>
                  <a:pt x="5623223" y="922633"/>
                </a:lnTo>
                <a:lnTo>
                  <a:pt x="5623223" y="1033458"/>
                </a:lnTo>
                <a:lnTo>
                  <a:pt x="5512398" y="1033458"/>
                </a:lnTo>
                <a:close/>
                <a:moveTo>
                  <a:pt x="4461591" y="922633"/>
                </a:moveTo>
                <a:lnTo>
                  <a:pt x="4572415" y="922633"/>
                </a:lnTo>
                <a:lnTo>
                  <a:pt x="4572415" y="1033458"/>
                </a:lnTo>
                <a:lnTo>
                  <a:pt x="4461591" y="1033458"/>
                </a:lnTo>
                <a:close/>
                <a:moveTo>
                  <a:pt x="3410785" y="922633"/>
                </a:moveTo>
                <a:lnTo>
                  <a:pt x="3521610" y="922633"/>
                </a:lnTo>
                <a:lnTo>
                  <a:pt x="3521610" y="1033458"/>
                </a:lnTo>
                <a:lnTo>
                  <a:pt x="3410785" y="1033458"/>
                </a:lnTo>
                <a:close/>
                <a:moveTo>
                  <a:pt x="7614013" y="922633"/>
                </a:moveTo>
                <a:lnTo>
                  <a:pt x="7724838" y="922633"/>
                </a:lnTo>
                <a:lnTo>
                  <a:pt x="7724838" y="1033458"/>
                </a:lnTo>
                <a:lnTo>
                  <a:pt x="7614013" y="1033458"/>
                </a:lnTo>
                <a:close/>
                <a:moveTo>
                  <a:pt x="6563205" y="922633"/>
                </a:moveTo>
                <a:lnTo>
                  <a:pt x="6674030" y="922633"/>
                </a:lnTo>
                <a:lnTo>
                  <a:pt x="6674030" y="1033458"/>
                </a:lnTo>
                <a:lnTo>
                  <a:pt x="6563205" y="1033458"/>
                </a:lnTo>
                <a:close/>
                <a:moveTo>
                  <a:pt x="10766437" y="922633"/>
                </a:moveTo>
                <a:lnTo>
                  <a:pt x="10877262" y="922633"/>
                </a:lnTo>
                <a:lnTo>
                  <a:pt x="10877262" y="1033458"/>
                </a:lnTo>
                <a:lnTo>
                  <a:pt x="10766437" y="1033458"/>
                </a:lnTo>
                <a:close/>
                <a:moveTo>
                  <a:pt x="9715629" y="922633"/>
                </a:moveTo>
                <a:lnTo>
                  <a:pt x="9826454" y="922633"/>
                </a:lnTo>
                <a:lnTo>
                  <a:pt x="9826454" y="1033458"/>
                </a:lnTo>
                <a:lnTo>
                  <a:pt x="9715629" y="1033458"/>
                </a:lnTo>
                <a:close/>
                <a:moveTo>
                  <a:pt x="8664821" y="922633"/>
                </a:moveTo>
                <a:lnTo>
                  <a:pt x="8775646" y="922633"/>
                </a:lnTo>
                <a:lnTo>
                  <a:pt x="8775646" y="1033458"/>
                </a:lnTo>
                <a:lnTo>
                  <a:pt x="8664821" y="1033458"/>
                </a:lnTo>
                <a:close/>
                <a:moveTo>
                  <a:pt x="11817249" y="922633"/>
                </a:moveTo>
                <a:lnTo>
                  <a:pt x="11928074" y="922633"/>
                </a:lnTo>
                <a:lnTo>
                  <a:pt x="11928074" y="1033458"/>
                </a:lnTo>
                <a:lnTo>
                  <a:pt x="11817249" y="1033458"/>
                </a:lnTo>
                <a:close/>
                <a:moveTo>
                  <a:pt x="1337485" y="510062"/>
                </a:moveTo>
                <a:lnTo>
                  <a:pt x="867065" y="980486"/>
                </a:lnTo>
                <a:lnTo>
                  <a:pt x="1333712" y="1447134"/>
                </a:lnTo>
                <a:lnTo>
                  <a:pt x="1398855" y="1447134"/>
                </a:lnTo>
                <a:lnTo>
                  <a:pt x="1865501" y="980486"/>
                </a:lnTo>
                <a:lnTo>
                  <a:pt x="1395081" y="510062"/>
                </a:lnTo>
                <a:close/>
                <a:moveTo>
                  <a:pt x="2388173" y="510062"/>
                </a:moveTo>
                <a:lnTo>
                  <a:pt x="1917745" y="980486"/>
                </a:lnTo>
                <a:lnTo>
                  <a:pt x="2384399" y="1447134"/>
                </a:lnTo>
                <a:lnTo>
                  <a:pt x="2449542" y="1447134"/>
                </a:lnTo>
                <a:lnTo>
                  <a:pt x="2916189" y="980486"/>
                </a:lnTo>
                <a:lnTo>
                  <a:pt x="2445767" y="510062"/>
                </a:lnTo>
                <a:close/>
                <a:moveTo>
                  <a:pt x="3438856" y="510062"/>
                </a:moveTo>
                <a:lnTo>
                  <a:pt x="2968432" y="980486"/>
                </a:lnTo>
                <a:lnTo>
                  <a:pt x="3435083" y="1447134"/>
                </a:lnTo>
                <a:lnTo>
                  <a:pt x="3500228" y="1447134"/>
                </a:lnTo>
                <a:lnTo>
                  <a:pt x="3966865" y="980485"/>
                </a:lnTo>
                <a:lnTo>
                  <a:pt x="3496454" y="510062"/>
                </a:lnTo>
                <a:close/>
                <a:moveTo>
                  <a:pt x="4489518" y="510062"/>
                </a:moveTo>
                <a:lnTo>
                  <a:pt x="4019109" y="980485"/>
                </a:lnTo>
                <a:lnTo>
                  <a:pt x="4485744" y="1447134"/>
                </a:lnTo>
                <a:lnTo>
                  <a:pt x="4550887" y="1447134"/>
                </a:lnTo>
                <a:lnTo>
                  <a:pt x="5017543" y="980483"/>
                </a:lnTo>
                <a:lnTo>
                  <a:pt x="4547118" y="510062"/>
                </a:lnTo>
                <a:close/>
                <a:moveTo>
                  <a:pt x="5540201" y="510062"/>
                </a:moveTo>
                <a:lnTo>
                  <a:pt x="5069792" y="980483"/>
                </a:lnTo>
                <a:lnTo>
                  <a:pt x="5536431" y="1447134"/>
                </a:lnTo>
                <a:lnTo>
                  <a:pt x="5601567" y="1447134"/>
                </a:lnTo>
                <a:lnTo>
                  <a:pt x="6068204" y="980484"/>
                </a:lnTo>
                <a:lnTo>
                  <a:pt x="5597797" y="510062"/>
                </a:lnTo>
                <a:close/>
                <a:moveTo>
                  <a:pt x="6590867" y="510062"/>
                </a:moveTo>
                <a:lnTo>
                  <a:pt x="6120447" y="980484"/>
                </a:lnTo>
                <a:lnTo>
                  <a:pt x="6587095" y="1447133"/>
                </a:lnTo>
                <a:lnTo>
                  <a:pt x="6652238" y="1447133"/>
                </a:lnTo>
                <a:lnTo>
                  <a:pt x="7118887" y="980483"/>
                </a:lnTo>
                <a:lnTo>
                  <a:pt x="6648468" y="510062"/>
                </a:lnTo>
                <a:close/>
                <a:moveTo>
                  <a:pt x="7641550" y="510061"/>
                </a:moveTo>
                <a:lnTo>
                  <a:pt x="7171131" y="980482"/>
                </a:lnTo>
                <a:lnTo>
                  <a:pt x="7637780" y="1447133"/>
                </a:lnTo>
                <a:lnTo>
                  <a:pt x="7702919" y="1447133"/>
                </a:lnTo>
                <a:lnTo>
                  <a:pt x="8169568" y="980483"/>
                </a:lnTo>
                <a:lnTo>
                  <a:pt x="7699149" y="510061"/>
                </a:lnTo>
                <a:close/>
                <a:moveTo>
                  <a:pt x="8692232" y="510061"/>
                </a:moveTo>
                <a:lnTo>
                  <a:pt x="8221811" y="980484"/>
                </a:lnTo>
                <a:lnTo>
                  <a:pt x="8688459" y="1447133"/>
                </a:lnTo>
                <a:lnTo>
                  <a:pt x="8753603" y="1447133"/>
                </a:lnTo>
                <a:lnTo>
                  <a:pt x="9220250" y="980484"/>
                </a:lnTo>
                <a:lnTo>
                  <a:pt x="8749829" y="510061"/>
                </a:lnTo>
                <a:close/>
                <a:moveTo>
                  <a:pt x="10793597" y="510061"/>
                </a:moveTo>
                <a:lnTo>
                  <a:pt x="10323178" y="980482"/>
                </a:lnTo>
                <a:lnTo>
                  <a:pt x="10789828" y="1447133"/>
                </a:lnTo>
                <a:lnTo>
                  <a:pt x="10854964" y="1447133"/>
                </a:lnTo>
                <a:lnTo>
                  <a:pt x="11321613" y="980483"/>
                </a:lnTo>
                <a:lnTo>
                  <a:pt x="10851193" y="510061"/>
                </a:lnTo>
                <a:close/>
                <a:moveTo>
                  <a:pt x="9742913" y="510061"/>
                </a:moveTo>
                <a:lnTo>
                  <a:pt x="9272493" y="980483"/>
                </a:lnTo>
                <a:lnTo>
                  <a:pt x="9739141" y="1447133"/>
                </a:lnTo>
                <a:lnTo>
                  <a:pt x="9804283" y="1447133"/>
                </a:lnTo>
                <a:lnTo>
                  <a:pt x="10270933" y="980481"/>
                </a:lnTo>
                <a:lnTo>
                  <a:pt x="9800515" y="510061"/>
                </a:lnTo>
                <a:close/>
                <a:moveTo>
                  <a:pt x="783785" y="399238"/>
                </a:moveTo>
                <a:lnTo>
                  <a:pt x="894609" y="399238"/>
                </a:lnTo>
                <a:lnTo>
                  <a:pt x="894609" y="510062"/>
                </a:lnTo>
                <a:lnTo>
                  <a:pt x="783785" y="510062"/>
                </a:lnTo>
                <a:close/>
                <a:moveTo>
                  <a:pt x="2885401" y="399237"/>
                </a:moveTo>
                <a:lnTo>
                  <a:pt x="2996227" y="399237"/>
                </a:lnTo>
                <a:lnTo>
                  <a:pt x="2996227" y="510062"/>
                </a:lnTo>
                <a:lnTo>
                  <a:pt x="2885401" y="510062"/>
                </a:lnTo>
                <a:close/>
                <a:moveTo>
                  <a:pt x="1834590" y="399237"/>
                </a:moveTo>
                <a:lnTo>
                  <a:pt x="1945415" y="399237"/>
                </a:lnTo>
                <a:lnTo>
                  <a:pt x="1945415" y="510062"/>
                </a:lnTo>
                <a:lnTo>
                  <a:pt x="1834590" y="510062"/>
                </a:lnTo>
                <a:close/>
                <a:moveTo>
                  <a:pt x="3936208" y="399237"/>
                </a:moveTo>
                <a:lnTo>
                  <a:pt x="4047032" y="399237"/>
                </a:lnTo>
                <a:lnTo>
                  <a:pt x="4047032" y="510062"/>
                </a:lnTo>
                <a:lnTo>
                  <a:pt x="3936208" y="510062"/>
                </a:lnTo>
                <a:close/>
                <a:moveTo>
                  <a:pt x="4987004" y="399237"/>
                </a:moveTo>
                <a:lnTo>
                  <a:pt x="5097834" y="399237"/>
                </a:lnTo>
                <a:lnTo>
                  <a:pt x="5097834" y="510062"/>
                </a:lnTo>
                <a:lnTo>
                  <a:pt x="4987004" y="510062"/>
                </a:lnTo>
                <a:close/>
                <a:moveTo>
                  <a:pt x="6037802" y="399237"/>
                </a:moveTo>
                <a:lnTo>
                  <a:pt x="6148626" y="399237"/>
                </a:lnTo>
                <a:lnTo>
                  <a:pt x="6148626" y="510062"/>
                </a:lnTo>
                <a:lnTo>
                  <a:pt x="6037802" y="510062"/>
                </a:lnTo>
                <a:close/>
                <a:moveTo>
                  <a:pt x="7088609" y="399237"/>
                </a:moveTo>
                <a:lnTo>
                  <a:pt x="7199434" y="399237"/>
                </a:lnTo>
                <a:lnTo>
                  <a:pt x="7199434" y="510061"/>
                </a:lnTo>
                <a:lnTo>
                  <a:pt x="7088609" y="510061"/>
                </a:lnTo>
                <a:close/>
                <a:moveTo>
                  <a:pt x="8139417" y="399237"/>
                </a:moveTo>
                <a:lnTo>
                  <a:pt x="8250242" y="399237"/>
                </a:lnTo>
                <a:lnTo>
                  <a:pt x="8250242" y="510061"/>
                </a:lnTo>
                <a:lnTo>
                  <a:pt x="8139417" y="510061"/>
                </a:lnTo>
                <a:close/>
                <a:moveTo>
                  <a:pt x="9190225" y="399236"/>
                </a:moveTo>
                <a:lnTo>
                  <a:pt x="9301050" y="399236"/>
                </a:lnTo>
                <a:lnTo>
                  <a:pt x="9301050" y="510061"/>
                </a:lnTo>
                <a:lnTo>
                  <a:pt x="9190225" y="510061"/>
                </a:lnTo>
                <a:close/>
                <a:moveTo>
                  <a:pt x="10241033" y="399236"/>
                </a:moveTo>
                <a:lnTo>
                  <a:pt x="10351858" y="399236"/>
                </a:lnTo>
                <a:lnTo>
                  <a:pt x="10351858" y="510061"/>
                </a:lnTo>
                <a:lnTo>
                  <a:pt x="10241033" y="510061"/>
                </a:lnTo>
                <a:close/>
                <a:moveTo>
                  <a:pt x="11291841" y="399236"/>
                </a:moveTo>
                <a:lnTo>
                  <a:pt x="11402666" y="399236"/>
                </a:lnTo>
                <a:lnTo>
                  <a:pt x="11402666" y="510061"/>
                </a:lnTo>
                <a:lnTo>
                  <a:pt x="11291841" y="510061"/>
                </a:lnTo>
                <a:close/>
                <a:moveTo>
                  <a:pt x="6138405" y="0"/>
                </a:moveTo>
                <a:lnTo>
                  <a:pt x="6190649" y="0"/>
                </a:lnTo>
                <a:lnTo>
                  <a:pt x="6589887" y="399237"/>
                </a:lnTo>
                <a:lnTo>
                  <a:pt x="6649449" y="399237"/>
                </a:lnTo>
                <a:lnTo>
                  <a:pt x="7048684" y="2"/>
                </a:lnTo>
                <a:lnTo>
                  <a:pt x="7100928" y="2"/>
                </a:lnTo>
                <a:lnTo>
                  <a:pt x="6674030" y="426899"/>
                </a:lnTo>
                <a:lnTo>
                  <a:pt x="6674030" y="483379"/>
                </a:lnTo>
                <a:lnTo>
                  <a:pt x="7145009" y="954361"/>
                </a:lnTo>
                <a:lnTo>
                  <a:pt x="7614013" y="485355"/>
                </a:lnTo>
                <a:lnTo>
                  <a:pt x="7614013" y="424926"/>
                </a:lnTo>
                <a:lnTo>
                  <a:pt x="7189086" y="0"/>
                </a:lnTo>
                <a:lnTo>
                  <a:pt x="7241329" y="0"/>
                </a:lnTo>
                <a:lnTo>
                  <a:pt x="7640566" y="399237"/>
                </a:lnTo>
                <a:lnTo>
                  <a:pt x="7700131" y="399237"/>
                </a:lnTo>
                <a:lnTo>
                  <a:pt x="8099367" y="1"/>
                </a:lnTo>
                <a:lnTo>
                  <a:pt x="8151611" y="1"/>
                </a:lnTo>
                <a:lnTo>
                  <a:pt x="7724838" y="426774"/>
                </a:lnTo>
                <a:lnTo>
                  <a:pt x="7724838" y="483508"/>
                </a:lnTo>
                <a:lnTo>
                  <a:pt x="8195689" y="954363"/>
                </a:lnTo>
                <a:lnTo>
                  <a:pt x="8664821" y="485229"/>
                </a:lnTo>
                <a:lnTo>
                  <a:pt x="8664821" y="425053"/>
                </a:lnTo>
                <a:lnTo>
                  <a:pt x="8239767" y="0"/>
                </a:lnTo>
                <a:lnTo>
                  <a:pt x="8292011" y="0"/>
                </a:lnTo>
                <a:lnTo>
                  <a:pt x="8691248" y="399236"/>
                </a:lnTo>
                <a:lnTo>
                  <a:pt x="8750812" y="399236"/>
                </a:lnTo>
                <a:lnTo>
                  <a:pt x="9150049" y="1"/>
                </a:lnTo>
                <a:lnTo>
                  <a:pt x="9202293" y="1"/>
                </a:lnTo>
                <a:lnTo>
                  <a:pt x="8775646" y="426647"/>
                </a:lnTo>
                <a:lnTo>
                  <a:pt x="8775646" y="483635"/>
                </a:lnTo>
                <a:lnTo>
                  <a:pt x="9246372" y="954363"/>
                </a:lnTo>
                <a:lnTo>
                  <a:pt x="9715629" y="485103"/>
                </a:lnTo>
                <a:lnTo>
                  <a:pt x="9715629" y="425175"/>
                </a:lnTo>
                <a:lnTo>
                  <a:pt x="9290453" y="0"/>
                </a:lnTo>
                <a:lnTo>
                  <a:pt x="9342696" y="0"/>
                </a:lnTo>
                <a:lnTo>
                  <a:pt x="9741934" y="399236"/>
                </a:lnTo>
                <a:lnTo>
                  <a:pt x="9801496" y="399236"/>
                </a:lnTo>
                <a:lnTo>
                  <a:pt x="10200732" y="1"/>
                </a:lnTo>
                <a:lnTo>
                  <a:pt x="10252974" y="1"/>
                </a:lnTo>
                <a:lnTo>
                  <a:pt x="9826454" y="426520"/>
                </a:lnTo>
                <a:lnTo>
                  <a:pt x="9826454" y="483756"/>
                </a:lnTo>
                <a:lnTo>
                  <a:pt x="10297055" y="954360"/>
                </a:lnTo>
                <a:lnTo>
                  <a:pt x="10766437" y="484975"/>
                </a:lnTo>
                <a:lnTo>
                  <a:pt x="10766437" y="425305"/>
                </a:lnTo>
                <a:lnTo>
                  <a:pt x="10341131" y="0"/>
                </a:lnTo>
                <a:lnTo>
                  <a:pt x="10393375" y="0"/>
                </a:lnTo>
                <a:lnTo>
                  <a:pt x="10792612" y="399236"/>
                </a:lnTo>
                <a:lnTo>
                  <a:pt x="10852176" y="399236"/>
                </a:lnTo>
                <a:lnTo>
                  <a:pt x="11251411" y="3"/>
                </a:lnTo>
                <a:lnTo>
                  <a:pt x="11303657" y="3"/>
                </a:lnTo>
                <a:lnTo>
                  <a:pt x="10877262" y="426397"/>
                </a:lnTo>
                <a:lnTo>
                  <a:pt x="10877262" y="483887"/>
                </a:lnTo>
                <a:lnTo>
                  <a:pt x="11347735" y="954362"/>
                </a:lnTo>
                <a:lnTo>
                  <a:pt x="11817249" y="484846"/>
                </a:lnTo>
                <a:lnTo>
                  <a:pt x="11817249" y="425436"/>
                </a:lnTo>
                <a:lnTo>
                  <a:pt x="11391812" y="0"/>
                </a:lnTo>
                <a:lnTo>
                  <a:pt x="11444056" y="0"/>
                </a:lnTo>
                <a:lnTo>
                  <a:pt x="11843293" y="399236"/>
                </a:lnTo>
                <a:lnTo>
                  <a:pt x="11902859" y="399236"/>
                </a:lnTo>
                <a:lnTo>
                  <a:pt x="12191973" y="110123"/>
                </a:lnTo>
                <a:lnTo>
                  <a:pt x="12191973" y="162366"/>
                </a:lnTo>
                <a:lnTo>
                  <a:pt x="11928074" y="426265"/>
                </a:lnTo>
                <a:lnTo>
                  <a:pt x="11928074" y="484017"/>
                </a:lnTo>
                <a:lnTo>
                  <a:pt x="12191974" y="747926"/>
                </a:lnTo>
                <a:lnTo>
                  <a:pt x="12191974" y="800166"/>
                </a:lnTo>
                <a:lnTo>
                  <a:pt x="11901874" y="510061"/>
                </a:lnTo>
                <a:lnTo>
                  <a:pt x="11844278" y="510061"/>
                </a:lnTo>
                <a:lnTo>
                  <a:pt x="11373857" y="980483"/>
                </a:lnTo>
                <a:lnTo>
                  <a:pt x="11840505" y="1447132"/>
                </a:lnTo>
                <a:lnTo>
                  <a:pt x="11905645" y="1447132"/>
                </a:lnTo>
                <a:lnTo>
                  <a:pt x="12191976" y="1160803"/>
                </a:lnTo>
                <a:lnTo>
                  <a:pt x="12191976" y="1213046"/>
                </a:lnTo>
                <a:lnTo>
                  <a:pt x="11928074" y="1476947"/>
                </a:lnTo>
                <a:lnTo>
                  <a:pt x="11928074" y="1534702"/>
                </a:lnTo>
                <a:lnTo>
                  <a:pt x="12191975" y="1798604"/>
                </a:lnTo>
                <a:lnTo>
                  <a:pt x="12191975" y="1850847"/>
                </a:lnTo>
                <a:lnTo>
                  <a:pt x="11899087" y="1557957"/>
                </a:lnTo>
                <a:lnTo>
                  <a:pt x="11847063" y="1557957"/>
                </a:lnTo>
                <a:lnTo>
                  <a:pt x="11373858" y="2031163"/>
                </a:lnTo>
                <a:lnTo>
                  <a:pt x="11842778" y="2500070"/>
                </a:lnTo>
                <a:lnTo>
                  <a:pt x="11903378" y="2500070"/>
                </a:lnTo>
                <a:lnTo>
                  <a:pt x="12191975" y="2211473"/>
                </a:lnTo>
                <a:lnTo>
                  <a:pt x="12191974" y="2263716"/>
                </a:lnTo>
                <a:lnTo>
                  <a:pt x="11928074" y="2527616"/>
                </a:lnTo>
                <a:lnTo>
                  <a:pt x="11928074" y="2585366"/>
                </a:lnTo>
                <a:lnTo>
                  <a:pt x="12191978" y="2849270"/>
                </a:lnTo>
                <a:lnTo>
                  <a:pt x="12191977" y="2901515"/>
                </a:lnTo>
                <a:lnTo>
                  <a:pt x="11901357" y="2610895"/>
                </a:lnTo>
                <a:lnTo>
                  <a:pt x="11844795" y="2610895"/>
                </a:lnTo>
                <a:lnTo>
                  <a:pt x="11373856" y="3081835"/>
                </a:lnTo>
                <a:lnTo>
                  <a:pt x="11843230" y="3551209"/>
                </a:lnTo>
                <a:lnTo>
                  <a:pt x="11902922" y="3551209"/>
                </a:lnTo>
                <a:lnTo>
                  <a:pt x="12191974" y="3262156"/>
                </a:lnTo>
                <a:lnTo>
                  <a:pt x="12191974" y="3314400"/>
                </a:lnTo>
                <a:lnTo>
                  <a:pt x="11928074" y="3578299"/>
                </a:lnTo>
                <a:lnTo>
                  <a:pt x="11928074" y="3636053"/>
                </a:lnTo>
                <a:lnTo>
                  <a:pt x="12191975" y="3899954"/>
                </a:lnTo>
                <a:lnTo>
                  <a:pt x="12191975" y="3952198"/>
                </a:lnTo>
                <a:lnTo>
                  <a:pt x="11901811" y="3662034"/>
                </a:lnTo>
                <a:lnTo>
                  <a:pt x="11844339" y="3662034"/>
                </a:lnTo>
                <a:lnTo>
                  <a:pt x="11373856" y="4132518"/>
                </a:lnTo>
                <a:lnTo>
                  <a:pt x="11813331" y="4571992"/>
                </a:lnTo>
                <a:lnTo>
                  <a:pt x="11761089" y="4571991"/>
                </a:lnTo>
                <a:lnTo>
                  <a:pt x="11347736" y="4158638"/>
                </a:lnTo>
                <a:lnTo>
                  <a:pt x="10934382" y="4571992"/>
                </a:lnTo>
                <a:lnTo>
                  <a:pt x="10882138" y="4571992"/>
                </a:lnTo>
                <a:lnTo>
                  <a:pt x="11321614" y="4132516"/>
                </a:lnTo>
                <a:lnTo>
                  <a:pt x="10851132" y="3662034"/>
                </a:lnTo>
                <a:lnTo>
                  <a:pt x="10793656" y="3662034"/>
                </a:lnTo>
                <a:lnTo>
                  <a:pt x="10323175" y="4132515"/>
                </a:lnTo>
                <a:lnTo>
                  <a:pt x="10762651" y="4571991"/>
                </a:lnTo>
                <a:lnTo>
                  <a:pt x="10710406" y="4571992"/>
                </a:lnTo>
                <a:lnTo>
                  <a:pt x="10297052" y="4158638"/>
                </a:lnTo>
                <a:lnTo>
                  <a:pt x="9883699" y="4571992"/>
                </a:lnTo>
                <a:lnTo>
                  <a:pt x="9831456" y="4571992"/>
                </a:lnTo>
                <a:lnTo>
                  <a:pt x="10270931" y="4132517"/>
                </a:lnTo>
                <a:lnTo>
                  <a:pt x="9800448" y="3662034"/>
                </a:lnTo>
                <a:lnTo>
                  <a:pt x="9742974" y="3662034"/>
                </a:lnTo>
                <a:lnTo>
                  <a:pt x="9272491" y="4132517"/>
                </a:lnTo>
                <a:lnTo>
                  <a:pt x="9711968" y="4571993"/>
                </a:lnTo>
                <a:lnTo>
                  <a:pt x="9659723" y="4571993"/>
                </a:lnTo>
                <a:lnTo>
                  <a:pt x="9246369" y="4158639"/>
                </a:lnTo>
                <a:lnTo>
                  <a:pt x="8833016" y="4571992"/>
                </a:lnTo>
                <a:lnTo>
                  <a:pt x="8780772" y="4571992"/>
                </a:lnTo>
                <a:lnTo>
                  <a:pt x="9220247" y="4132517"/>
                </a:lnTo>
                <a:lnTo>
                  <a:pt x="8749764" y="3662034"/>
                </a:lnTo>
                <a:lnTo>
                  <a:pt x="8692294" y="3662034"/>
                </a:lnTo>
                <a:lnTo>
                  <a:pt x="8221812" y="4132516"/>
                </a:lnTo>
                <a:lnTo>
                  <a:pt x="8661288" y="4571992"/>
                </a:lnTo>
                <a:lnTo>
                  <a:pt x="8609042" y="4571992"/>
                </a:lnTo>
                <a:lnTo>
                  <a:pt x="8195689" y="4158639"/>
                </a:lnTo>
                <a:lnTo>
                  <a:pt x="7782334" y="4571994"/>
                </a:lnTo>
                <a:lnTo>
                  <a:pt x="7730092" y="4571994"/>
                </a:lnTo>
                <a:lnTo>
                  <a:pt x="8169568" y="4132518"/>
                </a:lnTo>
                <a:lnTo>
                  <a:pt x="7699085" y="3662034"/>
                </a:lnTo>
                <a:lnTo>
                  <a:pt x="7641614" y="3662034"/>
                </a:lnTo>
                <a:lnTo>
                  <a:pt x="7171129" y="4132518"/>
                </a:lnTo>
                <a:lnTo>
                  <a:pt x="7610604" y="4571993"/>
                </a:lnTo>
                <a:lnTo>
                  <a:pt x="7558360" y="4571993"/>
                </a:lnTo>
                <a:lnTo>
                  <a:pt x="7145007" y="4158640"/>
                </a:lnTo>
                <a:lnTo>
                  <a:pt x="6731655" y="4571993"/>
                </a:lnTo>
                <a:lnTo>
                  <a:pt x="6679410" y="4571993"/>
                </a:lnTo>
                <a:lnTo>
                  <a:pt x="7118885" y="4132518"/>
                </a:lnTo>
                <a:lnTo>
                  <a:pt x="6648402" y="3662034"/>
                </a:lnTo>
                <a:lnTo>
                  <a:pt x="6590932" y="3662034"/>
                </a:lnTo>
                <a:lnTo>
                  <a:pt x="6120448" y="4132519"/>
                </a:lnTo>
                <a:lnTo>
                  <a:pt x="6559922" y="4571993"/>
                </a:lnTo>
                <a:lnTo>
                  <a:pt x="6507678" y="4571993"/>
                </a:lnTo>
                <a:lnTo>
                  <a:pt x="6094326" y="4158641"/>
                </a:lnTo>
                <a:lnTo>
                  <a:pt x="5680985" y="4571992"/>
                </a:lnTo>
                <a:lnTo>
                  <a:pt x="5628744" y="4571992"/>
                </a:lnTo>
                <a:lnTo>
                  <a:pt x="6068205" y="4132519"/>
                </a:lnTo>
                <a:lnTo>
                  <a:pt x="5597731" y="3662034"/>
                </a:lnTo>
                <a:lnTo>
                  <a:pt x="5540263" y="3662034"/>
                </a:lnTo>
                <a:lnTo>
                  <a:pt x="5069789" y="4132518"/>
                </a:lnTo>
                <a:lnTo>
                  <a:pt x="5509253" y="4571993"/>
                </a:lnTo>
                <a:lnTo>
                  <a:pt x="5457012" y="4571993"/>
                </a:lnTo>
                <a:lnTo>
                  <a:pt x="5043664" y="4158640"/>
                </a:lnTo>
                <a:lnTo>
                  <a:pt x="4630303" y="4571992"/>
                </a:lnTo>
                <a:lnTo>
                  <a:pt x="4578059" y="4571992"/>
                </a:lnTo>
                <a:lnTo>
                  <a:pt x="5017539" y="4132518"/>
                </a:lnTo>
                <a:lnTo>
                  <a:pt x="4547049" y="3662034"/>
                </a:lnTo>
                <a:lnTo>
                  <a:pt x="4489581" y="3662034"/>
                </a:lnTo>
                <a:lnTo>
                  <a:pt x="4019108" y="4132519"/>
                </a:lnTo>
                <a:lnTo>
                  <a:pt x="4458568" y="4571993"/>
                </a:lnTo>
                <a:lnTo>
                  <a:pt x="4406323" y="4571993"/>
                </a:lnTo>
                <a:lnTo>
                  <a:pt x="3992985" y="4158641"/>
                </a:lnTo>
                <a:lnTo>
                  <a:pt x="3579645" y="4571992"/>
                </a:lnTo>
                <a:lnTo>
                  <a:pt x="3527403" y="4571992"/>
                </a:lnTo>
                <a:lnTo>
                  <a:pt x="3966864" y="4132520"/>
                </a:lnTo>
                <a:lnTo>
                  <a:pt x="3496388" y="3662034"/>
                </a:lnTo>
                <a:lnTo>
                  <a:pt x="3438920" y="3662034"/>
                </a:lnTo>
                <a:lnTo>
                  <a:pt x="2968432" y="4132519"/>
                </a:lnTo>
                <a:lnTo>
                  <a:pt x="3407908" y="4571992"/>
                </a:lnTo>
                <a:lnTo>
                  <a:pt x="3355663" y="4571992"/>
                </a:lnTo>
                <a:lnTo>
                  <a:pt x="2942311" y="4158641"/>
                </a:lnTo>
                <a:lnTo>
                  <a:pt x="2528961" y="4571991"/>
                </a:lnTo>
                <a:lnTo>
                  <a:pt x="2476717" y="4571991"/>
                </a:lnTo>
                <a:lnTo>
                  <a:pt x="2916189" y="4132519"/>
                </a:lnTo>
                <a:lnTo>
                  <a:pt x="2445706" y="3662034"/>
                </a:lnTo>
                <a:lnTo>
                  <a:pt x="2388237" y="3662034"/>
                </a:lnTo>
                <a:lnTo>
                  <a:pt x="1917745" y="4132520"/>
                </a:lnTo>
                <a:lnTo>
                  <a:pt x="2357225" y="4571992"/>
                </a:lnTo>
                <a:lnTo>
                  <a:pt x="2304981" y="4571993"/>
                </a:lnTo>
                <a:lnTo>
                  <a:pt x="1891623" y="4158642"/>
                </a:lnTo>
                <a:lnTo>
                  <a:pt x="1478275" y="4571991"/>
                </a:lnTo>
                <a:lnTo>
                  <a:pt x="1426031" y="4571991"/>
                </a:lnTo>
                <a:lnTo>
                  <a:pt x="1865501" y="4132520"/>
                </a:lnTo>
                <a:lnTo>
                  <a:pt x="1395017" y="3662034"/>
                </a:lnTo>
                <a:lnTo>
                  <a:pt x="1337551" y="3662034"/>
                </a:lnTo>
                <a:lnTo>
                  <a:pt x="867066" y="4132521"/>
                </a:lnTo>
                <a:lnTo>
                  <a:pt x="1306536" y="4571992"/>
                </a:lnTo>
                <a:lnTo>
                  <a:pt x="1254292" y="4571992"/>
                </a:lnTo>
                <a:lnTo>
                  <a:pt x="840944" y="4158643"/>
                </a:lnTo>
                <a:lnTo>
                  <a:pt x="427595" y="4571993"/>
                </a:lnTo>
                <a:lnTo>
                  <a:pt x="375351" y="4571993"/>
                </a:lnTo>
                <a:lnTo>
                  <a:pt x="814822" y="4132521"/>
                </a:lnTo>
                <a:lnTo>
                  <a:pt x="344336" y="3662034"/>
                </a:lnTo>
                <a:lnTo>
                  <a:pt x="286870" y="3662034"/>
                </a:lnTo>
                <a:lnTo>
                  <a:pt x="5" y="3948900"/>
                </a:lnTo>
                <a:lnTo>
                  <a:pt x="5" y="3896656"/>
                </a:lnTo>
                <a:lnTo>
                  <a:pt x="258369" y="3638291"/>
                </a:lnTo>
                <a:lnTo>
                  <a:pt x="258369" y="3576066"/>
                </a:lnTo>
                <a:lnTo>
                  <a:pt x="1" y="3317698"/>
                </a:lnTo>
                <a:lnTo>
                  <a:pt x="1" y="3265454"/>
                </a:lnTo>
                <a:lnTo>
                  <a:pt x="285756" y="3551209"/>
                </a:lnTo>
                <a:lnTo>
                  <a:pt x="345451" y="3551209"/>
                </a:lnTo>
                <a:lnTo>
                  <a:pt x="814822" y="3081838"/>
                </a:lnTo>
                <a:lnTo>
                  <a:pt x="343880" y="2610895"/>
                </a:lnTo>
                <a:lnTo>
                  <a:pt x="287328" y="2610895"/>
                </a:lnTo>
                <a:lnTo>
                  <a:pt x="6" y="2898217"/>
                </a:lnTo>
                <a:lnTo>
                  <a:pt x="6" y="2845973"/>
                </a:lnTo>
                <a:lnTo>
                  <a:pt x="258373" y="2587605"/>
                </a:lnTo>
                <a:lnTo>
                  <a:pt x="258373" y="2525388"/>
                </a:lnTo>
                <a:lnTo>
                  <a:pt x="1" y="2267015"/>
                </a:lnTo>
                <a:lnTo>
                  <a:pt x="0" y="2214770"/>
                </a:lnTo>
                <a:lnTo>
                  <a:pt x="285299" y="2500070"/>
                </a:lnTo>
                <a:lnTo>
                  <a:pt x="345909" y="2500070"/>
                </a:lnTo>
                <a:lnTo>
                  <a:pt x="814822" y="2031167"/>
                </a:lnTo>
                <a:lnTo>
                  <a:pt x="341616" y="1557959"/>
                </a:lnTo>
                <a:lnTo>
                  <a:pt x="289593" y="1557959"/>
                </a:lnTo>
                <a:lnTo>
                  <a:pt x="4" y="1847551"/>
                </a:lnTo>
                <a:lnTo>
                  <a:pt x="4" y="1795307"/>
                </a:lnTo>
                <a:lnTo>
                  <a:pt x="258377" y="1536932"/>
                </a:lnTo>
                <a:lnTo>
                  <a:pt x="258377" y="1474721"/>
                </a:lnTo>
                <a:lnTo>
                  <a:pt x="2" y="1216345"/>
                </a:lnTo>
                <a:lnTo>
                  <a:pt x="2" y="1164102"/>
                </a:lnTo>
                <a:lnTo>
                  <a:pt x="283034" y="1447135"/>
                </a:lnTo>
                <a:lnTo>
                  <a:pt x="348175" y="1447135"/>
                </a:lnTo>
                <a:lnTo>
                  <a:pt x="814821" y="980486"/>
                </a:lnTo>
                <a:lnTo>
                  <a:pt x="344401" y="510062"/>
                </a:lnTo>
                <a:lnTo>
                  <a:pt x="286805" y="510062"/>
                </a:lnTo>
                <a:lnTo>
                  <a:pt x="5" y="796868"/>
                </a:lnTo>
                <a:lnTo>
                  <a:pt x="5" y="744628"/>
                </a:lnTo>
                <a:lnTo>
                  <a:pt x="258382" y="486242"/>
                </a:lnTo>
                <a:lnTo>
                  <a:pt x="258382" y="424043"/>
                </a:lnTo>
                <a:lnTo>
                  <a:pt x="3" y="165664"/>
                </a:lnTo>
                <a:lnTo>
                  <a:pt x="3" y="113420"/>
                </a:lnTo>
                <a:lnTo>
                  <a:pt x="285820" y="399237"/>
                </a:lnTo>
                <a:lnTo>
                  <a:pt x="345386" y="399237"/>
                </a:lnTo>
                <a:lnTo>
                  <a:pt x="744622" y="2"/>
                </a:lnTo>
                <a:lnTo>
                  <a:pt x="796865" y="2"/>
                </a:lnTo>
                <a:lnTo>
                  <a:pt x="369206" y="427661"/>
                </a:lnTo>
                <a:lnTo>
                  <a:pt x="369206" y="482624"/>
                </a:lnTo>
                <a:lnTo>
                  <a:pt x="840943" y="954364"/>
                </a:lnTo>
                <a:lnTo>
                  <a:pt x="1309187" y="486116"/>
                </a:lnTo>
                <a:lnTo>
                  <a:pt x="1309187" y="424169"/>
                </a:lnTo>
                <a:lnTo>
                  <a:pt x="885019" y="0"/>
                </a:lnTo>
                <a:lnTo>
                  <a:pt x="937262" y="0"/>
                </a:lnTo>
                <a:lnTo>
                  <a:pt x="1336499" y="399237"/>
                </a:lnTo>
                <a:lnTo>
                  <a:pt x="1396066" y="399237"/>
                </a:lnTo>
                <a:lnTo>
                  <a:pt x="1795300" y="3"/>
                </a:lnTo>
                <a:lnTo>
                  <a:pt x="1847544" y="3"/>
                </a:lnTo>
                <a:lnTo>
                  <a:pt x="1420012" y="427535"/>
                </a:lnTo>
                <a:lnTo>
                  <a:pt x="1420012" y="482750"/>
                </a:lnTo>
                <a:lnTo>
                  <a:pt x="1891623" y="954365"/>
                </a:lnTo>
                <a:lnTo>
                  <a:pt x="2360001" y="485992"/>
                </a:lnTo>
                <a:lnTo>
                  <a:pt x="2360001" y="424295"/>
                </a:lnTo>
                <a:lnTo>
                  <a:pt x="1935698" y="0"/>
                </a:lnTo>
                <a:lnTo>
                  <a:pt x="1987943" y="0"/>
                </a:lnTo>
                <a:lnTo>
                  <a:pt x="2387187" y="399237"/>
                </a:lnTo>
                <a:lnTo>
                  <a:pt x="2446755" y="399237"/>
                </a:lnTo>
                <a:lnTo>
                  <a:pt x="2845991" y="2"/>
                </a:lnTo>
                <a:lnTo>
                  <a:pt x="2898236" y="2"/>
                </a:lnTo>
                <a:lnTo>
                  <a:pt x="2470825" y="427411"/>
                </a:lnTo>
                <a:lnTo>
                  <a:pt x="2470825" y="482875"/>
                </a:lnTo>
                <a:lnTo>
                  <a:pt x="2942310" y="954365"/>
                </a:lnTo>
                <a:lnTo>
                  <a:pt x="3410809" y="485866"/>
                </a:lnTo>
                <a:lnTo>
                  <a:pt x="3410809" y="424419"/>
                </a:lnTo>
                <a:lnTo>
                  <a:pt x="2986386" y="0"/>
                </a:lnTo>
                <a:lnTo>
                  <a:pt x="3038626" y="0"/>
                </a:lnTo>
                <a:lnTo>
                  <a:pt x="3437870" y="399237"/>
                </a:lnTo>
                <a:lnTo>
                  <a:pt x="3497441" y="399237"/>
                </a:lnTo>
                <a:lnTo>
                  <a:pt x="3896667" y="2"/>
                </a:lnTo>
                <a:lnTo>
                  <a:pt x="3948913" y="2"/>
                </a:lnTo>
                <a:lnTo>
                  <a:pt x="3521637" y="427285"/>
                </a:lnTo>
                <a:lnTo>
                  <a:pt x="3521637" y="483001"/>
                </a:lnTo>
                <a:lnTo>
                  <a:pt x="3992987" y="954364"/>
                </a:lnTo>
                <a:lnTo>
                  <a:pt x="4461599" y="485738"/>
                </a:lnTo>
                <a:lnTo>
                  <a:pt x="4461599" y="424543"/>
                </a:lnTo>
                <a:lnTo>
                  <a:pt x="4037068" y="1"/>
                </a:lnTo>
                <a:lnTo>
                  <a:pt x="4089312" y="1"/>
                </a:lnTo>
                <a:lnTo>
                  <a:pt x="4488534" y="399237"/>
                </a:lnTo>
                <a:lnTo>
                  <a:pt x="4548100" y="399237"/>
                </a:lnTo>
                <a:lnTo>
                  <a:pt x="4947332" y="4"/>
                </a:lnTo>
                <a:lnTo>
                  <a:pt x="4999581" y="4"/>
                </a:lnTo>
                <a:lnTo>
                  <a:pt x="4572422" y="427156"/>
                </a:lnTo>
                <a:lnTo>
                  <a:pt x="4572422" y="483126"/>
                </a:lnTo>
                <a:lnTo>
                  <a:pt x="5043667" y="954362"/>
                </a:lnTo>
                <a:lnTo>
                  <a:pt x="5512409" y="485609"/>
                </a:lnTo>
                <a:lnTo>
                  <a:pt x="5512409" y="424674"/>
                </a:lnTo>
                <a:lnTo>
                  <a:pt x="5087742" y="1"/>
                </a:lnTo>
                <a:lnTo>
                  <a:pt x="5139977" y="1"/>
                </a:lnTo>
                <a:lnTo>
                  <a:pt x="5539215" y="399237"/>
                </a:lnTo>
                <a:lnTo>
                  <a:pt x="5598781" y="399237"/>
                </a:lnTo>
                <a:lnTo>
                  <a:pt x="5998007" y="2"/>
                </a:lnTo>
                <a:lnTo>
                  <a:pt x="6050249" y="2"/>
                </a:lnTo>
                <a:lnTo>
                  <a:pt x="5623232" y="427030"/>
                </a:lnTo>
                <a:lnTo>
                  <a:pt x="5623232" y="483255"/>
                </a:lnTo>
                <a:lnTo>
                  <a:pt x="6094326" y="954363"/>
                </a:lnTo>
                <a:lnTo>
                  <a:pt x="6563205" y="485481"/>
                </a:lnTo>
                <a:lnTo>
                  <a:pt x="6563205" y="424799"/>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81148F68-C7AC-4C4B-97A5-8C66775830B2}" type="datetimeFigureOut">
              <a:rPr lang="en-US" smtClean="0"/>
              <a:t>11/30/2021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07752BA-9424-41C0-B94C-D86AB07B9B08}" type="slidenum">
              <a:rPr lang="en-US" smtClean="0"/>
              <a:t>‹#›</a:t>
            </a:fld>
            <a:endParaRPr lang="en-US"/>
          </a:p>
        </p:txBody>
      </p:sp>
      <p:cxnSp>
        <p:nvCxnSpPr>
          <p:cNvPr id="8" name="Straight Connector 7"/>
          <p:cNvCxnSpPr/>
          <p:nvPr/>
        </p:nvCxnSpPr>
        <p:spPr>
          <a:xfrm flipV="1">
            <a:off x="8386842"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026196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1148F68-C7AC-4C4B-97A5-8C66775830B2}" type="datetimeFigureOut">
              <a:rPr lang="en-US" smtClean="0"/>
              <a:t>11/30/2021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07752BA-9424-41C0-B94C-D86AB07B9B08}" type="slidenum">
              <a:rPr lang="en-US" smtClean="0"/>
              <a:t>‹#›</a:t>
            </a:fld>
            <a:endParaRPr lang="en-US"/>
          </a:p>
        </p:txBody>
      </p:sp>
    </p:spTree>
    <p:extLst>
      <p:ext uri="{BB962C8B-B14F-4D97-AF65-F5344CB8AC3E}">
        <p14:creationId xmlns:p14="http://schemas.microsoft.com/office/powerpoint/2010/main" val="4205199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9"/>
          <p:cNvSpPr/>
          <p:nvPr/>
        </p:nvSpPr>
        <p:spPr>
          <a:xfrm>
            <a:off x="24" y="8"/>
            <a:ext cx="12191978" cy="4571994"/>
          </a:xfrm>
          <a:custGeom>
            <a:avLst/>
            <a:gdLst/>
            <a:ahLst/>
            <a:cxnLst/>
            <a:rect l="l" t="t" r="r" b="b"/>
            <a:pathLst>
              <a:path w="12191978" h="4571994">
                <a:moveTo>
                  <a:pt x="1" y="4316129"/>
                </a:moveTo>
                <a:lnTo>
                  <a:pt x="255863" y="4571991"/>
                </a:lnTo>
                <a:lnTo>
                  <a:pt x="203619" y="4571991"/>
                </a:lnTo>
                <a:lnTo>
                  <a:pt x="1" y="4368373"/>
                </a:lnTo>
                <a:close/>
                <a:moveTo>
                  <a:pt x="12191973" y="4312831"/>
                </a:moveTo>
                <a:lnTo>
                  <a:pt x="12191972" y="4365076"/>
                </a:lnTo>
                <a:lnTo>
                  <a:pt x="11985055" y="4571992"/>
                </a:lnTo>
                <a:lnTo>
                  <a:pt x="11932811" y="4571993"/>
                </a:lnTo>
                <a:close/>
                <a:moveTo>
                  <a:pt x="11817249" y="4076816"/>
                </a:moveTo>
                <a:lnTo>
                  <a:pt x="11928074" y="4076816"/>
                </a:lnTo>
                <a:lnTo>
                  <a:pt x="11928074" y="4187641"/>
                </a:lnTo>
                <a:lnTo>
                  <a:pt x="11817249" y="4187641"/>
                </a:lnTo>
                <a:close/>
                <a:moveTo>
                  <a:pt x="10766437" y="4076816"/>
                </a:moveTo>
                <a:lnTo>
                  <a:pt x="10877262" y="4076816"/>
                </a:lnTo>
                <a:lnTo>
                  <a:pt x="10877262" y="4187641"/>
                </a:lnTo>
                <a:lnTo>
                  <a:pt x="10766437" y="4187641"/>
                </a:lnTo>
                <a:close/>
                <a:moveTo>
                  <a:pt x="9715629" y="4076816"/>
                </a:moveTo>
                <a:lnTo>
                  <a:pt x="9826454" y="4076816"/>
                </a:lnTo>
                <a:lnTo>
                  <a:pt x="9826454" y="4187641"/>
                </a:lnTo>
                <a:lnTo>
                  <a:pt x="9715629" y="4187641"/>
                </a:lnTo>
                <a:close/>
                <a:moveTo>
                  <a:pt x="8664821" y="4076816"/>
                </a:moveTo>
                <a:lnTo>
                  <a:pt x="8775646" y="4076816"/>
                </a:lnTo>
                <a:lnTo>
                  <a:pt x="8775646" y="4187641"/>
                </a:lnTo>
                <a:lnTo>
                  <a:pt x="8664821" y="4187641"/>
                </a:lnTo>
                <a:close/>
                <a:moveTo>
                  <a:pt x="7614013" y="4076816"/>
                </a:moveTo>
                <a:lnTo>
                  <a:pt x="7724838" y="4076816"/>
                </a:lnTo>
                <a:lnTo>
                  <a:pt x="7724838" y="4187641"/>
                </a:lnTo>
                <a:lnTo>
                  <a:pt x="7614013" y="4187641"/>
                </a:lnTo>
                <a:close/>
                <a:moveTo>
                  <a:pt x="6563205" y="4076816"/>
                </a:moveTo>
                <a:lnTo>
                  <a:pt x="6674030" y="4076816"/>
                </a:lnTo>
                <a:lnTo>
                  <a:pt x="6674030" y="4187641"/>
                </a:lnTo>
                <a:lnTo>
                  <a:pt x="6563205" y="4187641"/>
                </a:lnTo>
                <a:close/>
                <a:moveTo>
                  <a:pt x="5512397" y="4076816"/>
                </a:moveTo>
                <a:lnTo>
                  <a:pt x="5623222" y="4076816"/>
                </a:lnTo>
                <a:lnTo>
                  <a:pt x="5623222" y="4187641"/>
                </a:lnTo>
                <a:lnTo>
                  <a:pt x="5512397" y="4187641"/>
                </a:lnTo>
                <a:close/>
                <a:moveTo>
                  <a:pt x="4461589" y="4076816"/>
                </a:moveTo>
                <a:lnTo>
                  <a:pt x="4572414" y="4076816"/>
                </a:lnTo>
                <a:lnTo>
                  <a:pt x="4572414" y="4187641"/>
                </a:lnTo>
                <a:lnTo>
                  <a:pt x="4461589" y="4187641"/>
                </a:lnTo>
                <a:close/>
                <a:moveTo>
                  <a:pt x="3410782" y="4076816"/>
                </a:moveTo>
                <a:lnTo>
                  <a:pt x="3521608" y="4076816"/>
                </a:lnTo>
                <a:lnTo>
                  <a:pt x="3521608" y="4187641"/>
                </a:lnTo>
                <a:lnTo>
                  <a:pt x="3410782" y="4187641"/>
                </a:lnTo>
                <a:close/>
                <a:moveTo>
                  <a:pt x="2359975" y="4076816"/>
                </a:moveTo>
                <a:lnTo>
                  <a:pt x="2470800" y="4076816"/>
                </a:lnTo>
                <a:lnTo>
                  <a:pt x="2470800" y="4187641"/>
                </a:lnTo>
                <a:lnTo>
                  <a:pt x="2359975" y="4187641"/>
                </a:lnTo>
                <a:close/>
                <a:moveTo>
                  <a:pt x="1309167" y="4076816"/>
                </a:moveTo>
                <a:lnTo>
                  <a:pt x="1419992" y="4076816"/>
                </a:lnTo>
                <a:lnTo>
                  <a:pt x="1419992" y="4187641"/>
                </a:lnTo>
                <a:lnTo>
                  <a:pt x="1309167" y="4187641"/>
                </a:lnTo>
                <a:close/>
                <a:moveTo>
                  <a:pt x="258359" y="4076816"/>
                </a:moveTo>
                <a:lnTo>
                  <a:pt x="369184" y="4076816"/>
                </a:lnTo>
                <a:lnTo>
                  <a:pt x="369184" y="4187641"/>
                </a:lnTo>
                <a:lnTo>
                  <a:pt x="258359" y="4187641"/>
                </a:lnTo>
                <a:close/>
                <a:moveTo>
                  <a:pt x="11291841" y="3551209"/>
                </a:moveTo>
                <a:lnTo>
                  <a:pt x="11402666" y="3551209"/>
                </a:lnTo>
                <a:lnTo>
                  <a:pt x="11402666" y="3662034"/>
                </a:lnTo>
                <a:lnTo>
                  <a:pt x="11291841" y="3662034"/>
                </a:lnTo>
                <a:close/>
                <a:moveTo>
                  <a:pt x="10241033" y="3551209"/>
                </a:moveTo>
                <a:lnTo>
                  <a:pt x="10351858" y="3551209"/>
                </a:lnTo>
                <a:lnTo>
                  <a:pt x="10351858" y="3662034"/>
                </a:lnTo>
                <a:lnTo>
                  <a:pt x="10241033" y="3662034"/>
                </a:lnTo>
                <a:close/>
                <a:moveTo>
                  <a:pt x="9190225" y="3551209"/>
                </a:moveTo>
                <a:lnTo>
                  <a:pt x="9301050" y="3551209"/>
                </a:lnTo>
                <a:lnTo>
                  <a:pt x="9301050" y="3662034"/>
                </a:lnTo>
                <a:lnTo>
                  <a:pt x="9190225" y="3662034"/>
                </a:lnTo>
                <a:close/>
                <a:moveTo>
                  <a:pt x="8139417" y="3551209"/>
                </a:moveTo>
                <a:lnTo>
                  <a:pt x="8250242" y="3551209"/>
                </a:lnTo>
                <a:lnTo>
                  <a:pt x="8250242" y="3662034"/>
                </a:lnTo>
                <a:lnTo>
                  <a:pt x="8139417" y="3662034"/>
                </a:lnTo>
                <a:close/>
                <a:moveTo>
                  <a:pt x="7088609" y="3551209"/>
                </a:moveTo>
                <a:lnTo>
                  <a:pt x="7199434" y="3551209"/>
                </a:lnTo>
                <a:lnTo>
                  <a:pt x="7199434" y="3662034"/>
                </a:lnTo>
                <a:lnTo>
                  <a:pt x="7088609" y="3662034"/>
                </a:lnTo>
                <a:close/>
                <a:moveTo>
                  <a:pt x="6037801" y="3551209"/>
                </a:moveTo>
                <a:lnTo>
                  <a:pt x="6148626" y="3551209"/>
                </a:lnTo>
                <a:lnTo>
                  <a:pt x="6148626" y="3662034"/>
                </a:lnTo>
                <a:lnTo>
                  <a:pt x="6037801" y="3662034"/>
                </a:lnTo>
                <a:close/>
                <a:moveTo>
                  <a:pt x="4986998" y="3551209"/>
                </a:moveTo>
                <a:lnTo>
                  <a:pt x="5097826" y="3551209"/>
                </a:lnTo>
                <a:lnTo>
                  <a:pt x="5097826" y="3662034"/>
                </a:lnTo>
                <a:lnTo>
                  <a:pt x="4986998" y="3662034"/>
                </a:lnTo>
                <a:close/>
                <a:moveTo>
                  <a:pt x="3936196" y="3551209"/>
                </a:moveTo>
                <a:lnTo>
                  <a:pt x="4047020" y="3551209"/>
                </a:lnTo>
                <a:lnTo>
                  <a:pt x="4047020" y="3662034"/>
                </a:lnTo>
                <a:lnTo>
                  <a:pt x="3936196" y="3662034"/>
                </a:lnTo>
                <a:close/>
                <a:moveTo>
                  <a:pt x="2885389" y="3551209"/>
                </a:moveTo>
                <a:lnTo>
                  <a:pt x="2996214" y="3551209"/>
                </a:lnTo>
                <a:lnTo>
                  <a:pt x="2996214" y="3662034"/>
                </a:lnTo>
                <a:lnTo>
                  <a:pt x="2885389" y="3662034"/>
                </a:lnTo>
                <a:close/>
                <a:moveTo>
                  <a:pt x="1834579" y="3551209"/>
                </a:moveTo>
                <a:lnTo>
                  <a:pt x="1945404" y="3551209"/>
                </a:lnTo>
                <a:lnTo>
                  <a:pt x="1945404" y="3662034"/>
                </a:lnTo>
                <a:lnTo>
                  <a:pt x="1834579" y="3662034"/>
                </a:lnTo>
                <a:close/>
                <a:moveTo>
                  <a:pt x="783773" y="3551209"/>
                </a:moveTo>
                <a:lnTo>
                  <a:pt x="894598" y="3551209"/>
                </a:lnTo>
                <a:lnTo>
                  <a:pt x="894598" y="3662034"/>
                </a:lnTo>
                <a:lnTo>
                  <a:pt x="783773" y="3662034"/>
                </a:lnTo>
                <a:close/>
                <a:moveTo>
                  <a:pt x="2942310" y="3107960"/>
                </a:moveTo>
                <a:lnTo>
                  <a:pt x="2470811" y="3579460"/>
                </a:lnTo>
                <a:lnTo>
                  <a:pt x="2470811" y="3634896"/>
                </a:lnTo>
                <a:lnTo>
                  <a:pt x="2942311" y="4106397"/>
                </a:lnTo>
                <a:lnTo>
                  <a:pt x="3410794" y="3637915"/>
                </a:lnTo>
                <a:lnTo>
                  <a:pt x="3410794" y="3576442"/>
                </a:lnTo>
                <a:close/>
                <a:moveTo>
                  <a:pt x="840944" y="3107960"/>
                </a:moveTo>
                <a:lnTo>
                  <a:pt x="369194" y="3579710"/>
                </a:lnTo>
                <a:lnTo>
                  <a:pt x="369194" y="3634648"/>
                </a:lnTo>
                <a:lnTo>
                  <a:pt x="840944" y="4106399"/>
                </a:lnTo>
                <a:lnTo>
                  <a:pt x="1309176" y="3638165"/>
                </a:lnTo>
                <a:lnTo>
                  <a:pt x="1309176" y="3576193"/>
                </a:lnTo>
                <a:close/>
                <a:moveTo>
                  <a:pt x="3992986" y="3107959"/>
                </a:moveTo>
                <a:lnTo>
                  <a:pt x="3521621" y="3579335"/>
                </a:lnTo>
                <a:lnTo>
                  <a:pt x="3521621" y="3635021"/>
                </a:lnTo>
                <a:lnTo>
                  <a:pt x="3992986" y="4106398"/>
                </a:lnTo>
                <a:lnTo>
                  <a:pt x="4461593" y="3637778"/>
                </a:lnTo>
                <a:lnTo>
                  <a:pt x="4461593" y="3576578"/>
                </a:lnTo>
                <a:close/>
                <a:moveTo>
                  <a:pt x="1891624" y="3107959"/>
                </a:moveTo>
                <a:lnTo>
                  <a:pt x="1420001" y="3579584"/>
                </a:lnTo>
                <a:lnTo>
                  <a:pt x="1420001" y="3634774"/>
                </a:lnTo>
                <a:lnTo>
                  <a:pt x="1891623" y="4106397"/>
                </a:lnTo>
                <a:lnTo>
                  <a:pt x="2359987" y="3638040"/>
                </a:lnTo>
                <a:lnTo>
                  <a:pt x="2359987" y="3576315"/>
                </a:lnTo>
                <a:close/>
                <a:moveTo>
                  <a:pt x="8195689" y="3107959"/>
                </a:moveTo>
                <a:lnTo>
                  <a:pt x="7724838" y="3578810"/>
                </a:lnTo>
                <a:lnTo>
                  <a:pt x="7724838" y="3635541"/>
                </a:lnTo>
                <a:lnTo>
                  <a:pt x="8195691" y="4106395"/>
                </a:lnTo>
                <a:lnTo>
                  <a:pt x="8664821" y="3637265"/>
                </a:lnTo>
                <a:lnTo>
                  <a:pt x="8664821" y="3577091"/>
                </a:lnTo>
                <a:close/>
                <a:moveTo>
                  <a:pt x="5043664" y="3107959"/>
                </a:moveTo>
                <a:lnTo>
                  <a:pt x="4572419" y="3579197"/>
                </a:lnTo>
                <a:lnTo>
                  <a:pt x="4572419" y="3635159"/>
                </a:lnTo>
                <a:lnTo>
                  <a:pt x="5043662" y="4106396"/>
                </a:lnTo>
                <a:lnTo>
                  <a:pt x="5512402" y="3637650"/>
                </a:lnTo>
                <a:lnTo>
                  <a:pt x="5512402" y="3576704"/>
                </a:lnTo>
                <a:close/>
                <a:moveTo>
                  <a:pt x="6094326" y="3107958"/>
                </a:moveTo>
                <a:lnTo>
                  <a:pt x="5623226" y="3579070"/>
                </a:lnTo>
                <a:lnTo>
                  <a:pt x="5623226" y="3635285"/>
                </a:lnTo>
                <a:lnTo>
                  <a:pt x="6094326" y="4106397"/>
                </a:lnTo>
                <a:lnTo>
                  <a:pt x="6563205" y="3637518"/>
                </a:lnTo>
                <a:lnTo>
                  <a:pt x="6563205" y="3576837"/>
                </a:lnTo>
                <a:close/>
                <a:moveTo>
                  <a:pt x="9246372" y="3107957"/>
                </a:moveTo>
                <a:lnTo>
                  <a:pt x="8775646" y="3578683"/>
                </a:lnTo>
                <a:lnTo>
                  <a:pt x="8775646" y="3635671"/>
                </a:lnTo>
                <a:lnTo>
                  <a:pt x="9246369" y="4106395"/>
                </a:lnTo>
                <a:lnTo>
                  <a:pt x="9715629" y="3637135"/>
                </a:lnTo>
                <a:lnTo>
                  <a:pt x="9715629" y="3577215"/>
                </a:lnTo>
                <a:close/>
                <a:moveTo>
                  <a:pt x="7145009" y="3107957"/>
                </a:moveTo>
                <a:lnTo>
                  <a:pt x="6674030" y="3578936"/>
                </a:lnTo>
                <a:lnTo>
                  <a:pt x="6674030" y="3635418"/>
                </a:lnTo>
                <a:lnTo>
                  <a:pt x="7145007" y="4106396"/>
                </a:lnTo>
                <a:lnTo>
                  <a:pt x="7614013" y="3637390"/>
                </a:lnTo>
                <a:lnTo>
                  <a:pt x="7614013" y="3576961"/>
                </a:lnTo>
                <a:close/>
                <a:moveTo>
                  <a:pt x="11347734" y="3107957"/>
                </a:moveTo>
                <a:lnTo>
                  <a:pt x="10877262" y="3578428"/>
                </a:lnTo>
                <a:lnTo>
                  <a:pt x="10877262" y="3635922"/>
                </a:lnTo>
                <a:lnTo>
                  <a:pt x="11347735" y="4106396"/>
                </a:lnTo>
                <a:lnTo>
                  <a:pt x="11817249" y="3636882"/>
                </a:lnTo>
                <a:lnTo>
                  <a:pt x="11817249" y="3577472"/>
                </a:lnTo>
                <a:close/>
                <a:moveTo>
                  <a:pt x="10297053" y="3107955"/>
                </a:moveTo>
                <a:lnTo>
                  <a:pt x="9826454" y="3578554"/>
                </a:lnTo>
                <a:lnTo>
                  <a:pt x="9826454" y="3635794"/>
                </a:lnTo>
                <a:lnTo>
                  <a:pt x="10297054" y="4106394"/>
                </a:lnTo>
                <a:lnTo>
                  <a:pt x="10766437" y="3637011"/>
                </a:lnTo>
                <a:lnTo>
                  <a:pt x="10766437" y="3577339"/>
                </a:lnTo>
                <a:close/>
                <a:moveTo>
                  <a:pt x="11817249" y="3027334"/>
                </a:moveTo>
                <a:lnTo>
                  <a:pt x="11928074" y="3027334"/>
                </a:lnTo>
                <a:lnTo>
                  <a:pt x="11928074" y="3138159"/>
                </a:lnTo>
                <a:lnTo>
                  <a:pt x="11817249" y="3138159"/>
                </a:lnTo>
                <a:close/>
                <a:moveTo>
                  <a:pt x="10766437" y="3027334"/>
                </a:moveTo>
                <a:lnTo>
                  <a:pt x="10877262" y="3027334"/>
                </a:lnTo>
                <a:lnTo>
                  <a:pt x="10877262" y="3138159"/>
                </a:lnTo>
                <a:lnTo>
                  <a:pt x="10766437" y="3138159"/>
                </a:lnTo>
                <a:close/>
                <a:moveTo>
                  <a:pt x="9715629" y="3027334"/>
                </a:moveTo>
                <a:lnTo>
                  <a:pt x="9826454" y="3027334"/>
                </a:lnTo>
                <a:lnTo>
                  <a:pt x="9826454" y="3138159"/>
                </a:lnTo>
                <a:lnTo>
                  <a:pt x="9715629" y="3138159"/>
                </a:lnTo>
                <a:close/>
                <a:moveTo>
                  <a:pt x="8664821" y="3027334"/>
                </a:moveTo>
                <a:lnTo>
                  <a:pt x="8775646" y="3027334"/>
                </a:lnTo>
                <a:lnTo>
                  <a:pt x="8775646" y="3138159"/>
                </a:lnTo>
                <a:lnTo>
                  <a:pt x="8664821" y="3138159"/>
                </a:lnTo>
                <a:close/>
                <a:moveTo>
                  <a:pt x="7614013" y="3027334"/>
                </a:moveTo>
                <a:lnTo>
                  <a:pt x="7724838" y="3027334"/>
                </a:lnTo>
                <a:lnTo>
                  <a:pt x="7724838" y="3138159"/>
                </a:lnTo>
                <a:lnTo>
                  <a:pt x="7614013" y="3138159"/>
                </a:lnTo>
                <a:close/>
                <a:moveTo>
                  <a:pt x="6563205" y="3027334"/>
                </a:moveTo>
                <a:lnTo>
                  <a:pt x="6674030" y="3027334"/>
                </a:lnTo>
                <a:lnTo>
                  <a:pt x="6674030" y="3138159"/>
                </a:lnTo>
                <a:lnTo>
                  <a:pt x="6563205" y="3138159"/>
                </a:lnTo>
                <a:close/>
                <a:moveTo>
                  <a:pt x="5512400" y="3027334"/>
                </a:moveTo>
                <a:lnTo>
                  <a:pt x="5623225" y="3027334"/>
                </a:lnTo>
                <a:lnTo>
                  <a:pt x="5623225" y="3138159"/>
                </a:lnTo>
                <a:lnTo>
                  <a:pt x="5512400" y="3138159"/>
                </a:lnTo>
                <a:close/>
                <a:moveTo>
                  <a:pt x="4461592" y="3027334"/>
                </a:moveTo>
                <a:lnTo>
                  <a:pt x="4572417" y="3027334"/>
                </a:lnTo>
                <a:lnTo>
                  <a:pt x="4572417" y="3138159"/>
                </a:lnTo>
                <a:lnTo>
                  <a:pt x="4461592" y="3138159"/>
                </a:lnTo>
                <a:close/>
                <a:moveTo>
                  <a:pt x="3410790" y="3027334"/>
                </a:moveTo>
                <a:lnTo>
                  <a:pt x="3521616" y="3027334"/>
                </a:lnTo>
                <a:lnTo>
                  <a:pt x="3521616" y="3138159"/>
                </a:lnTo>
                <a:lnTo>
                  <a:pt x="3410790" y="3138159"/>
                </a:lnTo>
                <a:close/>
                <a:moveTo>
                  <a:pt x="2359982" y="3027334"/>
                </a:moveTo>
                <a:lnTo>
                  <a:pt x="2470807" y="3027334"/>
                </a:lnTo>
                <a:lnTo>
                  <a:pt x="2470807" y="3138159"/>
                </a:lnTo>
                <a:lnTo>
                  <a:pt x="2359982" y="3138159"/>
                </a:lnTo>
                <a:close/>
                <a:moveTo>
                  <a:pt x="1309173" y="3027334"/>
                </a:moveTo>
                <a:lnTo>
                  <a:pt x="1419997" y="3027334"/>
                </a:lnTo>
                <a:lnTo>
                  <a:pt x="1419997" y="3138159"/>
                </a:lnTo>
                <a:lnTo>
                  <a:pt x="1309173" y="3138159"/>
                </a:lnTo>
                <a:close/>
                <a:moveTo>
                  <a:pt x="258365" y="3027334"/>
                </a:moveTo>
                <a:lnTo>
                  <a:pt x="369190" y="3027334"/>
                </a:lnTo>
                <a:lnTo>
                  <a:pt x="369190" y="3138159"/>
                </a:lnTo>
                <a:lnTo>
                  <a:pt x="258365" y="3138159"/>
                </a:lnTo>
                <a:close/>
                <a:moveTo>
                  <a:pt x="10794114" y="2610895"/>
                </a:moveTo>
                <a:lnTo>
                  <a:pt x="10323174" y="3081834"/>
                </a:lnTo>
                <a:lnTo>
                  <a:pt x="10792548" y="3551209"/>
                </a:lnTo>
                <a:lnTo>
                  <a:pt x="10852239" y="3551209"/>
                </a:lnTo>
                <a:lnTo>
                  <a:pt x="11321612" y="3081835"/>
                </a:lnTo>
                <a:lnTo>
                  <a:pt x="10850672" y="2610895"/>
                </a:lnTo>
                <a:close/>
                <a:moveTo>
                  <a:pt x="9743434" y="2610895"/>
                </a:moveTo>
                <a:lnTo>
                  <a:pt x="9272494" y="3081834"/>
                </a:lnTo>
                <a:lnTo>
                  <a:pt x="9741869" y="3551209"/>
                </a:lnTo>
                <a:lnTo>
                  <a:pt x="9801555" y="3551209"/>
                </a:lnTo>
                <a:lnTo>
                  <a:pt x="10270931" y="3081833"/>
                </a:lnTo>
                <a:lnTo>
                  <a:pt x="9799992" y="2610895"/>
                </a:lnTo>
                <a:close/>
                <a:moveTo>
                  <a:pt x="8692754" y="2610895"/>
                </a:moveTo>
                <a:lnTo>
                  <a:pt x="8221811" y="3081837"/>
                </a:lnTo>
                <a:lnTo>
                  <a:pt x="8691183" y="3551209"/>
                </a:lnTo>
                <a:lnTo>
                  <a:pt x="8750876" y="3551209"/>
                </a:lnTo>
                <a:lnTo>
                  <a:pt x="9220250" y="3081835"/>
                </a:lnTo>
                <a:lnTo>
                  <a:pt x="8749310" y="2610895"/>
                </a:lnTo>
                <a:close/>
                <a:moveTo>
                  <a:pt x="7642070" y="2610895"/>
                </a:moveTo>
                <a:lnTo>
                  <a:pt x="7171131" y="3081835"/>
                </a:lnTo>
                <a:lnTo>
                  <a:pt x="7640505" y="3551209"/>
                </a:lnTo>
                <a:lnTo>
                  <a:pt x="7700194" y="3551209"/>
                </a:lnTo>
                <a:lnTo>
                  <a:pt x="8169567" y="3081836"/>
                </a:lnTo>
                <a:lnTo>
                  <a:pt x="7698625" y="2610895"/>
                </a:lnTo>
                <a:close/>
                <a:moveTo>
                  <a:pt x="6591389" y="2610895"/>
                </a:moveTo>
                <a:lnTo>
                  <a:pt x="6120448" y="3081836"/>
                </a:lnTo>
                <a:lnTo>
                  <a:pt x="6589820" y="3551209"/>
                </a:lnTo>
                <a:lnTo>
                  <a:pt x="6649514" y="3551209"/>
                </a:lnTo>
                <a:lnTo>
                  <a:pt x="7118887" y="3081836"/>
                </a:lnTo>
                <a:lnTo>
                  <a:pt x="6647947" y="2610895"/>
                </a:lnTo>
                <a:close/>
                <a:moveTo>
                  <a:pt x="5540722" y="2610895"/>
                </a:moveTo>
                <a:lnTo>
                  <a:pt x="5069790" y="3081837"/>
                </a:lnTo>
                <a:lnTo>
                  <a:pt x="5539152" y="3551209"/>
                </a:lnTo>
                <a:lnTo>
                  <a:pt x="5598843" y="3551209"/>
                </a:lnTo>
                <a:lnTo>
                  <a:pt x="6068204" y="3081836"/>
                </a:lnTo>
                <a:lnTo>
                  <a:pt x="5597274" y="2610895"/>
                </a:lnTo>
                <a:close/>
                <a:moveTo>
                  <a:pt x="4490039" y="2610895"/>
                </a:moveTo>
                <a:lnTo>
                  <a:pt x="4019108" y="3081837"/>
                </a:lnTo>
                <a:lnTo>
                  <a:pt x="4488467" y="3551209"/>
                </a:lnTo>
                <a:lnTo>
                  <a:pt x="4548162" y="3551209"/>
                </a:lnTo>
                <a:lnTo>
                  <a:pt x="5017539" y="3081837"/>
                </a:lnTo>
                <a:lnTo>
                  <a:pt x="4546591" y="2610895"/>
                </a:lnTo>
                <a:close/>
                <a:moveTo>
                  <a:pt x="3439377" y="2610895"/>
                </a:moveTo>
                <a:lnTo>
                  <a:pt x="2968431" y="3081838"/>
                </a:lnTo>
                <a:lnTo>
                  <a:pt x="3437805" y="3551209"/>
                </a:lnTo>
                <a:lnTo>
                  <a:pt x="3497502" y="3551209"/>
                </a:lnTo>
                <a:lnTo>
                  <a:pt x="3966864" y="3081837"/>
                </a:lnTo>
                <a:lnTo>
                  <a:pt x="3495931" y="2610895"/>
                </a:lnTo>
                <a:close/>
                <a:moveTo>
                  <a:pt x="2388695" y="2610895"/>
                </a:moveTo>
                <a:lnTo>
                  <a:pt x="1917746" y="3081837"/>
                </a:lnTo>
                <a:lnTo>
                  <a:pt x="2387125" y="3551209"/>
                </a:lnTo>
                <a:lnTo>
                  <a:pt x="2446819" y="3551209"/>
                </a:lnTo>
                <a:lnTo>
                  <a:pt x="2916188" y="3081838"/>
                </a:lnTo>
                <a:lnTo>
                  <a:pt x="2445246" y="2610895"/>
                </a:lnTo>
                <a:close/>
                <a:moveTo>
                  <a:pt x="1338007" y="2610895"/>
                </a:moveTo>
                <a:lnTo>
                  <a:pt x="867066" y="3081838"/>
                </a:lnTo>
                <a:lnTo>
                  <a:pt x="1336436" y="3551209"/>
                </a:lnTo>
                <a:lnTo>
                  <a:pt x="1396132" y="3551209"/>
                </a:lnTo>
                <a:lnTo>
                  <a:pt x="1865502" y="3081837"/>
                </a:lnTo>
                <a:lnTo>
                  <a:pt x="1394561" y="2610895"/>
                </a:lnTo>
                <a:close/>
                <a:moveTo>
                  <a:pt x="11291841" y="2500070"/>
                </a:moveTo>
                <a:lnTo>
                  <a:pt x="11402666" y="2500070"/>
                </a:lnTo>
                <a:lnTo>
                  <a:pt x="11402666" y="2610895"/>
                </a:lnTo>
                <a:lnTo>
                  <a:pt x="11291841" y="2610895"/>
                </a:lnTo>
                <a:close/>
                <a:moveTo>
                  <a:pt x="10241033" y="2500070"/>
                </a:moveTo>
                <a:lnTo>
                  <a:pt x="10351858" y="2500070"/>
                </a:lnTo>
                <a:lnTo>
                  <a:pt x="10351858" y="2610895"/>
                </a:lnTo>
                <a:lnTo>
                  <a:pt x="10241033" y="2610895"/>
                </a:lnTo>
                <a:close/>
                <a:moveTo>
                  <a:pt x="9190225" y="2500070"/>
                </a:moveTo>
                <a:lnTo>
                  <a:pt x="9301050" y="2500070"/>
                </a:lnTo>
                <a:lnTo>
                  <a:pt x="9301050" y="2610895"/>
                </a:lnTo>
                <a:lnTo>
                  <a:pt x="9190225" y="2610895"/>
                </a:lnTo>
                <a:close/>
                <a:moveTo>
                  <a:pt x="8139417" y="2500070"/>
                </a:moveTo>
                <a:lnTo>
                  <a:pt x="8250242" y="2500070"/>
                </a:lnTo>
                <a:lnTo>
                  <a:pt x="8250242" y="2610895"/>
                </a:lnTo>
                <a:lnTo>
                  <a:pt x="8139417" y="2610895"/>
                </a:lnTo>
                <a:close/>
                <a:moveTo>
                  <a:pt x="7088609" y="2500070"/>
                </a:moveTo>
                <a:lnTo>
                  <a:pt x="7199434" y="2500070"/>
                </a:lnTo>
                <a:lnTo>
                  <a:pt x="7199434" y="2610895"/>
                </a:lnTo>
                <a:lnTo>
                  <a:pt x="7088609" y="2610895"/>
                </a:lnTo>
                <a:close/>
                <a:moveTo>
                  <a:pt x="6037801" y="2500070"/>
                </a:moveTo>
                <a:lnTo>
                  <a:pt x="6148626" y="2500070"/>
                </a:lnTo>
                <a:lnTo>
                  <a:pt x="6148626" y="2610895"/>
                </a:lnTo>
                <a:lnTo>
                  <a:pt x="6037801" y="2610895"/>
                </a:lnTo>
                <a:close/>
                <a:moveTo>
                  <a:pt x="4987000" y="2500070"/>
                </a:moveTo>
                <a:lnTo>
                  <a:pt x="5097829" y="2500070"/>
                </a:lnTo>
                <a:lnTo>
                  <a:pt x="5097829" y="2610895"/>
                </a:lnTo>
                <a:lnTo>
                  <a:pt x="4987000" y="2610895"/>
                </a:lnTo>
                <a:close/>
                <a:moveTo>
                  <a:pt x="3936200" y="2500070"/>
                </a:moveTo>
                <a:lnTo>
                  <a:pt x="4047024" y="2500070"/>
                </a:lnTo>
                <a:lnTo>
                  <a:pt x="4047024" y="2610895"/>
                </a:lnTo>
                <a:lnTo>
                  <a:pt x="3936200" y="2610895"/>
                </a:lnTo>
                <a:close/>
                <a:moveTo>
                  <a:pt x="2885393" y="2500070"/>
                </a:moveTo>
                <a:lnTo>
                  <a:pt x="2996218" y="2500070"/>
                </a:lnTo>
                <a:lnTo>
                  <a:pt x="2996218" y="2610895"/>
                </a:lnTo>
                <a:lnTo>
                  <a:pt x="2885393" y="2610895"/>
                </a:lnTo>
                <a:close/>
                <a:moveTo>
                  <a:pt x="1834583" y="2500070"/>
                </a:moveTo>
                <a:lnTo>
                  <a:pt x="1945408" y="2500070"/>
                </a:lnTo>
                <a:lnTo>
                  <a:pt x="1945408" y="2610895"/>
                </a:lnTo>
                <a:lnTo>
                  <a:pt x="1834583" y="2610895"/>
                </a:lnTo>
                <a:close/>
                <a:moveTo>
                  <a:pt x="783777" y="2500070"/>
                </a:moveTo>
                <a:lnTo>
                  <a:pt x="894602" y="2500070"/>
                </a:lnTo>
                <a:lnTo>
                  <a:pt x="894602" y="2610895"/>
                </a:lnTo>
                <a:lnTo>
                  <a:pt x="783777" y="2610895"/>
                </a:lnTo>
                <a:close/>
                <a:moveTo>
                  <a:pt x="1891623" y="2057291"/>
                </a:moveTo>
                <a:lnTo>
                  <a:pt x="1420005" y="2528898"/>
                </a:lnTo>
                <a:lnTo>
                  <a:pt x="1420005" y="2584095"/>
                </a:lnTo>
                <a:lnTo>
                  <a:pt x="1891624" y="3055715"/>
                </a:lnTo>
                <a:lnTo>
                  <a:pt x="2359991" y="2587356"/>
                </a:lnTo>
                <a:lnTo>
                  <a:pt x="2359991" y="2525640"/>
                </a:lnTo>
                <a:close/>
                <a:moveTo>
                  <a:pt x="2942310" y="2057291"/>
                </a:moveTo>
                <a:lnTo>
                  <a:pt x="2470816" y="2528774"/>
                </a:lnTo>
                <a:lnTo>
                  <a:pt x="2470816" y="2584221"/>
                </a:lnTo>
                <a:lnTo>
                  <a:pt x="2942310" y="3055716"/>
                </a:lnTo>
                <a:lnTo>
                  <a:pt x="3410799" y="2587229"/>
                </a:lnTo>
                <a:lnTo>
                  <a:pt x="3410799" y="2525765"/>
                </a:lnTo>
                <a:close/>
                <a:moveTo>
                  <a:pt x="3992986" y="2057290"/>
                </a:moveTo>
                <a:lnTo>
                  <a:pt x="3521627" y="2528649"/>
                </a:lnTo>
                <a:lnTo>
                  <a:pt x="3521627" y="2584345"/>
                </a:lnTo>
                <a:lnTo>
                  <a:pt x="3992986" y="3055715"/>
                </a:lnTo>
                <a:lnTo>
                  <a:pt x="4461596" y="2587094"/>
                </a:lnTo>
                <a:lnTo>
                  <a:pt x="4461596" y="2525899"/>
                </a:lnTo>
                <a:close/>
                <a:moveTo>
                  <a:pt x="840944" y="2057289"/>
                </a:moveTo>
                <a:lnTo>
                  <a:pt x="369198" y="2529024"/>
                </a:lnTo>
                <a:lnTo>
                  <a:pt x="369198" y="2583969"/>
                </a:lnTo>
                <a:lnTo>
                  <a:pt x="840944" y="3055716"/>
                </a:lnTo>
                <a:lnTo>
                  <a:pt x="1309180" y="2587479"/>
                </a:lnTo>
                <a:lnTo>
                  <a:pt x="1309180" y="2525514"/>
                </a:lnTo>
                <a:close/>
                <a:moveTo>
                  <a:pt x="7145007" y="2057289"/>
                </a:moveTo>
                <a:lnTo>
                  <a:pt x="6674030" y="2528255"/>
                </a:lnTo>
                <a:lnTo>
                  <a:pt x="6674030" y="2584733"/>
                </a:lnTo>
                <a:lnTo>
                  <a:pt x="7145010" y="3055713"/>
                </a:lnTo>
                <a:lnTo>
                  <a:pt x="7614013" y="2586710"/>
                </a:lnTo>
                <a:lnTo>
                  <a:pt x="7614013" y="2526283"/>
                </a:lnTo>
                <a:close/>
                <a:moveTo>
                  <a:pt x="5043664" y="2057289"/>
                </a:moveTo>
                <a:lnTo>
                  <a:pt x="4572421" y="2528513"/>
                </a:lnTo>
                <a:lnTo>
                  <a:pt x="4572421" y="2584480"/>
                </a:lnTo>
                <a:lnTo>
                  <a:pt x="5043664" y="3055715"/>
                </a:lnTo>
                <a:lnTo>
                  <a:pt x="5512404" y="2586968"/>
                </a:lnTo>
                <a:lnTo>
                  <a:pt x="5512404" y="2526024"/>
                </a:lnTo>
                <a:close/>
                <a:moveTo>
                  <a:pt x="10297053" y="2057288"/>
                </a:moveTo>
                <a:lnTo>
                  <a:pt x="9826454" y="2527875"/>
                </a:lnTo>
                <a:lnTo>
                  <a:pt x="9826454" y="2585115"/>
                </a:lnTo>
                <a:lnTo>
                  <a:pt x="10297052" y="3055713"/>
                </a:lnTo>
                <a:lnTo>
                  <a:pt x="10766437" y="2586328"/>
                </a:lnTo>
                <a:lnTo>
                  <a:pt x="10766437" y="2526660"/>
                </a:lnTo>
                <a:close/>
                <a:moveTo>
                  <a:pt x="9246373" y="2057288"/>
                </a:moveTo>
                <a:lnTo>
                  <a:pt x="8775646" y="2528002"/>
                </a:lnTo>
                <a:lnTo>
                  <a:pt x="8775646" y="2584986"/>
                </a:lnTo>
                <a:lnTo>
                  <a:pt x="9246373" y="3055713"/>
                </a:lnTo>
                <a:lnTo>
                  <a:pt x="9715629" y="2586457"/>
                </a:lnTo>
                <a:lnTo>
                  <a:pt x="9715629" y="2526532"/>
                </a:lnTo>
                <a:close/>
                <a:moveTo>
                  <a:pt x="8195690" y="2057288"/>
                </a:moveTo>
                <a:lnTo>
                  <a:pt x="7724838" y="2528128"/>
                </a:lnTo>
                <a:lnTo>
                  <a:pt x="7724838" y="2584864"/>
                </a:lnTo>
                <a:lnTo>
                  <a:pt x="8195689" y="3055714"/>
                </a:lnTo>
                <a:lnTo>
                  <a:pt x="8664821" y="2586582"/>
                </a:lnTo>
                <a:lnTo>
                  <a:pt x="8664821" y="2526406"/>
                </a:lnTo>
                <a:close/>
                <a:moveTo>
                  <a:pt x="6094328" y="2057287"/>
                </a:moveTo>
                <a:lnTo>
                  <a:pt x="5623228" y="2528386"/>
                </a:lnTo>
                <a:lnTo>
                  <a:pt x="5623228" y="2584606"/>
                </a:lnTo>
                <a:lnTo>
                  <a:pt x="6094325" y="3055714"/>
                </a:lnTo>
                <a:lnTo>
                  <a:pt x="6563205" y="2586835"/>
                </a:lnTo>
                <a:lnTo>
                  <a:pt x="6563205" y="2526153"/>
                </a:lnTo>
                <a:close/>
                <a:moveTo>
                  <a:pt x="11347736" y="2057286"/>
                </a:moveTo>
                <a:lnTo>
                  <a:pt x="10877262" y="2527747"/>
                </a:lnTo>
                <a:lnTo>
                  <a:pt x="10877262" y="2585241"/>
                </a:lnTo>
                <a:lnTo>
                  <a:pt x="11347734" y="3055713"/>
                </a:lnTo>
                <a:lnTo>
                  <a:pt x="11817249" y="2586199"/>
                </a:lnTo>
                <a:lnTo>
                  <a:pt x="11817249" y="2526787"/>
                </a:lnTo>
                <a:close/>
                <a:moveTo>
                  <a:pt x="258363" y="1973449"/>
                </a:moveTo>
                <a:lnTo>
                  <a:pt x="369188" y="1973449"/>
                </a:lnTo>
                <a:lnTo>
                  <a:pt x="369188" y="2084274"/>
                </a:lnTo>
                <a:lnTo>
                  <a:pt x="258363" y="2084274"/>
                </a:lnTo>
                <a:close/>
                <a:moveTo>
                  <a:pt x="2359980" y="1973449"/>
                </a:moveTo>
                <a:lnTo>
                  <a:pt x="2470805" y="1973449"/>
                </a:lnTo>
                <a:lnTo>
                  <a:pt x="2470805" y="2084274"/>
                </a:lnTo>
                <a:lnTo>
                  <a:pt x="2359980" y="2084274"/>
                </a:lnTo>
                <a:close/>
                <a:moveTo>
                  <a:pt x="1309171" y="1973449"/>
                </a:moveTo>
                <a:lnTo>
                  <a:pt x="1419995" y="1973449"/>
                </a:lnTo>
                <a:lnTo>
                  <a:pt x="1419995" y="2084274"/>
                </a:lnTo>
                <a:lnTo>
                  <a:pt x="1309171" y="2084274"/>
                </a:lnTo>
                <a:close/>
                <a:moveTo>
                  <a:pt x="4461591" y="1973448"/>
                </a:moveTo>
                <a:lnTo>
                  <a:pt x="4572416" y="1973448"/>
                </a:lnTo>
                <a:lnTo>
                  <a:pt x="4572416" y="2084273"/>
                </a:lnTo>
                <a:lnTo>
                  <a:pt x="4461591" y="2084273"/>
                </a:lnTo>
                <a:close/>
                <a:moveTo>
                  <a:pt x="3410788" y="1973448"/>
                </a:moveTo>
                <a:lnTo>
                  <a:pt x="3521614" y="1973448"/>
                </a:lnTo>
                <a:lnTo>
                  <a:pt x="3521614" y="2084273"/>
                </a:lnTo>
                <a:lnTo>
                  <a:pt x="3410788" y="2084273"/>
                </a:lnTo>
                <a:close/>
                <a:moveTo>
                  <a:pt x="6563205" y="1973448"/>
                </a:moveTo>
                <a:lnTo>
                  <a:pt x="6674030" y="1973448"/>
                </a:lnTo>
                <a:lnTo>
                  <a:pt x="6674030" y="2084273"/>
                </a:lnTo>
                <a:lnTo>
                  <a:pt x="6563205" y="2084273"/>
                </a:lnTo>
                <a:close/>
                <a:moveTo>
                  <a:pt x="5512399" y="1973448"/>
                </a:moveTo>
                <a:lnTo>
                  <a:pt x="5623224" y="1973448"/>
                </a:lnTo>
                <a:lnTo>
                  <a:pt x="5623224" y="2084273"/>
                </a:lnTo>
                <a:lnTo>
                  <a:pt x="5512399" y="2084273"/>
                </a:lnTo>
                <a:close/>
                <a:moveTo>
                  <a:pt x="7614013" y="1973448"/>
                </a:moveTo>
                <a:lnTo>
                  <a:pt x="7724838" y="1973448"/>
                </a:lnTo>
                <a:lnTo>
                  <a:pt x="7724838" y="2084273"/>
                </a:lnTo>
                <a:lnTo>
                  <a:pt x="7614013" y="2084273"/>
                </a:lnTo>
                <a:close/>
                <a:moveTo>
                  <a:pt x="9715629" y="1973448"/>
                </a:moveTo>
                <a:lnTo>
                  <a:pt x="9826454" y="1973448"/>
                </a:lnTo>
                <a:lnTo>
                  <a:pt x="9826454" y="2084273"/>
                </a:lnTo>
                <a:lnTo>
                  <a:pt x="9715629" y="2084273"/>
                </a:lnTo>
                <a:close/>
                <a:moveTo>
                  <a:pt x="8664821" y="1973448"/>
                </a:moveTo>
                <a:lnTo>
                  <a:pt x="8775646" y="1973448"/>
                </a:lnTo>
                <a:lnTo>
                  <a:pt x="8775646" y="2084273"/>
                </a:lnTo>
                <a:lnTo>
                  <a:pt x="8664821" y="2084273"/>
                </a:lnTo>
                <a:close/>
                <a:moveTo>
                  <a:pt x="11817249" y="1973448"/>
                </a:moveTo>
                <a:lnTo>
                  <a:pt x="11928074" y="1973448"/>
                </a:lnTo>
                <a:lnTo>
                  <a:pt x="11928074" y="2084273"/>
                </a:lnTo>
                <a:lnTo>
                  <a:pt x="11817249" y="2084273"/>
                </a:lnTo>
                <a:close/>
                <a:moveTo>
                  <a:pt x="10766437" y="1973448"/>
                </a:moveTo>
                <a:lnTo>
                  <a:pt x="10877262" y="1973448"/>
                </a:lnTo>
                <a:lnTo>
                  <a:pt x="10877262" y="2084273"/>
                </a:lnTo>
                <a:lnTo>
                  <a:pt x="10766437" y="2084273"/>
                </a:lnTo>
                <a:close/>
                <a:moveTo>
                  <a:pt x="3441643" y="1557959"/>
                </a:moveTo>
                <a:lnTo>
                  <a:pt x="2968431" y="2031169"/>
                </a:lnTo>
                <a:lnTo>
                  <a:pt x="3437348" y="2500070"/>
                </a:lnTo>
                <a:lnTo>
                  <a:pt x="3497959" y="2500070"/>
                </a:lnTo>
                <a:lnTo>
                  <a:pt x="3966865" y="2031168"/>
                </a:lnTo>
                <a:lnTo>
                  <a:pt x="3493665" y="1557959"/>
                </a:lnTo>
                <a:close/>
                <a:moveTo>
                  <a:pt x="2390961" y="1557959"/>
                </a:moveTo>
                <a:lnTo>
                  <a:pt x="1917745" y="2031169"/>
                </a:lnTo>
                <a:lnTo>
                  <a:pt x="2386665" y="2500070"/>
                </a:lnTo>
                <a:lnTo>
                  <a:pt x="2447277" y="2500070"/>
                </a:lnTo>
                <a:lnTo>
                  <a:pt x="2916189" y="2031169"/>
                </a:lnTo>
                <a:lnTo>
                  <a:pt x="2442980" y="1557959"/>
                </a:lnTo>
                <a:close/>
                <a:moveTo>
                  <a:pt x="1340273" y="1557959"/>
                </a:moveTo>
                <a:lnTo>
                  <a:pt x="867066" y="2031167"/>
                </a:lnTo>
                <a:lnTo>
                  <a:pt x="1335980" y="2500070"/>
                </a:lnTo>
                <a:lnTo>
                  <a:pt x="1396589" y="2500070"/>
                </a:lnTo>
                <a:lnTo>
                  <a:pt x="1865501" y="2031169"/>
                </a:lnTo>
                <a:lnTo>
                  <a:pt x="1392293" y="1557959"/>
                </a:lnTo>
                <a:close/>
                <a:moveTo>
                  <a:pt x="5542986" y="1557958"/>
                </a:moveTo>
                <a:lnTo>
                  <a:pt x="5069790" y="2031167"/>
                </a:lnTo>
                <a:lnTo>
                  <a:pt x="5538694" y="2500070"/>
                </a:lnTo>
                <a:lnTo>
                  <a:pt x="5599302" y="2500070"/>
                </a:lnTo>
                <a:lnTo>
                  <a:pt x="6068206" y="2031166"/>
                </a:lnTo>
                <a:lnTo>
                  <a:pt x="5595011" y="1557958"/>
                </a:lnTo>
                <a:close/>
                <a:moveTo>
                  <a:pt x="4492305" y="1557958"/>
                </a:moveTo>
                <a:lnTo>
                  <a:pt x="4019109" y="2031168"/>
                </a:lnTo>
                <a:lnTo>
                  <a:pt x="4488010" y="2500070"/>
                </a:lnTo>
                <a:lnTo>
                  <a:pt x="4548620" y="2500070"/>
                </a:lnTo>
                <a:lnTo>
                  <a:pt x="5017539" y="2031167"/>
                </a:lnTo>
                <a:lnTo>
                  <a:pt x="4544326" y="1557958"/>
                </a:lnTo>
                <a:close/>
                <a:moveTo>
                  <a:pt x="7644337" y="1557958"/>
                </a:moveTo>
                <a:lnTo>
                  <a:pt x="7171129" y="2031167"/>
                </a:lnTo>
                <a:lnTo>
                  <a:pt x="7640044" y="2500070"/>
                </a:lnTo>
                <a:lnTo>
                  <a:pt x="7700653" y="2500070"/>
                </a:lnTo>
                <a:lnTo>
                  <a:pt x="8169569" y="2031167"/>
                </a:lnTo>
                <a:lnTo>
                  <a:pt x="7696361" y="1557958"/>
                </a:lnTo>
                <a:close/>
                <a:moveTo>
                  <a:pt x="6593656" y="1557958"/>
                </a:moveTo>
                <a:lnTo>
                  <a:pt x="6120450" y="2031165"/>
                </a:lnTo>
                <a:lnTo>
                  <a:pt x="6589366" y="2500070"/>
                </a:lnTo>
                <a:lnTo>
                  <a:pt x="6649970" y="2500070"/>
                </a:lnTo>
                <a:lnTo>
                  <a:pt x="7118885" y="2031167"/>
                </a:lnTo>
                <a:lnTo>
                  <a:pt x="6645676" y="1557958"/>
                </a:lnTo>
                <a:close/>
                <a:moveTo>
                  <a:pt x="9745703" y="1557958"/>
                </a:moveTo>
                <a:lnTo>
                  <a:pt x="9272494" y="2031167"/>
                </a:lnTo>
                <a:lnTo>
                  <a:pt x="9741408" y="2500070"/>
                </a:lnTo>
                <a:lnTo>
                  <a:pt x="9802016" y="2500070"/>
                </a:lnTo>
                <a:lnTo>
                  <a:pt x="10270931" y="2031167"/>
                </a:lnTo>
                <a:lnTo>
                  <a:pt x="9797723" y="1557958"/>
                </a:lnTo>
                <a:close/>
                <a:moveTo>
                  <a:pt x="8695019" y="1557958"/>
                </a:moveTo>
                <a:lnTo>
                  <a:pt x="8221812" y="2031166"/>
                </a:lnTo>
                <a:lnTo>
                  <a:pt x="8690730" y="2500070"/>
                </a:lnTo>
                <a:lnTo>
                  <a:pt x="8751334" y="2500070"/>
                </a:lnTo>
                <a:lnTo>
                  <a:pt x="9220250" y="2031166"/>
                </a:lnTo>
                <a:lnTo>
                  <a:pt x="8747043" y="1557958"/>
                </a:lnTo>
                <a:close/>
                <a:moveTo>
                  <a:pt x="10796383" y="1557958"/>
                </a:moveTo>
                <a:lnTo>
                  <a:pt x="10323175" y="2031166"/>
                </a:lnTo>
                <a:lnTo>
                  <a:pt x="10792091" y="2500070"/>
                </a:lnTo>
                <a:lnTo>
                  <a:pt x="10852696" y="2500070"/>
                </a:lnTo>
                <a:lnTo>
                  <a:pt x="11321614" y="2031164"/>
                </a:lnTo>
                <a:lnTo>
                  <a:pt x="10848409" y="1557958"/>
                </a:lnTo>
                <a:close/>
                <a:moveTo>
                  <a:pt x="783781" y="1447135"/>
                </a:moveTo>
                <a:lnTo>
                  <a:pt x="894606" y="1447135"/>
                </a:lnTo>
                <a:lnTo>
                  <a:pt x="894606" y="1557959"/>
                </a:lnTo>
                <a:lnTo>
                  <a:pt x="783781" y="1557959"/>
                </a:lnTo>
                <a:close/>
                <a:moveTo>
                  <a:pt x="1834586" y="1447134"/>
                </a:moveTo>
                <a:lnTo>
                  <a:pt x="1945411" y="1447134"/>
                </a:lnTo>
                <a:lnTo>
                  <a:pt x="1945411" y="1557959"/>
                </a:lnTo>
                <a:lnTo>
                  <a:pt x="1834586" y="1557959"/>
                </a:lnTo>
                <a:close/>
                <a:moveTo>
                  <a:pt x="4987002" y="1447134"/>
                </a:moveTo>
                <a:lnTo>
                  <a:pt x="5097832" y="1447134"/>
                </a:lnTo>
                <a:lnTo>
                  <a:pt x="5097832" y="1557958"/>
                </a:lnTo>
                <a:lnTo>
                  <a:pt x="4987002" y="1557958"/>
                </a:lnTo>
                <a:close/>
                <a:moveTo>
                  <a:pt x="3936204" y="1447134"/>
                </a:moveTo>
                <a:lnTo>
                  <a:pt x="4047028" y="1447134"/>
                </a:lnTo>
                <a:lnTo>
                  <a:pt x="4047028" y="1557959"/>
                </a:lnTo>
                <a:lnTo>
                  <a:pt x="3936204" y="1557959"/>
                </a:lnTo>
                <a:close/>
                <a:moveTo>
                  <a:pt x="2885398" y="1447134"/>
                </a:moveTo>
                <a:lnTo>
                  <a:pt x="2996224" y="1447134"/>
                </a:lnTo>
                <a:lnTo>
                  <a:pt x="2996224" y="1557959"/>
                </a:lnTo>
                <a:lnTo>
                  <a:pt x="2885398" y="1557959"/>
                </a:lnTo>
                <a:close/>
                <a:moveTo>
                  <a:pt x="6037801" y="1447133"/>
                </a:moveTo>
                <a:lnTo>
                  <a:pt x="6148626" y="1447133"/>
                </a:lnTo>
                <a:lnTo>
                  <a:pt x="6148626" y="1557958"/>
                </a:lnTo>
                <a:lnTo>
                  <a:pt x="6037801" y="1557958"/>
                </a:lnTo>
                <a:close/>
                <a:moveTo>
                  <a:pt x="9190225" y="1447133"/>
                </a:moveTo>
                <a:lnTo>
                  <a:pt x="9301050" y="1447133"/>
                </a:lnTo>
                <a:lnTo>
                  <a:pt x="9301050" y="1557958"/>
                </a:lnTo>
                <a:lnTo>
                  <a:pt x="9190225" y="1557958"/>
                </a:lnTo>
                <a:close/>
                <a:moveTo>
                  <a:pt x="8139417" y="1447133"/>
                </a:moveTo>
                <a:lnTo>
                  <a:pt x="8250242" y="1447133"/>
                </a:lnTo>
                <a:lnTo>
                  <a:pt x="8250242" y="1557958"/>
                </a:lnTo>
                <a:lnTo>
                  <a:pt x="8139417" y="1557958"/>
                </a:lnTo>
                <a:close/>
                <a:moveTo>
                  <a:pt x="7088609" y="1447133"/>
                </a:moveTo>
                <a:lnTo>
                  <a:pt x="7199434" y="1447133"/>
                </a:lnTo>
                <a:lnTo>
                  <a:pt x="7199434" y="1557958"/>
                </a:lnTo>
                <a:lnTo>
                  <a:pt x="7088609" y="1557958"/>
                </a:lnTo>
                <a:close/>
                <a:moveTo>
                  <a:pt x="10241033" y="1447133"/>
                </a:moveTo>
                <a:lnTo>
                  <a:pt x="10351858" y="1447133"/>
                </a:lnTo>
                <a:lnTo>
                  <a:pt x="10351858" y="1557957"/>
                </a:lnTo>
                <a:lnTo>
                  <a:pt x="10241033" y="1557957"/>
                </a:lnTo>
                <a:close/>
                <a:moveTo>
                  <a:pt x="11291841" y="1447133"/>
                </a:moveTo>
                <a:lnTo>
                  <a:pt x="11402666" y="1447133"/>
                </a:lnTo>
                <a:lnTo>
                  <a:pt x="11402666" y="1557957"/>
                </a:lnTo>
                <a:lnTo>
                  <a:pt x="11291841" y="1557957"/>
                </a:lnTo>
                <a:close/>
                <a:moveTo>
                  <a:pt x="2942310" y="1006607"/>
                </a:moveTo>
                <a:lnTo>
                  <a:pt x="2470820" y="1478100"/>
                </a:lnTo>
                <a:lnTo>
                  <a:pt x="2470820" y="1533556"/>
                </a:lnTo>
                <a:lnTo>
                  <a:pt x="2942310" y="2005047"/>
                </a:lnTo>
                <a:lnTo>
                  <a:pt x="3410804" y="1536556"/>
                </a:lnTo>
                <a:lnTo>
                  <a:pt x="3410804" y="1475099"/>
                </a:lnTo>
                <a:close/>
                <a:moveTo>
                  <a:pt x="1891623" y="1006607"/>
                </a:moveTo>
                <a:lnTo>
                  <a:pt x="1420008" y="1478224"/>
                </a:lnTo>
                <a:lnTo>
                  <a:pt x="1420008" y="1533431"/>
                </a:lnTo>
                <a:lnTo>
                  <a:pt x="1891623" y="2005047"/>
                </a:lnTo>
                <a:lnTo>
                  <a:pt x="2359996" y="1536681"/>
                </a:lnTo>
                <a:lnTo>
                  <a:pt x="2359996" y="1474975"/>
                </a:lnTo>
                <a:close/>
                <a:moveTo>
                  <a:pt x="840943" y="1006607"/>
                </a:moveTo>
                <a:lnTo>
                  <a:pt x="369202" y="1478351"/>
                </a:lnTo>
                <a:lnTo>
                  <a:pt x="369202" y="1533303"/>
                </a:lnTo>
                <a:lnTo>
                  <a:pt x="840944" y="2005046"/>
                </a:lnTo>
                <a:lnTo>
                  <a:pt x="1309184" y="1536806"/>
                </a:lnTo>
                <a:lnTo>
                  <a:pt x="1309184" y="1474850"/>
                </a:lnTo>
                <a:close/>
                <a:moveTo>
                  <a:pt x="3992987" y="1006606"/>
                </a:moveTo>
                <a:lnTo>
                  <a:pt x="3521631" y="1477974"/>
                </a:lnTo>
                <a:lnTo>
                  <a:pt x="3521631" y="1533680"/>
                </a:lnTo>
                <a:lnTo>
                  <a:pt x="3992986" y="2005046"/>
                </a:lnTo>
                <a:lnTo>
                  <a:pt x="4461598" y="1536423"/>
                </a:lnTo>
                <a:lnTo>
                  <a:pt x="4461598" y="1475230"/>
                </a:lnTo>
                <a:close/>
                <a:moveTo>
                  <a:pt x="6094326" y="1006605"/>
                </a:moveTo>
                <a:lnTo>
                  <a:pt x="5623230" y="1477714"/>
                </a:lnTo>
                <a:lnTo>
                  <a:pt x="5623230" y="1533934"/>
                </a:lnTo>
                <a:lnTo>
                  <a:pt x="6094328" y="2005044"/>
                </a:lnTo>
                <a:lnTo>
                  <a:pt x="6563205" y="1536166"/>
                </a:lnTo>
                <a:lnTo>
                  <a:pt x="6563205" y="1475487"/>
                </a:lnTo>
                <a:close/>
                <a:moveTo>
                  <a:pt x="9246371" y="1006604"/>
                </a:moveTo>
                <a:lnTo>
                  <a:pt x="8775646" y="1477332"/>
                </a:lnTo>
                <a:lnTo>
                  <a:pt x="8775646" y="1534319"/>
                </a:lnTo>
                <a:lnTo>
                  <a:pt x="9246371" y="2005045"/>
                </a:lnTo>
                <a:lnTo>
                  <a:pt x="9715629" y="1535786"/>
                </a:lnTo>
                <a:lnTo>
                  <a:pt x="9715629" y="1475864"/>
                </a:lnTo>
                <a:close/>
                <a:moveTo>
                  <a:pt x="5043669" y="1006604"/>
                </a:moveTo>
                <a:lnTo>
                  <a:pt x="4572422" y="1477843"/>
                </a:lnTo>
                <a:lnTo>
                  <a:pt x="4572422" y="1533811"/>
                </a:lnTo>
                <a:lnTo>
                  <a:pt x="5043664" y="2005045"/>
                </a:lnTo>
                <a:lnTo>
                  <a:pt x="5512407" y="1536296"/>
                </a:lnTo>
                <a:lnTo>
                  <a:pt x="5512407" y="1475351"/>
                </a:lnTo>
                <a:close/>
                <a:moveTo>
                  <a:pt x="11347735" y="1006604"/>
                </a:moveTo>
                <a:lnTo>
                  <a:pt x="10877262" y="1477079"/>
                </a:lnTo>
                <a:lnTo>
                  <a:pt x="10877262" y="1534567"/>
                </a:lnTo>
                <a:lnTo>
                  <a:pt x="11347736" y="2005041"/>
                </a:lnTo>
                <a:lnTo>
                  <a:pt x="11817249" y="1535528"/>
                </a:lnTo>
                <a:lnTo>
                  <a:pt x="11817249" y="1476120"/>
                </a:lnTo>
                <a:close/>
                <a:moveTo>
                  <a:pt x="8195690" y="1006604"/>
                </a:moveTo>
                <a:lnTo>
                  <a:pt x="7724838" y="1477458"/>
                </a:lnTo>
                <a:lnTo>
                  <a:pt x="7724838" y="1534191"/>
                </a:lnTo>
                <a:lnTo>
                  <a:pt x="8195691" y="2005044"/>
                </a:lnTo>
                <a:lnTo>
                  <a:pt x="8664821" y="1535914"/>
                </a:lnTo>
                <a:lnTo>
                  <a:pt x="8664821" y="1475736"/>
                </a:lnTo>
                <a:close/>
                <a:moveTo>
                  <a:pt x="7145009" y="1006604"/>
                </a:moveTo>
                <a:lnTo>
                  <a:pt x="6674030" y="1477584"/>
                </a:lnTo>
                <a:lnTo>
                  <a:pt x="6674030" y="1534069"/>
                </a:lnTo>
                <a:lnTo>
                  <a:pt x="7145007" y="2005046"/>
                </a:lnTo>
                <a:lnTo>
                  <a:pt x="7614013" y="1536039"/>
                </a:lnTo>
                <a:lnTo>
                  <a:pt x="7614013" y="1475610"/>
                </a:lnTo>
                <a:close/>
                <a:moveTo>
                  <a:pt x="10297056" y="1006603"/>
                </a:moveTo>
                <a:lnTo>
                  <a:pt x="9826454" y="1477207"/>
                </a:lnTo>
                <a:lnTo>
                  <a:pt x="9826454" y="1534445"/>
                </a:lnTo>
                <a:lnTo>
                  <a:pt x="10297053" y="2005045"/>
                </a:lnTo>
                <a:lnTo>
                  <a:pt x="10766437" y="1535660"/>
                </a:lnTo>
                <a:lnTo>
                  <a:pt x="10766437" y="1475986"/>
                </a:lnTo>
                <a:close/>
                <a:moveTo>
                  <a:pt x="258361" y="922634"/>
                </a:moveTo>
                <a:lnTo>
                  <a:pt x="369186" y="922634"/>
                </a:lnTo>
                <a:lnTo>
                  <a:pt x="369186" y="1033459"/>
                </a:lnTo>
                <a:lnTo>
                  <a:pt x="258361" y="1033459"/>
                </a:lnTo>
                <a:close/>
                <a:moveTo>
                  <a:pt x="2359977" y="922633"/>
                </a:moveTo>
                <a:lnTo>
                  <a:pt x="2470802" y="922633"/>
                </a:lnTo>
                <a:lnTo>
                  <a:pt x="2470802" y="1033458"/>
                </a:lnTo>
                <a:lnTo>
                  <a:pt x="2359977" y="1033458"/>
                </a:lnTo>
                <a:close/>
                <a:moveTo>
                  <a:pt x="1309169" y="922633"/>
                </a:moveTo>
                <a:lnTo>
                  <a:pt x="1419993" y="922633"/>
                </a:lnTo>
                <a:lnTo>
                  <a:pt x="1419993" y="1033458"/>
                </a:lnTo>
                <a:lnTo>
                  <a:pt x="1309169" y="1033458"/>
                </a:lnTo>
                <a:close/>
                <a:moveTo>
                  <a:pt x="5512398" y="922633"/>
                </a:moveTo>
                <a:lnTo>
                  <a:pt x="5623223" y="922633"/>
                </a:lnTo>
                <a:lnTo>
                  <a:pt x="5623223" y="1033458"/>
                </a:lnTo>
                <a:lnTo>
                  <a:pt x="5512398" y="1033458"/>
                </a:lnTo>
                <a:close/>
                <a:moveTo>
                  <a:pt x="4461591" y="922633"/>
                </a:moveTo>
                <a:lnTo>
                  <a:pt x="4572415" y="922633"/>
                </a:lnTo>
                <a:lnTo>
                  <a:pt x="4572415" y="1033458"/>
                </a:lnTo>
                <a:lnTo>
                  <a:pt x="4461591" y="1033458"/>
                </a:lnTo>
                <a:close/>
                <a:moveTo>
                  <a:pt x="3410785" y="922633"/>
                </a:moveTo>
                <a:lnTo>
                  <a:pt x="3521610" y="922633"/>
                </a:lnTo>
                <a:lnTo>
                  <a:pt x="3521610" y="1033458"/>
                </a:lnTo>
                <a:lnTo>
                  <a:pt x="3410785" y="1033458"/>
                </a:lnTo>
                <a:close/>
                <a:moveTo>
                  <a:pt x="7614013" y="922633"/>
                </a:moveTo>
                <a:lnTo>
                  <a:pt x="7724838" y="922633"/>
                </a:lnTo>
                <a:lnTo>
                  <a:pt x="7724838" y="1033458"/>
                </a:lnTo>
                <a:lnTo>
                  <a:pt x="7614013" y="1033458"/>
                </a:lnTo>
                <a:close/>
                <a:moveTo>
                  <a:pt x="6563205" y="922633"/>
                </a:moveTo>
                <a:lnTo>
                  <a:pt x="6674030" y="922633"/>
                </a:lnTo>
                <a:lnTo>
                  <a:pt x="6674030" y="1033458"/>
                </a:lnTo>
                <a:lnTo>
                  <a:pt x="6563205" y="1033458"/>
                </a:lnTo>
                <a:close/>
                <a:moveTo>
                  <a:pt x="10766437" y="922633"/>
                </a:moveTo>
                <a:lnTo>
                  <a:pt x="10877262" y="922633"/>
                </a:lnTo>
                <a:lnTo>
                  <a:pt x="10877262" y="1033458"/>
                </a:lnTo>
                <a:lnTo>
                  <a:pt x="10766437" y="1033458"/>
                </a:lnTo>
                <a:close/>
                <a:moveTo>
                  <a:pt x="9715629" y="922633"/>
                </a:moveTo>
                <a:lnTo>
                  <a:pt x="9826454" y="922633"/>
                </a:lnTo>
                <a:lnTo>
                  <a:pt x="9826454" y="1033458"/>
                </a:lnTo>
                <a:lnTo>
                  <a:pt x="9715629" y="1033458"/>
                </a:lnTo>
                <a:close/>
                <a:moveTo>
                  <a:pt x="8664821" y="922633"/>
                </a:moveTo>
                <a:lnTo>
                  <a:pt x="8775646" y="922633"/>
                </a:lnTo>
                <a:lnTo>
                  <a:pt x="8775646" y="1033458"/>
                </a:lnTo>
                <a:lnTo>
                  <a:pt x="8664821" y="1033458"/>
                </a:lnTo>
                <a:close/>
                <a:moveTo>
                  <a:pt x="11817249" y="922633"/>
                </a:moveTo>
                <a:lnTo>
                  <a:pt x="11928074" y="922633"/>
                </a:lnTo>
                <a:lnTo>
                  <a:pt x="11928074" y="1033458"/>
                </a:lnTo>
                <a:lnTo>
                  <a:pt x="11817249" y="1033458"/>
                </a:lnTo>
                <a:close/>
                <a:moveTo>
                  <a:pt x="1337485" y="510062"/>
                </a:moveTo>
                <a:lnTo>
                  <a:pt x="867065" y="980486"/>
                </a:lnTo>
                <a:lnTo>
                  <a:pt x="1333712" y="1447134"/>
                </a:lnTo>
                <a:lnTo>
                  <a:pt x="1398855" y="1447134"/>
                </a:lnTo>
                <a:lnTo>
                  <a:pt x="1865501" y="980486"/>
                </a:lnTo>
                <a:lnTo>
                  <a:pt x="1395081" y="510062"/>
                </a:lnTo>
                <a:close/>
                <a:moveTo>
                  <a:pt x="2388173" y="510062"/>
                </a:moveTo>
                <a:lnTo>
                  <a:pt x="1917745" y="980486"/>
                </a:lnTo>
                <a:lnTo>
                  <a:pt x="2384399" y="1447134"/>
                </a:lnTo>
                <a:lnTo>
                  <a:pt x="2449542" y="1447134"/>
                </a:lnTo>
                <a:lnTo>
                  <a:pt x="2916189" y="980486"/>
                </a:lnTo>
                <a:lnTo>
                  <a:pt x="2445767" y="510062"/>
                </a:lnTo>
                <a:close/>
                <a:moveTo>
                  <a:pt x="3438856" y="510062"/>
                </a:moveTo>
                <a:lnTo>
                  <a:pt x="2968432" y="980486"/>
                </a:lnTo>
                <a:lnTo>
                  <a:pt x="3435083" y="1447134"/>
                </a:lnTo>
                <a:lnTo>
                  <a:pt x="3500228" y="1447134"/>
                </a:lnTo>
                <a:lnTo>
                  <a:pt x="3966865" y="980485"/>
                </a:lnTo>
                <a:lnTo>
                  <a:pt x="3496454" y="510062"/>
                </a:lnTo>
                <a:close/>
                <a:moveTo>
                  <a:pt x="4489518" y="510062"/>
                </a:moveTo>
                <a:lnTo>
                  <a:pt x="4019109" y="980485"/>
                </a:lnTo>
                <a:lnTo>
                  <a:pt x="4485744" y="1447134"/>
                </a:lnTo>
                <a:lnTo>
                  <a:pt x="4550887" y="1447134"/>
                </a:lnTo>
                <a:lnTo>
                  <a:pt x="5017543" y="980483"/>
                </a:lnTo>
                <a:lnTo>
                  <a:pt x="4547118" y="510062"/>
                </a:lnTo>
                <a:close/>
                <a:moveTo>
                  <a:pt x="5540201" y="510062"/>
                </a:moveTo>
                <a:lnTo>
                  <a:pt x="5069792" y="980483"/>
                </a:lnTo>
                <a:lnTo>
                  <a:pt x="5536431" y="1447134"/>
                </a:lnTo>
                <a:lnTo>
                  <a:pt x="5601567" y="1447134"/>
                </a:lnTo>
                <a:lnTo>
                  <a:pt x="6068204" y="980484"/>
                </a:lnTo>
                <a:lnTo>
                  <a:pt x="5597797" y="510062"/>
                </a:lnTo>
                <a:close/>
                <a:moveTo>
                  <a:pt x="6590867" y="510062"/>
                </a:moveTo>
                <a:lnTo>
                  <a:pt x="6120447" y="980484"/>
                </a:lnTo>
                <a:lnTo>
                  <a:pt x="6587095" y="1447133"/>
                </a:lnTo>
                <a:lnTo>
                  <a:pt x="6652238" y="1447133"/>
                </a:lnTo>
                <a:lnTo>
                  <a:pt x="7118887" y="980483"/>
                </a:lnTo>
                <a:lnTo>
                  <a:pt x="6648468" y="510062"/>
                </a:lnTo>
                <a:close/>
                <a:moveTo>
                  <a:pt x="7641550" y="510061"/>
                </a:moveTo>
                <a:lnTo>
                  <a:pt x="7171131" y="980482"/>
                </a:lnTo>
                <a:lnTo>
                  <a:pt x="7637780" y="1447133"/>
                </a:lnTo>
                <a:lnTo>
                  <a:pt x="7702919" y="1447133"/>
                </a:lnTo>
                <a:lnTo>
                  <a:pt x="8169568" y="980483"/>
                </a:lnTo>
                <a:lnTo>
                  <a:pt x="7699149" y="510061"/>
                </a:lnTo>
                <a:close/>
                <a:moveTo>
                  <a:pt x="8692232" y="510061"/>
                </a:moveTo>
                <a:lnTo>
                  <a:pt x="8221811" y="980484"/>
                </a:lnTo>
                <a:lnTo>
                  <a:pt x="8688459" y="1447133"/>
                </a:lnTo>
                <a:lnTo>
                  <a:pt x="8753603" y="1447133"/>
                </a:lnTo>
                <a:lnTo>
                  <a:pt x="9220250" y="980484"/>
                </a:lnTo>
                <a:lnTo>
                  <a:pt x="8749829" y="510061"/>
                </a:lnTo>
                <a:close/>
                <a:moveTo>
                  <a:pt x="10793597" y="510061"/>
                </a:moveTo>
                <a:lnTo>
                  <a:pt x="10323178" y="980482"/>
                </a:lnTo>
                <a:lnTo>
                  <a:pt x="10789828" y="1447133"/>
                </a:lnTo>
                <a:lnTo>
                  <a:pt x="10854964" y="1447133"/>
                </a:lnTo>
                <a:lnTo>
                  <a:pt x="11321613" y="980483"/>
                </a:lnTo>
                <a:lnTo>
                  <a:pt x="10851193" y="510061"/>
                </a:lnTo>
                <a:close/>
                <a:moveTo>
                  <a:pt x="9742913" y="510061"/>
                </a:moveTo>
                <a:lnTo>
                  <a:pt x="9272493" y="980483"/>
                </a:lnTo>
                <a:lnTo>
                  <a:pt x="9739141" y="1447133"/>
                </a:lnTo>
                <a:lnTo>
                  <a:pt x="9804283" y="1447133"/>
                </a:lnTo>
                <a:lnTo>
                  <a:pt x="10270933" y="980481"/>
                </a:lnTo>
                <a:lnTo>
                  <a:pt x="9800515" y="510061"/>
                </a:lnTo>
                <a:close/>
                <a:moveTo>
                  <a:pt x="783785" y="399238"/>
                </a:moveTo>
                <a:lnTo>
                  <a:pt x="894609" y="399238"/>
                </a:lnTo>
                <a:lnTo>
                  <a:pt x="894609" y="510062"/>
                </a:lnTo>
                <a:lnTo>
                  <a:pt x="783785" y="510062"/>
                </a:lnTo>
                <a:close/>
                <a:moveTo>
                  <a:pt x="2885401" y="399237"/>
                </a:moveTo>
                <a:lnTo>
                  <a:pt x="2996227" y="399237"/>
                </a:lnTo>
                <a:lnTo>
                  <a:pt x="2996227" y="510062"/>
                </a:lnTo>
                <a:lnTo>
                  <a:pt x="2885401" y="510062"/>
                </a:lnTo>
                <a:close/>
                <a:moveTo>
                  <a:pt x="1834590" y="399237"/>
                </a:moveTo>
                <a:lnTo>
                  <a:pt x="1945415" y="399237"/>
                </a:lnTo>
                <a:lnTo>
                  <a:pt x="1945415" y="510062"/>
                </a:lnTo>
                <a:lnTo>
                  <a:pt x="1834590" y="510062"/>
                </a:lnTo>
                <a:close/>
                <a:moveTo>
                  <a:pt x="3936208" y="399237"/>
                </a:moveTo>
                <a:lnTo>
                  <a:pt x="4047032" y="399237"/>
                </a:lnTo>
                <a:lnTo>
                  <a:pt x="4047032" y="510062"/>
                </a:lnTo>
                <a:lnTo>
                  <a:pt x="3936208" y="510062"/>
                </a:lnTo>
                <a:close/>
                <a:moveTo>
                  <a:pt x="4987004" y="399237"/>
                </a:moveTo>
                <a:lnTo>
                  <a:pt x="5097834" y="399237"/>
                </a:lnTo>
                <a:lnTo>
                  <a:pt x="5097834" y="510062"/>
                </a:lnTo>
                <a:lnTo>
                  <a:pt x="4987004" y="510062"/>
                </a:lnTo>
                <a:close/>
                <a:moveTo>
                  <a:pt x="6037802" y="399237"/>
                </a:moveTo>
                <a:lnTo>
                  <a:pt x="6148626" y="399237"/>
                </a:lnTo>
                <a:lnTo>
                  <a:pt x="6148626" y="510062"/>
                </a:lnTo>
                <a:lnTo>
                  <a:pt x="6037802" y="510062"/>
                </a:lnTo>
                <a:close/>
                <a:moveTo>
                  <a:pt x="7088609" y="399237"/>
                </a:moveTo>
                <a:lnTo>
                  <a:pt x="7199434" y="399237"/>
                </a:lnTo>
                <a:lnTo>
                  <a:pt x="7199434" y="510061"/>
                </a:lnTo>
                <a:lnTo>
                  <a:pt x="7088609" y="510061"/>
                </a:lnTo>
                <a:close/>
                <a:moveTo>
                  <a:pt x="8139417" y="399237"/>
                </a:moveTo>
                <a:lnTo>
                  <a:pt x="8250242" y="399237"/>
                </a:lnTo>
                <a:lnTo>
                  <a:pt x="8250242" y="510061"/>
                </a:lnTo>
                <a:lnTo>
                  <a:pt x="8139417" y="510061"/>
                </a:lnTo>
                <a:close/>
                <a:moveTo>
                  <a:pt x="9190225" y="399236"/>
                </a:moveTo>
                <a:lnTo>
                  <a:pt x="9301050" y="399236"/>
                </a:lnTo>
                <a:lnTo>
                  <a:pt x="9301050" y="510061"/>
                </a:lnTo>
                <a:lnTo>
                  <a:pt x="9190225" y="510061"/>
                </a:lnTo>
                <a:close/>
                <a:moveTo>
                  <a:pt x="10241033" y="399236"/>
                </a:moveTo>
                <a:lnTo>
                  <a:pt x="10351858" y="399236"/>
                </a:lnTo>
                <a:lnTo>
                  <a:pt x="10351858" y="510061"/>
                </a:lnTo>
                <a:lnTo>
                  <a:pt x="10241033" y="510061"/>
                </a:lnTo>
                <a:close/>
                <a:moveTo>
                  <a:pt x="11291841" y="399236"/>
                </a:moveTo>
                <a:lnTo>
                  <a:pt x="11402666" y="399236"/>
                </a:lnTo>
                <a:lnTo>
                  <a:pt x="11402666" y="510061"/>
                </a:lnTo>
                <a:lnTo>
                  <a:pt x="11291841" y="510061"/>
                </a:lnTo>
                <a:close/>
                <a:moveTo>
                  <a:pt x="6138405" y="0"/>
                </a:moveTo>
                <a:lnTo>
                  <a:pt x="6190649" y="0"/>
                </a:lnTo>
                <a:lnTo>
                  <a:pt x="6589887" y="399237"/>
                </a:lnTo>
                <a:lnTo>
                  <a:pt x="6649449" y="399237"/>
                </a:lnTo>
                <a:lnTo>
                  <a:pt x="7048684" y="2"/>
                </a:lnTo>
                <a:lnTo>
                  <a:pt x="7100928" y="2"/>
                </a:lnTo>
                <a:lnTo>
                  <a:pt x="6674030" y="426899"/>
                </a:lnTo>
                <a:lnTo>
                  <a:pt x="6674030" y="483379"/>
                </a:lnTo>
                <a:lnTo>
                  <a:pt x="7145009" y="954361"/>
                </a:lnTo>
                <a:lnTo>
                  <a:pt x="7614013" y="485355"/>
                </a:lnTo>
                <a:lnTo>
                  <a:pt x="7614013" y="424926"/>
                </a:lnTo>
                <a:lnTo>
                  <a:pt x="7189086" y="0"/>
                </a:lnTo>
                <a:lnTo>
                  <a:pt x="7241329" y="0"/>
                </a:lnTo>
                <a:lnTo>
                  <a:pt x="7640566" y="399237"/>
                </a:lnTo>
                <a:lnTo>
                  <a:pt x="7700131" y="399237"/>
                </a:lnTo>
                <a:lnTo>
                  <a:pt x="8099367" y="1"/>
                </a:lnTo>
                <a:lnTo>
                  <a:pt x="8151611" y="1"/>
                </a:lnTo>
                <a:lnTo>
                  <a:pt x="7724838" y="426774"/>
                </a:lnTo>
                <a:lnTo>
                  <a:pt x="7724838" y="483508"/>
                </a:lnTo>
                <a:lnTo>
                  <a:pt x="8195689" y="954363"/>
                </a:lnTo>
                <a:lnTo>
                  <a:pt x="8664821" y="485229"/>
                </a:lnTo>
                <a:lnTo>
                  <a:pt x="8664821" y="425053"/>
                </a:lnTo>
                <a:lnTo>
                  <a:pt x="8239767" y="0"/>
                </a:lnTo>
                <a:lnTo>
                  <a:pt x="8292011" y="0"/>
                </a:lnTo>
                <a:lnTo>
                  <a:pt x="8691248" y="399236"/>
                </a:lnTo>
                <a:lnTo>
                  <a:pt x="8750812" y="399236"/>
                </a:lnTo>
                <a:lnTo>
                  <a:pt x="9150049" y="1"/>
                </a:lnTo>
                <a:lnTo>
                  <a:pt x="9202293" y="1"/>
                </a:lnTo>
                <a:lnTo>
                  <a:pt x="8775646" y="426647"/>
                </a:lnTo>
                <a:lnTo>
                  <a:pt x="8775646" y="483635"/>
                </a:lnTo>
                <a:lnTo>
                  <a:pt x="9246372" y="954363"/>
                </a:lnTo>
                <a:lnTo>
                  <a:pt x="9715629" y="485103"/>
                </a:lnTo>
                <a:lnTo>
                  <a:pt x="9715629" y="425175"/>
                </a:lnTo>
                <a:lnTo>
                  <a:pt x="9290453" y="0"/>
                </a:lnTo>
                <a:lnTo>
                  <a:pt x="9342696" y="0"/>
                </a:lnTo>
                <a:lnTo>
                  <a:pt x="9741934" y="399236"/>
                </a:lnTo>
                <a:lnTo>
                  <a:pt x="9801496" y="399236"/>
                </a:lnTo>
                <a:lnTo>
                  <a:pt x="10200732" y="1"/>
                </a:lnTo>
                <a:lnTo>
                  <a:pt x="10252974" y="1"/>
                </a:lnTo>
                <a:lnTo>
                  <a:pt x="9826454" y="426520"/>
                </a:lnTo>
                <a:lnTo>
                  <a:pt x="9826454" y="483756"/>
                </a:lnTo>
                <a:lnTo>
                  <a:pt x="10297055" y="954360"/>
                </a:lnTo>
                <a:lnTo>
                  <a:pt x="10766437" y="484975"/>
                </a:lnTo>
                <a:lnTo>
                  <a:pt x="10766437" y="425305"/>
                </a:lnTo>
                <a:lnTo>
                  <a:pt x="10341131" y="0"/>
                </a:lnTo>
                <a:lnTo>
                  <a:pt x="10393375" y="0"/>
                </a:lnTo>
                <a:lnTo>
                  <a:pt x="10792612" y="399236"/>
                </a:lnTo>
                <a:lnTo>
                  <a:pt x="10852176" y="399236"/>
                </a:lnTo>
                <a:lnTo>
                  <a:pt x="11251411" y="3"/>
                </a:lnTo>
                <a:lnTo>
                  <a:pt x="11303657" y="3"/>
                </a:lnTo>
                <a:lnTo>
                  <a:pt x="10877262" y="426397"/>
                </a:lnTo>
                <a:lnTo>
                  <a:pt x="10877262" y="483887"/>
                </a:lnTo>
                <a:lnTo>
                  <a:pt x="11347735" y="954362"/>
                </a:lnTo>
                <a:lnTo>
                  <a:pt x="11817249" y="484846"/>
                </a:lnTo>
                <a:lnTo>
                  <a:pt x="11817249" y="425436"/>
                </a:lnTo>
                <a:lnTo>
                  <a:pt x="11391812" y="0"/>
                </a:lnTo>
                <a:lnTo>
                  <a:pt x="11444056" y="0"/>
                </a:lnTo>
                <a:lnTo>
                  <a:pt x="11843293" y="399236"/>
                </a:lnTo>
                <a:lnTo>
                  <a:pt x="11902859" y="399236"/>
                </a:lnTo>
                <a:lnTo>
                  <a:pt x="12191973" y="110123"/>
                </a:lnTo>
                <a:lnTo>
                  <a:pt x="12191973" y="162366"/>
                </a:lnTo>
                <a:lnTo>
                  <a:pt x="11928074" y="426265"/>
                </a:lnTo>
                <a:lnTo>
                  <a:pt x="11928074" y="484017"/>
                </a:lnTo>
                <a:lnTo>
                  <a:pt x="12191974" y="747926"/>
                </a:lnTo>
                <a:lnTo>
                  <a:pt x="12191974" y="800166"/>
                </a:lnTo>
                <a:lnTo>
                  <a:pt x="11901874" y="510061"/>
                </a:lnTo>
                <a:lnTo>
                  <a:pt x="11844278" y="510061"/>
                </a:lnTo>
                <a:lnTo>
                  <a:pt x="11373857" y="980483"/>
                </a:lnTo>
                <a:lnTo>
                  <a:pt x="11840505" y="1447132"/>
                </a:lnTo>
                <a:lnTo>
                  <a:pt x="11905645" y="1447132"/>
                </a:lnTo>
                <a:lnTo>
                  <a:pt x="12191976" y="1160803"/>
                </a:lnTo>
                <a:lnTo>
                  <a:pt x="12191976" y="1213046"/>
                </a:lnTo>
                <a:lnTo>
                  <a:pt x="11928074" y="1476947"/>
                </a:lnTo>
                <a:lnTo>
                  <a:pt x="11928074" y="1534702"/>
                </a:lnTo>
                <a:lnTo>
                  <a:pt x="12191975" y="1798604"/>
                </a:lnTo>
                <a:lnTo>
                  <a:pt x="12191975" y="1850847"/>
                </a:lnTo>
                <a:lnTo>
                  <a:pt x="11899087" y="1557957"/>
                </a:lnTo>
                <a:lnTo>
                  <a:pt x="11847063" y="1557957"/>
                </a:lnTo>
                <a:lnTo>
                  <a:pt x="11373858" y="2031163"/>
                </a:lnTo>
                <a:lnTo>
                  <a:pt x="11842778" y="2500070"/>
                </a:lnTo>
                <a:lnTo>
                  <a:pt x="11903378" y="2500070"/>
                </a:lnTo>
                <a:lnTo>
                  <a:pt x="12191975" y="2211473"/>
                </a:lnTo>
                <a:lnTo>
                  <a:pt x="12191974" y="2263716"/>
                </a:lnTo>
                <a:lnTo>
                  <a:pt x="11928074" y="2527616"/>
                </a:lnTo>
                <a:lnTo>
                  <a:pt x="11928074" y="2585366"/>
                </a:lnTo>
                <a:lnTo>
                  <a:pt x="12191978" y="2849270"/>
                </a:lnTo>
                <a:lnTo>
                  <a:pt x="12191977" y="2901515"/>
                </a:lnTo>
                <a:lnTo>
                  <a:pt x="11901357" y="2610895"/>
                </a:lnTo>
                <a:lnTo>
                  <a:pt x="11844795" y="2610895"/>
                </a:lnTo>
                <a:lnTo>
                  <a:pt x="11373856" y="3081835"/>
                </a:lnTo>
                <a:lnTo>
                  <a:pt x="11843230" y="3551209"/>
                </a:lnTo>
                <a:lnTo>
                  <a:pt x="11902922" y="3551209"/>
                </a:lnTo>
                <a:lnTo>
                  <a:pt x="12191974" y="3262156"/>
                </a:lnTo>
                <a:lnTo>
                  <a:pt x="12191974" y="3314400"/>
                </a:lnTo>
                <a:lnTo>
                  <a:pt x="11928074" y="3578299"/>
                </a:lnTo>
                <a:lnTo>
                  <a:pt x="11928074" y="3636053"/>
                </a:lnTo>
                <a:lnTo>
                  <a:pt x="12191975" y="3899954"/>
                </a:lnTo>
                <a:lnTo>
                  <a:pt x="12191975" y="3952198"/>
                </a:lnTo>
                <a:lnTo>
                  <a:pt x="11901811" y="3662034"/>
                </a:lnTo>
                <a:lnTo>
                  <a:pt x="11844339" y="3662034"/>
                </a:lnTo>
                <a:lnTo>
                  <a:pt x="11373856" y="4132518"/>
                </a:lnTo>
                <a:lnTo>
                  <a:pt x="11813331" y="4571992"/>
                </a:lnTo>
                <a:lnTo>
                  <a:pt x="11761089" y="4571991"/>
                </a:lnTo>
                <a:lnTo>
                  <a:pt x="11347736" y="4158638"/>
                </a:lnTo>
                <a:lnTo>
                  <a:pt x="10934382" y="4571992"/>
                </a:lnTo>
                <a:lnTo>
                  <a:pt x="10882138" y="4571992"/>
                </a:lnTo>
                <a:lnTo>
                  <a:pt x="11321614" y="4132516"/>
                </a:lnTo>
                <a:lnTo>
                  <a:pt x="10851132" y="3662034"/>
                </a:lnTo>
                <a:lnTo>
                  <a:pt x="10793656" y="3662034"/>
                </a:lnTo>
                <a:lnTo>
                  <a:pt x="10323175" y="4132515"/>
                </a:lnTo>
                <a:lnTo>
                  <a:pt x="10762651" y="4571991"/>
                </a:lnTo>
                <a:lnTo>
                  <a:pt x="10710406" y="4571992"/>
                </a:lnTo>
                <a:lnTo>
                  <a:pt x="10297052" y="4158638"/>
                </a:lnTo>
                <a:lnTo>
                  <a:pt x="9883699" y="4571992"/>
                </a:lnTo>
                <a:lnTo>
                  <a:pt x="9831456" y="4571992"/>
                </a:lnTo>
                <a:lnTo>
                  <a:pt x="10270931" y="4132517"/>
                </a:lnTo>
                <a:lnTo>
                  <a:pt x="9800448" y="3662034"/>
                </a:lnTo>
                <a:lnTo>
                  <a:pt x="9742974" y="3662034"/>
                </a:lnTo>
                <a:lnTo>
                  <a:pt x="9272491" y="4132517"/>
                </a:lnTo>
                <a:lnTo>
                  <a:pt x="9711968" y="4571993"/>
                </a:lnTo>
                <a:lnTo>
                  <a:pt x="9659723" y="4571993"/>
                </a:lnTo>
                <a:lnTo>
                  <a:pt x="9246369" y="4158639"/>
                </a:lnTo>
                <a:lnTo>
                  <a:pt x="8833016" y="4571992"/>
                </a:lnTo>
                <a:lnTo>
                  <a:pt x="8780772" y="4571992"/>
                </a:lnTo>
                <a:lnTo>
                  <a:pt x="9220247" y="4132517"/>
                </a:lnTo>
                <a:lnTo>
                  <a:pt x="8749764" y="3662034"/>
                </a:lnTo>
                <a:lnTo>
                  <a:pt x="8692294" y="3662034"/>
                </a:lnTo>
                <a:lnTo>
                  <a:pt x="8221812" y="4132516"/>
                </a:lnTo>
                <a:lnTo>
                  <a:pt x="8661288" y="4571992"/>
                </a:lnTo>
                <a:lnTo>
                  <a:pt x="8609042" y="4571992"/>
                </a:lnTo>
                <a:lnTo>
                  <a:pt x="8195689" y="4158639"/>
                </a:lnTo>
                <a:lnTo>
                  <a:pt x="7782334" y="4571994"/>
                </a:lnTo>
                <a:lnTo>
                  <a:pt x="7730092" y="4571994"/>
                </a:lnTo>
                <a:lnTo>
                  <a:pt x="8169568" y="4132518"/>
                </a:lnTo>
                <a:lnTo>
                  <a:pt x="7699085" y="3662034"/>
                </a:lnTo>
                <a:lnTo>
                  <a:pt x="7641614" y="3662034"/>
                </a:lnTo>
                <a:lnTo>
                  <a:pt x="7171129" y="4132518"/>
                </a:lnTo>
                <a:lnTo>
                  <a:pt x="7610604" y="4571993"/>
                </a:lnTo>
                <a:lnTo>
                  <a:pt x="7558360" y="4571993"/>
                </a:lnTo>
                <a:lnTo>
                  <a:pt x="7145007" y="4158640"/>
                </a:lnTo>
                <a:lnTo>
                  <a:pt x="6731655" y="4571993"/>
                </a:lnTo>
                <a:lnTo>
                  <a:pt x="6679410" y="4571993"/>
                </a:lnTo>
                <a:lnTo>
                  <a:pt x="7118885" y="4132518"/>
                </a:lnTo>
                <a:lnTo>
                  <a:pt x="6648402" y="3662034"/>
                </a:lnTo>
                <a:lnTo>
                  <a:pt x="6590932" y="3662034"/>
                </a:lnTo>
                <a:lnTo>
                  <a:pt x="6120448" y="4132519"/>
                </a:lnTo>
                <a:lnTo>
                  <a:pt x="6559922" y="4571993"/>
                </a:lnTo>
                <a:lnTo>
                  <a:pt x="6507678" y="4571993"/>
                </a:lnTo>
                <a:lnTo>
                  <a:pt x="6094326" y="4158641"/>
                </a:lnTo>
                <a:lnTo>
                  <a:pt x="5680985" y="4571992"/>
                </a:lnTo>
                <a:lnTo>
                  <a:pt x="5628744" y="4571992"/>
                </a:lnTo>
                <a:lnTo>
                  <a:pt x="6068205" y="4132519"/>
                </a:lnTo>
                <a:lnTo>
                  <a:pt x="5597731" y="3662034"/>
                </a:lnTo>
                <a:lnTo>
                  <a:pt x="5540263" y="3662034"/>
                </a:lnTo>
                <a:lnTo>
                  <a:pt x="5069789" y="4132518"/>
                </a:lnTo>
                <a:lnTo>
                  <a:pt x="5509253" y="4571993"/>
                </a:lnTo>
                <a:lnTo>
                  <a:pt x="5457012" y="4571993"/>
                </a:lnTo>
                <a:lnTo>
                  <a:pt x="5043664" y="4158640"/>
                </a:lnTo>
                <a:lnTo>
                  <a:pt x="4630303" y="4571992"/>
                </a:lnTo>
                <a:lnTo>
                  <a:pt x="4578059" y="4571992"/>
                </a:lnTo>
                <a:lnTo>
                  <a:pt x="5017539" y="4132518"/>
                </a:lnTo>
                <a:lnTo>
                  <a:pt x="4547049" y="3662034"/>
                </a:lnTo>
                <a:lnTo>
                  <a:pt x="4489581" y="3662034"/>
                </a:lnTo>
                <a:lnTo>
                  <a:pt x="4019108" y="4132519"/>
                </a:lnTo>
                <a:lnTo>
                  <a:pt x="4458568" y="4571993"/>
                </a:lnTo>
                <a:lnTo>
                  <a:pt x="4406323" y="4571993"/>
                </a:lnTo>
                <a:lnTo>
                  <a:pt x="3992985" y="4158641"/>
                </a:lnTo>
                <a:lnTo>
                  <a:pt x="3579645" y="4571992"/>
                </a:lnTo>
                <a:lnTo>
                  <a:pt x="3527403" y="4571992"/>
                </a:lnTo>
                <a:lnTo>
                  <a:pt x="3966864" y="4132520"/>
                </a:lnTo>
                <a:lnTo>
                  <a:pt x="3496388" y="3662034"/>
                </a:lnTo>
                <a:lnTo>
                  <a:pt x="3438920" y="3662034"/>
                </a:lnTo>
                <a:lnTo>
                  <a:pt x="2968432" y="4132519"/>
                </a:lnTo>
                <a:lnTo>
                  <a:pt x="3407908" y="4571992"/>
                </a:lnTo>
                <a:lnTo>
                  <a:pt x="3355663" y="4571992"/>
                </a:lnTo>
                <a:lnTo>
                  <a:pt x="2942311" y="4158641"/>
                </a:lnTo>
                <a:lnTo>
                  <a:pt x="2528961" y="4571991"/>
                </a:lnTo>
                <a:lnTo>
                  <a:pt x="2476717" y="4571991"/>
                </a:lnTo>
                <a:lnTo>
                  <a:pt x="2916189" y="4132519"/>
                </a:lnTo>
                <a:lnTo>
                  <a:pt x="2445706" y="3662034"/>
                </a:lnTo>
                <a:lnTo>
                  <a:pt x="2388237" y="3662034"/>
                </a:lnTo>
                <a:lnTo>
                  <a:pt x="1917745" y="4132520"/>
                </a:lnTo>
                <a:lnTo>
                  <a:pt x="2357225" y="4571992"/>
                </a:lnTo>
                <a:lnTo>
                  <a:pt x="2304981" y="4571993"/>
                </a:lnTo>
                <a:lnTo>
                  <a:pt x="1891623" y="4158642"/>
                </a:lnTo>
                <a:lnTo>
                  <a:pt x="1478275" y="4571991"/>
                </a:lnTo>
                <a:lnTo>
                  <a:pt x="1426031" y="4571991"/>
                </a:lnTo>
                <a:lnTo>
                  <a:pt x="1865501" y="4132520"/>
                </a:lnTo>
                <a:lnTo>
                  <a:pt x="1395017" y="3662034"/>
                </a:lnTo>
                <a:lnTo>
                  <a:pt x="1337551" y="3662034"/>
                </a:lnTo>
                <a:lnTo>
                  <a:pt x="867066" y="4132521"/>
                </a:lnTo>
                <a:lnTo>
                  <a:pt x="1306536" y="4571992"/>
                </a:lnTo>
                <a:lnTo>
                  <a:pt x="1254292" y="4571992"/>
                </a:lnTo>
                <a:lnTo>
                  <a:pt x="840944" y="4158643"/>
                </a:lnTo>
                <a:lnTo>
                  <a:pt x="427595" y="4571993"/>
                </a:lnTo>
                <a:lnTo>
                  <a:pt x="375351" y="4571993"/>
                </a:lnTo>
                <a:lnTo>
                  <a:pt x="814822" y="4132521"/>
                </a:lnTo>
                <a:lnTo>
                  <a:pt x="344336" y="3662034"/>
                </a:lnTo>
                <a:lnTo>
                  <a:pt x="286870" y="3662034"/>
                </a:lnTo>
                <a:lnTo>
                  <a:pt x="5" y="3948900"/>
                </a:lnTo>
                <a:lnTo>
                  <a:pt x="5" y="3896656"/>
                </a:lnTo>
                <a:lnTo>
                  <a:pt x="258369" y="3638291"/>
                </a:lnTo>
                <a:lnTo>
                  <a:pt x="258369" y="3576066"/>
                </a:lnTo>
                <a:lnTo>
                  <a:pt x="1" y="3317698"/>
                </a:lnTo>
                <a:lnTo>
                  <a:pt x="1" y="3265454"/>
                </a:lnTo>
                <a:lnTo>
                  <a:pt x="285756" y="3551209"/>
                </a:lnTo>
                <a:lnTo>
                  <a:pt x="345451" y="3551209"/>
                </a:lnTo>
                <a:lnTo>
                  <a:pt x="814822" y="3081838"/>
                </a:lnTo>
                <a:lnTo>
                  <a:pt x="343880" y="2610895"/>
                </a:lnTo>
                <a:lnTo>
                  <a:pt x="287328" y="2610895"/>
                </a:lnTo>
                <a:lnTo>
                  <a:pt x="6" y="2898217"/>
                </a:lnTo>
                <a:lnTo>
                  <a:pt x="6" y="2845973"/>
                </a:lnTo>
                <a:lnTo>
                  <a:pt x="258373" y="2587605"/>
                </a:lnTo>
                <a:lnTo>
                  <a:pt x="258373" y="2525388"/>
                </a:lnTo>
                <a:lnTo>
                  <a:pt x="1" y="2267015"/>
                </a:lnTo>
                <a:lnTo>
                  <a:pt x="0" y="2214770"/>
                </a:lnTo>
                <a:lnTo>
                  <a:pt x="285299" y="2500070"/>
                </a:lnTo>
                <a:lnTo>
                  <a:pt x="345909" y="2500070"/>
                </a:lnTo>
                <a:lnTo>
                  <a:pt x="814822" y="2031167"/>
                </a:lnTo>
                <a:lnTo>
                  <a:pt x="341616" y="1557959"/>
                </a:lnTo>
                <a:lnTo>
                  <a:pt x="289593" y="1557959"/>
                </a:lnTo>
                <a:lnTo>
                  <a:pt x="4" y="1847551"/>
                </a:lnTo>
                <a:lnTo>
                  <a:pt x="4" y="1795307"/>
                </a:lnTo>
                <a:lnTo>
                  <a:pt x="258377" y="1536932"/>
                </a:lnTo>
                <a:lnTo>
                  <a:pt x="258377" y="1474721"/>
                </a:lnTo>
                <a:lnTo>
                  <a:pt x="2" y="1216345"/>
                </a:lnTo>
                <a:lnTo>
                  <a:pt x="2" y="1164102"/>
                </a:lnTo>
                <a:lnTo>
                  <a:pt x="283034" y="1447135"/>
                </a:lnTo>
                <a:lnTo>
                  <a:pt x="348175" y="1447135"/>
                </a:lnTo>
                <a:lnTo>
                  <a:pt x="814821" y="980486"/>
                </a:lnTo>
                <a:lnTo>
                  <a:pt x="344401" y="510062"/>
                </a:lnTo>
                <a:lnTo>
                  <a:pt x="286805" y="510062"/>
                </a:lnTo>
                <a:lnTo>
                  <a:pt x="5" y="796868"/>
                </a:lnTo>
                <a:lnTo>
                  <a:pt x="5" y="744628"/>
                </a:lnTo>
                <a:lnTo>
                  <a:pt x="258382" y="486242"/>
                </a:lnTo>
                <a:lnTo>
                  <a:pt x="258382" y="424043"/>
                </a:lnTo>
                <a:lnTo>
                  <a:pt x="3" y="165664"/>
                </a:lnTo>
                <a:lnTo>
                  <a:pt x="3" y="113420"/>
                </a:lnTo>
                <a:lnTo>
                  <a:pt x="285820" y="399237"/>
                </a:lnTo>
                <a:lnTo>
                  <a:pt x="345386" y="399237"/>
                </a:lnTo>
                <a:lnTo>
                  <a:pt x="744622" y="2"/>
                </a:lnTo>
                <a:lnTo>
                  <a:pt x="796865" y="2"/>
                </a:lnTo>
                <a:lnTo>
                  <a:pt x="369206" y="427661"/>
                </a:lnTo>
                <a:lnTo>
                  <a:pt x="369206" y="482624"/>
                </a:lnTo>
                <a:lnTo>
                  <a:pt x="840943" y="954364"/>
                </a:lnTo>
                <a:lnTo>
                  <a:pt x="1309187" y="486116"/>
                </a:lnTo>
                <a:lnTo>
                  <a:pt x="1309187" y="424169"/>
                </a:lnTo>
                <a:lnTo>
                  <a:pt x="885019" y="0"/>
                </a:lnTo>
                <a:lnTo>
                  <a:pt x="937262" y="0"/>
                </a:lnTo>
                <a:lnTo>
                  <a:pt x="1336499" y="399237"/>
                </a:lnTo>
                <a:lnTo>
                  <a:pt x="1396066" y="399237"/>
                </a:lnTo>
                <a:lnTo>
                  <a:pt x="1795300" y="3"/>
                </a:lnTo>
                <a:lnTo>
                  <a:pt x="1847544" y="3"/>
                </a:lnTo>
                <a:lnTo>
                  <a:pt x="1420012" y="427535"/>
                </a:lnTo>
                <a:lnTo>
                  <a:pt x="1420012" y="482750"/>
                </a:lnTo>
                <a:lnTo>
                  <a:pt x="1891623" y="954365"/>
                </a:lnTo>
                <a:lnTo>
                  <a:pt x="2360001" y="485992"/>
                </a:lnTo>
                <a:lnTo>
                  <a:pt x="2360001" y="424295"/>
                </a:lnTo>
                <a:lnTo>
                  <a:pt x="1935698" y="0"/>
                </a:lnTo>
                <a:lnTo>
                  <a:pt x="1987943" y="0"/>
                </a:lnTo>
                <a:lnTo>
                  <a:pt x="2387187" y="399237"/>
                </a:lnTo>
                <a:lnTo>
                  <a:pt x="2446755" y="399237"/>
                </a:lnTo>
                <a:lnTo>
                  <a:pt x="2845991" y="2"/>
                </a:lnTo>
                <a:lnTo>
                  <a:pt x="2898236" y="2"/>
                </a:lnTo>
                <a:lnTo>
                  <a:pt x="2470825" y="427411"/>
                </a:lnTo>
                <a:lnTo>
                  <a:pt x="2470825" y="482875"/>
                </a:lnTo>
                <a:lnTo>
                  <a:pt x="2942310" y="954365"/>
                </a:lnTo>
                <a:lnTo>
                  <a:pt x="3410809" y="485866"/>
                </a:lnTo>
                <a:lnTo>
                  <a:pt x="3410809" y="424419"/>
                </a:lnTo>
                <a:lnTo>
                  <a:pt x="2986386" y="0"/>
                </a:lnTo>
                <a:lnTo>
                  <a:pt x="3038626" y="0"/>
                </a:lnTo>
                <a:lnTo>
                  <a:pt x="3437870" y="399237"/>
                </a:lnTo>
                <a:lnTo>
                  <a:pt x="3497441" y="399237"/>
                </a:lnTo>
                <a:lnTo>
                  <a:pt x="3896667" y="2"/>
                </a:lnTo>
                <a:lnTo>
                  <a:pt x="3948913" y="2"/>
                </a:lnTo>
                <a:lnTo>
                  <a:pt x="3521637" y="427285"/>
                </a:lnTo>
                <a:lnTo>
                  <a:pt x="3521637" y="483001"/>
                </a:lnTo>
                <a:lnTo>
                  <a:pt x="3992987" y="954364"/>
                </a:lnTo>
                <a:lnTo>
                  <a:pt x="4461599" y="485738"/>
                </a:lnTo>
                <a:lnTo>
                  <a:pt x="4461599" y="424543"/>
                </a:lnTo>
                <a:lnTo>
                  <a:pt x="4037068" y="1"/>
                </a:lnTo>
                <a:lnTo>
                  <a:pt x="4089312" y="1"/>
                </a:lnTo>
                <a:lnTo>
                  <a:pt x="4488534" y="399237"/>
                </a:lnTo>
                <a:lnTo>
                  <a:pt x="4548100" y="399237"/>
                </a:lnTo>
                <a:lnTo>
                  <a:pt x="4947332" y="4"/>
                </a:lnTo>
                <a:lnTo>
                  <a:pt x="4999581" y="4"/>
                </a:lnTo>
                <a:lnTo>
                  <a:pt x="4572422" y="427156"/>
                </a:lnTo>
                <a:lnTo>
                  <a:pt x="4572422" y="483126"/>
                </a:lnTo>
                <a:lnTo>
                  <a:pt x="5043667" y="954362"/>
                </a:lnTo>
                <a:lnTo>
                  <a:pt x="5512409" y="485609"/>
                </a:lnTo>
                <a:lnTo>
                  <a:pt x="5512409" y="424674"/>
                </a:lnTo>
                <a:lnTo>
                  <a:pt x="5087742" y="1"/>
                </a:lnTo>
                <a:lnTo>
                  <a:pt x="5139977" y="1"/>
                </a:lnTo>
                <a:lnTo>
                  <a:pt x="5539215" y="399237"/>
                </a:lnTo>
                <a:lnTo>
                  <a:pt x="5598781" y="399237"/>
                </a:lnTo>
                <a:lnTo>
                  <a:pt x="5998007" y="2"/>
                </a:lnTo>
                <a:lnTo>
                  <a:pt x="6050249" y="2"/>
                </a:lnTo>
                <a:lnTo>
                  <a:pt x="5623232" y="427030"/>
                </a:lnTo>
                <a:lnTo>
                  <a:pt x="5623232" y="483255"/>
                </a:lnTo>
                <a:lnTo>
                  <a:pt x="6094326" y="954363"/>
                </a:lnTo>
                <a:lnTo>
                  <a:pt x="6563205" y="485481"/>
                </a:lnTo>
                <a:lnTo>
                  <a:pt x="6563205" y="424799"/>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1148F68-C7AC-4C4B-97A5-8C66775830B2}" type="datetimeFigureOut">
              <a:rPr lang="en-US" smtClean="0"/>
              <a:t>11/30/2021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07752BA-9424-41C0-B94C-D86AB07B9B08}" type="slidenum">
              <a:rPr lang="en-US" smtClean="0"/>
              <a:t>‹#›</a:t>
            </a:fld>
            <a:endParaRPr lang="en-US"/>
          </a:p>
        </p:txBody>
      </p:sp>
      <p:cxnSp>
        <p:nvCxnSpPr>
          <p:cNvPr id="8" name="Straight Connector 7"/>
          <p:cNvCxnSpPr/>
          <p:nvPr/>
        </p:nvCxnSpPr>
        <p:spPr>
          <a:xfrm flipV="1">
            <a:off x="8386842" y="5264106"/>
            <a:ext cx="0" cy="914400"/>
          </a:xfrm>
          <a:prstGeom prst="line">
            <a:avLst/>
          </a:prstGeom>
          <a:ln w="19050">
            <a:solidFill>
              <a:schemeClr val="accent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434744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8" y="2286000"/>
            <a:ext cx="475488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1148F68-C7AC-4C4B-97A5-8C66775830B2}" type="datetimeFigureOut">
              <a:rPr lang="en-US" smtClean="0"/>
              <a:t>11/30/2021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07752BA-9424-41C0-B94C-D86AB07B9B08}" type="slidenum">
              <a:rPr lang="en-US" smtClean="0"/>
              <a:t>‹#›</a:t>
            </a:fld>
            <a:endParaRPr lang="en-US"/>
          </a:p>
        </p:txBody>
      </p:sp>
    </p:spTree>
    <p:extLst>
      <p:ext uri="{BB962C8B-B14F-4D97-AF65-F5344CB8AC3E}">
        <p14:creationId xmlns:p14="http://schemas.microsoft.com/office/powerpoint/2010/main" val="20942953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89320"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Edit Master text styles</a:t>
            </a:r>
          </a:p>
        </p:txBody>
      </p:sp>
      <p:sp>
        <p:nvSpPr>
          <p:cNvPr id="6" name="Content Placeholder 5"/>
          <p:cNvSpPr>
            <a:spLocks noGrp="1"/>
          </p:cNvSpPr>
          <p:nvPr>
            <p:ph sz="quarter" idx="4"/>
          </p:nvPr>
        </p:nvSpPr>
        <p:spPr>
          <a:xfrm>
            <a:off x="5989320" y="2967788"/>
            <a:ext cx="4754880" cy="33415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1148F68-C7AC-4C4B-97A5-8C66775830B2}" type="datetimeFigureOut">
              <a:rPr lang="en-US" smtClean="0"/>
              <a:t>11/30/2021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07752BA-9424-41C0-B94C-D86AB07B9B08}" type="slidenum">
              <a:rPr lang="en-US" smtClean="0"/>
              <a:t>‹#›</a:t>
            </a:fld>
            <a:endParaRPr lang="en-US"/>
          </a:p>
        </p:txBody>
      </p:sp>
    </p:spTree>
    <p:extLst>
      <p:ext uri="{BB962C8B-B14F-4D97-AF65-F5344CB8AC3E}">
        <p14:creationId xmlns:p14="http://schemas.microsoft.com/office/powerpoint/2010/main" val="37362531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1148F68-C7AC-4C4B-97A5-8C66775830B2}" type="datetimeFigureOut">
              <a:rPr lang="en-US" smtClean="0"/>
              <a:t>11/30/2021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07752BA-9424-41C0-B94C-D86AB07B9B08}" type="slidenum">
              <a:rPr lang="en-US" smtClean="0"/>
              <a:t>‹#›</a:t>
            </a:fld>
            <a:endParaRPr lang="en-US"/>
          </a:p>
        </p:txBody>
      </p:sp>
    </p:spTree>
    <p:extLst>
      <p:ext uri="{BB962C8B-B14F-4D97-AF65-F5344CB8AC3E}">
        <p14:creationId xmlns:p14="http://schemas.microsoft.com/office/powerpoint/2010/main" val="15152929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1148F68-C7AC-4C4B-97A5-8C66775830B2}" type="datetimeFigureOut">
              <a:rPr lang="en-US" smtClean="0"/>
              <a:t>11/30/2021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07752BA-9424-41C0-B94C-D86AB07B9B08}" type="slidenum">
              <a:rPr lang="en-US" smtClean="0"/>
              <a:t>‹#›</a:t>
            </a:fld>
            <a:endParaRPr lang="en-US"/>
          </a:p>
        </p:txBody>
      </p:sp>
    </p:spTree>
    <p:extLst>
      <p:ext uri="{BB962C8B-B14F-4D97-AF65-F5344CB8AC3E}">
        <p14:creationId xmlns:p14="http://schemas.microsoft.com/office/powerpoint/2010/main" val="10330293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1148F68-C7AC-4C4B-97A5-8C66775830B2}" type="datetimeFigureOut">
              <a:rPr lang="en-US" smtClean="0"/>
              <a:t>11/30/2021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07752BA-9424-41C0-B94C-D86AB07B9B08}" type="slidenum">
              <a:rPr lang="en-US" smtClean="0"/>
              <a:t>‹#›</a:t>
            </a:fld>
            <a:endParaRPr lang="en-US"/>
          </a:p>
        </p:txBody>
      </p:sp>
    </p:spTree>
    <p:extLst>
      <p:ext uri="{BB962C8B-B14F-4D97-AF65-F5344CB8AC3E}">
        <p14:creationId xmlns:p14="http://schemas.microsoft.com/office/powerpoint/2010/main" val="13120819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1148F68-C7AC-4C4B-97A5-8C66775830B2}" type="datetimeFigureOut">
              <a:rPr lang="en-US" smtClean="0"/>
              <a:t>11/30/2021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07752BA-9424-41C0-B94C-D86AB07B9B08}" type="slidenum">
              <a:rPr lang="en-US" smtClean="0"/>
              <a:t>‹#›</a:t>
            </a:fld>
            <a:endParaRPr lang="en-US"/>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47068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1148F68-C7AC-4C4B-97A5-8C66775830B2}" type="datetimeFigureOut">
              <a:rPr lang="en-US" smtClean="0"/>
              <a:t>11/30/2021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07752BA-9424-41C0-B94C-D86AB07B9B08}" type="slidenum">
              <a:rPr lang="en-US" smtClean="0"/>
              <a:t>‹#›</a:t>
            </a:fld>
            <a:endParaRPr lang="en-US"/>
          </a:p>
        </p:txBody>
      </p:sp>
    </p:spTree>
    <p:extLst>
      <p:ext uri="{BB962C8B-B14F-4D97-AF65-F5344CB8AC3E}">
        <p14:creationId xmlns:p14="http://schemas.microsoft.com/office/powerpoint/2010/main" val="7097893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0" y="762000"/>
            <a:ext cx="7581900" cy="54102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1148F68-C7AC-4C4B-97A5-8C66775830B2}" type="datetimeFigureOut">
              <a:rPr lang="en-US" smtClean="0"/>
              <a:t>11/30/2021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07752BA-9424-41C0-B94C-D86AB07B9B08}" type="slidenum">
              <a:rPr lang="en-US" smtClean="0"/>
              <a:t>‹#›</a:t>
            </a:fld>
            <a:endParaRPr lang="en-US"/>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321179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1" cy="4023360"/>
          </a:xfrm>
          <a:prstGeom prst="rect">
            <a:avLst/>
          </a:prstGeom>
        </p:spPr>
        <p:txBody>
          <a:bodyPr vert="horz" lIns="45720" tIns="45720" rIns="4572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8" y="6470704"/>
            <a:ext cx="2154142"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81148F68-C7AC-4C4B-97A5-8C66775830B2}" type="datetimeFigureOut">
              <a:rPr lang="en-US" smtClean="0"/>
              <a:t>11/30/2021</a:t>
            </a:fld>
            <a:endParaRPr lang="en-US"/>
          </a:p>
        </p:txBody>
      </p:sp>
      <p:sp>
        <p:nvSpPr>
          <p:cNvPr id="5" name="Footer Placeholder 4"/>
          <p:cNvSpPr>
            <a:spLocks noGrp="1"/>
          </p:cNvSpPr>
          <p:nvPr>
            <p:ph type="ftr" sz="quarter" idx="3"/>
          </p:nvPr>
        </p:nvSpPr>
        <p:spPr>
          <a:xfrm>
            <a:off x="4842932" y="6470704"/>
            <a:ext cx="5901458"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US"/>
          </a:p>
        </p:txBody>
      </p:sp>
      <p:sp>
        <p:nvSpPr>
          <p:cNvPr id="6" name="Slide Number Placeholder 5"/>
          <p:cNvSpPr>
            <a:spLocks noGrp="1"/>
          </p:cNvSpPr>
          <p:nvPr>
            <p:ph type="sldNum" sz="quarter" idx="4"/>
          </p:nvPr>
        </p:nvSpPr>
        <p:spPr>
          <a:xfrm>
            <a:off x="10837334" y="6470704"/>
            <a:ext cx="973666"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807752BA-9424-41C0-B94C-D86AB07B9B08}" type="slidenum">
              <a:rPr lang="en-US" smtClean="0"/>
              <a:t>‹#›</a:t>
            </a:fld>
            <a:endParaRPr lang="en-US"/>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56950026"/>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3.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1.xml" /><Relationship Id="rId1" Type="http://schemas.openxmlformats.org/officeDocument/2006/relationships/slideLayout" Target="../slideLayouts/slideLayout2.xml" /><Relationship Id="rId4" Type="http://schemas.openxmlformats.org/officeDocument/2006/relationships/image" Target="../media/image3.png" /></Relationships>
</file>

<file path=ppt/slides/_rels/slide4.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image" Target="../media/image5.png" /><Relationship Id="rId1" Type="http://schemas.openxmlformats.org/officeDocument/2006/relationships/slideLayout" Target="../slideLayouts/slideLayout2.xml" /><Relationship Id="rId5" Type="http://schemas.openxmlformats.org/officeDocument/2006/relationships/image" Target="../media/image8.png" /><Relationship Id="rId4" Type="http://schemas.openxmlformats.org/officeDocument/2006/relationships/image" Target="../media/image7.png" /></Relationships>
</file>

<file path=ppt/slides/_rels/slide7.xml.rels><?xml version="1.0" encoding="UTF-8" standalone="yes"?>
<Relationships xmlns="http://schemas.openxmlformats.org/package/2006/relationships"><Relationship Id="rId3" Type="http://schemas.openxmlformats.org/officeDocument/2006/relationships/image" Target="../media/image10.png" /><Relationship Id="rId2" Type="http://schemas.openxmlformats.org/officeDocument/2006/relationships/image" Target="../media/image9.png" /><Relationship Id="rId1" Type="http://schemas.openxmlformats.org/officeDocument/2006/relationships/slideLayout" Target="../slideLayouts/slideLayout2.xml" /><Relationship Id="rId4" Type="http://schemas.openxmlformats.org/officeDocument/2006/relationships/image" Target="../media/image11.png"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E73F2-B36E-9E47-8D93-C8D55A06048D}"/>
              </a:ext>
            </a:extLst>
          </p:cNvPr>
          <p:cNvSpPr>
            <a:spLocks noGrp="1"/>
          </p:cNvSpPr>
          <p:nvPr>
            <p:ph type="title"/>
          </p:nvPr>
        </p:nvSpPr>
        <p:spPr>
          <a:xfrm>
            <a:off x="1024128" y="786384"/>
            <a:ext cx="9720072" cy="1499616"/>
          </a:xfrm>
        </p:spPr>
        <p:txBody>
          <a:bodyPr/>
          <a:lstStyle/>
          <a:p>
            <a:r>
              <a:rPr lang="en-GB" dirty="0"/>
              <a:t>Psychology In health and social</a:t>
            </a:r>
            <a:endParaRPr lang="en-US" dirty="0"/>
          </a:p>
        </p:txBody>
      </p:sp>
      <p:sp>
        <p:nvSpPr>
          <p:cNvPr id="3" name="Content Placeholder 2">
            <a:extLst>
              <a:ext uri="{FF2B5EF4-FFF2-40B4-BE49-F238E27FC236}">
                <a16:creationId xmlns:a16="http://schemas.microsoft.com/office/drawing/2014/main" id="{352FE3FB-38BC-414C-BF87-5B56A024884F}"/>
              </a:ext>
            </a:extLst>
          </p:cNvPr>
          <p:cNvSpPr>
            <a:spLocks noGrp="1"/>
          </p:cNvSpPr>
          <p:nvPr>
            <p:ph idx="1"/>
          </p:nvPr>
        </p:nvSpPr>
        <p:spPr>
          <a:xfrm>
            <a:off x="1938421" y="2286000"/>
            <a:ext cx="5380790" cy="4023360"/>
          </a:xfrm>
        </p:spPr>
        <p:txBody>
          <a:bodyPr/>
          <a:lstStyle/>
          <a:p>
            <a:r>
              <a:rPr lang="en-GB" dirty="0"/>
              <a:t>BMHP4003</a:t>
            </a:r>
          </a:p>
          <a:p>
            <a:r>
              <a:rPr lang="en-GB" dirty="0"/>
              <a:t>GROUP PRESENTATION </a:t>
            </a:r>
          </a:p>
          <a:p>
            <a:r>
              <a:rPr lang="en-GB" dirty="0"/>
              <a:t>RAMONA –</a:t>
            </a:r>
            <a:r>
              <a:rPr lang="en-GB" dirty="0" err="1"/>
              <a:t>DORELIA</a:t>
            </a:r>
            <a:r>
              <a:rPr lang="en-GB" dirty="0"/>
              <a:t> STEFAN :2022359 ( Life stage &amp; cognitive development)</a:t>
            </a:r>
          </a:p>
          <a:p>
            <a:r>
              <a:rPr lang="en-GB" dirty="0" err="1"/>
              <a:t>KOFOWOROLA</a:t>
            </a:r>
            <a:r>
              <a:rPr lang="en-GB" dirty="0"/>
              <a:t> GRACE ADEDEJI: 2019603( Behavioural and emotional development)</a:t>
            </a:r>
            <a:endParaRPr lang="en-US" dirty="0"/>
          </a:p>
        </p:txBody>
      </p:sp>
    </p:spTree>
    <p:extLst>
      <p:ext uri="{BB962C8B-B14F-4D97-AF65-F5344CB8AC3E}">
        <p14:creationId xmlns:p14="http://schemas.microsoft.com/office/powerpoint/2010/main" val="815597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Welcome to presentation </a:t>
            </a:r>
            <a:endParaRPr lang="en-US" dirty="0"/>
          </a:p>
        </p:txBody>
      </p:sp>
      <p:sp>
        <p:nvSpPr>
          <p:cNvPr id="3" name="Subtitle 2"/>
          <p:cNvSpPr>
            <a:spLocks noGrp="1"/>
          </p:cNvSpPr>
          <p:nvPr>
            <p:ph type="subTitle" idx="1"/>
          </p:nvPr>
        </p:nvSpPr>
        <p:spPr/>
        <p:txBody>
          <a:bodyPr>
            <a:normAutofit/>
          </a:bodyPr>
          <a:lstStyle/>
          <a:p>
            <a:pPr algn="ctr"/>
            <a:r>
              <a:rPr lang="en-GB" sz="2800" dirty="0"/>
              <a:t>Introduction to Psychology</a:t>
            </a:r>
            <a:endParaRPr lang="en-US" sz="2800" dirty="0"/>
          </a:p>
        </p:txBody>
      </p:sp>
    </p:spTree>
    <p:extLst>
      <p:ext uri="{BB962C8B-B14F-4D97-AF65-F5344CB8AC3E}">
        <p14:creationId xmlns:p14="http://schemas.microsoft.com/office/powerpoint/2010/main" val="34608789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Introduction </a:t>
            </a:r>
            <a:endParaRPr lang="en-US" dirty="0"/>
          </a:p>
        </p:txBody>
      </p:sp>
      <p:sp>
        <p:nvSpPr>
          <p:cNvPr id="3" name="Content Placeholder 2"/>
          <p:cNvSpPr>
            <a:spLocks noGrp="1"/>
          </p:cNvSpPr>
          <p:nvPr>
            <p:ph idx="1"/>
          </p:nvPr>
        </p:nvSpPr>
        <p:spPr>
          <a:xfrm>
            <a:off x="1024129" y="2084832"/>
            <a:ext cx="6100571" cy="4023360"/>
          </a:xfrm>
        </p:spPr>
        <p:txBody>
          <a:bodyPr/>
          <a:lstStyle/>
          <a:p>
            <a:r>
              <a:rPr lang="en-GB" dirty="0"/>
              <a:t>Psychology can be described as study of minds &amp; behaviours. </a:t>
            </a:r>
          </a:p>
          <a:p>
            <a:r>
              <a:rPr lang="en-GB" dirty="0"/>
              <a:t>There are four types of psychology-</a:t>
            </a:r>
          </a:p>
          <a:p>
            <a:pPr lvl="1"/>
            <a:r>
              <a:rPr lang="en-GB" dirty="0"/>
              <a:t>Clinical psychology. </a:t>
            </a:r>
          </a:p>
          <a:p>
            <a:pPr lvl="1"/>
            <a:r>
              <a:rPr lang="en-GB" dirty="0"/>
              <a:t>Cognitive psychology. </a:t>
            </a:r>
          </a:p>
          <a:p>
            <a:pPr lvl="1"/>
            <a:r>
              <a:rPr lang="en-US" dirty="0"/>
              <a:t>Behavioral psychology </a:t>
            </a:r>
          </a:p>
          <a:p>
            <a:r>
              <a:rPr lang="en-GB" dirty="0"/>
              <a:t>Studying the ways and reason for certain behaviour is called developmental psychology (Michael, 2002). </a:t>
            </a:r>
          </a:p>
          <a:p>
            <a:r>
              <a:rPr lang="en-GB" dirty="0"/>
              <a:t>Originally it is concerned with infant and children. </a:t>
            </a:r>
          </a:p>
          <a:p>
            <a:endParaRPr lang="en-US" dirty="0"/>
          </a:p>
        </p:txBody>
      </p:sp>
      <p:pic>
        <p:nvPicPr>
          <p:cNvPr id="4" name="Picture 3"/>
          <p:cNvPicPr>
            <a:picLocks noChangeAspect="1"/>
          </p:cNvPicPr>
          <p:nvPr/>
        </p:nvPicPr>
        <p:blipFill>
          <a:blip r:embed="rId3"/>
          <a:stretch>
            <a:fillRect/>
          </a:stretch>
        </p:blipFill>
        <p:spPr>
          <a:xfrm>
            <a:off x="7124700" y="4383786"/>
            <a:ext cx="3619500" cy="1600200"/>
          </a:xfrm>
          <a:prstGeom prst="rect">
            <a:avLst/>
          </a:prstGeom>
        </p:spPr>
      </p:pic>
      <p:pic>
        <p:nvPicPr>
          <p:cNvPr id="5" name="Picture 4"/>
          <p:cNvPicPr>
            <a:picLocks noChangeAspect="1"/>
          </p:cNvPicPr>
          <p:nvPr/>
        </p:nvPicPr>
        <p:blipFill>
          <a:blip r:embed="rId4"/>
          <a:stretch>
            <a:fillRect/>
          </a:stretch>
        </p:blipFill>
        <p:spPr>
          <a:xfrm>
            <a:off x="7081838" y="1860041"/>
            <a:ext cx="3662362" cy="2523745"/>
          </a:xfrm>
          <a:prstGeom prst="rect">
            <a:avLst/>
          </a:prstGeom>
        </p:spPr>
      </p:pic>
    </p:spTree>
    <p:extLst>
      <p:ext uri="{BB962C8B-B14F-4D97-AF65-F5344CB8AC3E}">
        <p14:creationId xmlns:p14="http://schemas.microsoft.com/office/powerpoint/2010/main" val="22156861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Infancy cognitive development </a:t>
            </a:r>
            <a:endParaRPr lang="en-US" dirty="0"/>
          </a:p>
        </p:txBody>
      </p:sp>
      <p:sp>
        <p:nvSpPr>
          <p:cNvPr id="3" name="Content Placeholder 2"/>
          <p:cNvSpPr>
            <a:spLocks noGrp="1"/>
          </p:cNvSpPr>
          <p:nvPr>
            <p:ph idx="1"/>
          </p:nvPr>
        </p:nvSpPr>
        <p:spPr>
          <a:xfrm>
            <a:off x="1024128" y="2286000"/>
            <a:ext cx="6584986" cy="4023360"/>
          </a:xfrm>
        </p:spPr>
        <p:txBody>
          <a:bodyPr>
            <a:normAutofit fontScale="85000" lnSpcReduction="20000"/>
          </a:bodyPr>
          <a:lstStyle/>
          <a:p>
            <a:pPr algn="just"/>
            <a:r>
              <a:rPr lang="en-US" b="1" dirty="0"/>
              <a:t>Cognitive Development: </a:t>
            </a:r>
            <a:r>
              <a:rPr lang="en-US" dirty="0"/>
              <a:t>In Cognitive development, children are developing through motor skills like-physical skills and social and emotional skills and the communication. In 2 years old, children are developing and adopting cognitive maturity (</a:t>
            </a:r>
            <a:r>
              <a:rPr lang="en-US" dirty="0" err="1"/>
              <a:t>Michotte</a:t>
            </a:r>
            <a:r>
              <a:rPr lang="en-US" dirty="0"/>
              <a:t>, 2015). Every moments what they are seeing are being copied by the infant. </a:t>
            </a:r>
          </a:p>
          <a:p>
            <a:pPr algn="just"/>
            <a:r>
              <a:rPr lang="en-US" b="1" dirty="0"/>
              <a:t>Language Development: </a:t>
            </a:r>
            <a:r>
              <a:rPr lang="en-US" dirty="0"/>
              <a:t>Children are learning the language from hearing </a:t>
            </a:r>
            <a:r>
              <a:rPr lang="en-US" dirty="0" err="1"/>
              <a:t>Michotte</a:t>
            </a:r>
            <a:r>
              <a:rPr lang="en-US" dirty="0"/>
              <a:t>, A. (2015). They take information from hearing sights, sound and many other ways. </a:t>
            </a:r>
          </a:p>
          <a:p>
            <a:pPr algn="just"/>
            <a:r>
              <a:rPr lang="en-US" b="1" dirty="0"/>
              <a:t>Sensory Development: </a:t>
            </a:r>
            <a:r>
              <a:rPr lang="en-US" dirty="0"/>
              <a:t>From sensory objectives, babies are being developed. </a:t>
            </a:r>
          </a:p>
          <a:p>
            <a:pPr algn="just"/>
            <a:r>
              <a:rPr lang="en-US" b="1" dirty="0"/>
              <a:t>Social Development:  </a:t>
            </a:r>
            <a:r>
              <a:rPr lang="en-US" dirty="0"/>
              <a:t>After born, babies are taking information from people who are around them. They are learning how other people are behaving and how others are responding to a situation. </a:t>
            </a:r>
          </a:p>
        </p:txBody>
      </p:sp>
      <p:pic>
        <p:nvPicPr>
          <p:cNvPr id="5" name="Picture 4"/>
          <p:cNvPicPr>
            <a:picLocks noChangeAspect="1"/>
          </p:cNvPicPr>
          <p:nvPr/>
        </p:nvPicPr>
        <p:blipFill>
          <a:blip r:embed="rId3"/>
          <a:stretch>
            <a:fillRect/>
          </a:stretch>
        </p:blipFill>
        <p:spPr>
          <a:xfrm>
            <a:off x="7968342" y="2808514"/>
            <a:ext cx="3804557" cy="3363686"/>
          </a:xfrm>
          <a:prstGeom prst="rect">
            <a:avLst/>
          </a:prstGeom>
        </p:spPr>
      </p:pic>
    </p:spTree>
    <p:extLst>
      <p:ext uri="{BB962C8B-B14F-4D97-AF65-F5344CB8AC3E}">
        <p14:creationId xmlns:p14="http://schemas.microsoft.com/office/powerpoint/2010/main" val="41089039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Infancy life stages</a:t>
            </a:r>
          </a:p>
        </p:txBody>
      </p:sp>
      <p:sp>
        <p:nvSpPr>
          <p:cNvPr id="3" name="Content Placeholder 2"/>
          <p:cNvSpPr>
            <a:spLocks noGrp="1"/>
          </p:cNvSpPr>
          <p:nvPr>
            <p:ph idx="1"/>
          </p:nvPr>
        </p:nvSpPr>
        <p:spPr/>
        <p:txBody>
          <a:bodyPr>
            <a:normAutofit fontScale="92500"/>
          </a:bodyPr>
          <a:lstStyle/>
          <a:p>
            <a:r>
              <a:rPr lang="en-US" dirty="0"/>
              <a:t>Infant is a Latin derivative words from </a:t>
            </a:r>
            <a:r>
              <a:rPr lang="en-US" dirty="0" err="1"/>
              <a:t>infance</a:t>
            </a:r>
            <a:r>
              <a:rPr lang="en-US" dirty="0"/>
              <a:t> meaning unable to speak or speechless. </a:t>
            </a:r>
          </a:p>
          <a:p>
            <a:r>
              <a:rPr lang="en-US" dirty="0"/>
              <a:t>Infancy is the period of life between the birth and the acquisition of languages approximately 1 to 2 years later. </a:t>
            </a:r>
          </a:p>
          <a:p>
            <a:r>
              <a:rPr lang="en-US" dirty="0"/>
              <a:t>Stages of infancy </a:t>
            </a:r>
          </a:p>
          <a:p>
            <a:pPr lvl="1">
              <a:buFont typeface="Wingdings" panose="05000000000000000000" pitchFamily="2" charset="2"/>
              <a:buChar char="v"/>
            </a:pPr>
            <a:r>
              <a:rPr lang="en-US" dirty="0"/>
              <a:t>Infant 0 to 1 year</a:t>
            </a:r>
          </a:p>
          <a:p>
            <a:pPr lvl="1">
              <a:buFont typeface="Wingdings" panose="05000000000000000000" pitchFamily="2" charset="2"/>
              <a:buChar char="v"/>
            </a:pPr>
            <a:r>
              <a:rPr lang="en-US" dirty="0"/>
              <a:t>Toddlers (1 to 2)</a:t>
            </a:r>
          </a:p>
          <a:p>
            <a:pPr lvl="1">
              <a:buFont typeface="Wingdings" panose="05000000000000000000" pitchFamily="2" charset="2"/>
              <a:buChar char="v"/>
            </a:pPr>
            <a:r>
              <a:rPr lang="en-US" dirty="0"/>
              <a:t>Toddlers (2 to 3)</a:t>
            </a:r>
          </a:p>
          <a:p>
            <a:pPr lvl="1">
              <a:buFont typeface="Wingdings" panose="05000000000000000000" pitchFamily="2" charset="2"/>
              <a:buChar char="v"/>
            </a:pPr>
            <a:r>
              <a:rPr lang="en-US" dirty="0"/>
              <a:t>Preschoolers (3 to 5)</a:t>
            </a:r>
          </a:p>
          <a:p>
            <a:pPr lvl="1">
              <a:buFont typeface="Wingdings" panose="05000000000000000000" pitchFamily="2" charset="2"/>
              <a:buChar char="v"/>
            </a:pPr>
            <a:r>
              <a:rPr lang="en-US" dirty="0"/>
              <a:t>Middle childhood (6 to 8) </a:t>
            </a:r>
          </a:p>
          <a:p>
            <a:pPr lvl="1">
              <a:buFont typeface="Wingdings" panose="05000000000000000000" pitchFamily="2" charset="2"/>
              <a:buChar char="v"/>
            </a:pPr>
            <a:r>
              <a:rPr lang="en-US" dirty="0"/>
              <a:t>Middle childhood (9 to 11)</a:t>
            </a:r>
          </a:p>
          <a:p>
            <a:pPr lvl="1">
              <a:buFont typeface="Wingdings" panose="05000000000000000000" pitchFamily="2" charset="2"/>
              <a:buChar char="v"/>
            </a:pPr>
            <a:r>
              <a:rPr lang="en-US" dirty="0"/>
              <a:t>Young teens (12 to 14) </a:t>
            </a:r>
          </a:p>
          <a:p>
            <a:pPr lvl="1">
              <a:buFont typeface="Wingdings" panose="05000000000000000000" pitchFamily="2" charset="2"/>
              <a:buChar char="v"/>
            </a:pPr>
            <a:r>
              <a:rPr lang="en-US" dirty="0"/>
              <a:t>Teenagers (15 to 17)</a:t>
            </a:r>
          </a:p>
        </p:txBody>
      </p:sp>
    </p:spTree>
    <p:extLst>
      <p:ext uri="{BB962C8B-B14F-4D97-AF65-F5344CB8AC3E}">
        <p14:creationId xmlns:p14="http://schemas.microsoft.com/office/powerpoint/2010/main" val="19464716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42FE3C-DF0E-B644-AE63-D19EA7B0EDC9}"/>
              </a:ext>
            </a:extLst>
          </p:cNvPr>
          <p:cNvSpPr>
            <a:spLocks noGrp="1"/>
          </p:cNvSpPr>
          <p:nvPr>
            <p:ph type="title"/>
          </p:nvPr>
        </p:nvSpPr>
        <p:spPr>
          <a:xfrm>
            <a:off x="1024127" y="585216"/>
            <a:ext cx="7105745" cy="1499616"/>
          </a:xfrm>
        </p:spPr>
        <p:txBody>
          <a:bodyPr>
            <a:normAutofit/>
          </a:bodyPr>
          <a:lstStyle/>
          <a:p>
            <a:r>
              <a:rPr lang="en-GB"/>
              <a:t>Behaviours and emotions in infants</a:t>
            </a:r>
            <a:endParaRPr lang="en-US" dirty="0"/>
          </a:p>
        </p:txBody>
      </p:sp>
      <p:pic>
        <p:nvPicPr>
          <p:cNvPr id="8" name="Picture 8">
            <a:extLst>
              <a:ext uri="{FF2B5EF4-FFF2-40B4-BE49-F238E27FC236}">
                <a16:creationId xmlns:a16="http://schemas.microsoft.com/office/drawing/2014/main" id="{9A1E35F9-DE49-0E45-9056-EA8BF7E4A10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flipH="1">
            <a:off x="9408622" y="484632"/>
            <a:ext cx="1353269" cy="1312671"/>
          </a:xfrm>
          <a:prstGeom prst="rect">
            <a:avLst/>
          </a:prstGeom>
        </p:spPr>
      </p:pic>
      <p:sp>
        <p:nvSpPr>
          <p:cNvPr id="3" name="Content Placeholder 2">
            <a:extLst>
              <a:ext uri="{FF2B5EF4-FFF2-40B4-BE49-F238E27FC236}">
                <a16:creationId xmlns:a16="http://schemas.microsoft.com/office/drawing/2014/main" id="{07FC6057-A5B1-6C44-93DB-E2C402A1D61E}"/>
              </a:ext>
            </a:extLst>
          </p:cNvPr>
          <p:cNvSpPr>
            <a:spLocks noGrp="1"/>
          </p:cNvSpPr>
          <p:nvPr>
            <p:ph idx="1"/>
          </p:nvPr>
        </p:nvSpPr>
        <p:spPr>
          <a:xfrm>
            <a:off x="1024128" y="2286000"/>
            <a:ext cx="7105744" cy="4023360"/>
          </a:xfrm>
        </p:spPr>
        <p:txBody>
          <a:bodyPr>
            <a:normAutofit/>
          </a:bodyPr>
          <a:lstStyle/>
          <a:p>
            <a:r>
              <a:rPr lang="en-GB"/>
              <a:t>Emotional development </a:t>
            </a:r>
          </a:p>
          <a:p>
            <a:r>
              <a:rPr lang="en-GB"/>
              <a:t>At birth, there are two types of emotional responses that infants display: attraction and withdrawal. Attraction is shown to gratifying situations that create comfort and ease.</a:t>
            </a:r>
          </a:p>
          <a:p>
            <a:r>
              <a:rPr lang="en-GB"/>
              <a:t>However they’d withdraw from unsatisfying situation such as a dislike in taste or physical discomfort. Between the ages of 3-5 months laughter is expressed, whereas between the age of 6-8 months the display fear sadness or anger/frustration. Where anger is a healthy response to frustration, sadness which appears in the first months as well, usually indicates withdrawal (Thiam et al., 2017).</a:t>
            </a:r>
            <a:endParaRPr lang="en-US" dirty="0"/>
          </a:p>
        </p:txBody>
      </p:sp>
      <p:pic>
        <p:nvPicPr>
          <p:cNvPr id="6" name="Picture 6">
            <a:extLst>
              <a:ext uri="{FF2B5EF4-FFF2-40B4-BE49-F238E27FC236}">
                <a16:creationId xmlns:a16="http://schemas.microsoft.com/office/drawing/2014/main" id="{DDA8EA13-22D9-8E4E-8C16-558436FD53F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921232" y="1960266"/>
            <a:ext cx="2328049" cy="1309528"/>
          </a:xfrm>
          <a:prstGeom prst="rect">
            <a:avLst/>
          </a:prstGeom>
        </p:spPr>
      </p:pic>
      <p:pic>
        <p:nvPicPr>
          <p:cNvPr id="9" name="Picture 9">
            <a:extLst>
              <a:ext uri="{FF2B5EF4-FFF2-40B4-BE49-F238E27FC236}">
                <a16:creationId xmlns:a16="http://schemas.microsoft.com/office/drawing/2014/main" id="{AD4C7B7C-A13F-2840-BF07-2AD5008022C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104337" y="3432757"/>
            <a:ext cx="1961839" cy="1309528"/>
          </a:xfrm>
          <a:prstGeom prst="rect">
            <a:avLst/>
          </a:prstGeom>
        </p:spPr>
      </p:pic>
      <p:pic>
        <p:nvPicPr>
          <p:cNvPr id="7" name="Picture 7">
            <a:extLst>
              <a:ext uri="{FF2B5EF4-FFF2-40B4-BE49-F238E27FC236}">
                <a16:creationId xmlns:a16="http://schemas.microsoft.com/office/drawing/2014/main" id="{217364DD-AC91-0E42-899F-9AE25242502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210143" y="4905248"/>
            <a:ext cx="1750227" cy="1312671"/>
          </a:xfrm>
          <a:prstGeom prst="rect">
            <a:avLst/>
          </a:prstGeom>
        </p:spPr>
      </p:pic>
    </p:spTree>
    <p:extLst>
      <p:ext uri="{BB962C8B-B14F-4D97-AF65-F5344CB8AC3E}">
        <p14:creationId xmlns:p14="http://schemas.microsoft.com/office/powerpoint/2010/main" val="33118469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89E187-73BE-034E-9E9B-929BDBDE648E}"/>
              </a:ext>
            </a:extLst>
          </p:cNvPr>
          <p:cNvSpPr>
            <a:spLocks noGrp="1"/>
          </p:cNvSpPr>
          <p:nvPr>
            <p:ph type="title"/>
          </p:nvPr>
        </p:nvSpPr>
        <p:spPr>
          <a:xfrm>
            <a:off x="6825673" y="585216"/>
            <a:ext cx="4866794" cy="1499616"/>
          </a:xfrm>
        </p:spPr>
        <p:txBody>
          <a:bodyPr>
            <a:normAutofit/>
          </a:bodyPr>
          <a:lstStyle/>
          <a:p>
            <a:r>
              <a:rPr lang="en-GB" dirty="0"/>
              <a:t>Behaviours and emotions in infants </a:t>
            </a:r>
            <a:endParaRPr lang="en-US" dirty="0"/>
          </a:p>
        </p:txBody>
      </p:sp>
      <p:pic>
        <p:nvPicPr>
          <p:cNvPr id="6" name="Picture 6">
            <a:extLst>
              <a:ext uri="{FF2B5EF4-FFF2-40B4-BE49-F238E27FC236}">
                <a16:creationId xmlns:a16="http://schemas.microsoft.com/office/drawing/2014/main" id="{D220B4DD-3AB4-AF4F-8A75-56C2BBD312BC}"/>
              </a:ext>
            </a:extLst>
          </p:cNvPr>
          <p:cNvPicPr>
            <a:picLocks noChangeAspect="1"/>
          </p:cNvPicPr>
          <p:nvPr/>
        </p:nvPicPr>
        <p:blipFill rotWithShape="1">
          <a:blip r:embed="rId2">
            <a:extLst>
              <a:ext uri="{28A0092B-C50C-407E-A947-70E740481C1C}">
                <a14:useLocalDpi xmlns:a14="http://schemas.microsoft.com/office/drawing/2010/main" val="0"/>
              </a:ext>
            </a:extLst>
          </a:blip>
          <a:srcRect l="19686" r="-3" b="-3"/>
          <a:stretch/>
        </p:blipFill>
        <p:spPr>
          <a:xfrm>
            <a:off x="1" y="10"/>
            <a:ext cx="2934472" cy="3315748"/>
          </a:xfrm>
          <a:prstGeom prst="rect">
            <a:avLst/>
          </a:prstGeom>
        </p:spPr>
      </p:pic>
      <p:pic>
        <p:nvPicPr>
          <p:cNvPr id="5" name="Picture 5">
            <a:extLst>
              <a:ext uri="{FF2B5EF4-FFF2-40B4-BE49-F238E27FC236}">
                <a16:creationId xmlns:a16="http://schemas.microsoft.com/office/drawing/2014/main" id="{43A1BBC1-9CCA-8940-A588-25E20B5830E2}"/>
              </a:ext>
            </a:extLst>
          </p:cNvPr>
          <p:cNvPicPr>
            <a:picLocks noChangeAspect="1"/>
          </p:cNvPicPr>
          <p:nvPr/>
        </p:nvPicPr>
        <p:blipFill rotWithShape="1">
          <a:blip r:embed="rId3">
            <a:extLst>
              <a:ext uri="{28A0092B-C50C-407E-A947-70E740481C1C}">
                <a14:useLocalDpi xmlns:a14="http://schemas.microsoft.com/office/drawing/2010/main" val="0"/>
              </a:ext>
            </a:extLst>
          </a:blip>
          <a:srcRect l="24181" r="15848" b="1"/>
          <a:stretch/>
        </p:blipFill>
        <p:spPr>
          <a:xfrm>
            <a:off x="3095339" y="10"/>
            <a:ext cx="2999073" cy="3315748"/>
          </a:xfrm>
          <a:prstGeom prst="rect">
            <a:avLst/>
          </a:prstGeom>
        </p:spPr>
      </p:pic>
      <p:cxnSp>
        <p:nvCxnSpPr>
          <p:cNvPr id="11" name="Straight Connector 10">
            <a:extLst>
              <a:ext uri="{FF2B5EF4-FFF2-40B4-BE49-F238E27FC236}">
                <a16:creationId xmlns:a16="http://schemas.microsoft.com/office/drawing/2014/main" id="{846D5C70-7269-4837-B19F-4CC974FAA93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6631711"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171CA56-2D05-3040-97FC-82F78C92FF6C}"/>
              </a:ext>
            </a:extLst>
          </p:cNvPr>
          <p:cNvSpPr>
            <a:spLocks noGrp="1"/>
          </p:cNvSpPr>
          <p:nvPr>
            <p:ph idx="1"/>
          </p:nvPr>
        </p:nvSpPr>
        <p:spPr>
          <a:xfrm>
            <a:off x="6825673" y="2286000"/>
            <a:ext cx="4866794" cy="4023360"/>
          </a:xfrm>
        </p:spPr>
        <p:txBody>
          <a:bodyPr>
            <a:normAutofit/>
          </a:bodyPr>
          <a:lstStyle/>
          <a:p>
            <a:r>
              <a:rPr lang="en-GB" sz="2000"/>
              <a:t>Behavioural development </a:t>
            </a:r>
          </a:p>
          <a:p>
            <a:r>
              <a:rPr lang="en-GB" sz="2000"/>
              <a:t>Around the age of 9-12 months, infants develop a special interest for specific people and show a different amount of attention and affection toward people around them. If that special person mum or dad or any family member is missed by the infant, they cry or react strongly. This is behaviour is called separation anxiety/ protest. </a:t>
            </a:r>
          </a:p>
          <a:p>
            <a:r>
              <a:rPr lang="en-GB" sz="2000"/>
              <a:t>Infants become expressive and their facial expressions can range from anger , upset, disgust, interest , surprise and flirt. </a:t>
            </a:r>
            <a:endParaRPr lang="en-US" sz="2000"/>
          </a:p>
        </p:txBody>
      </p:sp>
      <p:pic>
        <p:nvPicPr>
          <p:cNvPr id="4" name="Picture 4">
            <a:extLst>
              <a:ext uri="{FF2B5EF4-FFF2-40B4-BE49-F238E27FC236}">
                <a16:creationId xmlns:a16="http://schemas.microsoft.com/office/drawing/2014/main" id="{2BE52485-D89E-6E4E-8E49-A28F6E2D92F0}"/>
              </a:ext>
            </a:extLst>
          </p:cNvPr>
          <p:cNvPicPr>
            <a:picLocks noChangeAspect="1"/>
          </p:cNvPicPr>
          <p:nvPr/>
        </p:nvPicPr>
        <p:blipFill rotWithShape="1">
          <a:blip r:embed="rId4">
            <a:extLst>
              <a:ext uri="{28A0092B-C50C-407E-A947-70E740481C1C}">
                <a14:useLocalDpi xmlns:a14="http://schemas.microsoft.com/office/drawing/2010/main" val="0"/>
              </a:ext>
            </a:extLst>
          </a:blip>
          <a:srcRect b="13307"/>
          <a:stretch/>
        </p:blipFill>
        <p:spPr>
          <a:xfrm rot="10800000" flipV="1">
            <a:off x="-32290" y="3315758"/>
            <a:ext cx="6094392" cy="3381375"/>
          </a:xfrm>
          <a:prstGeom prst="rect">
            <a:avLst/>
          </a:prstGeom>
        </p:spPr>
      </p:pic>
    </p:spTree>
    <p:extLst>
      <p:ext uri="{BB962C8B-B14F-4D97-AF65-F5344CB8AC3E}">
        <p14:creationId xmlns:p14="http://schemas.microsoft.com/office/powerpoint/2010/main" val="40167848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Conclusion </a:t>
            </a:r>
            <a:endParaRPr lang="en-US" dirty="0"/>
          </a:p>
        </p:txBody>
      </p:sp>
      <p:sp>
        <p:nvSpPr>
          <p:cNvPr id="3" name="Content Placeholder 2"/>
          <p:cNvSpPr>
            <a:spLocks noGrp="1"/>
          </p:cNvSpPr>
          <p:nvPr>
            <p:ph idx="1"/>
          </p:nvPr>
        </p:nvSpPr>
        <p:spPr>
          <a:xfrm>
            <a:off x="1141379" y="2084832"/>
            <a:ext cx="10026493" cy="4187952"/>
          </a:xfrm>
        </p:spPr>
        <p:txBody>
          <a:bodyPr>
            <a:normAutofit fontScale="92500" lnSpcReduction="10000"/>
          </a:bodyPr>
          <a:lstStyle/>
          <a:p>
            <a:pPr algn="just"/>
            <a:r>
              <a:rPr lang="en-GB" dirty="0"/>
              <a:t>Studying the minds and behaviour is called the psychology. How people are thinking, how their behaviour is modified. </a:t>
            </a:r>
          </a:p>
          <a:p>
            <a:pPr algn="just"/>
            <a:r>
              <a:rPr lang="en-GB" dirty="0"/>
              <a:t>Developmental psychology indicates- the physical development, cognitive development and social emotional development (</a:t>
            </a:r>
            <a:r>
              <a:rPr lang="en-GB" dirty="0" err="1"/>
              <a:t>Twombly</a:t>
            </a:r>
            <a:r>
              <a:rPr lang="en-GB" dirty="0"/>
              <a:t>, 2002).</a:t>
            </a:r>
          </a:p>
          <a:p>
            <a:r>
              <a:rPr lang="en-US" dirty="0"/>
              <a:t>Infancy cognitive development is incurred from sights, sounds, smells what they are receiving from their surroundings. </a:t>
            </a:r>
          </a:p>
          <a:p>
            <a:r>
              <a:rPr lang="en-US" dirty="0"/>
              <a:t>Babies are being developed from their sensory issues. They can easily recognize their mother touch from their senses. </a:t>
            </a:r>
            <a:endParaRPr lang="en-GB" dirty="0"/>
          </a:p>
          <a:p>
            <a:r>
              <a:rPr lang="en-GB" dirty="0"/>
              <a:t>Infants only show a few emotions In the first few months . Emotional developments are linked with the cognitive and behavioural development.</a:t>
            </a:r>
          </a:p>
          <a:p>
            <a:r>
              <a:rPr lang="en-GB" dirty="0"/>
              <a:t>Babies cannot tell us what the feel or want. Focusing on their behaviours and facial expressions will help with figuring out what to do.</a:t>
            </a:r>
            <a:endParaRPr lang="en-US" dirty="0"/>
          </a:p>
        </p:txBody>
      </p:sp>
    </p:spTree>
    <p:extLst>
      <p:ext uri="{BB962C8B-B14F-4D97-AF65-F5344CB8AC3E}">
        <p14:creationId xmlns:p14="http://schemas.microsoft.com/office/powerpoint/2010/main" val="42728058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 </a:t>
            </a:r>
            <a:endParaRPr lang="en-US" dirty="0"/>
          </a:p>
        </p:txBody>
      </p:sp>
      <p:sp>
        <p:nvSpPr>
          <p:cNvPr id="3" name="Content Placeholder 2"/>
          <p:cNvSpPr>
            <a:spLocks noGrp="1"/>
          </p:cNvSpPr>
          <p:nvPr>
            <p:ph idx="1"/>
          </p:nvPr>
        </p:nvSpPr>
        <p:spPr>
          <a:xfrm>
            <a:off x="1024129" y="2249423"/>
            <a:ext cx="9720071" cy="4608577"/>
          </a:xfrm>
        </p:spPr>
        <p:txBody>
          <a:bodyPr/>
          <a:lstStyle/>
          <a:p>
            <a:pPr marL="0" indent="0">
              <a:buNone/>
            </a:pPr>
            <a:r>
              <a:rPr lang="en-US" dirty="0" err="1"/>
              <a:t>Julanne</a:t>
            </a:r>
            <a:r>
              <a:rPr lang="en-US" dirty="0"/>
              <a:t> (2001). "</a:t>
            </a:r>
            <a:r>
              <a:rPr lang="en-US" i="1" dirty="0"/>
              <a:t>Meta-Analysis of Theory-of-Mind Development: The Truth about False Belief". </a:t>
            </a:r>
            <a:r>
              <a:rPr lang="en-US" dirty="0"/>
              <a:t>Child Development. 72 (3): 655–684</a:t>
            </a:r>
          </a:p>
          <a:p>
            <a:pPr marL="0" indent="0">
              <a:buNone/>
            </a:pPr>
            <a:r>
              <a:rPr lang="en-US" dirty="0"/>
              <a:t>Lisa (2007). </a:t>
            </a:r>
            <a:r>
              <a:rPr lang="en-US" i="1" dirty="0"/>
              <a:t>"Attention, Joint Attention, and Social Cognition". Current Directions in Psychological Science. </a:t>
            </a:r>
            <a:r>
              <a:rPr lang="en-US" dirty="0"/>
              <a:t>16 (5): 269–274.</a:t>
            </a:r>
          </a:p>
          <a:p>
            <a:pPr marL="0" indent="0">
              <a:buNone/>
            </a:pPr>
            <a:r>
              <a:rPr lang="en-US" dirty="0"/>
              <a:t>Piaget, J.; </a:t>
            </a:r>
            <a:r>
              <a:rPr lang="en-US" dirty="0" err="1"/>
              <a:t>Inhelder</a:t>
            </a:r>
            <a:r>
              <a:rPr lang="en-US" dirty="0"/>
              <a:t>, B. (2018). </a:t>
            </a:r>
            <a:r>
              <a:rPr lang="en-US" i="1" dirty="0"/>
              <a:t>The psychology of the child. </a:t>
            </a:r>
            <a:r>
              <a:rPr lang="en-US" dirty="0"/>
              <a:t>Basic Books.</a:t>
            </a:r>
          </a:p>
          <a:p>
            <a:pPr marL="0" indent="0">
              <a:buNone/>
            </a:pPr>
            <a:r>
              <a:rPr lang="en-US" dirty="0" err="1"/>
              <a:t>Siegler</a:t>
            </a:r>
            <a:r>
              <a:rPr lang="en-US" dirty="0"/>
              <a:t>, R. S. (1998). </a:t>
            </a:r>
            <a:r>
              <a:rPr lang="en-US" i="1" dirty="0"/>
              <a:t>Children's Thinking (3rd ed.). Upper Saddle Rive</a:t>
            </a:r>
            <a:r>
              <a:rPr lang="en-US" dirty="0"/>
              <a:t>r, NJ: Prentice Hall.</a:t>
            </a:r>
          </a:p>
          <a:p>
            <a:pPr marL="0" indent="0">
              <a:buNone/>
            </a:pPr>
            <a:r>
              <a:rPr lang="en-US" dirty="0" err="1"/>
              <a:t>Michotte</a:t>
            </a:r>
            <a:r>
              <a:rPr lang="en-US" dirty="0"/>
              <a:t>, A. (2015). </a:t>
            </a:r>
            <a:r>
              <a:rPr lang="en-US" i="1" dirty="0"/>
              <a:t>The Perception of Causality</a:t>
            </a:r>
            <a:r>
              <a:rPr lang="en-US" dirty="0"/>
              <a:t>. New York, NY: Basic Books</a:t>
            </a:r>
            <a:endParaRPr lang="en-GB" dirty="0"/>
          </a:p>
          <a:p>
            <a:pPr marL="0" indent="0">
              <a:buNone/>
            </a:pPr>
            <a:r>
              <a:rPr lang="en-GB" b="0" i="0" u="none" strike="noStrike" dirty="0" err="1">
                <a:effectLst/>
              </a:rPr>
              <a:t>Thiam</a:t>
            </a:r>
            <a:r>
              <a:rPr lang="en-GB" b="0" i="0" u="none" strike="noStrike" dirty="0">
                <a:effectLst/>
              </a:rPr>
              <a:t>, M.A., Flake, E.M. &amp; </a:t>
            </a:r>
            <a:r>
              <a:rPr lang="en-GB" b="0" i="0" u="none" strike="noStrike" dirty="0" err="1">
                <a:effectLst/>
              </a:rPr>
              <a:t>Dickman</a:t>
            </a:r>
            <a:r>
              <a:rPr lang="en-GB" b="0" i="0" u="none" strike="noStrike" dirty="0">
                <a:effectLst/>
              </a:rPr>
              <a:t>, M.M. (2017). Infant and child mental health and perinatal illness.</a:t>
            </a:r>
          </a:p>
          <a:p>
            <a:pPr marL="0" indent="0">
              <a:buNone/>
            </a:pPr>
            <a:r>
              <a:rPr lang="en-GB" dirty="0"/>
              <a:t>Health wise staff (2020)</a:t>
            </a:r>
          </a:p>
          <a:p>
            <a:pPr marL="0" indent="0">
              <a:buNone/>
            </a:pPr>
            <a:endParaRPr lang="en-US" dirty="0"/>
          </a:p>
        </p:txBody>
      </p:sp>
    </p:spTree>
    <p:extLst>
      <p:ext uri="{BB962C8B-B14F-4D97-AF65-F5344CB8AC3E}">
        <p14:creationId xmlns:p14="http://schemas.microsoft.com/office/powerpoint/2010/main" val="246462908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534949"/>
      </a:dk2>
      <a:lt2>
        <a:srgbClr val="CCD1B9"/>
      </a:lt2>
      <a:accent1>
        <a:srgbClr val="C66951"/>
      </a:accent1>
      <a:accent2>
        <a:srgbClr val="BF974D"/>
      </a:accent2>
      <a:accent3>
        <a:srgbClr val="928B70"/>
      </a:accent3>
      <a:accent4>
        <a:srgbClr val="87706B"/>
      </a:accent4>
      <a:accent5>
        <a:srgbClr val="94734E"/>
      </a:accent5>
      <a:accent6>
        <a:srgbClr val="6F777D"/>
      </a:accent6>
      <a:hlink>
        <a:srgbClr val="CC9900"/>
      </a:hlink>
      <a:folHlink>
        <a:srgbClr val="C0C0C0"/>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125000"/>
              </a:schemeClr>
              <a:schemeClr val="phClr">
                <a:tint val="92000"/>
                <a:shade val="70000"/>
                <a:satMod val="110000"/>
              </a:schemeClr>
            </a:duotone>
          </a:blip>
          <a:tile tx="0" ty="0" sx="22000" sy="22000" flip="none" algn="tl"/>
        </a:blipFill>
      </a:bgFillStyleLst>
    </a:fmtScheme>
  </a:themeElements>
  <a:objectDefaults/>
  <a:extraClrSchemeLst/>
  <a:extLst>
    <a:ext uri="{05A4C25C-085E-4340-85A3-A5531E510DB2}">
      <thm15:themeFamily xmlns:thm15="http://schemas.microsoft.com/office/thememl/2012/main" name="Integral" id="{3577F8C9-A904-41D8-97D2-FD898F53F20E}" vid="{E736489A-00C3-4E0A-AAA8-D4D3127BA5B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216</TotalTime>
  <Words>1455</Words>
  <Application>Microsoft Office PowerPoint</Application>
  <PresentationFormat>Widescreen</PresentationFormat>
  <Paragraphs>59</Paragraphs>
  <Slides>9</Slides>
  <Notes>5</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Integral</vt:lpstr>
      <vt:lpstr>Psychology In health and social</vt:lpstr>
      <vt:lpstr>Welcome to presentation </vt:lpstr>
      <vt:lpstr>Introduction </vt:lpstr>
      <vt:lpstr>Infancy cognitive development </vt:lpstr>
      <vt:lpstr>Infancy life stages</vt:lpstr>
      <vt:lpstr>Behaviours and emotions in infants</vt:lpstr>
      <vt:lpstr>Behaviours and emotions in infants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Welcome to presentation</dc:title>
  <dc:creator>User</dc:creator>
  <cp:lastModifiedBy>Ramona Dorelia Stefan</cp:lastModifiedBy>
  <cp:revision>36</cp:revision>
  <dcterms:created xsi:type="dcterms:W3CDTF">2021-11-23T05:13:13Z</dcterms:created>
  <dcterms:modified xsi:type="dcterms:W3CDTF">2021-11-30T21:34:26Z</dcterms:modified>
</cp:coreProperties>
</file>