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4" r:id="rId6"/>
    <p:sldId id="265" r:id="rId7"/>
    <p:sldId id="266" r:id="rId8"/>
    <p:sldId id="267" r:id="rId9"/>
    <p:sldId id="269" r:id="rId10"/>
    <p:sldId id="270" r:id="rId11"/>
    <p:sldId id="271" r:id="rId12"/>
    <p:sldId id="272" r:id="rId13"/>
    <p:sldId id="273" r:id="rId14"/>
    <p:sldId id="278" r:id="rId15"/>
    <p:sldId id="274" r:id="rId16"/>
    <p:sldId id="275" r:id="rId17"/>
    <p:sldId id="276" r:id="rId18"/>
    <p:sldId id="277" r:id="rId19"/>
    <p:sldId id="279" r:id="rId20"/>
    <p:sldId id="280" r:id="rId21"/>
    <p:sldId id="281" r:id="rId22"/>
    <p:sldId id="282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7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Zoe Cooke" userId="b3c94d21-8a1d-43ee-8da6-4d64bd538e20" providerId="ADAL" clId="{E21604CC-7241-4592-BD96-CDB25DE60F74}"/>
    <pc:docChg chg="modSld">
      <pc:chgData name="Zoe Cooke" userId="b3c94d21-8a1d-43ee-8da6-4d64bd538e20" providerId="ADAL" clId="{E21604CC-7241-4592-BD96-CDB25DE60F74}" dt="2023-11-08T13:46:09.925" v="40" actId="6549"/>
      <pc:docMkLst>
        <pc:docMk/>
      </pc:docMkLst>
      <pc:sldChg chg="modSp mod">
        <pc:chgData name="Zoe Cooke" userId="b3c94d21-8a1d-43ee-8da6-4d64bd538e20" providerId="ADAL" clId="{E21604CC-7241-4592-BD96-CDB25DE60F74}" dt="2023-11-08T13:46:09.925" v="40" actId="6549"/>
        <pc:sldMkLst>
          <pc:docMk/>
          <pc:sldMk cId="2011434466" sldId="257"/>
        </pc:sldMkLst>
        <pc:spChg chg="mod">
          <ac:chgData name="Zoe Cooke" userId="b3c94d21-8a1d-43ee-8da6-4d64bd538e20" providerId="ADAL" clId="{E21604CC-7241-4592-BD96-CDB25DE60F74}" dt="2023-11-08T13:46:06.822" v="39" actId="20577"/>
          <ac:spMkLst>
            <pc:docMk/>
            <pc:sldMk cId="2011434466" sldId="257"/>
            <ac:spMk id="2" creationId="{00000000-0000-0000-0000-000000000000}"/>
          </ac:spMkLst>
        </pc:spChg>
        <pc:spChg chg="mod">
          <ac:chgData name="Zoe Cooke" userId="b3c94d21-8a1d-43ee-8da6-4d64bd538e20" providerId="ADAL" clId="{E21604CC-7241-4592-BD96-CDB25DE60F74}" dt="2023-11-08T13:46:09.925" v="40" actId="6549"/>
          <ac:spMkLst>
            <pc:docMk/>
            <pc:sldMk cId="2011434466" sldId="257"/>
            <ac:spMk id="3" creationId="{00000000-0000-0000-0000-000000000000}"/>
          </ac:spMkLst>
        </pc:spChg>
      </pc:sldChg>
    </pc:docChg>
  </pc:docChgLst>
  <pc:docChgLst>
    <pc:chgData name="Zoe Cooke" userId="3930a4a0-7f9d-4568-bd18-61a9e0332123" providerId="ADAL" clId="{7992E1A4-1A05-4D66-99AB-6C6DEB6A6E54}"/>
    <pc:docChg chg="custSel modSld">
      <pc:chgData name="Zoe Cooke" userId="3930a4a0-7f9d-4568-bd18-61a9e0332123" providerId="ADAL" clId="{7992E1A4-1A05-4D66-99AB-6C6DEB6A6E54}" dt="2022-11-25T09:48:25.446" v="26" actId="20577"/>
      <pc:docMkLst>
        <pc:docMk/>
      </pc:docMkLst>
      <pc:sldChg chg="modSp mod">
        <pc:chgData name="Zoe Cooke" userId="3930a4a0-7f9d-4568-bd18-61a9e0332123" providerId="ADAL" clId="{7992E1A4-1A05-4D66-99AB-6C6DEB6A6E54}" dt="2022-11-25T09:48:25.446" v="26" actId="20577"/>
        <pc:sldMkLst>
          <pc:docMk/>
          <pc:sldMk cId="2011434466" sldId="257"/>
        </pc:sldMkLst>
        <pc:spChg chg="mod">
          <ac:chgData name="Zoe Cooke" userId="3930a4a0-7f9d-4568-bd18-61a9e0332123" providerId="ADAL" clId="{7992E1A4-1A05-4D66-99AB-6C6DEB6A6E54}" dt="2022-11-25T09:48:25.446" v="26" actId="20577"/>
          <ac:spMkLst>
            <pc:docMk/>
            <pc:sldMk cId="2011434466" sldId="257"/>
            <ac:spMk id="2" creationId="{00000000-0000-0000-0000-000000000000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A328DCF-E313-47A2-8F3E-CA190CF441ED}" type="doc">
      <dgm:prSet loTypeId="urn:microsoft.com/office/officeart/2005/8/layout/cycle2" loCatId="cycle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D75B2B55-661D-496B-8FE5-470A600E15ED}">
      <dgm:prSet phldrT="[Text]"/>
      <dgm:spPr/>
      <dgm:t>
        <a:bodyPr/>
        <a:lstStyle/>
        <a:p>
          <a:r>
            <a:rPr lang="en-US" b="1" dirty="0"/>
            <a:t>Have a catchy title</a:t>
          </a:r>
        </a:p>
      </dgm:t>
    </dgm:pt>
    <dgm:pt modelId="{E8523B6D-C200-4115-A0B1-B767F59CD3B7}" type="parTrans" cxnId="{DC601320-8B1D-4259-8A81-282479E5AA84}">
      <dgm:prSet/>
      <dgm:spPr/>
      <dgm:t>
        <a:bodyPr/>
        <a:lstStyle/>
        <a:p>
          <a:endParaRPr lang="en-US" b="1"/>
        </a:p>
      </dgm:t>
    </dgm:pt>
    <dgm:pt modelId="{E66F8BD7-DE0D-419F-AF3E-0A0336ADF261}" type="sibTrans" cxnId="{DC601320-8B1D-4259-8A81-282479E5AA84}">
      <dgm:prSet/>
      <dgm:spPr/>
      <dgm:t>
        <a:bodyPr/>
        <a:lstStyle/>
        <a:p>
          <a:endParaRPr lang="en-US" b="1"/>
        </a:p>
      </dgm:t>
    </dgm:pt>
    <dgm:pt modelId="{D3D7302E-E471-4DE8-8D12-9A836FECB277}">
      <dgm:prSet phldrT="[Text]"/>
      <dgm:spPr/>
      <dgm:t>
        <a:bodyPr/>
        <a:lstStyle/>
        <a:p>
          <a:r>
            <a:rPr lang="en-US" b="1" dirty="0"/>
            <a:t>Use the right language (audience)</a:t>
          </a:r>
        </a:p>
      </dgm:t>
    </dgm:pt>
    <dgm:pt modelId="{5826F54A-6671-4345-9301-916CA6DA6A36}" type="parTrans" cxnId="{EB773BD2-D6AB-4F52-9093-37C1D96A55D9}">
      <dgm:prSet/>
      <dgm:spPr/>
      <dgm:t>
        <a:bodyPr/>
        <a:lstStyle/>
        <a:p>
          <a:endParaRPr lang="en-US" b="1"/>
        </a:p>
      </dgm:t>
    </dgm:pt>
    <dgm:pt modelId="{12382289-741D-4E5E-838B-8E33B7A777B3}" type="sibTrans" cxnId="{EB773BD2-D6AB-4F52-9093-37C1D96A55D9}">
      <dgm:prSet/>
      <dgm:spPr/>
      <dgm:t>
        <a:bodyPr/>
        <a:lstStyle/>
        <a:p>
          <a:endParaRPr lang="en-US" b="1"/>
        </a:p>
      </dgm:t>
    </dgm:pt>
    <dgm:pt modelId="{048C65F6-F0D1-42F9-BFA5-2297F9B6BC87}">
      <dgm:prSet phldrT="[Text]"/>
      <dgm:spPr/>
      <dgm:t>
        <a:bodyPr/>
        <a:lstStyle/>
        <a:p>
          <a:r>
            <a:rPr lang="en-US" b="1" dirty="0"/>
            <a:t>Use images purposefully</a:t>
          </a:r>
        </a:p>
      </dgm:t>
    </dgm:pt>
    <dgm:pt modelId="{F42D001B-94B4-422E-932A-750F0DF379B9}" type="parTrans" cxnId="{DA148669-DE94-4642-A91F-BFDCE5F35A59}">
      <dgm:prSet/>
      <dgm:spPr/>
      <dgm:t>
        <a:bodyPr/>
        <a:lstStyle/>
        <a:p>
          <a:endParaRPr lang="en-US" b="1"/>
        </a:p>
      </dgm:t>
    </dgm:pt>
    <dgm:pt modelId="{0B70A6A6-788D-46E1-BD32-6EA353489E51}" type="sibTrans" cxnId="{DA148669-DE94-4642-A91F-BFDCE5F35A59}">
      <dgm:prSet/>
      <dgm:spPr/>
      <dgm:t>
        <a:bodyPr/>
        <a:lstStyle/>
        <a:p>
          <a:endParaRPr lang="en-US" b="1"/>
        </a:p>
      </dgm:t>
    </dgm:pt>
    <dgm:pt modelId="{65400D01-9BDE-4A49-9588-77BEAFFE1EA6}">
      <dgm:prSet phldrT="[Text]"/>
      <dgm:spPr/>
      <dgm:t>
        <a:bodyPr/>
        <a:lstStyle/>
        <a:p>
          <a:r>
            <a:rPr lang="en-US" b="1" dirty="0"/>
            <a:t>Have enough ‘white space’</a:t>
          </a:r>
        </a:p>
      </dgm:t>
    </dgm:pt>
    <dgm:pt modelId="{C8E26312-FD3E-436A-B9F7-DB65A12752E5}" type="parTrans" cxnId="{4A6F8B93-4104-4B93-94AF-1B0D9863B47B}">
      <dgm:prSet/>
      <dgm:spPr/>
      <dgm:t>
        <a:bodyPr/>
        <a:lstStyle/>
        <a:p>
          <a:endParaRPr lang="en-US" b="1"/>
        </a:p>
      </dgm:t>
    </dgm:pt>
    <dgm:pt modelId="{1F22CEE3-1577-4B11-BC3A-23A702167673}" type="sibTrans" cxnId="{4A6F8B93-4104-4B93-94AF-1B0D9863B47B}">
      <dgm:prSet/>
      <dgm:spPr/>
      <dgm:t>
        <a:bodyPr/>
        <a:lstStyle/>
        <a:p>
          <a:endParaRPr lang="en-US" b="1"/>
        </a:p>
      </dgm:t>
    </dgm:pt>
    <dgm:pt modelId="{4F628A08-136B-451A-82FD-512E4F54CE93}">
      <dgm:prSet phldrT="[Text]"/>
      <dgm:spPr/>
      <dgm:t>
        <a:bodyPr/>
        <a:lstStyle/>
        <a:p>
          <a:r>
            <a:rPr lang="en-US" b="1" dirty="0"/>
            <a:t>Present information in a logical way</a:t>
          </a:r>
        </a:p>
      </dgm:t>
    </dgm:pt>
    <dgm:pt modelId="{1FC3AEA8-796E-4EEC-B8B1-AD107CD8D0DA}" type="parTrans" cxnId="{C2A43DB4-431E-4FC2-B931-9A64EA166CFA}">
      <dgm:prSet/>
      <dgm:spPr/>
      <dgm:t>
        <a:bodyPr/>
        <a:lstStyle/>
        <a:p>
          <a:endParaRPr lang="en-US" b="1"/>
        </a:p>
      </dgm:t>
    </dgm:pt>
    <dgm:pt modelId="{B812F4F0-1A9B-4022-8AD2-A293E7349E39}" type="sibTrans" cxnId="{C2A43DB4-431E-4FC2-B931-9A64EA166CFA}">
      <dgm:prSet/>
      <dgm:spPr/>
      <dgm:t>
        <a:bodyPr/>
        <a:lstStyle/>
        <a:p>
          <a:endParaRPr lang="en-US" b="1"/>
        </a:p>
      </dgm:t>
    </dgm:pt>
    <dgm:pt modelId="{EB61667B-5756-4D1D-8DA5-6BFF09550BAB}" type="pres">
      <dgm:prSet presAssocID="{2A328DCF-E313-47A2-8F3E-CA190CF441ED}" presName="cycle" presStyleCnt="0">
        <dgm:presLayoutVars>
          <dgm:dir/>
          <dgm:resizeHandles val="exact"/>
        </dgm:presLayoutVars>
      </dgm:prSet>
      <dgm:spPr/>
    </dgm:pt>
    <dgm:pt modelId="{124EA514-0509-4704-89D6-DD857A8F91A5}" type="pres">
      <dgm:prSet presAssocID="{D75B2B55-661D-496B-8FE5-470A600E15ED}" presName="node" presStyleLbl="node1" presStyleIdx="0" presStyleCnt="5">
        <dgm:presLayoutVars>
          <dgm:bulletEnabled val="1"/>
        </dgm:presLayoutVars>
      </dgm:prSet>
      <dgm:spPr/>
    </dgm:pt>
    <dgm:pt modelId="{03B590F7-999D-4F05-A025-AD4C91897AE7}" type="pres">
      <dgm:prSet presAssocID="{E66F8BD7-DE0D-419F-AF3E-0A0336ADF261}" presName="sibTrans" presStyleLbl="sibTrans2D1" presStyleIdx="0" presStyleCnt="5"/>
      <dgm:spPr/>
    </dgm:pt>
    <dgm:pt modelId="{60294F24-FD28-46B3-9E41-16E40483668B}" type="pres">
      <dgm:prSet presAssocID="{E66F8BD7-DE0D-419F-AF3E-0A0336ADF261}" presName="connectorText" presStyleLbl="sibTrans2D1" presStyleIdx="0" presStyleCnt="5"/>
      <dgm:spPr/>
    </dgm:pt>
    <dgm:pt modelId="{C2C38371-CA9E-48BA-9C49-74368AC7084E}" type="pres">
      <dgm:prSet presAssocID="{D3D7302E-E471-4DE8-8D12-9A836FECB277}" presName="node" presStyleLbl="node1" presStyleIdx="1" presStyleCnt="5">
        <dgm:presLayoutVars>
          <dgm:bulletEnabled val="1"/>
        </dgm:presLayoutVars>
      </dgm:prSet>
      <dgm:spPr/>
    </dgm:pt>
    <dgm:pt modelId="{DA6CE3EC-70A2-41A0-8A83-A99F5545405B}" type="pres">
      <dgm:prSet presAssocID="{12382289-741D-4E5E-838B-8E33B7A777B3}" presName="sibTrans" presStyleLbl="sibTrans2D1" presStyleIdx="1" presStyleCnt="5"/>
      <dgm:spPr/>
    </dgm:pt>
    <dgm:pt modelId="{AF27AEE1-6441-4799-A283-3D39FAD9B035}" type="pres">
      <dgm:prSet presAssocID="{12382289-741D-4E5E-838B-8E33B7A777B3}" presName="connectorText" presStyleLbl="sibTrans2D1" presStyleIdx="1" presStyleCnt="5"/>
      <dgm:spPr/>
    </dgm:pt>
    <dgm:pt modelId="{725B02EC-3F83-460D-B57C-488F8235B769}" type="pres">
      <dgm:prSet presAssocID="{048C65F6-F0D1-42F9-BFA5-2297F9B6BC87}" presName="node" presStyleLbl="node1" presStyleIdx="2" presStyleCnt="5">
        <dgm:presLayoutVars>
          <dgm:bulletEnabled val="1"/>
        </dgm:presLayoutVars>
      </dgm:prSet>
      <dgm:spPr/>
    </dgm:pt>
    <dgm:pt modelId="{8F46EA7F-75CE-4CE5-BD37-65D57FEAC4D9}" type="pres">
      <dgm:prSet presAssocID="{0B70A6A6-788D-46E1-BD32-6EA353489E51}" presName="sibTrans" presStyleLbl="sibTrans2D1" presStyleIdx="2" presStyleCnt="5"/>
      <dgm:spPr/>
    </dgm:pt>
    <dgm:pt modelId="{91322DB8-AB2E-428B-977F-87E3EB0F3133}" type="pres">
      <dgm:prSet presAssocID="{0B70A6A6-788D-46E1-BD32-6EA353489E51}" presName="connectorText" presStyleLbl="sibTrans2D1" presStyleIdx="2" presStyleCnt="5"/>
      <dgm:spPr/>
    </dgm:pt>
    <dgm:pt modelId="{CF08B06B-5778-44CF-BD06-9DA67BA50E21}" type="pres">
      <dgm:prSet presAssocID="{65400D01-9BDE-4A49-9588-77BEAFFE1EA6}" presName="node" presStyleLbl="node1" presStyleIdx="3" presStyleCnt="5">
        <dgm:presLayoutVars>
          <dgm:bulletEnabled val="1"/>
        </dgm:presLayoutVars>
      </dgm:prSet>
      <dgm:spPr/>
    </dgm:pt>
    <dgm:pt modelId="{EF405DB6-359F-4DC8-B8D5-DBC60829CA2F}" type="pres">
      <dgm:prSet presAssocID="{1F22CEE3-1577-4B11-BC3A-23A702167673}" presName="sibTrans" presStyleLbl="sibTrans2D1" presStyleIdx="3" presStyleCnt="5"/>
      <dgm:spPr/>
    </dgm:pt>
    <dgm:pt modelId="{72F31FDD-35ED-469C-A1D5-98AFE64FEBDD}" type="pres">
      <dgm:prSet presAssocID="{1F22CEE3-1577-4B11-BC3A-23A702167673}" presName="connectorText" presStyleLbl="sibTrans2D1" presStyleIdx="3" presStyleCnt="5"/>
      <dgm:spPr/>
    </dgm:pt>
    <dgm:pt modelId="{7122EE60-5CCB-4066-8BDF-AABB7BC35AAD}" type="pres">
      <dgm:prSet presAssocID="{4F628A08-136B-451A-82FD-512E4F54CE93}" presName="node" presStyleLbl="node1" presStyleIdx="4" presStyleCnt="5">
        <dgm:presLayoutVars>
          <dgm:bulletEnabled val="1"/>
        </dgm:presLayoutVars>
      </dgm:prSet>
      <dgm:spPr/>
    </dgm:pt>
    <dgm:pt modelId="{C3762F8F-34B4-4B84-B821-504409AE68B1}" type="pres">
      <dgm:prSet presAssocID="{B812F4F0-1A9B-4022-8AD2-A293E7349E39}" presName="sibTrans" presStyleLbl="sibTrans2D1" presStyleIdx="4" presStyleCnt="5"/>
      <dgm:spPr/>
    </dgm:pt>
    <dgm:pt modelId="{C1E7769E-2E12-4B1B-820A-EF61A520298A}" type="pres">
      <dgm:prSet presAssocID="{B812F4F0-1A9B-4022-8AD2-A293E7349E39}" presName="connectorText" presStyleLbl="sibTrans2D1" presStyleIdx="4" presStyleCnt="5"/>
      <dgm:spPr/>
    </dgm:pt>
  </dgm:ptLst>
  <dgm:cxnLst>
    <dgm:cxn modelId="{DC601320-8B1D-4259-8A81-282479E5AA84}" srcId="{2A328DCF-E313-47A2-8F3E-CA190CF441ED}" destId="{D75B2B55-661D-496B-8FE5-470A600E15ED}" srcOrd="0" destOrd="0" parTransId="{E8523B6D-C200-4115-A0B1-B767F59CD3B7}" sibTransId="{E66F8BD7-DE0D-419F-AF3E-0A0336ADF261}"/>
    <dgm:cxn modelId="{3C708D21-42EF-4DF8-8AF7-A7F4A9090B3B}" type="presOf" srcId="{12382289-741D-4E5E-838B-8E33B7A777B3}" destId="{DA6CE3EC-70A2-41A0-8A83-A99F5545405B}" srcOrd="0" destOrd="0" presId="urn:microsoft.com/office/officeart/2005/8/layout/cycle2"/>
    <dgm:cxn modelId="{C0836D26-AC0B-41E2-89B2-8A3C43FDD771}" type="presOf" srcId="{D3D7302E-E471-4DE8-8D12-9A836FECB277}" destId="{C2C38371-CA9E-48BA-9C49-74368AC7084E}" srcOrd="0" destOrd="0" presId="urn:microsoft.com/office/officeart/2005/8/layout/cycle2"/>
    <dgm:cxn modelId="{EC31552C-EE70-4907-A723-B939FE47AD2B}" type="presOf" srcId="{65400D01-9BDE-4A49-9588-77BEAFFE1EA6}" destId="{CF08B06B-5778-44CF-BD06-9DA67BA50E21}" srcOrd="0" destOrd="0" presId="urn:microsoft.com/office/officeart/2005/8/layout/cycle2"/>
    <dgm:cxn modelId="{A317AF60-1084-4242-8C78-945F53258736}" type="presOf" srcId="{12382289-741D-4E5E-838B-8E33B7A777B3}" destId="{AF27AEE1-6441-4799-A283-3D39FAD9B035}" srcOrd="1" destOrd="0" presId="urn:microsoft.com/office/officeart/2005/8/layout/cycle2"/>
    <dgm:cxn modelId="{451DAC47-4523-4CDA-94F0-80E3F04235C4}" type="presOf" srcId="{4F628A08-136B-451A-82FD-512E4F54CE93}" destId="{7122EE60-5CCB-4066-8BDF-AABB7BC35AAD}" srcOrd="0" destOrd="0" presId="urn:microsoft.com/office/officeart/2005/8/layout/cycle2"/>
    <dgm:cxn modelId="{DA148669-DE94-4642-A91F-BFDCE5F35A59}" srcId="{2A328DCF-E313-47A2-8F3E-CA190CF441ED}" destId="{048C65F6-F0D1-42F9-BFA5-2297F9B6BC87}" srcOrd="2" destOrd="0" parTransId="{F42D001B-94B4-422E-932A-750F0DF379B9}" sibTransId="{0B70A6A6-788D-46E1-BD32-6EA353489E51}"/>
    <dgm:cxn modelId="{15CFAB49-D04E-480A-9D81-62B291DE3988}" type="presOf" srcId="{0B70A6A6-788D-46E1-BD32-6EA353489E51}" destId="{91322DB8-AB2E-428B-977F-87E3EB0F3133}" srcOrd="1" destOrd="0" presId="urn:microsoft.com/office/officeart/2005/8/layout/cycle2"/>
    <dgm:cxn modelId="{0D6DD77D-2304-4D81-A2C4-6D13E25E3807}" type="presOf" srcId="{2A328DCF-E313-47A2-8F3E-CA190CF441ED}" destId="{EB61667B-5756-4D1D-8DA5-6BFF09550BAB}" srcOrd="0" destOrd="0" presId="urn:microsoft.com/office/officeart/2005/8/layout/cycle2"/>
    <dgm:cxn modelId="{FF523281-97F2-482E-A2DE-04BE7CD026DA}" type="presOf" srcId="{D75B2B55-661D-496B-8FE5-470A600E15ED}" destId="{124EA514-0509-4704-89D6-DD857A8F91A5}" srcOrd="0" destOrd="0" presId="urn:microsoft.com/office/officeart/2005/8/layout/cycle2"/>
    <dgm:cxn modelId="{158F9681-A1DA-454F-BD7A-30302CB1FCA0}" type="presOf" srcId="{1F22CEE3-1577-4B11-BC3A-23A702167673}" destId="{72F31FDD-35ED-469C-A1D5-98AFE64FEBDD}" srcOrd="1" destOrd="0" presId="urn:microsoft.com/office/officeart/2005/8/layout/cycle2"/>
    <dgm:cxn modelId="{4A6F8B93-4104-4B93-94AF-1B0D9863B47B}" srcId="{2A328DCF-E313-47A2-8F3E-CA190CF441ED}" destId="{65400D01-9BDE-4A49-9588-77BEAFFE1EA6}" srcOrd="3" destOrd="0" parTransId="{C8E26312-FD3E-436A-B9F7-DB65A12752E5}" sibTransId="{1F22CEE3-1577-4B11-BC3A-23A702167673}"/>
    <dgm:cxn modelId="{84C11394-C3E3-47EE-A050-48725114E6E8}" type="presOf" srcId="{1F22CEE3-1577-4B11-BC3A-23A702167673}" destId="{EF405DB6-359F-4DC8-B8D5-DBC60829CA2F}" srcOrd="0" destOrd="0" presId="urn:microsoft.com/office/officeart/2005/8/layout/cycle2"/>
    <dgm:cxn modelId="{95B92196-EEDE-4F9E-9784-920FA345F601}" type="presOf" srcId="{0B70A6A6-788D-46E1-BD32-6EA353489E51}" destId="{8F46EA7F-75CE-4CE5-BD37-65D57FEAC4D9}" srcOrd="0" destOrd="0" presId="urn:microsoft.com/office/officeart/2005/8/layout/cycle2"/>
    <dgm:cxn modelId="{D35A3896-B7FC-4D32-897B-49AD7882587C}" type="presOf" srcId="{E66F8BD7-DE0D-419F-AF3E-0A0336ADF261}" destId="{03B590F7-999D-4F05-A025-AD4C91897AE7}" srcOrd="0" destOrd="0" presId="urn:microsoft.com/office/officeart/2005/8/layout/cycle2"/>
    <dgm:cxn modelId="{70ACF3A8-1565-45AF-9488-E2D9AAAEAB82}" type="presOf" srcId="{B812F4F0-1A9B-4022-8AD2-A293E7349E39}" destId="{C1E7769E-2E12-4B1B-820A-EF61A520298A}" srcOrd="1" destOrd="0" presId="urn:microsoft.com/office/officeart/2005/8/layout/cycle2"/>
    <dgm:cxn modelId="{C2A43DB4-431E-4FC2-B931-9A64EA166CFA}" srcId="{2A328DCF-E313-47A2-8F3E-CA190CF441ED}" destId="{4F628A08-136B-451A-82FD-512E4F54CE93}" srcOrd="4" destOrd="0" parTransId="{1FC3AEA8-796E-4EEC-B8B1-AD107CD8D0DA}" sibTransId="{B812F4F0-1A9B-4022-8AD2-A293E7349E39}"/>
    <dgm:cxn modelId="{5052C4B6-B37F-4ED5-8638-EDBE204ABFE7}" type="presOf" srcId="{E66F8BD7-DE0D-419F-AF3E-0A0336ADF261}" destId="{60294F24-FD28-46B3-9E41-16E40483668B}" srcOrd="1" destOrd="0" presId="urn:microsoft.com/office/officeart/2005/8/layout/cycle2"/>
    <dgm:cxn modelId="{F5BF60BE-A4D9-4B06-BCC8-17622E53ECAC}" type="presOf" srcId="{048C65F6-F0D1-42F9-BFA5-2297F9B6BC87}" destId="{725B02EC-3F83-460D-B57C-488F8235B769}" srcOrd="0" destOrd="0" presId="urn:microsoft.com/office/officeart/2005/8/layout/cycle2"/>
    <dgm:cxn modelId="{EB773BD2-D6AB-4F52-9093-37C1D96A55D9}" srcId="{2A328DCF-E313-47A2-8F3E-CA190CF441ED}" destId="{D3D7302E-E471-4DE8-8D12-9A836FECB277}" srcOrd="1" destOrd="0" parTransId="{5826F54A-6671-4345-9301-916CA6DA6A36}" sibTransId="{12382289-741D-4E5E-838B-8E33B7A777B3}"/>
    <dgm:cxn modelId="{E568D6E5-8982-4BA7-AA37-2B1FB5B8A890}" type="presOf" srcId="{B812F4F0-1A9B-4022-8AD2-A293E7349E39}" destId="{C3762F8F-34B4-4B84-B821-504409AE68B1}" srcOrd="0" destOrd="0" presId="urn:microsoft.com/office/officeart/2005/8/layout/cycle2"/>
    <dgm:cxn modelId="{B0BCD6A6-7F19-4358-885A-FB4735DE4548}" type="presParOf" srcId="{EB61667B-5756-4D1D-8DA5-6BFF09550BAB}" destId="{124EA514-0509-4704-89D6-DD857A8F91A5}" srcOrd="0" destOrd="0" presId="urn:microsoft.com/office/officeart/2005/8/layout/cycle2"/>
    <dgm:cxn modelId="{B2F7FB06-AA93-46B2-81EF-B32931C5F2F1}" type="presParOf" srcId="{EB61667B-5756-4D1D-8DA5-6BFF09550BAB}" destId="{03B590F7-999D-4F05-A025-AD4C91897AE7}" srcOrd="1" destOrd="0" presId="urn:microsoft.com/office/officeart/2005/8/layout/cycle2"/>
    <dgm:cxn modelId="{7BF42E9C-082E-476B-BEDE-24F8A337F192}" type="presParOf" srcId="{03B590F7-999D-4F05-A025-AD4C91897AE7}" destId="{60294F24-FD28-46B3-9E41-16E40483668B}" srcOrd="0" destOrd="0" presId="urn:microsoft.com/office/officeart/2005/8/layout/cycle2"/>
    <dgm:cxn modelId="{63C5FF0C-F367-4D8B-B6E3-875E245D3E25}" type="presParOf" srcId="{EB61667B-5756-4D1D-8DA5-6BFF09550BAB}" destId="{C2C38371-CA9E-48BA-9C49-74368AC7084E}" srcOrd="2" destOrd="0" presId="urn:microsoft.com/office/officeart/2005/8/layout/cycle2"/>
    <dgm:cxn modelId="{F3921188-5A0F-4B8A-8C87-C31F57AFDD49}" type="presParOf" srcId="{EB61667B-5756-4D1D-8DA5-6BFF09550BAB}" destId="{DA6CE3EC-70A2-41A0-8A83-A99F5545405B}" srcOrd="3" destOrd="0" presId="urn:microsoft.com/office/officeart/2005/8/layout/cycle2"/>
    <dgm:cxn modelId="{DED55C73-3EDD-4465-9B12-A656574E6853}" type="presParOf" srcId="{DA6CE3EC-70A2-41A0-8A83-A99F5545405B}" destId="{AF27AEE1-6441-4799-A283-3D39FAD9B035}" srcOrd="0" destOrd="0" presId="urn:microsoft.com/office/officeart/2005/8/layout/cycle2"/>
    <dgm:cxn modelId="{680F7855-56BC-4A59-81DD-1673AD765F51}" type="presParOf" srcId="{EB61667B-5756-4D1D-8DA5-6BFF09550BAB}" destId="{725B02EC-3F83-460D-B57C-488F8235B769}" srcOrd="4" destOrd="0" presId="urn:microsoft.com/office/officeart/2005/8/layout/cycle2"/>
    <dgm:cxn modelId="{6119E201-4B14-4EEA-A2BB-86AEAFB58DA0}" type="presParOf" srcId="{EB61667B-5756-4D1D-8DA5-6BFF09550BAB}" destId="{8F46EA7F-75CE-4CE5-BD37-65D57FEAC4D9}" srcOrd="5" destOrd="0" presId="urn:microsoft.com/office/officeart/2005/8/layout/cycle2"/>
    <dgm:cxn modelId="{433B54D3-CFE9-47FF-8F19-CECCDCFD9320}" type="presParOf" srcId="{8F46EA7F-75CE-4CE5-BD37-65D57FEAC4D9}" destId="{91322DB8-AB2E-428B-977F-87E3EB0F3133}" srcOrd="0" destOrd="0" presId="urn:microsoft.com/office/officeart/2005/8/layout/cycle2"/>
    <dgm:cxn modelId="{B15D898D-FA9E-496D-A49E-E6B36E699C62}" type="presParOf" srcId="{EB61667B-5756-4D1D-8DA5-6BFF09550BAB}" destId="{CF08B06B-5778-44CF-BD06-9DA67BA50E21}" srcOrd="6" destOrd="0" presId="urn:microsoft.com/office/officeart/2005/8/layout/cycle2"/>
    <dgm:cxn modelId="{4816CFCD-1413-43D1-B716-4CEFD35B0841}" type="presParOf" srcId="{EB61667B-5756-4D1D-8DA5-6BFF09550BAB}" destId="{EF405DB6-359F-4DC8-B8D5-DBC60829CA2F}" srcOrd="7" destOrd="0" presId="urn:microsoft.com/office/officeart/2005/8/layout/cycle2"/>
    <dgm:cxn modelId="{822CC7B4-E3E1-4352-A301-924607C938A9}" type="presParOf" srcId="{EF405DB6-359F-4DC8-B8D5-DBC60829CA2F}" destId="{72F31FDD-35ED-469C-A1D5-98AFE64FEBDD}" srcOrd="0" destOrd="0" presId="urn:microsoft.com/office/officeart/2005/8/layout/cycle2"/>
    <dgm:cxn modelId="{47A7D221-4345-40FA-8D6E-FDF3CDAF1735}" type="presParOf" srcId="{EB61667B-5756-4D1D-8DA5-6BFF09550BAB}" destId="{7122EE60-5CCB-4066-8BDF-AABB7BC35AAD}" srcOrd="8" destOrd="0" presId="urn:microsoft.com/office/officeart/2005/8/layout/cycle2"/>
    <dgm:cxn modelId="{92AB4383-E5A7-40F6-B604-09F47A41A1D8}" type="presParOf" srcId="{EB61667B-5756-4D1D-8DA5-6BFF09550BAB}" destId="{C3762F8F-34B4-4B84-B821-504409AE68B1}" srcOrd="9" destOrd="0" presId="urn:microsoft.com/office/officeart/2005/8/layout/cycle2"/>
    <dgm:cxn modelId="{92E692D8-C021-4249-9F29-C4956654471C}" type="presParOf" srcId="{C3762F8F-34B4-4B84-B821-504409AE68B1}" destId="{C1E7769E-2E12-4B1B-820A-EF61A520298A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5277FBD-10E0-4B46-8870-BB4CB6DA79F7}" type="doc">
      <dgm:prSet loTypeId="urn:microsoft.com/office/officeart/2005/8/layout/cycle5" loCatId="cycle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F9F4C67D-4DE4-4C79-9671-99879BBCDA6E}">
      <dgm:prSet phldrT="[Text]"/>
      <dgm:spPr/>
      <dgm:t>
        <a:bodyPr/>
        <a:lstStyle/>
        <a:p>
          <a:r>
            <a:rPr lang="en-US" b="1" dirty="0"/>
            <a:t>Identify the purpose</a:t>
          </a:r>
        </a:p>
      </dgm:t>
    </dgm:pt>
    <dgm:pt modelId="{DA15C9B7-60AF-4DA0-BB3B-09272D4C2C13}" type="parTrans" cxnId="{300B0342-716E-4148-9F25-436D3F7336A2}">
      <dgm:prSet/>
      <dgm:spPr/>
      <dgm:t>
        <a:bodyPr/>
        <a:lstStyle/>
        <a:p>
          <a:endParaRPr lang="en-US" b="1"/>
        </a:p>
      </dgm:t>
    </dgm:pt>
    <dgm:pt modelId="{F2F212F8-EDC1-4E08-9E84-2F73BE27D232}" type="sibTrans" cxnId="{300B0342-716E-4148-9F25-436D3F7336A2}">
      <dgm:prSet/>
      <dgm:spPr/>
      <dgm:t>
        <a:bodyPr/>
        <a:lstStyle/>
        <a:p>
          <a:endParaRPr lang="en-US" b="1"/>
        </a:p>
      </dgm:t>
    </dgm:pt>
    <dgm:pt modelId="{CB606B7F-459D-45EA-832A-1CE06B90A5A4}">
      <dgm:prSet phldrT="[Text]"/>
      <dgm:spPr/>
      <dgm:t>
        <a:bodyPr/>
        <a:lstStyle/>
        <a:p>
          <a:r>
            <a:rPr lang="en-US" b="1" dirty="0"/>
            <a:t>Understand the audience</a:t>
          </a:r>
        </a:p>
      </dgm:t>
    </dgm:pt>
    <dgm:pt modelId="{082153BD-FB58-411F-99E2-B5D4873D36B1}" type="parTrans" cxnId="{2A61EFF0-FFC6-4024-896D-D671E539A01F}">
      <dgm:prSet/>
      <dgm:spPr/>
      <dgm:t>
        <a:bodyPr/>
        <a:lstStyle/>
        <a:p>
          <a:endParaRPr lang="en-US" b="1"/>
        </a:p>
      </dgm:t>
    </dgm:pt>
    <dgm:pt modelId="{6958A10F-395D-4A48-BAAC-A49FDC77C30C}" type="sibTrans" cxnId="{2A61EFF0-FFC6-4024-896D-D671E539A01F}">
      <dgm:prSet/>
      <dgm:spPr/>
      <dgm:t>
        <a:bodyPr/>
        <a:lstStyle/>
        <a:p>
          <a:endParaRPr lang="en-US" b="1"/>
        </a:p>
      </dgm:t>
    </dgm:pt>
    <dgm:pt modelId="{70D5D457-9820-4373-A3E6-AD0210574D36}">
      <dgm:prSet phldrT="[Text]"/>
      <dgm:spPr/>
      <dgm:t>
        <a:bodyPr/>
        <a:lstStyle/>
        <a:p>
          <a:r>
            <a:rPr lang="en-US" b="1" dirty="0" err="1"/>
            <a:t>Organise</a:t>
          </a:r>
          <a:r>
            <a:rPr lang="en-US" b="1" dirty="0"/>
            <a:t> the introduction</a:t>
          </a:r>
        </a:p>
      </dgm:t>
    </dgm:pt>
    <dgm:pt modelId="{5AF6B845-A3C1-424A-A0A0-972C9A319145}" type="parTrans" cxnId="{DFA673E5-CC7D-487C-9500-586C3AAA01E8}">
      <dgm:prSet/>
      <dgm:spPr/>
      <dgm:t>
        <a:bodyPr/>
        <a:lstStyle/>
        <a:p>
          <a:endParaRPr lang="en-US" b="1"/>
        </a:p>
      </dgm:t>
    </dgm:pt>
    <dgm:pt modelId="{0C4E656A-8112-4D82-B7B8-BBE47DE12098}" type="sibTrans" cxnId="{DFA673E5-CC7D-487C-9500-586C3AAA01E8}">
      <dgm:prSet/>
      <dgm:spPr/>
      <dgm:t>
        <a:bodyPr/>
        <a:lstStyle/>
        <a:p>
          <a:endParaRPr lang="en-US" b="1"/>
        </a:p>
      </dgm:t>
    </dgm:pt>
    <dgm:pt modelId="{EC1845EA-4919-45E9-8629-9F6F248597E6}">
      <dgm:prSet phldrT="[Text]"/>
      <dgm:spPr/>
      <dgm:t>
        <a:bodyPr/>
        <a:lstStyle/>
        <a:p>
          <a:r>
            <a:rPr lang="en-US" b="1" dirty="0" err="1"/>
            <a:t>Organise</a:t>
          </a:r>
          <a:r>
            <a:rPr lang="en-US" b="1" dirty="0"/>
            <a:t> the body</a:t>
          </a:r>
        </a:p>
      </dgm:t>
    </dgm:pt>
    <dgm:pt modelId="{05A7D35D-7D4F-43E9-9F3B-40DE640237FA}" type="parTrans" cxnId="{F9CABF24-81E8-4110-B133-ADA66171EBD3}">
      <dgm:prSet/>
      <dgm:spPr/>
      <dgm:t>
        <a:bodyPr/>
        <a:lstStyle/>
        <a:p>
          <a:endParaRPr lang="en-US" b="1"/>
        </a:p>
      </dgm:t>
    </dgm:pt>
    <dgm:pt modelId="{E92DC0FC-42FA-4775-8114-69DFDBF4616C}" type="sibTrans" cxnId="{F9CABF24-81E8-4110-B133-ADA66171EBD3}">
      <dgm:prSet/>
      <dgm:spPr/>
      <dgm:t>
        <a:bodyPr/>
        <a:lstStyle/>
        <a:p>
          <a:endParaRPr lang="en-US" b="1"/>
        </a:p>
      </dgm:t>
    </dgm:pt>
    <dgm:pt modelId="{D56440C4-1A39-4952-933F-4F60E127291E}">
      <dgm:prSet phldrT="[Text]"/>
      <dgm:spPr/>
      <dgm:t>
        <a:bodyPr/>
        <a:lstStyle/>
        <a:p>
          <a:r>
            <a:rPr lang="en-US" b="1" dirty="0" err="1"/>
            <a:t>Organise</a:t>
          </a:r>
          <a:r>
            <a:rPr lang="en-US" b="1" dirty="0"/>
            <a:t> the conclusion</a:t>
          </a:r>
        </a:p>
      </dgm:t>
    </dgm:pt>
    <dgm:pt modelId="{C99B2944-5062-4BE2-A4D7-59B1771C2DAD}" type="parTrans" cxnId="{24D5410A-CC5B-44FE-A4CA-EB52CEEC34B5}">
      <dgm:prSet/>
      <dgm:spPr/>
      <dgm:t>
        <a:bodyPr/>
        <a:lstStyle/>
        <a:p>
          <a:endParaRPr lang="en-US" b="1"/>
        </a:p>
      </dgm:t>
    </dgm:pt>
    <dgm:pt modelId="{DAF67B55-2D48-44ED-A0A2-CC397E890AD5}" type="sibTrans" cxnId="{24D5410A-CC5B-44FE-A4CA-EB52CEEC34B5}">
      <dgm:prSet/>
      <dgm:spPr/>
      <dgm:t>
        <a:bodyPr/>
        <a:lstStyle/>
        <a:p>
          <a:endParaRPr lang="en-US" b="1"/>
        </a:p>
      </dgm:t>
    </dgm:pt>
    <dgm:pt modelId="{61029E46-92E7-4525-84BD-F462F2745E18}" type="pres">
      <dgm:prSet presAssocID="{95277FBD-10E0-4B46-8870-BB4CB6DA79F7}" presName="cycle" presStyleCnt="0">
        <dgm:presLayoutVars>
          <dgm:dir/>
          <dgm:resizeHandles val="exact"/>
        </dgm:presLayoutVars>
      </dgm:prSet>
      <dgm:spPr/>
    </dgm:pt>
    <dgm:pt modelId="{5F7B5557-2AEE-4F75-9D81-539E8B63FCA5}" type="pres">
      <dgm:prSet presAssocID="{F9F4C67D-4DE4-4C79-9671-99879BBCDA6E}" presName="node" presStyleLbl="node1" presStyleIdx="0" presStyleCnt="5" custRadScaleRad="100002" custRadScaleInc="1624">
        <dgm:presLayoutVars>
          <dgm:bulletEnabled val="1"/>
        </dgm:presLayoutVars>
      </dgm:prSet>
      <dgm:spPr/>
    </dgm:pt>
    <dgm:pt modelId="{8787F3B9-0468-4189-BFE3-EFDAB1888C15}" type="pres">
      <dgm:prSet presAssocID="{F9F4C67D-4DE4-4C79-9671-99879BBCDA6E}" presName="spNode" presStyleCnt="0"/>
      <dgm:spPr/>
    </dgm:pt>
    <dgm:pt modelId="{A61D9F33-E38A-4052-8CE6-D4ECE5AB7212}" type="pres">
      <dgm:prSet presAssocID="{F2F212F8-EDC1-4E08-9E84-2F73BE27D232}" presName="sibTrans" presStyleLbl="sibTrans1D1" presStyleIdx="0" presStyleCnt="5"/>
      <dgm:spPr/>
    </dgm:pt>
    <dgm:pt modelId="{FE6402DF-A603-4730-86FE-06D53F4D86C0}" type="pres">
      <dgm:prSet presAssocID="{CB606B7F-459D-45EA-832A-1CE06B90A5A4}" presName="node" presStyleLbl="node1" presStyleIdx="1" presStyleCnt="5">
        <dgm:presLayoutVars>
          <dgm:bulletEnabled val="1"/>
        </dgm:presLayoutVars>
      </dgm:prSet>
      <dgm:spPr/>
    </dgm:pt>
    <dgm:pt modelId="{398D8581-ACFD-4F95-8B44-7B188B442135}" type="pres">
      <dgm:prSet presAssocID="{CB606B7F-459D-45EA-832A-1CE06B90A5A4}" presName="spNode" presStyleCnt="0"/>
      <dgm:spPr/>
    </dgm:pt>
    <dgm:pt modelId="{78874F89-D833-4BED-A156-42CBDB4BA381}" type="pres">
      <dgm:prSet presAssocID="{6958A10F-395D-4A48-BAAC-A49FDC77C30C}" presName="sibTrans" presStyleLbl="sibTrans1D1" presStyleIdx="1" presStyleCnt="5"/>
      <dgm:spPr/>
    </dgm:pt>
    <dgm:pt modelId="{2F976E96-738E-43D3-8AE9-C6B40742CEA0}" type="pres">
      <dgm:prSet presAssocID="{70D5D457-9820-4373-A3E6-AD0210574D36}" presName="node" presStyleLbl="node1" presStyleIdx="2" presStyleCnt="5">
        <dgm:presLayoutVars>
          <dgm:bulletEnabled val="1"/>
        </dgm:presLayoutVars>
      </dgm:prSet>
      <dgm:spPr/>
    </dgm:pt>
    <dgm:pt modelId="{757A5907-8867-456A-81FA-47AD768204BB}" type="pres">
      <dgm:prSet presAssocID="{70D5D457-9820-4373-A3E6-AD0210574D36}" presName="spNode" presStyleCnt="0"/>
      <dgm:spPr/>
    </dgm:pt>
    <dgm:pt modelId="{9FBBC51D-B15E-4EE5-8CAE-CC477237D605}" type="pres">
      <dgm:prSet presAssocID="{0C4E656A-8112-4D82-B7B8-BBE47DE12098}" presName="sibTrans" presStyleLbl="sibTrans1D1" presStyleIdx="2" presStyleCnt="5"/>
      <dgm:spPr/>
    </dgm:pt>
    <dgm:pt modelId="{6DBC4F88-07E9-4219-9EDD-E28FC7B3215E}" type="pres">
      <dgm:prSet presAssocID="{EC1845EA-4919-45E9-8629-9F6F248597E6}" presName="node" presStyleLbl="node1" presStyleIdx="3" presStyleCnt="5">
        <dgm:presLayoutVars>
          <dgm:bulletEnabled val="1"/>
        </dgm:presLayoutVars>
      </dgm:prSet>
      <dgm:spPr/>
    </dgm:pt>
    <dgm:pt modelId="{80C54AE9-93A4-4925-A644-BE0FBE61947A}" type="pres">
      <dgm:prSet presAssocID="{EC1845EA-4919-45E9-8629-9F6F248597E6}" presName="spNode" presStyleCnt="0"/>
      <dgm:spPr/>
    </dgm:pt>
    <dgm:pt modelId="{126AFA1E-CD1F-450F-9DFD-5450AD57A655}" type="pres">
      <dgm:prSet presAssocID="{E92DC0FC-42FA-4775-8114-69DFDBF4616C}" presName="sibTrans" presStyleLbl="sibTrans1D1" presStyleIdx="3" presStyleCnt="5"/>
      <dgm:spPr/>
    </dgm:pt>
    <dgm:pt modelId="{6D89C6C7-382B-48A5-A249-F4B2CE7F4C5B}" type="pres">
      <dgm:prSet presAssocID="{D56440C4-1A39-4952-933F-4F60E127291E}" presName="node" presStyleLbl="node1" presStyleIdx="4" presStyleCnt="5">
        <dgm:presLayoutVars>
          <dgm:bulletEnabled val="1"/>
        </dgm:presLayoutVars>
      </dgm:prSet>
      <dgm:spPr/>
    </dgm:pt>
    <dgm:pt modelId="{0101CAD4-5D9F-4AD1-B92C-58E438AFC708}" type="pres">
      <dgm:prSet presAssocID="{D56440C4-1A39-4952-933F-4F60E127291E}" presName="spNode" presStyleCnt="0"/>
      <dgm:spPr/>
    </dgm:pt>
    <dgm:pt modelId="{A99B359B-7FEE-47A0-8406-322747BC7581}" type="pres">
      <dgm:prSet presAssocID="{DAF67B55-2D48-44ED-A0A2-CC397E890AD5}" presName="sibTrans" presStyleLbl="sibTrans1D1" presStyleIdx="4" presStyleCnt="5"/>
      <dgm:spPr/>
    </dgm:pt>
  </dgm:ptLst>
  <dgm:cxnLst>
    <dgm:cxn modelId="{24D5410A-CC5B-44FE-A4CA-EB52CEEC34B5}" srcId="{95277FBD-10E0-4B46-8870-BB4CB6DA79F7}" destId="{D56440C4-1A39-4952-933F-4F60E127291E}" srcOrd="4" destOrd="0" parTransId="{C99B2944-5062-4BE2-A4D7-59B1771C2DAD}" sibTransId="{DAF67B55-2D48-44ED-A0A2-CC397E890AD5}"/>
    <dgm:cxn modelId="{DB5BEC21-BD3F-441D-942B-04920F5B8313}" type="presOf" srcId="{0C4E656A-8112-4D82-B7B8-BBE47DE12098}" destId="{9FBBC51D-B15E-4EE5-8CAE-CC477237D605}" srcOrd="0" destOrd="0" presId="urn:microsoft.com/office/officeart/2005/8/layout/cycle5"/>
    <dgm:cxn modelId="{4877F122-55B6-4271-922D-09E0E5711449}" type="presOf" srcId="{E92DC0FC-42FA-4775-8114-69DFDBF4616C}" destId="{126AFA1E-CD1F-450F-9DFD-5450AD57A655}" srcOrd="0" destOrd="0" presId="urn:microsoft.com/office/officeart/2005/8/layout/cycle5"/>
    <dgm:cxn modelId="{F9CABF24-81E8-4110-B133-ADA66171EBD3}" srcId="{95277FBD-10E0-4B46-8870-BB4CB6DA79F7}" destId="{EC1845EA-4919-45E9-8629-9F6F248597E6}" srcOrd="3" destOrd="0" parTransId="{05A7D35D-7D4F-43E9-9F3B-40DE640237FA}" sibTransId="{E92DC0FC-42FA-4775-8114-69DFDBF4616C}"/>
    <dgm:cxn modelId="{F038BC34-8C36-4B2B-8DBA-14285666A5FE}" type="presOf" srcId="{F9F4C67D-4DE4-4C79-9671-99879BBCDA6E}" destId="{5F7B5557-2AEE-4F75-9D81-539E8B63FCA5}" srcOrd="0" destOrd="0" presId="urn:microsoft.com/office/officeart/2005/8/layout/cycle5"/>
    <dgm:cxn modelId="{A7471F3B-D1A5-47CB-AE34-8BE5AB8CBEAD}" type="presOf" srcId="{DAF67B55-2D48-44ED-A0A2-CC397E890AD5}" destId="{A99B359B-7FEE-47A0-8406-322747BC7581}" srcOrd="0" destOrd="0" presId="urn:microsoft.com/office/officeart/2005/8/layout/cycle5"/>
    <dgm:cxn modelId="{F7D7635D-4345-4007-9CD4-DCC82E57BC77}" type="presOf" srcId="{F2F212F8-EDC1-4E08-9E84-2F73BE27D232}" destId="{A61D9F33-E38A-4052-8CE6-D4ECE5AB7212}" srcOrd="0" destOrd="0" presId="urn:microsoft.com/office/officeart/2005/8/layout/cycle5"/>
    <dgm:cxn modelId="{300B0342-716E-4148-9F25-436D3F7336A2}" srcId="{95277FBD-10E0-4B46-8870-BB4CB6DA79F7}" destId="{F9F4C67D-4DE4-4C79-9671-99879BBCDA6E}" srcOrd="0" destOrd="0" parTransId="{DA15C9B7-60AF-4DA0-BB3B-09272D4C2C13}" sibTransId="{F2F212F8-EDC1-4E08-9E84-2F73BE27D232}"/>
    <dgm:cxn modelId="{52773F72-B5AA-4F0B-81F6-8D756642CCC4}" type="presOf" srcId="{95277FBD-10E0-4B46-8870-BB4CB6DA79F7}" destId="{61029E46-92E7-4525-84BD-F462F2745E18}" srcOrd="0" destOrd="0" presId="urn:microsoft.com/office/officeart/2005/8/layout/cycle5"/>
    <dgm:cxn modelId="{31A9F0BF-46EC-40E8-9AFD-CAF3BE986E20}" type="presOf" srcId="{EC1845EA-4919-45E9-8629-9F6F248597E6}" destId="{6DBC4F88-07E9-4219-9EDD-E28FC7B3215E}" srcOrd="0" destOrd="0" presId="urn:microsoft.com/office/officeart/2005/8/layout/cycle5"/>
    <dgm:cxn modelId="{5186FECC-7544-4449-8691-F305185450EB}" type="presOf" srcId="{D56440C4-1A39-4952-933F-4F60E127291E}" destId="{6D89C6C7-382B-48A5-A249-F4B2CE7F4C5B}" srcOrd="0" destOrd="0" presId="urn:microsoft.com/office/officeart/2005/8/layout/cycle5"/>
    <dgm:cxn modelId="{E074BED0-26A1-4512-949E-2B0DC056D6B7}" type="presOf" srcId="{CB606B7F-459D-45EA-832A-1CE06B90A5A4}" destId="{FE6402DF-A603-4730-86FE-06D53F4D86C0}" srcOrd="0" destOrd="0" presId="urn:microsoft.com/office/officeart/2005/8/layout/cycle5"/>
    <dgm:cxn modelId="{D1E482DB-8A7A-46D5-93AF-732C0C7758FF}" type="presOf" srcId="{6958A10F-395D-4A48-BAAC-A49FDC77C30C}" destId="{78874F89-D833-4BED-A156-42CBDB4BA381}" srcOrd="0" destOrd="0" presId="urn:microsoft.com/office/officeart/2005/8/layout/cycle5"/>
    <dgm:cxn modelId="{DFA673E5-CC7D-487C-9500-586C3AAA01E8}" srcId="{95277FBD-10E0-4B46-8870-BB4CB6DA79F7}" destId="{70D5D457-9820-4373-A3E6-AD0210574D36}" srcOrd="2" destOrd="0" parTransId="{5AF6B845-A3C1-424A-A0A0-972C9A319145}" sibTransId="{0C4E656A-8112-4D82-B7B8-BBE47DE12098}"/>
    <dgm:cxn modelId="{47C055E5-AE50-4F80-9430-62E9ABCBAAC2}" type="presOf" srcId="{70D5D457-9820-4373-A3E6-AD0210574D36}" destId="{2F976E96-738E-43D3-8AE9-C6B40742CEA0}" srcOrd="0" destOrd="0" presId="urn:microsoft.com/office/officeart/2005/8/layout/cycle5"/>
    <dgm:cxn modelId="{2A61EFF0-FFC6-4024-896D-D671E539A01F}" srcId="{95277FBD-10E0-4B46-8870-BB4CB6DA79F7}" destId="{CB606B7F-459D-45EA-832A-1CE06B90A5A4}" srcOrd="1" destOrd="0" parTransId="{082153BD-FB58-411F-99E2-B5D4873D36B1}" sibTransId="{6958A10F-395D-4A48-BAAC-A49FDC77C30C}"/>
    <dgm:cxn modelId="{932EEA3F-FDED-41E8-BF12-6BB9E724A891}" type="presParOf" srcId="{61029E46-92E7-4525-84BD-F462F2745E18}" destId="{5F7B5557-2AEE-4F75-9D81-539E8B63FCA5}" srcOrd="0" destOrd="0" presId="urn:microsoft.com/office/officeart/2005/8/layout/cycle5"/>
    <dgm:cxn modelId="{50637ADF-450D-43A5-B834-20697573207B}" type="presParOf" srcId="{61029E46-92E7-4525-84BD-F462F2745E18}" destId="{8787F3B9-0468-4189-BFE3-EFDAB1888C15}" srcOrd="1" destOrd="0" presId="urn:microsoft.com/office/officeart/2005/8/layout/cycle5"/>
    <dgm:cxn modelId="{CED44C95-85B6-4DF4-9C65-7CFFD76168D6}" type="presParOf" srcId="{61029E46-92E7-4525-84BD-F462F2745E18}" destId="{A61D9F33-E38A-4052-8CE6-D4ECE5AB7212}" srcOrd="2" destOrd="0" presId="urn:microsoft.com/office/officeart/2005/8/layout/cycle5"/>
    <dgm:cxn modelId="{7D894D0D-8D3E-4D2A-BCAB-4A7DC71CF468}" type="presParOf" srcId="{61029E46-92E7-4525-84BD-F462F2745E18}" destId="{FE6402DF-A603-4730-86FE-06D53F4D86C0}" srcOrd="3" destOrd="0" presId="urn:microsoft.com/office/officeart/2005/8/layout/cycle5"/>
    <dgm:cxn modelId="{8DB641C6-51F2-482C-B273-594D028F5BB6}" type="presParOf" srcId="{61029E46-92E7-4525-84BD-F462F2745E18}" destId="{398D8581-ACFD-4F95-8B44-7B188B442135}" srcOrd="4" destOrd="0" presId="urn:microsoft.com/office/officeart/2005/8/layout/cycle5"/>
    <dgm:cxn modelId="{A609B798-250C-44E3-9B00-6D0132CD49BE}" type="presParOf" srcId="{61029E46-92E7-4525-84BD-F462F2745E18}" destId="{78874F89-D833-4BED-A156-42CBDB4BA381}" srcOrd="5" destOrd="0" presId="urn:microsoft.com/office/officeart/2005/8/layout/cycle5"/>
    <dgm:cxn modelId="{78F2FA3F-D703-4201-8784-8D1BD8F4F923}" type="presParOf" srcId="{61029E46-92E7-4525-84BD-F462F2745E18}" destId="{2F976E96-738E-43D3-8AE9-C6B40742CEA0}" srcOrd="6" destOrd="0" presId="urn:microsoft.com/office/officeart/2005/8/layout/cycle5"/>
    <dgm:cxn modelId="{7AEC6816-AE9A-4683-BB0A-5D1437E4B86D}" type="presParOf" srcId="{61029E46-92E7-4525-84BD-F462F2745E18}" destId="{757A5907-8867-456A-81FA-47AD768204BB}" srcOrd="7" destOrd="0" presId="urn:microsoft.com/office/officeart/2005/8/layout/cycle5"/>
    <dgm:cxn modelId="{1738FB75-5118-43E6-B2BC-02ACF320CDC1}" type="presParOf" srcId="{61029E46-92E7-4525-84BD-F462F2745E18}" destId="{9FBBC51D-B15E-4EE5-8CAE-CC477237D605}" srcOrd="8" destOrd="0" presId="urn:microsoft.com/office/officeart/2005/8/layout/cycle5"/>
    <dgm:cxn modelId="{0E82AAA1-663F-477C-8552-A39127821799}" type="presParOf" srcId="{61029E46-92E7-4525-84BD-F462F2745E18}" destId="{6DBC4F88-07E9-4219-9EDD-E28FC7B3215E}" srcOrd="9" destOrd="0" presId="urn:microsoft.com/office/officeart/2005/8/layout/cycle5"/>
    <dgm:cxn modelId="{91337124-96A7-475D-B9BE-B62679DC8AB1}" type="presParOf" srcId="{61029E46-92E7-4525-84BD-F462F2745E18}" destId="{80C54AE9-93A4-4925-A644-BE0FBE61947A}" srcOrd="10" destOrd="0" presId="urn:microsoft.com/office/officeart/2005/8/layout/cycle5"/>
    <dgm:cxn modelId="{89159EAB-4BAD-45E4-8F1D-719A1A22E12F}" type="presParOf" srcId="{61029E46-92E7-4525-84BD-F462F2745E18}" destId="{126AFA1E-CD1F-450F-9DFD-5450AD57A655}" srcOrd="11" destOrd="0" presId="urn:microsoft.com/office/officeart/2005/8/layout/cycle5"/>
    <dgm:cxn modelId="{DDB42440-A994-4461-9FE0-AD88874F8D44}" type="presParOf" srcId="{61029E46-92E7-4525-84BD-F462F2745E18}" destId="{6D89C6C7-382B-48A5-A249-F4B2CE7F4C5B}" srcOrd="12" destOrd="0" presId="urn:microsoft.com/office/officeart/2005/8/layout/cycle5"/>
    <dgm:cxn modelId="{3EE15F5B-916C-4095-9167-4CFC8AC0F2FF}" type="presParOf" srcId="{61029E46-92E7-4525-84BD-F462F2745E18}" destId="{0101CAD4-5D9F-4AD1-B92C-58E438AFC708}" srcOrd="13" destOrd="0" presId="urn:microsoft.com/office/officeart/2005/8/layout/cycle5"/>
    <dgm:cxn modelId="{81CEC2FD-F0D6-403C-B827-4FA857C7D2A0}" type="presParOf" srcId="{61029E46-92E7-4525-84BD-F462F2745E18}" destId="{A99B359B-7FEE-47A0-8406-322747BC7581}" srcOrd="14" destOrd="0" presId="urn:microsoft.com/office/officeart/2005/8/layout/cycle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24EA514-0509-4704-89D6-DD857A8F91A5}">
      <dsp:nvSpPr>
        <dsp:cNvPr id="0" name=""/>
        <dsp:cNvSpPr/>
      </dsp:nvSpPr>
      <dsp:spPr>
        <a:xfrm>
          <a:off x="3246437" y="534"/>
          <a:ext cx="1635124" cy="1635124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/>
            <a:t>Have a catchy title</a:t>
          </a:r>
        </a:p>
      </dsp:txBody>
      <dsp:txXfrm>
        <a:off x="3485895" y="239992"/>
        <a:ext cx="1156208" cy="1156208"/>
      </dsp:txXfrm>
    </dsp:sp>
    <dsp:sp modelId="{03B590F7-999D-4F05-A025-AD4C91897AE7}">
      <dsp:nvSpPr>
        <dsp:cNvPr id="0" name=""/>
        <dsp:cNvSpPr/>
      </dsp:nvSpPr>
      <dsp:spPr>
        <a:xfrm rot="2160000">
          <a:off x="4830234" y="1257302"/>
          <a:ext cx="436123" cy="551854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b="1" kern="1200"/>
        </a:p>
      </dsp:txBody>
      <dsp:txXfrm>
        <a:off x="4842728" y="1329221"/>
        <a:ext cx="305286" cy="331112"/>
      </dsp:txXfrm>
    </dsp:sp>
    <dsp:sp modelId="{C2C38371-CA9E-48BA-9C49-74368AC7084E}">
      <dsp:nvSpPr>
        <dsp:cNvPr id="0" name=""/>
        <dsp:cNvSpPr/>
      </dsp:nvSpPr>
      <dsp:spPr>
        <a:xfrm>
          <a:off x="5235001" y="1445310"/>
          <a:ext cx="1635124" cy="1635124"/>
        </a:xfrm>
        <a:prstGeom prst="ellipse">
          <a:avLst/>
        </a:prstGeom>
        <a:solidFill>
          <a:schemeClr val="accent5">
            <a:hueOff val="4452042"/>
            <a:satOff val="-12269"/>
            <a:lumOff val="-1814"/>
            <a:alphaOff val="0"/>
          </a:schemeClr>
        </a:solidFill>
        <a:ln w="1270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/>
            <a:t>Use the right language (audience)</a:t>
          </a:r>
        </a:p>
      </dsp:txBody>
      <dsp:txXfrm>
        <a:off x="5474459" y="1684768"/>
        <a:ext cx="1156208" cy="1156208"/>
      </dsp:txXfrm>
    </dsp:sp>
    <dsp:sp modelId="{DA6CE3EC-70A2-41A0-8A83-A99F5545405B}">
      <dsp:nvSpPr>
        <dsp:cNvPr id="0" name=""/>
        <dsp:cNvSpPr/>
      </dsp:nvSpPr>
      <dsp:spPr>
        <a:xfrm rot="6480000">
          <a:off x="5458534" y="3144055"/>
          <a:ext cx="436123" cy="551854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4452042"/>
            <a:satOff val="-12269"/>
            <a:lumOff val="-1814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b="1" kern="1200"/>
        </a:p>
      </dsp:txBody>
      <dsp:txXfrm rot="10800000">
        <a:off x="5544168" y="3192209"/>
        <a:ext cx="305286" cy="331112"/>
      </dsp:txXfrm>
    </dsp:sp>
    <dsp:sp modelId="{725B02EC-3F83-460D-B57C-488F8235B769}">
      <dsp:nvSpPr>
        <dsp:cNvPr id="0" name=""/>
        <dsp:cNvSpPr/>
      </dsp:nvSpPr>
      <dsp:spPr>
        <a:xfrm>
          <a:off x="4475437" y="3783007"/>
          <a:ext cx="1635124" cy="1635124"/>
        </a:xfrm>
        <a:prstGeom prst="ellipse">
          <a:avLst/>
        </a:prstGeom>
        <a:solidFill>
          <a:schemeClr val="accent5">
            <a:hueOff val="8904084"/>
            <a:satOff val="-24538"/>
            <a:lumOff val="-3628"/>
            <a:alphaOff val="0"/>
          </a:schemeClr>
        </a:solidFill>
        <a:ln w="1270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/>
            <a:t>Use images purposefully</a:t>
          </a:r>
        </a:p>
      </dsp:txBody>
      <dsp:txXfrm>
        <a:off x="4714895" y="4022465"/>
        <a:ext cx="1156208" cy="1156208"/>
      </dsp:txXfrm>
    </dsp:sp>
    <dsp:sp modelId="{8F46EA7F-75CE-4CE5-BD37-65D57FEAC4D9}">
      <dsp:nvSpPr>
        <dsp:cNvPr id="0" name=""/>
        <dsp:cNvSpPr/>
      </dsp:nvSpPr>
      <dsp:spPr>
        <a:xfrm rot="10800000">
          <a:off x="3858281" y="4324642"/>
          <a:ext cx="436123" cy="551854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8904084"/>
            <a:satOff val="-24538"/>
            <a:lumOff val="-362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b="1" kern="1200"/>
        </a:p>
      </dsp:txBody>
      <dsp:txXfrm rot="10800000">
        <a:off x="3989118" y="4435013"/>
        <a:ext cx="305286" cy="331112"/>
      </dsp:txXfrm>
    </dsp:sp>
    <dsp:sp modelId="{CF08B06B-5778-44CF-BD06-9DA67BA50E21}">
      <dsp:nvSpPr>
        <dsp:cNvPr id="0" name=""/>
        <dsp:cNvSpPr/>
      </dsp:nvSpPr>
      <dsp:spPr>
        <a:xfrm>
          <a:off x="2017437" y="3783007"/>
          <a:ext cx="1635124" cy="1635124"/>
        </a:xfrm>
        <a:prstGeom prst="ellipse">
          <a:avLst/>
        </a:prstGeom>
        <a:solidFill>
          <a:schemeClr val="accent5">
            <a:hueOff val="13356126"/>
            <a:satOff val="-36806"/>
            <a:lumOff val="-5442"/>
            <a:alphaOff val="0"/>
          </a:schemeClr>
        </a:solidFill>
        <a:ln w="1270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/>
            <a:t>Have enough ‘white space’</a:t>
          </a:r>
        </a:p>
      </dsp:txBody>
      <dsp:txXfrm>
        <a:off x="2256895" y="4022465"/>
        <a:ext cx="1156208" cy="1156208"/>
      </dsp:txXfrm>
    </dsp:sp>
    <dsp:sp modelId="{EF405DB6-359F-4DC8-B8D5-DBC60829CA2F}">
      <dsp:nvSpPr>
        <dsp:cNvPr id="0" name=""/>
        <dsp:cNvSpPr/>
      </dsp:nvSpPr>
      <dsp:spPr>
        <a:xfrm rot="15120000">
          <a:off x="2240970" y="3167533"/>
          <a:ext cx="436123" cy="551854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3356126"/>
            <a:satOff val="-36806"/>
            <a:lumOff val="-544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b="1" kern="1200"/>
        </a:p>
      </dsp:txBody>
      <dsp:txXfrm rot="10800000">
        <a:off x="2326604" y="3340121"/>
        <a:ext cx="305286" cy="331112"/>
      </dsp:txXfrm>
    </dsp:sp>
    <dsp:sp modelId="{7122EE60-5CCB-4066-8BDF-AABB7BC35AAD}">
      <dsp:nvSpPr>
        <dsp:cNvPr id="0" name=""/>
        <dsp:cNvSpPr/>
      </dsp:nvSpPr>
      <dsp:spPr>
        <a:xfrm>
          <a:off x="1257873" y="1445310"/>
          <a:ext cx="1635124" cy="1635124"/>
        </a:xfrm>
        <a:prstGeom prst="ellipse">
          <a:avLst/>
        </a:prstGeom>
        <a:solidFill>
          <a:schemeClr val="accent5">
            <a:hueOff val="17808168"/>
            <a:satOff val="-49075"/>
            <a:lumOff val="-7256"/>
            <a:alphaOff val="0"/>
          </a:schemeClr>
        </a:solidFill>
        <a:ln w="1270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/>
            <a:t>Present information in a logical way</a:t>
          </a:r>
        </a:p>
      </dsp:txBody>
      <dsp:txXfrm>
        <a:off x="1497331" y="1684768"/>
        <a:ext cx="1156208" cy="1156208"/>
      </dsp:txXfrm>
    </dsp:sp>
    <dsp:sp modelId="{C3762F8F-34B4-4B84-B821-504409AE68B1}">
      <dsp:nvSpPr>
        <dsp:cNvPr id="0" name=""/>
        <dsp:cNvSpPr/>
      </dsp:nvSpPr>
      <dsp:spPr>
        <a:xfrm rot="19440000">
          <a:off x="2841670" y="1271812"/>
          <a:ext cx="436123" cy="551854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7808168"/>
            <a:satOff val="-49075"/>
            <a:lumOff val="-725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b="1" kern="1200"/>
        </a:p>
      </dsp:txBody>
      <dsp:txXfrm>
        <a:off x="2854164" y="1420635"/>
        <a:ext cx="305286" cy="33111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F7B5557-2AEE-4F75-9D81-539E8B63FCA5}">
      <dsp:nvSpPr>
        <dsp:cNvPr id="0" name=""/>
        <dsp:cNvSpPr/>
      </dsp:nvSpPr>
      <dsp:spPr>
        <a:xfrm>
          <a:off x="2240060" y="90489"/>
          <a:ext cx="1800076" cy="1170049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1" kern="1200" dirty="0"/>
            <a:t>Identify the purpose</a:t>
          </a:r>
        </a:p>
      </dsp:txBody>
      <dsp:txXfrm>
        <a:off x="2297177" y="147606"/>
        <a:ext cx="1685842" cy="1055815"/>
      </dsp:txXfrm>
    </dsp:sp>
    <dsp:sp modelId="{A61D9F33-E38A-4052-8CE6-D4ECE5AB7212}">
      <dsp:nvSpPr>
        <dsp:cNvPr id="0" name=""/>
        <dsp:cNvSpPr/>
      </dsp:nvSpPr>
      <dsp:spPr>
        <a:xfrm>
          <a:off x="787019" y="675435"/>
          <a:ext cx="4674264" cy="4674264"/>
        </a:xfrm>
        <a:custGeom>
          <a:avLst/>
          <a:gdLst/>
          <a:ahLst/>
          <a:cxnLst/>
          <a:rect l="0" t="0" r="0" b="0"/>
          <a:pathLst>
            <a:path>
              <a:moveTo>
                <a:pt x="3490399" y="304360"/>
              </a:moveTo>
              <a:arcTo wR="2337132" hR="2337132" stAng="17974071" swAng="1195864"/>
            </a:path>
          </a:pathLst>
        </a:custGeom>
        <a:noFill/>
        <a:ln w="6350" cap="flat" cmpd="sng" algn="in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E6402DF-A603-4730-86FE-06D53F4D86C0}">
      <dsp:nvSpPr>
        <dsp:cNvPr id="0" name=""/>
        <dsp:cNvSpPr/>
      </dsp:nvSpPr>
      <dsp:spPr>
        <a:xfrm>
          <a:off x="4446906" y="1705401"/>
          <a:ext cx="1800076" cy="1170049"/>
        </a:xfrm>
        <a:prstGeom prst="roundRect">
          <a:avLst/>
        </a:prstGeom>
        <a:solidFill>
          <a:schemeClr val="accent5">
            <a:hueOff val="4452042"/>
            <a:satOff val="-12269"/>
            <a:lumOff val="-1814"/>
            <a:alphaOff val="0"/>
          </a:schemeClr>
        </a:solidFill>
        <a:ln w="1270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1" kern="1200" dirty="0"/>
            <a:t>Understand the audience</a:t>
          </a:r>
        </a:p>
      </dsp:txBody>
      <dsp:txXfrm>
        <a:off x="4504023" y="1762518"/>
        <a:ext cx="1685842" cy="1055815"/>
      </dsp:txXfrm>
    </dsp:sp>
    <dsp:sp modelId="{78874F89-D833-4BED-A156-42CBDB4BA381}">
      <dsp:nvSpPr>
        <dsp:cNvPr id="0" name=""/>
        <dsp:cNvSpPr/>
      </dsp:nvSpPr>
      <dsp:spPr>
        <a:xfrm>
          <a:off x="787067" y="675507"/>
          <a:ext cx="4674264" cy="4674264"/>
        </a:xfrm>
        <a:custGeom>
          <a:avLst/>
          <a:gdLst/>
          <a:ahLst/>
          <a:cxnLst/>
          <a:rect l="0" t="0" r="0" b="0"/>
          <a:pathLst>
            <a:path>
              <a:moveTo>
                <a:pt x="4668656" y="2498928"/>
              </a:moveTo>
              <a:arcTo wR="2337132" hR="2337132" stAng="21838181" swAng="1359683"/>
            </a:path>
          </a:pathLst>
        </a:custGeom>
        <a:noFill/>
        <a:ln w="6350" cap="flat" cmpd="sng" algn="in">
          <a:solidFill>
            <a:schemeClr val="accent5">
              <a:hueOff val="4452042"/>
              <a:satOff val="-12269"/>
              <a:lumOff val="-1814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F976E96-738E-43D3-8AE9-C6B40742CEA0}">
      <dsp:nvSpPr>
        <dsp:cNvPr id="0" name=""/>
        <dsp:cNvSpPr/>
      </dsp:nvSpPr>
      <dsp:spPr>
        <a:xfrm>
          <a:off x="3597893" y="4318394"/>
          <a:ext cx="1800076" cy="1170049"/>
        </a:xfrm>
        <a:prstGeom prst="roundRect">
          <a:avLst/>
        </a:prstGeom>
        <a:solidFill>
          <a:schemeClr val="accent5">
            <a:hueOff val="8904084"/>
            <a:satOff val="-24538"/>
            <a:lumOff val="-3628"/>
            <a:alphaOff val="0"/>
          </a:schemeClr>
        </a:solidFill>
        <a:ln w="1270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1" kern="1200" dirty="0" err="1"/>
            <a:t>Organise</a:t>
          </a:r>
          <a:r>
            <a:rPr lang="en-US" sz="2100" b="1" kern="1200" dirty="0"/>
            <a:t> the introduction</a:t>
          </a:r>
        </a:p>
      </dsp:txBody>
      <dsp:txXfrm>
        <a:off x="3655010" y="4375511"/>
        <a:ext cx="1685842" cy="1055815"/>
      </dsp:txXfrm>
    </dsp:sp>
    <dsp:sp modelId="{9FBBC51D-B15E-4EE5-8CAE-CC477237D605}">
      <dsp:nvSpPr>
        <dsp:cNvPr id="0" name=""/>
        <dsp:cNvSpPr/>
      </dsp:nvSpPr>
      <dsp:spPr>
        <a:xfrm>
          <a:off x="787067" y="675507"/>
          <a:ext cx="4674264" cy="4674264"/>
        </a:xfrm>
        <a:custGeom>
          <a:avLst/>
          <a:gdLst/>
          <a:ahLst/>
          <a:cxnLst/>
          <a:rect l="0" t="0" r="0" b="0"/>
          <a:pathLst>
            <a:path>
              <a:moveTo>
                <a:pt x="2623928" y="4656600"/>
              </a:moveTo>
              <a:arcTo wR="2337132" hR="2337132" stAng="4977078" swAng="845843"/>
            </a:path>
          </a:pathLst>
        </a:custGeom>
        <a:noFill/>
        <a:ln w="6350" cap="flat" cmpd="sng" algn="in">
          <a:solidFill>
            <a:schemeClr val="accent5">
              <a:hueOff val="8904084"/>
              <a:satOff val="-24538"/>
              <a:lumOff val="-3628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DBC4F88-07E9-4219-9EDD-E28FC7B3215E}">
      <dsp:nvSpPr>
        <dsp:cNvPr id="0" name=""/>
        <dsp:cNvSpPr/>
      </dsp:nvSpPr>
      <dsp:spPr>
        <a:xfrm>
          <a:off x="850430" y="4318394"/>
          <a:ext cx="1800076" cy="1170049"/>
        </a:xfrm>
        <a:prstGeom prst="roundRect">
          <a:avLst/>
        </a:prstGeom>
        <a:solidFill>
          <a:schemeClr val="accent5">
            <a:hueOff val="13356126"/>
            <a:satOff val="-36806"/>
            <a:lumOff val="-5442"/>
            <a:alphaOff val="0"/>
          </a:schemeClr>
        </a:solidFill>
        <a:ln w="1270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1" kern="1200" dirty="0" err="1"/>
            <a:t>Organise</a:t>
          </a:r>
          <a:r>
            <a:rPr lang="en-US" sz="2100" b="1" kern="1200" dirty="0"/>
            <a:t> the body</a:t>
          </a:r>
        </a:p>
      </dsp:txBody>
      <dsp:txXfrm>
        <a:off x="907547" y="4375511"/>
        <a:ext cx="1685842" cy="1055815"/>
      </dsp:txXfrm>
    </dsp:sp>
    <dsp:sp modelId="{126AFA1E-CD1F-450F-9DFD-5450AD57A655}">
      <dsp:nvSpPr>
        <dsp:cNvPr id="0" name=""/>
        <dsp:cNvSpPr/>
      </dsp:nvSpPr>
      <dsp:spPr>
        <a:xfrm>
          <a:off x="787067" y="675507"/>
          <a:ext cx="4674264" cy="4674264"/>
        </a:xfrm>
        <a:custGeom>
          <a:avLst/>
          <a:gdLst/>
          <a:ahLst/>
          <a:cxnLst/>
          <a:rect l="0" t="0" r="0" b="0"/>
          <a:pathLst>
            <a:path>
              <a:moveTo>
                <a:pt x="247943" y="3384736"/>
              </a:moveTo>
              <a:arcTo wR="2337132" hR="2337132" stAng="9202136" swAng="1359683"/>
            </a:path>
          </a:pathLst>
        </a:custGeom>
        <a:noFill/>
        <a:ln w="6350" cap="flat" cmpd="sng" algn="in">
          <a:solidFill>
            <a:schemeClr val="accent5">
              <a:hueOff val="13356126"/>
              <a:satOff val="-36806"/>
              <a:lumOff val="-5442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D89C6C7-382B-48A5-A249-F4B2CE7F4C5B}">
      <dsp:nvSpPr>
        <dsp:cNvPr id="0" name=""/>
        <dsp:cNvSpPr/>
      </dsp:nvSpPr>
      <dsp:spPr>
        <a:xfrm>
          <a:off x="1417" y="1705401"/>
          <a:ext cx="1800076" cy="1170049"/>
        </a:xfrm>
        <a:prstGeom prst="roundRect">
          <a:avLst/>
        </a:prstGeom>
        <a:solidFill>
          <a:schemeClr val="accent5">
            <a:hueOff val="17808168"/>
            <a:satOff val="-49075"/>
            <a:lumOff val="-7256"/>
            <a:alphaOff val="0"/>
          </a:schemeClr>
        </a:solidFill>
        <a:ln w="1270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1" kern="1200" dirty="0" err="1"/>
            <a:t>Organise</a:t>
          </a:r>
          <a:r>
            <a:rPr lang="en-US" sz="2100" b="1" kern="1200" dirty="0"/>
            <a:t> the conclusion</a:t>
          </a:r>
        </a:p>
      </dsp:txBody>
      <dsp:txXfrm>
        <a:off x="58534" y="1762518"/>
        <a:ext cx="1685842" cy="1055815"/>
      </dsp:txXfrm>
    </dsp:sp>
    <dsp:sp modelId="{A99B359B-7FEE-47A0-8406-322747BC7581}">
      <dsp:nvSpPr>
        <dsp:cNvPr id="0" name=""/>
        <dsp:cNvSpPr/>
      </dsp:nvSpPr>
      <dsp:spPr>
        <a:xfrm>
          <a:off x="787115" y="675437"/>
          <a:ext cx="4674264" cy="4674264"/>
        </a:xfrm>
        <a:custGeom>
          <a:avLst/>
          <a:gdLst/>
          <a:ahLst/>
          <a:cxnLst/>
          <a:rect l="0" t="0" r="0" b="0"/>
          <a:pathLst>
            <a:path>
              <a:moveTo>
                <a:pt x="564286" y="814237"/>
              </a:moveTo>
              <a:arcTo wR="2337132" hR="2337132" stAng="13239777" swAng="1227125"/>
            </a:path>
          </a:pathLst>
        </a:custGeom>
        <a:noFill/>
        <a:ln w="6350" cap="flat" cmpd="sng" algn="in">
          <a:solidFill>
            <a:schemeClr val="accent5">
              <a:hueOff val="17808168"/>
              <a:satOff val="-49075"/>
              <a:lumOff val="-7256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 title="Page Number Shape"/>
          <p:cNvSpPr/>
          <p:nvPr/>
        </p:nvSpPr>
        <p:spPr bwMode="auto">
          <a:xfrm>
            <a:off x="11784011" y="1189204"/>
            <a:ext cx="407988" cy="819150"/>
          </a:xfrm>
          <a:custGeom>
            <a:avLst/>
            <a:gdLst/>
            <a:ahLst/>
            <a:cxnLst/>
            <a:rect l="0" t="0" r="r" b="b"/>
            <a:pathLst>
              <a:path w="1799" h="3612">
                <a:moveTo>
                  <a:pt x="1799" y="0"/>
                </a:moveTo>
                <a:lnTo>
                  <a:pt x="1799" y="3612"/>
                </a:lnTo>
                <a:lnTo>
                  <a:pt x="1686" y="3609"/>
                </a:lnTo>
                <a:lnTo>
                  <a:pt x="1574" y="3598"/>
                </a:lnTo>
                <a:lnTo>
                  <a:pt x="1464" y="3581"/>
                </a:lnTo>
                <a:lnTo>
                  <a:pt x="1357" y="3557"/>
                </a:lnTo>
                <a:lnTo>
                  <a:pt x="1251" y="3527"/>
                </a:lnTo>
                <a:lnTo>
                  <a:pt x="1150" y="3490"/>
                </a:lnTo>
                <a:lnTo>
                  <a:pt x="1050" y="3448"/>
                </a:lnTo>
                <a:lnTo>
                  <a:pt x="953" y="3401"/>
                </a:lnTo>
                <a:lnTo>
                  <a:pt x="860" y="3347"/>
                </a:lnTo>
                <a:lnTo>
                  <a:pt x="771" y="3289"/>
                </a:lnTo>
                <a:lnTo>
                  <a:pt x="686" y="3224"/>
                </a:lnTo>
                <a:lnTo>
                  <a:pt x="604" y="3156"/>
                </a:lnTo>
                <a:lnTo>
                  <a:pt x="527" y="3083"/>
                </a:lnTo>
                <a:lnTo>
                  <a:pt x="454" y="3005"/>
                </a:lnTo>
                <a:lnTo>
                  <a:pt x="386" y="2923"/>
                </a:lnTo>
                <a:lnTo>
                  <a:pt x="323" y="2838"/>
                </a:lnTo>
                <a:lnTo>
                  <a:pt x="265" y="2748"/>
                </a:lnTo>
                <a:lnTo>
                  <a:pt x="211" y="2655"/>
                </a:lnTo>
                <a:lnTo>
                  <a:pt x="163" y="2559"/>
                </a:lnTo>
                <a:lnTo>
                  <a:pt x="121" y="2459"/>
                </a:lnTo>
                <a:lnTo>
                  <a:pt x="85" y="2356"/>
                </a:lnTo>
                <a:lnTo>
                  <a:pt x="55" y="2251"/>
                </a:lnTo>
                <a:lnTo>
                  <a:pt x="32" y="2143"/>
                </a:lnTo>
                <a:lnTo>
                  <a:pt x="14" y="2033"/>
                </a:lnTo>
                <a:lnTo>
                  <a:pt x="4" y="1920"/>
                </a:lnTo>
                <a:lnTo>
                  <a:pt x="0" y="1806"/>
                </a:lnTo>
                <a:lnTo>
                  <a:pt x="4" y="1692"/>
                </a:lnTo>
                <a:lnTo>
                  <a:pt x="14" y="1580"/>
                </a:lnTo>
                <a:lnTo>
                  <a:pt x="32" y="1469"/>
                </a:lnTo>
                <a:lnTo>
                  <a:pt x="55" y="1362"/>
                </a:lnTo>
                <a:lnTo>
                  <a:pt x="85" y="1256"/>
                </a:lnTo>
                <a:lnTo>
                  <a:pt x="121" y="1154"/>
                </a:lnTo>
                <a:lnTo>
                  <a:pt x="163" y="1054"/>
                </a:lnTo>
                <a:lnTo>
                  <a:pt x="211" y="958"/>
                </a:lnTo>
                <a:lnTo>
                  <a:pt x="265" y="864"/>
                </a:lnTo>
                <a:lnTo>
                  <a:pt x="323" y="774"/>
                </a:lnTo>
                <a:lnTo>
                  <a:pt x="386" y="689"/>
                </a:lnTo>
                <a:lnTo>
                  <a:pt x="454" y="607"/>
                </a:lnTo>
                <a:lnTo>
                  <a:pt x="527" y="529"/>
                </a:lnTo>
                <a:lnTo>
                  <a:pt x="604" y="456"/>
                </a:lnTo>
                <a:lnTo>
                  <a:pt x="686" y="388"/>
                </a:lnTo>
                <a:lnTo>
                  <a:pt x="771" y="325"/>
                </a:lnTo>
                <a:lnTo>
                  <a:pt x="860" y="266"/>
                </a:lnTo>
                <a:lnTo>
                  <a:pt x="953" y="212"/>
                </a:lnTo>
                <a:lnTo>
                  <a:pt x="1050" y="164"/>
                </a:lnTo>
                <a:lnTo>
                  <a:pt x="1150" y="122"/>
                </a:lnTo>
                <a:lnTo>
                  <a:pt x="1251" y="85"/>
                </a:lnTo>
                <a:lnTo>
                  <a:pt x="1357" y="55"/>
                </a:lnTo>
                <a:lnTo>
                  <a:pt x="1464" y="32"/>
                </a:lnTo>
                <a:lnTo>
                  <a:pt x="1574" y="14"/>
                </a:lnTo>
                <a:lnTo>
                  <a:pt x="1686" y="5"/>
                </a:lnTo>
                <a:lnTo>
                  <a:pt x="1799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88913" y="1143293"/>
            <a:ext cx="7034362" cy="4268965"/>
          </a:xfrm>
        </p:spPr>
        <p:txBody>
          <a:bodyPr anchor="t">
            <a:normAutofit/>
          </a:bodyPr>
          <a:lstStyle>
            <a:lvl1pPr algn="l">
              <a:lnSpc>
                <a:spcPct val="85000"/>
              </a:lnSpc>
              <a:defRPr sz="7700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88914" y="5537925"/>
            <a:ext cx="7034362" cy="706355"/>
          </a:xfrm>
        </p:spPr>
        <p:txBody>
          <a:bodyPr>
            <a:normAutofit/>
          </a:bodyPr>
          <a:lstStyle>
            <a:lvl1pPr marL="0" indent="0" algn="l">
              <a:lnSpc>
                <a:spcPct val="114000"/>
              </a:lnSpc>
              <a:spcBef>
                <a:spcPts val="0"/>
              </a:spcBef>
              <a:buNone/>
              <a:defRPr sz="2000" b="0" i="1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88913" y="6314440"/>
            <a:ext cx="1596622" cy="365125"/>
          </a:xfrm>
        </p:spPr>
        <p:txBody>
          <a:bodyPr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DB0301C7-809E-4008-98CB-AC0856ADFDDE}" type="datetimeFigureOut">
              <a:rPr lang="en-GB" smtClean="0"/>
              <a:t>08/11/2023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00591" y="6314440"/>
            <a:ext cx="5122683" cy="365125"/>
          </a:xfrm>
        </p:spPr>
        <p:txBody>
          <a:bodyPr/>
          <a:lstStyle>
            <a:lvl1pPr algn="l">
              <a:defRPr b="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784011" y="1416216"/>
            <a:ext cx="407988" cy="365125"/>
          </a:xfrm>
        </p:spPr>
        <p:txBody>
          <a:bodyPr/>
          <a:lstStyle>
            <a:lvl1pPr algn="r">
              <a:defRPr>
                <a:solidFill>
                  <a:schemeClr val="accent1"/>
                </a:solidFill>
              </a:defRPr>
            </a:lvl1pPr>
          </a:lstStyle>
          <a:p>
            <a:fld id="{525A23B6-A7A5-45B7-9D89-226F34AB9553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 title="Verticle Rule Line"/>
          <p:cNvCxnSpPr/>
          <p:nvPr/>
        </p:nvCxnSpPr>
        <p:spPr>
          <a:xfrm>
            <a:off x="773855" y="1257300"/>
            <a:ext cx="0" cy="5600700"/>
          </a:xfrm>
          <a:prstGeom prst="line">
            <a:avLst/>
          </a:prstGeom>
          <a:ln w="254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6723541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orient="horz" pos="792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301C7-809E-4008-98CB-AC0856ADFDDE}" type="datetimeFigureOut">
              <a:rPr lang="en-GB" smtClean="0"/>
              <a:t>08/11/2023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A23B6-A7A5-45B7-9D89-226F34AB95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15768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 title="Page Number Shape"/>
          <p:cNvSpPr/>
          <p:nvPr/>
        </p:nvSpPr>
        <p:spPr bwMode="auto">
          <a:xfrm>
            <a:off x="11784011" y="1393748"/>
            <a:ext cx="407988" cy="819150"/>
          </a:xfrm>
          <a:custGeom>
            <a:avLst/>
            <a:gdLst/>
            <a:ahLst/>
            <a:cxnLst/>
            <a:rect l="0" t="0" r="r" b="b"/>
            <a:pathLst>
              <a:path w="1799" h="3612">
                <a:moveTo>
                  <a:pt x="1799" y="0"/>
                </a:moveTo>
                <a:lnTo>
                  <a:pt x="1799" y="3612"/>
                </a:lnTo>
                <a:lnTo>
                  <a:pt x="1686" y="3609"/>
                </a:lnTo>
                <a:lnTo>
                  <a:pt x="1574" y="3598"/>
                </a:lnTo>
                <a:lnTo>
                  <a:pt x="1464" y="3581"/>
                </a:lnTo>
                <a:lnTo>
                  <a:pt x="1357" y="3557"/>
                </a:lnTo>
                <a:lnTo>
                  <a:pt x="1251" y="3527"/>
                </a:lnTo>
                <a:lnTo>
                  <a:pt x="1150" y="3490"/>
                </a:lnTo>
                <a:lnTo>
                  <a:pt x="1050" y="3448"/>
                </a:lnTo>
                <a:lnTo>
                  <a:pt x="953" y="3401"/>
                </a:lnTo>
                <a:lnTo>
                  <a:pt x="860" y="3347"/>
                </a:lnTo>
                <a:lnTo>
                  <a:pt x="771" y="3289"/>
                </a:lnTo>
                <a:lnTo>
                  <a:pt x="686" y="3224"/>
                </a:lnTo>
                <a:lnTo>
                  <a:pt x="604" y="3156"/>
                </a:lnTo>
                <a:lnTo>
                  <a:pt x="527" y="3083"/>
                </a:lnTo>
                <a:lnTo>
                  <a:pt x="454" y="3005"/>
                </a:lnTo>
                <a:lnTo>
                  <a:pt x="386" y="2923"/>
                </a:lnTo>
                <a:lnTo>
                  <a:pt x="323" y="2838"/>
                </a:lnTo>
                <a:lnTo>
                  <a:pt x="265" y="2748"/>
                </a:lnTo>
                <a:lnTo>
                  <a:pt x="211" y="2655"/>
                </a:lnTo>
                <a:lnTo>
                  <a:pt x="163" y="2559"/>
                </a:lnTo>
                <a:lnTo>
                  <a:pt x="121" y="2459"/>
                </a:lnTo>
                <a:lnTo>
                  <a:pt x="85" y="2356"/>
                </a:lnTo>
                <a:lnTo>
                  <a:pt x="55" y="2251"/>
                </a:lnTo>
                <a:lnTo>
                  <a:pt x="32" y="2143"/>
                </a:lnTo>
                <a:lnTo>
                  <a:pt x="14" y="2033"/>
                </a:lnTo>
                <a:lnTo>
                  <a:pt x="4" y="1920"/>
                </a:lnTo>
                <a:lnTo>
                  <a:pt x="0" y="1806"/>
                </a:lnTo>
                <a:lnTo>
                  <a:pt x="4" y="1692"/>
                </a:lnTo>
                <a:lnTo>
                  <a:pt x="14" y="1580"/>
                </a:lnTo>
                <a:lnTo>
                  <a:pt x="32" y="1469"/>
                </a:lnTo>
                <a:lnTo>
                  <a:pt x="55" y="1362"/>
                </a:lnTo>
                <a:lnTo>
                  <a:pt x="85" y="1256"/>
                </a:lnTo>
                <a:lnTo>
                  <a:pt x="121" y="1154"/>
                </a:lnTo>
                <a:lnTo>
                  <a:pt x="163" y="1054"/>
                </a:lnTo>
                <a:lnTo>
                  <a:pt x="211" y="958"/>
                </a:lnTo>
                <a:lnTo>
                  <a:pt x="265" y="864"/>
                </a:lnTo>
                <a:lnTo>
                  <a:pt x="323" y="774"/>
                </a:lnTo>
                <a:lnTo>
                  <a:pt x="386" y="689"/>
                </a:lnTo>
                <a:lnTo>
                  <a:pt x="454" y="607"/>
                </a:lnTo>
                <a:lnTo>
                  <a:pt x="527" y="529"/>
                </a:lnTo>
                <a:lnTo>
                  <a:pt x="604" y="456"/>
                </a:lnTo>
                <a:lnTo>
                  <a:pt x="686" y="388"/>
                </a:lnTo>
                <a:lnTo>
                  <a:pt x="771" y="325"/>
                </a:lnTo>
                <a:lnTo>
                  <a:pt x="860" y="266"/>
                </a:lnTo>
                <a:lnTo>
                  <a:pt x="953" y="212"/>
                </a:lnTo>
                <a:lnTo>
                  <a:pt x="1050" y="164"/>
                </a:lnTo>
                <a:lnTo>
                  <a:pt x="1150" y="122"/>
                </a:lnTo>
                <a:lnTo>
                  <a:pt x="1251" y="85"/>
                </a:lnTo>
                <a:lnTo>
                  <a:pt x="1357" y="55"/>
                </a:lnTo>
                <a:lnTo>
                  <a:pt x="1464" y="32"/>
                </a:lnTo>
                <a:lnTo>
                  <a:pt x="1574" y="14"/>
                </a:lnTo>
                <a:lnTo>
                  <a:pt x="1686" y="5"/>
                </a:lnTo>
                <a:lnTo>
                  <a:pt x="1799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7673" y="2571722"/>
            <a:ext cx="8296654" cy="3286153"/>
          </a:xfrm>
        </p:spPr>
        <p:txBody>
          <a:bodyPr anchor="t">
            <a:normAutofit/>
          </a:bodyPr>
          <a:lstStyle>
            <a:lvl1pPr>
              <a:lnSpc>
                <a:spcPct val="85000"/>
              </a:lnSpc>
              <a:defRPr sz="7700" cap="all" baseline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7673" y="1393748"/>
            <a:ext cx="8401429" cy="819150"/>
          </a:xfrm>
        </p:spPr>
        <p:txBody>
          <a:bodyPr anchor="ctr">
            <a:normAutofit/>
          </a:bodyPr>
          <a:lstStyle>
            <a:lvl1pPr marL="0" indent="0" algn="r">
              <a:lnSpc>
                <a:spcPct val="113000"/>
              </a:lnSpc>
              <a:spcBef>
                <a:spcPts val="0"/>
              </a:spcBef>
              <a:buNone/>
              <a:defRPr sz="2000" b="0" i="1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42955" y="6314439"/>
            <a:ext cx="1596622" cy="365125"/>
          </a:xfrm>
        </p:spPr>
        <p:txBody>
          <a:bodyPr/>
          <a:lstStyle>
            <a:lvl1pPr>
              <a:defRPr sz="1200">
                <a:solidFill>
                  <a:schemeClr val="accent1"/>
                </a:solidFill>
              </a:defRPr>
            </a:lvl1pPr>
          </a:lstStyle>
          <a:p>
            <a:fld id="{DB0301C7-809E-4008-98CB-AC0856ADFDDE}" type="datetimeFigureOut">
              <a:rPr lang="en-GB" smtClean="0"/>
              <a:t>08/11/2023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47673" y="6314440"/>
            <a:ext cx="6480226" cy="365125"/>
          </a:xfrm>
        </p:spPr>
        <p:txBody>
          <a:bodyPr/>
          <a:lstStyle>
            <a:lvl1pPr>
              <a:defRPr b="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784011" y="1620760"/>
            <a:ext cx="407988" cy="365125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525A23B6-A7A5-45B7-9D89-226F34AB9553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 title="Horizontal Rule Line"/>
          <p:cNvCxnSpPr/>
          <p:nvPr/>
        </p:nvCxnSpPr>
        <p:spPr>
          <a:xfrm flipH="1">
            <a:off x="1" y="6178167"/>
            <a:ext cx="10244326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4584230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6456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81600" y="540628"/>
            <a:ext cx="6248400" cy="248894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81600" y="3712467"/>
            <a:ext cx="6248400" cy="248222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301C7-809E-4008-98CB-AC0856ADFDDE}" type="datetimeFigureOut">
              <a:rPr lang="en-GB" smtClean="0"/>
              <a:t>08/11/2023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A23B6-A7A5-45B7-9D89-226F34AB95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605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557784"/>
            <a:ext cx="3831336" cy="495604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81600" y="558065"/>
            <a:ext cx="6245352" cy="914400"/>
          </a:xfrm>
        </p:spPr>
        <p:txBody>
          <a:bodyPr anchor="b">
            <a:normAutofit/>
          </a:bodyPr>
          <a:lstStyle>
            <a:lvl1pPr marL="0" indent="0">
              <a:lnSpc>
                <a:spcPct val="113000"/>
              </a:lnSpc>
              <a:spcBef>
                <a:spcPts val="0"/>
              </a:spcBef>
              <a:buNone/>
              <a:defRPr sz="2400" b="0" i="1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81600" y="1526671"/>
            <a:ext cx="6245352" cy="175564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81600" y="3700826"/>
            <a:ext cx="6248400" cy="914400"/>
          </a:xfrm>
        </p:spPr>
        <p:txBody>
          <a:bodyPr anchor="b">
            <a:normAutofit/>
          </a:bodyPr>
          <a:lstStyle>
            <a:lvl1pPr marL="0" indent="0">
              <a:buNone/>
              <a:defRPr sz="2400" b="0" i="1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81600" y="4669432"/>
            <a:ext cx="6245352" cy="175564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301C7-809E-4008-98CB-AC0856ADFDDE}" type="datetimeFigureOut">
              <a:rPr lang="en-GB" smtClean="0"/>
              <a:t>08/11/2023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A23B6-A7A5-45B7-9D89-226F34AB95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92885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301C7-809E-4008-98CB-AC0856ADFDDE}" type="datetimeFigureOut">
              <a:rPr lang="en-GB" smtClean="0"/>
              <a:t>08/11/2023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A23B6-A7A5-45B7-9D89-226F34AB95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53146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301C7-809E-4008-98CB-AC0856ADFDDE}" type="datetimeFigureOut">
              <a:rPr lang="en-GB" smtClean="0"/>
              <a:t>08/11/2023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A23B6-A7A5-45B7-9D89-226F34AB95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10687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555479"/>
            <a:ext cx="3838776" cy="1921022"/>
          </a:xfrm>
        </p:spPr>
        <p:txBody>
          <a:bodyPr anchor="t">
            <a:noAutofit/>
          </a:bodyPr>
          <a:lstStyle>
            <a:lvl1pPr>
              <a:lnSpc>
                <a:spcPct val="93000"/>
              </a:lnSpc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564147"/>
            <a:ext cx="6248400" cy="5622644"/>
          </a:xfrm>
        </p:spPr>
        <p:txBody>
          <a:bodyPr/>
          <a:lstStyle>
            <a:lvl1pPr>
              <a:lnSpc>
                <a:spcPct val="112000"/>
              </a:lnSpc>
              <a:defRPr sz="2000"/>
            </a:lvl1pPr>
            <a:lvl2pPr>
              <a:lnSpc>
                <a:spcPct val="112000"/>
              </a:lnSpc>
              <a:defRPr sz="1800"/>
            </a:lvl2pPr>
            <a:lvl3pPr>
              <a:lnSpc>
                <a:spcPct val="112000"/>
              </a:lnSpc>
              <a:defRPr sz="1600"/>
            </a:lvl3pPr>
            <a:lvl4pPr>
              <a:lnSpc>
                <a:spcPct val="112000"/>
              </a:lnSpc>
              <a:defRPr sz="1400"/>
            </a:lvl4pPr>
            <a:lvl5pPr>
              <a:lnSpc>
                <a:spcPct val="112000"/>
              </a:lnSpc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0" y="2621512"/>
            <a:ext cx="3838776" cy="3239537"/>
          </a:xfrm>
        </p:spPr>
        <p:txBody>
          <a:bodyPr/>
          <a:lstStyle>
            <a:lvl1pPr marL="0" indent="0" algn="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301C7-809E-4008-98CB-AC0856ADFDDE}" type="datetimeFigureOut">
              <a:rPr lang="en-GB" smtClean="0"/>
              <a:t>08/11/2023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A23B6-A7A5-45B7-9D89-226F34AB95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55601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557261"/>
            <a:ext cx="3840480" cy="1919239"/>
          </a:xfrm>
        </p:spPr>
        <p:txBody>
          <a:bodyPr anchor="t">
            <a:noAutofit/>
          </a:bodyPr>
          <a:lstStyle>
            <a:lvl1pPr>
              <a:lnSpc>
                <a:spcPct val="93000"/>
              </a:lnSpc>
              <a:defRPr sz="40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57800" y="0"/>
            <a:ext cx="6172200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58952" y="2621512"/>
            <a:ext cx="3840480" cy="3236976"/>
          </a:xfrm>
        </p:spPr>
        <p:txBody>
          <a:bodyPr/>
          <a:lstStyle>
            <a:lvl1pPr marL="0" indent="0" algn="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301C7-809E-4008-98CB-AC0856ADFDDE}" type="datetimeFigureOut">
              <a:rPr lang="en-GB" smtClean="0"/>
              <a:t>08/11/2023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A23B6-A7A5-45B7-9D89-226F34AB95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53854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81600" y="640080"/>
            <a:ext cx="6248398" cy="5584142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301C7-809E-4008-98CB-AC0856ADFDDE}" type="datetimeFigureOut">
              <a:rPr lang="en-GB" smtClean="0"/>
              <a:t>08/11/2023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A23B6-A7A5-45B7-9D89-226F34AB95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9577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 title="Page Number Shape"/>
          <p:cNvSpPr/>
          <p:nvPr/>
        </p:nvSpPr>
        <p:spPr bwMode="auto">
          <a:xfrm>
            <a:off x="11784011" y="5380580"/>
            <a:ext cx="407988" cy="819150"/>
          </a:xfrm>
          <a:custGeom>
            <a:avLst/>
            <a:gdLst/>
            <a:ahLst/>
            <a:cxnLst/>
            <a:rect l="0" t="0" r="r" b="b"/>
            <a:pathLst>
              <a:path w="1799" h="3612">
                <a:moveTo>
                  <a:pt x="1799" y="0"/>
                </a:moveTo>
                <a:lnTo>
                  <a:pt x="1799" y="3612"/>
                </a:lnTo>
                <a:lnTo>
                  <a:pt x="1686" y="3609"/>
                </a:lnTo>
                <a:lnTo>
                  <a:pt x="1574" y="3598"/>
                </a:lnTo>
                <a:lnTo>
                  <a:pt x="1464" y="3581"/>
                </a:lnTo>
                <a:lnTo>
                  <a:pt x="1357" y="3557"/>
                </a:lnTo>
                <a:lnTo>
                  <a:pt x="1251" y="3527"/>
                </a:lnTo>
                <a:lnTo>
                  <a:pt x="1150" y="3490"/>
                </a:lnTo>
                <a:lnTo>
                  <a:pt x="1050" y="3448"/>
                </a:lnTo>
                <a:lnTo>
                  <a:pt x="953" y="3401"/>
                </a:lnTo>
                <a:lnTo>
                  <a:pt x="860" y="3347"/>
                </a:lnTo>
                <a:lnTo>
                  <a:pt x="771" y="3289"/>
                </a:lnTo>
                <a:lnTo>
                  <a:pt x="686" y="3224"/>
                </a:lnTo>
                <a:lnTo>
                  <a:pt x="604" y="3156"/>
                </a:lnTo>
                <a:lnTo>
                  <a:pt x="527" y="3083"/>
                </a:lnTo>
                <a:lnTo>
                  <a:pt x="454" y="3005"/>
                </a:lnTo>
                <a:lnTo>
                  <a:pt x="386" y="2923"/>
                </a:lnTo>
                <a:lnTo>
                  <a:pt x="323" y="2838"/>
                </a:lnTo>
                <a:lnTo>
                  <a:pt x="265" y="2748"/>
                </a:lnTo>
                <a:lnTo>
                  <a:pt x="211" y="2655"/>
                </a:lnTo>
                <a:lnTo>
                  <a:pt x="163" y="2559"/>
                </a:lnTo>
                <a:lnTo>
                  <a:pt x="121" y="2459"/>
                </a:lnTo>
                <a:lnTo>
                  <a:pt x="85" y="2356"/>
                </a:lnTo>
                <a:lnTo>
                  <a:pt x="55" y="2251"/>
                </a:lnTo>
                <a:lnTo>
                  <a:pt x="32" y="2143"/>
                </a:lnTo>
                <a:lnTo>
                  <a:pt x="14" y="2033"/>
                </a:lnTo>
                <a:lnTo>
                  <a:pt x="4" y="1920"/>
                </a:lnTo>
                <a:lnTo>
                  <a:pt x="0" y="1806"/>
                </a:lnTo>
                <a:lnTo>
                  <a:pt x="4" y="1692"/>
                </a:lnTo>
                <a:lnTo>
                  <a:pt x="14" y="1580"/>
                </a:lnTo>
                <a:lnTo>
                  <a:pt x="32" y="1469"/>
                </a:lnTo>
                <a:lnTo>
                  <a:pt x="55" y="1362"/>
                </a:lnTo>
                <a:lnTo>
                  <a:pt x="85" y="1256"/>
                </a:lnTo>
                <a:lnTo>
                  <a:pt x="121" y="1154"/>
                </a:lnTo>
                <a:lnTo>
                  <a:pt x="163" y="1054"/>
                </a:lnTo>
                <a:lnTo>
                  <a:pt x="211" y="958"/>
                </a:lnTo>
                <a:lnTo>
                  <a:pt x="265" y="864"/>
                </a:lnTo>
                <a:lnTo>
                  <a:pt x="323" y="774"/>
                </a:lnTo>
                <a:lnTo>
                  <a:pt x="386" y="689"/>
                </a:lnTo>
                <a:lnTo>
                  <a:pt x="454" y="607"/>
                </a:lnTo>
                <a:lnTo>
                  <a:pt x="527" y="529"/>
                </a:lnTo>
                <a:lnTo>
                  <a:pt x="604" y="456"/>
                </a:lnTo>
                <a:lnTo>
                  <a:pt x="686" y="388"/>
                </a:lnTo>
                <a:lnTo>
                  <a:pt x="771" y="325"/>
                </a:lnTo>
                <a:lnTo>
                  <a:pt x="860" y="266"/>
                </a:lnTo>
                <a:lnTo>
                  <a:pt x="953" y="212"/>
                </a:lnTo>
                <a:lnTo>
                  <a:pt x="1050" y="164"/>
                </a:lnTo>
                <a:lnTo>
                  <a:pt x="1150" y="122"/>
                </a:lnTo>
                <a:lnTo>
                  <a:pt x="1251" y="85"/>
                </a:lnTo>
                <a:lnTo>
                  <a:pt x="1357" y="55"/>
                </a:lnTo>
                <a:lnTo>
                  <a:pt x="1464" y="32"/>
                </a:lnTo>
                <a:lnTo>
                  <a:pt x="1574" y="14"/>
                </a:lnTo>
                <a:lnTo>
                  <a:pt x="1686" y="5"/>
                </a:lnTo>
                <a:lnTo>
                  <a:pt x="1799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90765" y="642931"/>
            <a:ext cx="2446670" cy="4678106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642932"/>
            <a:ext cx="7070678" cy="467810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36187" y="5927131"/>
            <a:ext cx="3814856" cy="365125"/>
          </a:xfrm>
        </p:spPr>
        <p:txBody>
          <a:bodyPr/>
          <a:lstStyle/>
          <a:p>
            <a:fld id="{DB0301C7-809E-4008-98CB-AC0856ADFDDE}" type="datetimeFigureOut">
              <a:rPr lang="en-GB" smtClean="0"/>
              <a:t>08/11/2023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536187" y="6315949"/>
            <a:ext cx="3814856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784011" y="5607592"/>
            <a:ext cx="407988" cy="365125"/>
          </a:xfrm>
        </p:spPr>
        <p:txBody>
          <a:bodyPr/>
          <a:lstStyle/>
          <a:p>
            <a:fld id="{525A23B6-A7A5-45B7-9D89-226F34AB9553}" type="slidenum">
              <a:rPr lang="en-GB" smtClean="0"/>
              <a:t>‹#›</a:t>
            </a:fld>
            <a:endParaRPr lang="en-GB"/>
          </a:p>
        </p:txBody>
      </p:sp>
      <p:cxnSp>
        <p:nvCxnSpPr>
          <p:cNvPr id="13" name="Straight Connector 12" title="Horizontal Rule Line"/>
          <p:cNvCxnSpPr/>
          <p:nvPr/>
        </p:nvCxnSpPr>
        <p:spPr>
          <a:xfrm>
            <a:off x="0" y="6199730"/>
            <a:ext cx="10260011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3427397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6456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Freeform 6" title="Page Number Shape"/>
          <p:cNvSpPr/>
          <p:nvPr/>
        </p:nvSpPr>
        <p:spPr bwMode="auto">
          <a:xfrm>
            <a:off x="11784011" y="5380580"/>
            <a:ext cx="407988" cy="819150"/>
          </a:xfrm>
          <a:custGeom>
            <a:avLst/>
            <a:gdLst/>
            <a:ahLst/>
            <a:cxnLst/>
            <a:rect l="0" t="0" r="r" b="b"/>
            <a:pathLst>
              <a:path w="1799" h="3612">
                <a:moveTo>
                  <a:pt x="1799" y="0"/>
                </a:moveTo>
                <a:lnTo>
                  <a:pt x="1799" y="3612"/>
                </a:lnTo>
                <a:lnTo>
                  <a:pt x="1686" y="3609"/>
                </a:lnTo>
                <a:lnTo>
                  <a:pt x="1574" y="3598"/>
                </a:lnTo>
                <a:lnTo>
                  <a:pt x="1464" y="3581"/>
                </a:lnTo>
                <a:lnTo>
                  <a:pt x="1357" y="3557"/>
                </a:lnTo>
                <a:lnTo>
                  <a:pt x="1251" y="3527"/>
                </a:lnTo>
                <a:lnTo>
                  <a:pt x="1150" y="3490"/>
                </a:lnTo>
                <a:lnTo>
                  <a:pt x="1050" y="3448"/>
                </a:lnTo>
                <a:lnTo>
                  <a:pt x="953" y="3401"/>
                </a:lnTo>
                <a:lnTo>
                  <a:pt x="860" y="3347"/>
                </a:lnTo>
                <a:lnTo>
                  <a:pt x="771" y="3289"/>
                </a:lnTo>
                <a:lnTo>
                  <a:pt x="686" y="3224"/>
                </a:lnTo>
                <a:lnTo>
                  <a:pt x="604" y="3156"/>
                </a:lnTo>
                <a:lnTo>
                  <a:pt x="527" y="3083"/>
                </a:lnTo>
                <a:lnTo>
                  <a:pt x="454" y="3005"/>
                </a:lnTo>
                <a:lnTo>
                  <a:pt x="386" y="2923"/>
                </a:lnTo>
                <a:lnTo>
                  <a:pt x="323" y="2838"/>
                </a:lnTo>
                <a:lnTo>
                  <a:pt x="265" y="2748"/>
                </a:lnTo>
                <a:lnTo>
                  <a:pt x="211" y="2655"/>
                </a:lnTo>
                <a:lnTo>
                  <a:pt x="163" y="2559"/>
                </a:lnTo>
                <a:lnTo>
                  <a:pt x="121" y="2459"/>
                </a:lnTo>
                <a:lnTo>
                  <a:pt x="85" y="2356"/>
                </a:lnTo>
                <a:lnTo>
                  <a:pt x="55" y="2251"/>
                </a:lnTo>
                <a:lnTo>
                  <a:pt x="32" y="2143"/>
                </a:lnTo>
                <a:lnTo>
                  <a:pt x="14" y="2033"/>
                </a:lnTo>
                <a:lnTo>
                  <a:pt x="4" y="1920"/>
                </a:lnTo>
                <a:lnTo>
                  <a:pt x="0" y="1806"/>
                </a:lnTo>
                <a:lnTo>
                  <a:pt x="4" y="1692"/>
                </a:lnTo>
                <a:lnTo>
                  <a:pt x="14" y="1580"/>
                </a:lnTo>
                <a:lnTo>
                  <a:pt x="32" y="1469"/>
                </a:lnTo>
                <a:lnTo>
                  <a:pt x="55" y="1362"/>
                </a:lnTo>
                <a:lnTo>
                  <a:pt x="85" y="1256"/>
                </a:lnTo>
                <a:lnTo>
                  <a:pt x="121" y="1154"/>
                </a:lnTo>
                <a:lnTo>
                  <a:pt x="163" y="1054"/>
                </a:lnTo>
                <a:lnTo>
                  <a:pt x="211" y="958"/>
                </a:lnTo>
                <a:lnTo>
                  <a:pt x="265" y="864"/>
                </a:lnTo>
                <a:lnTo>
                  <a:pt x="323" y="774"/>
                </a:lnTo>
                <a:lnTo>
                  <a:pt x="386" y="689"/>
                </a:lnTo>
                <a:lnTo>
                  <a:pt x="454" y="607"/>
                </a:lnTo>
                <a:lnTo>
                  <a:pt x="527" y="529"/>
                </a:lnTo>
                <a:lnTo>
                  <a:pt x="604" y="456"/>
                </a:lnTo>
                <a:lnTo>
                  <a:pt x="686" y="388"/>
                </a:lnTo>
                <a:lnTo>
                  <a:pt x="771" y="325"/>
                </a:lnTo>
                <a:lnTo>
                  <a:pt x="860" y="266"/>
                </a:lnTo>
                <a:lnTo>
                  <a:pt x="953" y="212"/>
                </a:lnTo>
                <a:lnTo>
                  <a:pt x="1050" y="164"/>
                </a:lnTo>
                <a:lnTo>
                  <a:pt x="1150" y="122"/>
                </a:lnTo>
                <a:lnTo>
                  <a:pt x="1251" y="85"/>
                </a:lnTo>
                <a:lnTo>
                  <a:pt x="1357" y="55"/>
                </a:lnTo>
                <a:lnTo>
                  <a:pt x="1464" y="32"/>
                </a:lnTo>
                <a:lnTo>
                  <a:pt x="1574" y="14"/>
                </a:lnTo>
                <a:lnTo>
                  <a:pt x="1686" y="5"/>
                </a:lnTo>
                <a:lnTo>
                  <a:pt x="1799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559678"/>
            <a:ext cx="3833906" cy="495249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81600" y="569066"/>
            <a:ext cx="6248398" cy="56551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2001" y="5930060"/>
            <a:ext cx="3814856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1" baseline="0">
                <a:solidFill>
                  <a:schemeClr val="accent1"/>
                </a:solidFill>
                <a:latin typeface="+mj-lt"/>
              </a:defRPr>
            </a:lvl1pPr>
          </a:lstStyle>
          <a:p>
            <a:fld id="{DB0301C7-809E-4008-98CB-AC0856ADFDDE}" type="datetimeFigureOut">
              <a:rPr lang="en-GB" smtClean="0"/>
              <a:t>08/11/2023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2001" y="6314440"/>
            <a:ext cx="3814856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200" b="1" i="1" baseline="0">
                <a:solidFill>
                  <a:schemeClr val="accent1"/>
                </a:solidFill>
                <a:latin typeface="+mj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784011" y="5607592"/>
            <a:ext cx="4079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1" baseline="0">
                <a:solidFill>
                  <a:schemeClr val="bg2"/>
                </a:solidFill>
                <a:latin typeface="+mj-lt"/>
              </a:defRPr>
            </a:lvl1pPr>
          </a:lstStyle>
          <a:p>
            <a:fld id="{525A23B6-A7A5-45B7-9D89-226F34AB9553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 title="Horizontal Rule Line"/>
          <p:cNvCxnSpPr/>
          <p:nvPr/>
        </p:nvCxnSpPr>
        <p:spPr>
          <a:xfrm>
            <a:off x="0" y="6199730"/>
            <a:ext cx="44958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025930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5000" b="0" i="1" kern="120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83464" indent="-283464" algn="l" defTabSz="914400" rtl="0" eaLnBrk="1" latinLnBrk="0" hangingPunct="1">
        <a:lnSpc>
          <a:spcPct val="112000"/>
        </a:lnSpc>
        <a:spcBef>
          <a:spcPts val="900"/>
        </a:spcBef>
        <a:buFont typeface="Arial" panose="020B0604020202020204" pitchFamily="34" charset="0"/>
        <a:buChar char="•"/>
        <a:defRPr sz="2000" kern="1200" baseline="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685800" indent="-283464" algn="l" defTabSz="914400" rtl="0" eaLnBrk="1" latinLnBrk="0" hangingPunct="1">
        <a:lnSpc>
          <a:spcPct val="112000"/>
        </a:lnSpc>
        <a:spcBef>
          <a:spcPts val="900"/>
        </a:spcBef>
        <a:buFont typeface="Corbel" panose="020B0503020204020204" pitchFamily="34" charset="0"/>
        <a:buChar char="–"/>
        <a:defRPr sz="1800" kern="1200" baseline="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283464" algn="l" defTabSz="914400" rtl="0" eaLnBrk="1" latinLnBrk="0" hangingPunct="1">
        <a:lnSpc>
          <a:spcPct val="112000"/>
        </a:lnSpc>
        <a:spcBef>
          <a:spcPts val="900"/>
        </a:spcBef>
        <a:buFont typeface="Arial" panose="020B0604020202020204" pitchFamily="34" charset="0"/>
        <a:buChar char="•"/>
        <a:defRPr sz="1600" kern="1200" baseline="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600200" indent="-283464" algn="l" defTabSz="914400" rtl="0" eaLnBrk="1" latinLnBrk="0" hangingPunct="1">
        <a:lnSpc>
          <a:spcPct val="112000"/>
        </a:lnSpc>
        <a:spcBef>
          <a:spcPts val="900"/>
        </a:spcBef>
        <a:buFont typeface="Corbel" panose="020B0503020204020204" pitchFamily="34" charset="0"/>
        <a:buChar char="–"/>
        <a:defRPr sz="1400" kern="1200" baseline="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2057400" indent="-283464" algn="l" defTabSz="914400" rtl="0" eaLnBrk="1" latinLnBrk="0" hangingPunct="1">
        <a:lnSpc>
          <a:spcPct val="112000"/>
        </a:lnSpc>
        <a:spcBef>
          <a:spcPts val="900"/>
        </a:spcBef>
        <a:buFont typeface="Arial" panose="020B0604020202020204" pitchFamily="34" charset="0"/>
        <a:buChar char="•"/>
        <a:defRPr sz="1400" i="1" kern="1200" baseline="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514600" indent="-283464" algn="l" defTabSz="914400" rtl="0" eaLnBrk="1" latinLnBrk="0" hangingPunct="1">
        <a:lnSpc>
          <a:spcPct val="112000"/>
        </a:lnSpc>
        <a:spcBef>
          <a:spcPts val="1300"/>
        </a:spcBef>
        <a:buFont typeface="Corbel" panose="020B0503020204020204" pitchFamily="34" charset="0"/>
        <a:buChar char="–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2971800" indent="-283464" algn="l" defTabSz="914400" rtl="0" eaLnBrk="1" latinLnBrk="0" hangingPunct="1">
        <a:lnSpc>
          <a:spcPct val="112000"/>
        </a:lnSpc>
        <a:spcBef>
          <a:spcPts val="1300"/>
        </a:spcBef>
        <a:buFont typeface="Arial" panose="020B0604020202020204" pitchFamily="34" charset="0"/>
        <a:buChar char="•"/>
        <a:defRPr sz="14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3429000" indent="-283464" algn="l" defTabSz="914400" rtl="0" eaLnBrk="1" latinLnBrk="0" hangingPunct="1">
        <a:lnSpc>
          <a:spcPct val="112000"/>
        </a:lnSpc>
        <a:spcBef>
          <a:spcPts val="1300"/>
        </a:spcBef>
        <a:buFont typeface="Corbel" panose="020B0503020204020204" pitchFamily="34" charset="0"/>
        <a:buChar char="–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3886200" indent="-283464" algn="l" defTabSz="914400" rtl="0" eaLnBrk="1" latinLnBrk="0" hangingPunct="1">
        <a:lnSpc>
          <a:spcPct val="112000"/>
        </a:lnSpc>
        <a:spcBef>
          <a:spcPts val="1300"/>
        </a:spcBef>
        <a:buFont typeface="Arial" panose="020B0604020202020204" pitchFamily="34" charset="0"/>
        <a:buChar char="•"/>
        <a:defRPr sz="1400" i="1" kern="1200" baseline="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2832">
          <p15:clr>
            <a:srgbClr val="F26B43"/>
          </p15:clr>
        </p15:guide>
        <p15:guide id="2" pos="480">
          <p15:clr>
            <a:srgbClr val="F26B43"/>
          </p15:clr>
        </p15:guide>
        <p15:guide id="3" orient="horz" pos="432">
          <p15:clr>
            <a:srgbClr val="F26B43"/>
          </p15:clr>
        </p15:guide>
        <p15:guide id="4" pos="7200">
          <p15:clr>
            <a:srgbClr val="F26B43"/>
          </p15:clr>
        </p15:guide>
        <p15:guide id="5" pos="32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88913" y="2399607"/>
            <a:ext cx="10582156" cy="3012651"/>
          </a:xfrm>
        </p:spPr>
        <p:txBody>
          <a:bodyPr>
            <a:normAutofit/>
          </a:bodyPr>
          <a:lstStyle/>
          <a:p>
            <a:pPr algn="ctr"/>
            <a:r>
              <a:rPr lang="en-GB" sz="6000" b="1" dirty="0"/>
              <a:t>Study skills:</a:t>
            </a:r>
            <a:br>
              <a:rPr lang="en-GB" sz="6000" b="1" dirty="0"/>
            </a:br>
            <a:r>
              <a:rPr lang="en-GB" sz="6000" b="1" dirty="0"/>
              <a:t>Poster presentations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5016994"/>
            <a:ext cx="12192000" cy="706355"/>
          </a:xfrm>
        </p:spPr>
        <p:txBody>
          <a:bodyPr>
            <a:normAutofit/>
          </a:bodyPr>
          <a:lstStyle/>
          <a:p>
            <a:pPr algn="ctr"/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0114344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7673" y="2025942"/>
            <a:ext cx="8296654" cy="3831934"/>
          </a:xfrm>
        </p:spPr>
        <p:txBody>
          <a:bodyPr>
            <a:noAutofit/>
          </a:bodyPr>
          <a:lstStyle/>
          <a:p>
            <a:pPr algn="l"/>
            <a:r>
              <a:rPr lang="en-GB" sz="2400" i="0" cap="none" dirty="0"/>
              <a:t>Provide an overview of why posters are an effective method of communication</a:t>
            </a:r>
            <a:br>
              <a:rPr lang="en-GB" sz="2400" i="0" cap="none" dirty="0"/>
            </a:br>
            <a:br>
              <a:rPr lang="en-GB" sz="2400" i="0" cap="none" dirty="0"/>
            </a:br>
            <a:r>
              <a:rPr lang="en-GB" sz="2400" i="0" cap="none" dirty="0"/>
              <a:t>Provide tips and advice on how to start to construct a poster</a:t>
            </a:r>
            <a:br>
              <a:rPr lang="en-GB" sz="2400" i="0" cap="none" dirty="0"/>
            </a:br>
            <a:br>
              <a:rPr lang="en-GB" sz="2400" i="0" cap="none" dirty="0"/>
            </a:br>
            <a:r>
              <a:rPr lang="en-GB" sz="2400" i="0" cap="none" dirty="0"/>
              <a:t>Practical examples of how to go about developing an effect poster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7673" y="756185"/>
            <a:ext cx="8401429" cy="819150"/>
          </a:xfrm>
        </p:spPr>
        <p:txBody>
          <a:bodyPr/>
          <a:lstStyle/>
          <a:p>
            <a:pPr algn="ctr"/>
            <a:r>
              <a:rPr lang="en-GB" b="1" i="0" dirty="0">
                <a:latin typeface="+mj-lt"/>
              </a:rPr>
              <a:t>AIMS AND OBJECTIVES</a:t>
            </a:r>
          </a:p>
        </p:txBody>
      </p:sp>
    </p:spTree>
    <p:extLst>
      <p:ext uri="{BB962C8B-B14F-4D97-AF65-F5344CB8AC3E}">
        <p14:creationId xmlns:p14="http://schemas.microsoft.com/office/powerpoint/2010/main" val="22869999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7903" y="2102231"/>
            <a:ext cx="3833906" cy="1913178"/>
          </a:xfrm>
          <a:ln w="28575"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 algn="ctr"/>
            <a:r>
              <a:rPr lang="en-GB" sz="4000" b="1" dirty="0"/>
              <a:t>Oral and Poster Presentations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45211" y="1394565"/>
            <a:ext cx="6248398" cy="5655156"/>
          </a:xfrm>
        </p:spPr>
        <p:txBody>
          <a:bodyPr>
            <a:normAutofit/>
          </a:bodyPr>
          <a:lstStyle/>
          <a:p>
            <a:r>
              <a:rPr lang="en-GB" sz="2400" dirty="0">
                <a:solidFill>
                  <a:schemeClr val="accent1"/>
                </a:solidFill>
                <a:latin typeface="+mj-lt"/>
              </a:rPr>
              <a:t>The main difference between the written words (contained within your poster) and giving an oral presentation is the ‘ORAL’ part!</a:t>
            </a:r>
          </a:p>
          <a:p>
            <a:endParaRPr lang="en-GB" sz="2400" dirty="0">
              <a:solidFill>
                <a:schemeClr val="accent1"/>
              </a:solidFill>
              <a:latin typeface="+mj-lt"/>
            </a:endParaRPr>
          </a:p>
          <a:p>
            <a:r>
              <a:rPr lang="en-GB" sz="2400" dirty="0">
                <a:solidFill>
                  <a:schemeClr val="accent1"/>
                </a:solidFill>
                <a:latin typeface="+mj-lt"/>
              </a:rPr>
              <a:t>The facts remain the same – you just ‘tell’ them differently</a:t>
            </a:r>
          </a:p>
        </p:txBody>
      </p:sp>
    </p:spTree>
    <p:extLst>
      <p:ext uri="{BB962C8B-B14F-4D97-AF65-F5344CB8AC3E}">
        <p14:creationId xmlns:p14="http://schemas.microsoft.com/office/powerpoint/2010/main" val="38442235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7903" y="2372575"/>
            <a:ext cx="3833906" cy="1467905"/>
          </a:xfrm>
          <a:ln w="28575"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 algn="ctr"/>
            <a:r>
              <a:rPr lang="en-GB" sz="4000" b="1" dirty="0"/>
              <a:t>Poster presentations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45211" y="898497"/>
            <a:ext cx="6248398" cy="6151224"/>
          </a:xfrm>
        </p:spPr>
        <p:txBody>
          <a:bodyPr>
            <a:normAutofit/>
          </a:bodyPr>
          <a:lstStyle/>
          <a:p>
            <a:r>
              <a:rPr lang="en-GB" sz="2400" dirty="0">
                <a:solidFill>
                  <a:schemeClr val="accent1"/>
                </a:solidFill>
                <a:latin typeface="+mj-lt"/>
              </a:rPr>
              <a:t>The purpose of a poster is to act as a medium to advertise your work</a:t>
            </a:r>
          </a:p>
          <a:p>
            <a:endParaRPr lang="en-GB" sz="2400" dirty="0">
              <a:solidFill>
                <a:schemeClr val="accent1"/>
              </a:solidFill>
              <a:latin typeface="+mj-lt"/>
            </a:endParaRPr>
          </a:p>
          <a:p>
            <a:r>
              <a:rPr lang="en-GB" sz="2400" dirty="0">
                <a:solidFill>
                  <a:schemeClr val="accent1"/>
                </a:solidFill>
                <a:latin typeface="+mj-lt"/>
              </a:rPr>
              <a:t>Enable a succinct summary of work/ideas, and allow you to get your main points across to as many people as possible</a:t>
            </a:r>
          </a:p>
          <a:p>
            <a:endParaRPr lang="en-GB" sz="2400" dirty="0">
              <a:solidFill>
                <a:schemeClr val="accent1"/>
              </a:solidFill>
              <a:latin typeface="+mj-lt"/>
            </a:endParaRPr>
          </a:p>
          <a:p>
            <a:r>
              <a:rPr lang="en-GB" sz="2400" dirty="0">
                <a:solidFill>
                  <a:schemeClr val="accent1"/>
                </a:solidFill>
                <a:latin typeface="+mj-lt"/>
              </a:rPr>
              <a:t>Also act as a conversation started (at conferences, for example)</a:t>
            </a:r>
          </a:p>
        </p:txBody>
      </p:sp>
    </p:spTree>
    <p:extLst>
      <p:ext uri="{BB962C8B-B14F-4D97-AF65-F5344CB8AC3E}">
        <p14:creationId xmlns:p14="http://schemas.microsoft.com/office/powerpoint/2010/main" val="38048432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7903" y="2372575"/>
            <a:ext cx="3833906" cy="1467905"/>
          </a:xfrm>
          <a:ln w="28575"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 algn="ctr"/>
            <a:r>
              <a:rPr lang="en-GB" sz="4000" b="1" dirty="0"/>
              <a:t>Poster presentations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45211" y="628153"/>
            <a:ext cx="6248398" cy="6421568"/>
          </a:xfrm>
        </p:spPr>
        <p:txBody>
          <a:bodyPr>
            <a:normAutofit/>
          </a:bodyPr>
          <a:lstStyle/>
          <a:p>
            <a:r>
              <a:rPr lang="en-GB" sz="2400" dirty="0">
                <a:solidFill>
                  <a:schemeClr val="accent1"/>
                </a:solidFill>
                <a:latin typeface="+mj-lt"/>
              </a:rPr>
              <a:t>A poster </a:t>
            </a:r>
            <a:r>
              <a:rPr lang="en-GB" sz="2400" b="1" dirty="0">
                <a:solidFill>
                  <a:schemeClr val="accent1"/>
                </a:solidFill>
                <a:latin typeface="+mj-lt"/>
              </a:rPr>
              <a:t>should</a:t>
            </a:r>
            <a:r>
              <a:rPr lang="en-GB" sz="2400" dirty="0">
                <a:solidFill>
                  <a:schemeClr val="accent1"/>
                </a:solidFill>
                <a:latin typeface="+mj-lt"/>
              </a:rPr>
              <a:t> speak for itself; an audience should be able to work out your key messages without you stood there presenting them</a:t>
            </a:r>
          </a:p>
          <a:p>
            <a:endParaRPr lang="en-GB" sz="2400" dirty="0">
              <a:solidFill>
                <a:schemeClr val="accent1"/>
              </a:solidFill>
              <a:latin typeface="+mj-lt"/>
            </a:endParaRPr>
          </a:p>
          <a:p>
            <a:r>
              <a:rPr lang="en-GB" sz="2400" dirty="0">
                <a:solidFill>
                  <a:schemeClr val="accent1"/>
                </a:solidFill>
                <a:latin typeface="+mj-lt"/>
              </a:rPr>
              <a:t>With a </a:t>
            </a:r>
            <a:r>
              <a:rPr lang="en-GB" sz="2400" b="1" dirty="0">
                <a:solidFill>
                  <a:schemeClr val="accent1"/>
                </a:solidFill>
                <a:latin typeface="+mj-lt"/>
              </a:rPr>
              <a:t>Hosted Poster</a:t>
            </a:r>
            <a:r>
              <a:rPr lang="en-GB" sz="2400" dirty="0">
                <a:solidFill>
                  <a:schemeClr val="accent1"/>
                </a:solidFill>
                <a:latin typeface="+mj-lt"/>
              </a:rPr>
              <a:t>, you have the visual aid of your poster plus provide a succinct (very brief) summary of the key messages</a:t>
            </a:r>
          </a:p>
          <a:p>
            <a:pPr lvl="1"/>
            <a:r>
              <a:rPr lang="en-GB" sz="2200" dirty="0">
                <a:solidFill>
                  <a:schemeClr val="accent1"/>
                </a:solidFill>
                <a:latin typeface="+mj-lt"/>
              </a:rPr>
              <a:t>And therefore allow the audience to read your poster in greater detail, if they want to, later on</a:t>
            </a:r>
          </a:p>
        </p:txBody>
      </p:sp>
    </p:spTree>
    <p:extLst>
      <p:ext uri="{BB962C8B-B14F-4D97-AF65-F5344CB8AC3E}">
        <p14:creationId xmlns:p14="http://schemas.microsoft.com/office/powerpoint/2010/main" val="7484680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7903" y="2372575"/>
            <a:ext cx="3833906" cy="1467905"/>
          </a:xfrm>
          <a:ln w="28575"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 algn="ctr"/>
            <a:r>
              <a:rPr lang="en-GB" sz="4000" b="1" dirty="0"/>
              <a:t>Poster presentations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45711" y="55659"/>
            <a:ext cx="6547898" cy="6994062"/>
          </a:xfrm>
        </p:spPr>
        <p:txBody>
          <a:bodyPr>
            <a:normAutofit/>
          </a:bodyPr>
          <a:lstStyle/>
          <a:p>
            <a:r>
              <a:rPr lang="en-GB" sz="2400" dirty="0">
                <a:solidFill>
                  <a:schemeClr val="accent1"/>
                </a:solidFill>
                <a:latin typeface="+mj-lt"/>
              </a:rPr>
              <a:t>Remember to consider:</a:t>
            </a:r>
          </a:p>
          <a:p>
            <a:endParaRPr lang="en-GB" sz="2400" dirty="0">
              <a:solidFill>
                <a:schemeClr val="accent1"/>
              </a:solidFill>
              <a:latin typeface="+mj-lt"/>
            </a:endParaRPr>
          </a:p>
          <a:p>
            <a:pPr lvl="1"/>
            <a:r>
              <a:rPr lang="en-GB" sz="2000" b="1" dirty="0">
                <a:solidFill>
                  <a:schemeClr val="accent1"/>
                </a:solidFill>
                <a:latin typeface="+mj-lt"/>
              </a:rPr>
              <a:t>Audience</a:t>
            </a:r>
          </a:p>
          <a:p>
            <a:pPr lvl="2"/>
            <a:r>
              <a:rPr lang="en-GB" sz="1800" i="1" dirty="0">
                <a:solidFill>
                  <a:schemeClr val="accent1"/>
                </a:solidFill>
                <a:latin typeface="+mj-lt"/>
              </a:rPr>
              <a:t>Some knowledge of what you are going to be talking about</a:t>
            </a:r>
            <a:endParaRPr lang="en-GB" sz="2000" b="1" dirty="0">
              <a:solidFill>
                <a:schemeClr val="accent1"/>
              </a:solidFill>
              <a:latin typeface="+mj-lt"/>
            </a:endParaRPr>
          </a:p>
          <a:p>
            <a:pPr lvl="1"/>
            <a:r>
              <a:rPr lang="en-GB" sz="2000" b="1" dirty="0">
                <a:solidFill>
                  <a:schemeClr val="accent1"/>
                </a:solidFill>
                <a:latin typeface="+mj-lt"/>
              </a:rPr>
              <a:t>Subject</a:t>
            </a:r>
          </a:p>
          <a:p>
            <a:pPr lvl="2"/>
            <a:r>
              <a:rPr lang="en-GB" sz="1800" i="1" dirty="0">
                <a:solidFill>
                  <a:schemeClr val="accent1"/>
                </a:solidFill>
                <a:latin typeface="+mj-lt"/>
              </a:rPr>
              <a:t>You choose (covered in module so far) – related to your own academic or professional skills development</a:t>
            </a:r>
            <a:endParaRPr lang="en-GB" sz="2000" b="1" dirty="0">
              <a:solidFill>
                <a:schemeClr val="accent1"/>
              </a:solidFill>
              <a:latin typeface="+mj-lt"/>
            </a:endParaRPr>
          </a:p>
          <a:p>
            <a:pPr lvl="1"/>
            <a:r>
              <a:rPr lang="en-GB" sz="2000" b="1" dirty="0">
                <a:solidFill>
                  <a:schemeClr val="accent1"/>
                </a:solidFill>
                <a:latin typeface="+mj-lt"/>
              </a:rPr>
              <a:t>Length of Time</a:t>
            </a:r>
          </a:p>
          <a:p>
            <a:pPr lvl="2"/>
            <a:r>
              <a:rPr lang="en-GB" sz="1800" i="1" dirty="0">
                <a:solidFill>
                  <a:schemeClr val="accent1"/>
                </a:solidFill>
                <a:latin typeface="+mj-lt"/>
              </a:rPr>
              <a:t>Check how long you will present and how long is set aside for questions </a:t>
            </a:r>
            <a:endParaRPr lang="en-GB" sz="2000" b="1" dirty="0">
              <a:solidFill>
                <a:schemeClr val="accent1"/>
              </a:solidFill>
              <a:latin typeface="+mj-lt"/>
            </a:endParaRPr>
          </a:p>
          <a:p>
            <a:pPr lvl="1"/>
            <a:r>
              <a:rPr lang="en-GB" sz="2000" b="1" dirty="0">
                <a:solidFill>
                  <a:schemeClr val="accent1"/>
                </a:solidFill>
                <a:latin typeface="+mj-lt"/>
              </a:rPr>
              <a:t>Mode of Delivery</a:t>
            </a:r>
          </a:p>
          <a:p>
            <a:pPr lvl="2"/>
            <a:r>
              <a:rPr lang="en-GB" sz="1800" i="1" dirty="0">
                <a:solidFill>
                  <a:schemeClr val="accent1"/>
                </a:solidFill>
                <a:latin typeface="+mj-lt"/>
              </a:rPr>
              <a:t>Poster AND oral summary (hosted) or poster alone</a:t>
            </a:r>
          </a:p>
        </p:txBody>
      </p:sp>
    </p:spTree>
    <p:extLst>
      <p:ext uri="{BB962C8B-B14F-4D97-AF65-F5344CB8AC3E}">
        <p14:creationId xmlns:p14="http://schemas.microsoft.com/office/powerpoint/2010/main" val="24456320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7903" y="2372575"/>
            <a:ext cx="3833906" cy="1467905"/>
          </a:xfrm>
          <a:ln w="28575"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 algn="ctr"/>
            <a:r>
              <a:rPr lang="en-GB" sz="4000" b="1" dirty="0"/>
              <a:t>Poster presentations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45711" y="55659"/>
            <a:ext cx="6547898" cy="6994062"/>
          </a:xfrm>
        </p:spPr>
        <p:txBody>
          <a:bodyPr>
            <a:normAutofit/>
          </a:bodyPr>
          <a:lstStyle/>
          <a:p>
            <a:r>
              <a:rPr lang="en-GB" sz="2400" dirty="0">
                <a:solidFill>
                  <a:schemeClr val="accent1"/>
                </a:solidFill>
                <a:latin typeface="+mj-lt"/>
              </a:rPr>
              <a:t>An effective poster will:</a:t>
            </a:r>
          </a:p>
          <a:p>
            <a:endParaRPr lang="en-GB" sz="2400" i="1" dirty="0">
              <a:solidFill>
                <a:schemeClr val="accent1"/>
              </a:solidFill>
              <a:latin typeface="+mj-lt"/>
            </a:endParaRPr>
          </a:p>
          <a:p>
            <a:endParaRPr lang="en-GB" sz="1800" i="1" dirty="0">
              <a:solidFill>
                <a:schemeClr val="accent1"/>
              </a:solidFill>
              <a:latin typeface="+mj-lt"/>
            </a:endParaRP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589032747"/>
              </p:ext>
            </p:extLst>
          </p:nvPr>
        </p:nvGraphicFramePr>
        <p:xfrm>
          <a:off x="4064000" y="843356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000609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7903" y="2372575"/>
            <a:ext cx="3833906" cy="1467905"/>
          </a:xfrm>
          <a:ln w="28575"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 algn="ctr"/>
            <a:r>
              <a:rPr lang="en-GB" sz="4000" b="1" dirty="0"/>
              <a:t>Poster presentations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45711" y="55659"/>
            <a:ext cx="6547898" cy="6994062"/>
          </a:xfrm>
        </p:spPr>
        <p:txBody>
          <a:bodyPr>
            <a:normAutofit/>
          </a:bodyPr>
          <a:lstStyle/>
          <a:p>
            <a:r>
              <a:rPr lang="en-GB" sz="2400" dirty="0">
                <a:solidFill>
                  <a:schemeClr val="accent1"/>
                </a:solidFill>
                <a:latin typeface="+mj-lt"/>
              </a:rPr>
              <a:t>Things to think about:</a:t>
            </a:r>
          </a:p>
          <a:p>
            <a:endParaRPr lang="en-GB" sz="2400" dirty="0">
              <a:solidFill>
                <a:schemeClr val="accent1"/>
              </a:solidFill>
              <a:latin typeface="+mj-lt"/>
            </a:endParaRPr>
          </a:p>
          <a:p>
            <a:pPr marL="457200" indent="-457200">
              <a:buAutoNum type="arabicPeriod"/>
            </a:pPr>
            <a:r>
              <a:rPr lang="en-GB" sz="2400" dirty="0">
                <a:solidFill>
                  <a:schemeClr val="accent1"/>
                </a:solidFill>
                <a:latin typeface="+mj-lt"/>
              </a:rPr>
              <a:t>People tend to read posters from left to right, and top to bottom – so consider your layout!</a:t>
            </a:r>
          </a:p>
          <a:p>
            <a:pPr marL="0" indent="0">
              <a:buNone/>
            </a:pPr>
            <a:endParaRPr lang="en-GB" sz="2400" i="1" dirty="0">
              <a:solidFill>
                <a:schemeClr val="accent1"/>
              </a:solidFill>
              <a:latin typeface="+mj-lt"/>
            </a:endParaRPr>
          </a:p>
          <a:p>
            <a:endParaRPr lang="en-GB" sz="1800" i="1" dirty="0">
              <a:solidFill>
                <a:schemeClr val="accent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854357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good versus bad poster presentation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82" y="149100"/>
            <a:ext cx="8653652" cy="649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98870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3183" y="64657"/>
            <a:ext cx="10209475" cy="6646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49977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7903" y="2372575"/>
            <a:ext cx="3833906" cy="1467905"/>
          </a:xfrm>
          <a:ln w="28575"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 algn="ctr"/>
            <a:r>
              <a:rPr lang="en-GB" sz="4000" b="1" dirty="0"/>
              <a:t>Poster presentations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45711" y="55659"/>
            <a:ext cx="6547898" cy="6994062"/>
          </a:xfrm>
        </p:spPr>
        <p:txBody>
          <a:bodyPr>
            <a:normAutofit/>
          </a:bodyPr>
          <a:lstStyle/>
          <a:p>
            <a:r>
              <a:rPr lang="en-GB" sz="2400" dirty="0">
                <a:solidFill>
                  <a:schemeClr val="accent1"/>
                </a:solidFill>
                <a:latin typeface="+mj-lt"/>
              </a:rPr>
              <a:t>Things to think about:</a:t>
            </a:r>
          </a:p>
          <a:p>
            <a:endParaRPr lang="en-GB" sz="2400" dirty="0">
              <a:solidFill>
                <a:schemeClr val="accent1"/>
              </a:solidFill>
              <a:latin typeface="+mj-lt"/>
            </a:endParaRPr>
          </a:p>
          <a:p>
            <a:pPr marL="457200" indent="-457200">
              <a:buAutoNum type="arabicPeriod"/>
            </a:pPr>
            <a:r>
              <a:rPr lang="en-GB" sz="2400" dirty="0">
                <a:solidFill>
                  <a:schemeClr val="accent1"/>
                </a:solidFill>
                <a:latin typeface="+mj-lt"/>
              </a:rPr>
              <a:t>People tend to read posters from left to right, and top to bottom – so consider your layout!</a:t>
            </a:r>
          </a:p>
          <a:p>
            <a:pPr marL="457200" indent="-457200">
              <a:buAutoNum type="arabicPeriod"/>
            </a:pPr>
            <a:endParaRPr lang="en-GB" sz="2400" dirty="0">
              <a:solidFill>
                <a:schemeClr val="accent1"/>
              </a:solidFill>
              <a:latin typeface="+mj-lt"/>
            </a:endParaRPr>
          </a:p>
          <a:p>
            <a:pPr marL="457200" indent="-457200">
              <a:buAutoNum type="arabicPeriod"/>
            </a:pPr>
            <a:r>
              <a:rPr lang="en-GB" sz="2400" dirty="0">
                <a:solidFill>
                  <a:schemeClr val="accent1"/>
                </a:solidFill>
                <a:latin typeface="+mj-lt"/>
              </a:rPr>
              <a:t>Avoid too much jargon</a:t>
            </a:r>
          </a:p>
          <a:p>
            <a:endParaRPr lang="en-GB" sz="2400" i="1" dirty="0">
              <a:solidFill>
                <a:schemeClr val="accent1"/>
              </a:solidFill>
              <a:latin typeface="+mj-lt"/>
            </a:endParaRPr>
          </a:p>
          <a:p>
            <a:endParaRPr lang="en-GB" sz="1800" i="1" dirty="0">
              <a:solidFill>
                <a:schemeClr val="accent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7239462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3462" y="834888"/>
            <a:ext cx="3833906" cy="4341411"/>
          </a:xfrm>
          <a:ln w="28575"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 algn="ctr"/>
            <a:r>
              <a:rPr lang="en-GB" sz="4000" b="1" dirty="0"/>
              <a:t>Jargon</a:t>
            </a:r>
            <a:br>
              <a:rPr lang="en-GB" sz="4000" b="1" dirty="0"/>
            </a:br>
            <a:br>
              <a:rPr lang="en-GB" sz="4000" b="1" dirty="0"/>
            </a:br>
            <a:r>
              <a:rPr lang="en-GB" sz="3200" i="0" dirty="0"/>
              <a:t>“Special words or expressions used by a profession or group that are difficult for others to understand.”</a:t>
            </a:r>
            <a:endParaRPr lang="en-GB" sz="4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45711" y="659958"/>
            <a:ext cx="6547898" cy="5072932"/>
          </a:xfrm>
        </p:spPr>
        <p:txBody>
          <a:bodyPr>
            <a:normAutofit/>
          </a:bodyPr>
          <a:lstStyle/>
          <a:p>
            <a:pPr marL="457200" indent="-457200">
              <a:buAutoNum type="arabicPeriod"/>
            </a:pPr>
            <a:r>
              <a:rPr lang="en-GB" sz="2800" b="1" dirty="0">
                <a:solidFill>
                  <a:schemeClr val="accent1"/>
                </a:solidFill>
                <a:latin typeface="+mj-lt"/>
              </a:rPr>
              <a:t>Acronyms</a:t>
            </a:r>
          </a:p>
          <a:p>
            <a:pPr lvl="1"/>
            <a:r>
              <a:rPr lang="en-GB" sz="2000" i="1" dirty="0">
                <a:solidFill>
                  <a:schemeClr val="accent1"/>
                </a:solidFill>
                <a:latin typeface="+mj-lt"/>
              </a:rPr>
              <a:t>Can be used to shorten difficult terms IF you’ve introduced the term in full, first</a:t>
            </a:r>
          </a:p>
          <a:p>
            <a:endParaRPr lang="en-GB" sz="2800" i="1" dirty="0">
              <a:solidFill>
                <a:schemeClr val="accent1"/>
              </a:solidFill>
              <a:latin typeface="+mj-lt"/>
            </a:endParaRPr>
          </a:p>
          <a:p>
            <a:pPr marL="0" indent="0">
              <a:buNone/>
            </a:pPr>
            <a:r>
              <a:rPr lang="en-GB" sz="2800" dirty="0">
                <a:solidFill>
                  <a:schemeClr val="accent1"/>
                </a:solidFill>
                <a:latin typeface="+mj-lt"/>
              </a:rPr>
              <a:t>2. </a:t>
            </a:r>
            <a:r>
              <a:rPr lang="en-GB" sz="2800" b="1" dirty="0">
                <a:solidFill>
                  <a:schemeClr val="accent1"/>
                </a:solidFill>
                <a:latin typeface="+mj-lt"/>
              </a:rPr>
              <a:t>Unusual terms</a:t>
            </a:r>
          </a:p>
          <a:p>
            <a:pPr lvl="1"/>
            <a:r>
              <a:rPr lang="en-GB" sz="2000" i="1" dirty="0">
                <a:solidFill>
                  <a:schemeClr val="accent1"/>
                </a:solidFill>
                <a:latin typeface="+mj-lt"/>
              </a:rPr>
              <a:t>Many psychological terms are unusual! Only use them if you are confident your audience will understand what they mean</a:t>
            </a:r>
          </a:p>
          <a:p>
            <a:pPr lvl="1"/>
            <a:endParaRPr lang="en-GB" sz="2400" i="1" dirty="0">
              <a:solidFill>
                <a:schemeClr val="accent1"/>
              </a:solidFill>
              <a:latin typeface="+mj-lt"/>
            </a:endParaRPr>
          </a:p>
          <a:p>
            <a:endParaRPr lang="en-GB" sz="2800" i="1" dirty="0">
              <a:solidFill>
                <a:schemeClr val="accent1"/>
              </a:solidFill>
              <a:latin typeface="+mj-lt"/>
            </a:endParaRPr>
          </a:p>
          <a:p>
            <a:endParaRPr lang="en-GB" i="1" dirty="0">
              <a:solidFill>
                <a:schemeClr val="accent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75605504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7903" y="2372575"/>
            <a:ext cx="3833906" cy="1467905"/>
          </a:xfrm>
          <a:ln w="28575"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 algn="ctr"/>
            <a:r>
              <a:rPr lang="en-GB" sz="4000" b="1" dirty="0"/>
              <a:t>Poster presentations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45711" y="55659"/>
            <a:ext cx="6547898" cy="6994062"/>
          </a:xfrm>
        </p:spPr>
        <p:txBody>
          <a:bodyPr>
            <a:normAutofit/>
          </a:bodyPr>
          <a:lstStyle/>
          <a:p>
            <a:r>
              <a:rPr lang="en-GB" sz="2400" dirty="0">
                <a:solidFill>
                  <a:schemeClr val="accent1"/>
                </a:solidFill>
                <a:latin typeface="+mj-lt"/>
              </a:rPr>
              <a:t>Things to think about:</a:t>
            </a:r>
          </a:p>
          <a:p>
            <a:endParaRPr lang="en-GB" sz="2400" dirty="0">
              <a:solidFill>
                <a:schemeClr val="accent1"/>
              </a:solidFill>
              <a:latin typeface="+mj-lt"/>
            </a:endParaRPr>
          </a:p>
          <a:p>
            <a:pPr marL="457200" indent="-457200">
              <a:buAutoNum type="arabicPeriod"/>
            </a:pPr>
            <a:r>
              <a:rPr lang="en-GB" sz="2400" dirty="0">
                <a:solidFill>
                  <a:schemeClr val="accent1"/>
                </a:solidFill>
                <a:latin typeface="+mj-lt"/>
              </a:rPr>
              <a:t>People tend to read posters from left to right, and top to bottom – so consider your layout!</a:t>
            </a:r>
          </a:p>
          <a:p>
            <a:pPr marL="457200" indent="-457200">
              <a:buAutoNum type="arabicPeriod"/>
            </a:pPr>
            <a:endParaRPr lang="en-GB" sz="2400" dirty="0">
              <a:solidFill>
                <a:schemeClr val="accent1"/>
              </a:solidFill>
              <a:latin typeface="+mj-lt"/>
            </a:endParaRPr>
          </a:p>
          <a:p>
            <a:pPr marL="457200" indent="-457200">
              <a:buAutoNum type="arabicPeriod"/>
            </a:pPr>
            <a:r>
              <a:rPr lang="en-GB" sz="2400" dirty="0">
                <a:solidFill>
                  <a:schemeClr val="accent1"/>
                </a:solidFill>
                <a:latin typeface="+mj-lt"/>
              </a:rPr>
              <a:t>Avoid too much jargon</a:t>
            </a:r>
          </a:p>
          <a:p>
            <a:pPr marL="457200" indent="-457200">
              <a:buAutoNum type="arabicPeriod"/>
            </a:pPr>
            <a:endParaRPr lang="en-GB" sz="2400" dirty="0">
              <a:solidFill>
                <a:schemeClr val="accent1"/>
              </a:solidFill>
              <a:latin typeface="+mj-lt"/>
            </a:endParaRPr>
          </a:p>
          <a:p>
            <a:pPr marL="457200" indent="-457200">
              <a:buAutoNum type="arabicPeriod"/>
            </a:pPr>
            <a:r>
              <a:rPr lang="en-GB" sz="2400" dirty="0">
                <a:solidFill>
                  <a:schemeClr val="accent1"/>
                </a:solidFill>
                <a:latin typeface="+mj-lt"/>
              </a:rPr>
              <a:t>Colour and font schemes</a:t>
            </a:r>
          </a:p>
          <a:p>
            <a:pPr lvl="1"/>
            <a:r>
              <a:rPr lang="en-GB" sz="2200" dirty="0">
                <a:solidFill>
                  <a:schemeClr val="accent1"/>
                </a:solidFill>
                <a:latin typeface="+mj-lt"/>
              </a:rPr>
              <a:t>Remember: Simple is often best</a:t>
            </a:r>
          </a:p>
          <a:p>
            <a:endParaRPr lang="en-GB" sz="2400" i="1" dirty="0">
              <a:solidFill>
                <a:schemeClr val="accent1"/>
              </a:solidFill>
              <a:latin typeface="+mj-lt"/>
            </a:endParaRPr>
          </a:p>
          <a:p>
            <a:endParaRPr lang="en-GB" sz="1800" i="1" dirty="0">
              <a:solidFill>
                <a:schemeClr val="accent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50225284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292" y="-297"/>
            <a:ext cx="12089416" cy="6858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23049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34117" cy="6825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991992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18052" y="-18288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502721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7903" y="2372575"/>
            <a:ext cx="3833906" cy="1467905"/>
          </a:xfrm>
          <a:ln w="28575"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 algn="ctr"/>
            <a:r>
              <a:rPr lang="en-GB" sz="4000" b="1" dirty="0"/>
              <a:t>Poster presentations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45711" y="55659"/>
            <a:ext cx="6547898" cy="6994062"/>
          </a:xfrm>
        </p:spPr>
        <p:txBody>
          <a:bodyPr>
            <a:normAutofit/>
          </a:bodyPr>
          <a:lstStyle/>
          <a:p>
            <a:r>
              <a:rPr lang="en-GB" sz="2400" dirty="0">
                <a:solidFill>
                  <a:schemeClr val="accent1"/>
                </a:solidFill>
                <a:latin typeface="+mj-lt"/>
              </a:rPr>
              <a:t>Things to think about:</a:t>
            </a:r>
          </a:p>
          <a:p>
            <a:endParaRPr lang="en-GB" sz="2400" dirty="0">
              <a:solidFill>
                <a:schemeClr val="accent1"/>
              </a:solidFill>
              <a:latin typeface="+mj-lt"/>
            </a:endParaRPr>
          </a:p>
          <a:p>
            <a:pPr marL="457200" indent="-457200">
              <a:buAutoNum type="arabicPeriod"/>
            </a:pPr>
            <a:r>
              <a:rPr lang="en-GB" sz="2400" dirty="0">
                <a:solidFill>
                  <a:schemeClr val="accent1"/>
                </a:solidFill>
                <a:latin typeface="+mj-lt"/>
              </a:rPr>
              <a:t>People tend to read posters from left to right, and top to bottom – so consider your layout!</a:t>
            </a:r>
          </a:p>
          <a:p>
            <a:pPr marL="457200" indent="-457200">
              <a:buAutoNum type="arabicPeriod"/>
            </a:pPr>
            <a:endParaRPr lang="en-GB" sz="2400" dirty="0">
              <a:solidFill>
                <a:schemeClr val="accent1"/>
              </a:solidFill>
              <a:latin typeface="+mj-lt"/>
            </a:endParaRPr>
          </a:p>
          <a:p>
            <a:pPr marL="457200" indent="-457200">
              <a:buAutoNum type="arabicPeriod"/>
            </a:pPr>
            <a:r>
              <a:rPr lang="en-GB" sz="2400" dirty="0">
                <a:solidFill>
                  <a:schemeClr val="accent1"/>
                </a:solidFill>
                <a:latin typeface="+mj-lt"/>
              </a:rPr>
              <a:t>Avoid too much jargon</a:t>
            </a:r>
          </a:p>
          <a:p>
            <a:pPr marL="457200" indent="-457200">
              <a:buAutoNum type="arabicPeriod"/>
            </a:pPr>
            <a:endParaRPr lang="en-GB" sz="2400" dirty="0">
              <a:solidFill>
                <a:schemeClr val="accent1"/>
              </a:solidFill>
              <a:latin typeface="+mj-lt"/>
            </a:endParaRPr>
          </a:p>
          <a:p>
            <a:pPr marL="457200" indent="-457200">
              <a:buAutoNum type="arabicPeriod"/>
            </a:pPr>
            <a:r>
              <a:rPr lang="en-GB" sz="2400" dirty="0">
                <a:solidFill>
                  <a:schemeClr val="accent1"/>
                </a:solidFill>
                <a:latin typeface="+mj-lt"/>
              </a:rPr>
              <a:t>Colour and font schemes</a:t>
            </a:r>
          </a:p>
          <a:p>
            <a:pPr lvl="1"/>
            <a:r>
              <a:rPr lang="en-GB" sz="2200" dirty="0">
                <a:solidFill>
                  <a:schemeClr val="accent1"/>
                </a:solidFill>
                <a:latin typeface="+mj-lt"/>
              </a:rPr>
              <a:t>Remember: Simple is often best</a:t>
            </a:r>
          </a:p>
          <a:p>
            <a:pPr lvl="1"/>
            <a:endParaRPr lang="en-GB" sz="2200" dirty="0">
              <a:solidFill>
                <a:schemeClr val="accent1"/>
              </a:solidFill>
              <a:latin typeface="+mj-lt"/>
            </a:endParaRPr>
          </a:p>
          <a:p>
            <a:pPr marL="457200" indent="-457200">
              <a:buFont typeface="+mj-lt"/>
              <a:buAutoNum type="arabicPeriod"/>
            </a:pPr>
            <a:r>
              <a:rPr lang="en-GB" sz="2200" dirty="0">
                <a:solidFill>
                  <a:schemeClr val="accent1"/>
                </a:solidFill>
                <a:latin typeface="+mj-lt"/>
              </a:rPr>
              <a:t>Balance text and images (and space!)</a:t>
            </a:r>
          </a:p>
          <a:p>
            <a:pPr marL="457200" indent="-457200">
              <a:buFont typeface="+mj-lt"/>
              <a:buAutoNum type="arabicPeriod"/>
            </a:pPr>
            <a:endParaRPr lang="en-GB" sz="2400" dirty="0">
              <a:solidFill>
                <a:schemeClr val="accent1"/>
              </a:solidFill>
              <a:latin typeface="+mj-lt"/>
            </a:endParaRPr>
          </a:p>
          <a:p>
            <a:endParaRPr lang="en-GB" sz="2400" i="1" dirty="0">
              <a:solidFill>
                <a:schemeClr val="accent1"/>
              </a:solidFill>
              <a:latin typeface="+mj-lt"/>
            </a:endParaRPr>
          </a:p>
          <a:p>
            <a:endParaRPr lang="en-GB" sz="1800" i="1" dirty="0">
              <a:solidFill>
                <a:schemeClr val="accent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3856605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941" y="466311"/>
            <a:ext cx="7639050" cy="54483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66629" y="93870"/>
            <a:ext cx="4892703" cy="6523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7623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7903" y="2102231"/>
            <a:ext cx="3833906" cy="2119912"/>
          </a:xfrm>
          <a:ln w="28575"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 algn="ctr"/>
            <a:r>
              <a:rPr lang="en-GB" sz="4000" b="1" dirty="0"/>
              <a:t>Oral presentations: Guidelines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45211" y="1394565"/>
            <a:ext cx="6248398" cy="5655156"/>
          </a:xfrm>
        </p:spPr>
        <p:txBody>
          <a:bodyPr>
            <a:normAutofit/>
          </a:bodyPr>
          <a:lstStyle/>
          <a:p>
            <a:r>
              <a:rPr lang="en-GB" sz="2400" dirty="0">
                <a:solidFill>
                  <a:schemeClr val="accent1"/>
                </a:solidFill>
                <a:latin typeface="+mj-lt"/>
              </a:rPr>
              <a:t>The main difference between the written words (contained within your poster) and giving an oral presentation is the ‘ORAL’ part!</a:t>
            </a:r>
          </a:p>
          <a:p>
            <a:endParaRPr lang="en-GB" sz="2400" dirty="0">
              <a:solidFill>
                <a:schemeClr val="accent1"/>
              </a:solidFill>
              <a:latin typeface="+mj-lt"/>
            </a:endParaRPr>
          </a:p>
          <a:p>
            <a:r>
              <a:rPr lang="en-GB" sz="2400" dirty="0">
                <a:solidFill>
                  <a:schemeClr val="accent1"/>
                </a:solidFill>
                <a:latin typeface="+mj-lt"/>
              </a:rPr>
              <a:t>The facts remain the same – you just ‘tell’ them differently</a:t>
            </a:r>
          </a:p>
        </p:txBody>
      </p:sp>
    </p:spTree>
    <p:extLst>
      <p:ext uri="{BB962C8B-B14F-4D97-AF65-F5344CB8AC3E}">
        <p14:creationId xmlns:p14="http://schemas.microsoft.com/office/powerpoint/2010/main" val="391015921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7903" y="2102231"/>
            <a:ext cx="3833906" cy="2119912"/>
          </a:xfrm>
          <a:ln w="28575"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 algn="ctr"/>
            <a:r>
              <a:rPr lang="en-GB" sz="4000" b="1" dirty="0"/>
              <a:t>Oral presentations: Guidelines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5197392" y="423766"/>
          <a:ext cx="6248400" cy="56562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415332" y="4365266"/>
            <a:ext cx="34032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1C546B"/>
                </a:solidFill>
                <a:effectLst/>
                <a:uLnTx/>
                <a:uFillTx/>
                <a:latin typeface="Century Schoolbook" panose="02040604050505020304"/>
                <a:ea typeface="+mn-ea"/>
                <a:cs typeface="+mn-cs"/>
              </a:rPr>
              <a:t>Beins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546B"/>
                </a:solidFill>
                <a:effectLst/>
                <a:uLnTx/>
                <a:uFillTx/>
                <a:latin typeface="Century Schoolbook" panose="02040604050505020304"/>
                <a:ea typeface="+mn-ea"/>
                <a:cs typeface="+mn-cs"/>
              </a:rPr>
              <a:t> and </a:t>
            </a:r>
            <a:r>
              <a:rPr kumimoji="0" lang="en-GB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1C546B"/>
                </a:solidFill>
                <a:effectLst/>
                <a:uLnTx/>
                <a:uFillTx/>
                <a:latin typeface="Century Schoolbook" panose="02040604050505020304"/>
                <a:ea typeface="+mn-ea"/>
                <a:cs typeface="+mn-cs"/>
              </a:rPr>
              <a:t>Beins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546B"/>
                </a:solidFill>
                <a:effectLst/>
                <a:uLnTx/>
                <a:uFillTx/>
                <a:latin typeface="Century Schoolbook" panose="02040604050505020304"/>
                <a:ea typeface="+mn-ea"/>
                <a:cs typeface="+mn-cs"/>
              </a:rPr>
              <a:t> (2012)</a:t>
            </a:r>
          </a:p>
        </p:txBody>
      </p:sp>
    </p:spTree>
    <p:extLst>
      <p:ext uri="{BB962C8B-B14F-4D97-AF65-F5344CB8AC3E}">
        <p14:creationId xmlns:p14="http://schemas.microsoft.com/office/powerpoint/2010/main" val="107077003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7903" y="2102231"/>
            <a:ext cx="3833906" cy="2119912"/>
          </a:xfrm>
          <a:ln w="28575"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 algn="ctr"/>
            <a:r>
              <a:rPr lang="en-GB" sz="4000" b="1" dirty="0"/>
              <a:t>Oral presentations: Guidelines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97503" y="456311"/>
            <a:ext cx="6248398" cy="565515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>
                <a:solidFill>
                  <a:schemeClr val="accent1"/>
                </a:solidFill>
                <a:latin typeface="+mj-lt"/>
              </a:rPr>
              <a:t>1. Identify the main points</a:t>
            </a:r>
          </a:p>
          <a:p>
            <a:pPr lvl="1"/>
            <a:r>
              <a:rPr lang="en-GB" sz="2200" dirty="0">
                <a:solidFill>
                  <a:schemeClr val="accent1"/>
                </a:solidFill>
                <a:latin typeface="+mj-lt"/>
              </a:rPr>
              <a:t>Don’t overload the audience</a:t>
            </a:r>
            <a:br>
              <a:rPr lang="en-GB" sz="2200" dirty="0">
                <a:solidFill>
                  <a:schemeClr val="accent1"/>
                </a:solidFill>
                <a:latin typeface="+mj-lt"/>
              </a:rPr>
            </a:br>
            <a:endParaRPr lang="en-GB" sz="2200" dirty="0">
              <a:solidFill>
                <a:schemeClr val="accent1"/>
              </a:solidFill>
              <a:latin typeface="+mj-lt"/>
            </a:endParaRPr>
          </a:p>
          <a:p>
            <a:pPr marL="0" indent="0">
              <a:buNone/>
            </a:pPr>
            <a:r>
              <a:rPr lang="en-GB" sz="2200" dirty="0">
                <a:solidFill>
                  <a:schemeClr val="accent1"/>
                </a:solidFill>
                <a:latin typeface="+mj-lt"/>
              </a:rPr>
              <a:t>2. </a:t>
            </a:r>
            <a:r>
              <a:rPr lang="en-GB" sz="2400" dirty="0">
                <a:solidFill>
                  <a:schemeClr val="accent1"/>
                </a:solidFill>
                <a:latin typeface="+mj-lt"/>
              </a:rPr>
              <a:t>Provide evidence to support points</a:t>
            </a:r>
          </a:p>
          <a:p>
            <a:endParaRPr lang="en-GB" sz="2400" dirty="0">
              <a:solidFill>
                <a:schemeClr val="accent1"/>
              </a:solidFill>
              <a:latin typeface="+mj-lt"/>
            </a:endParaRPr>
          </a:p>
          <a:p>
            <a:pPr marL="0" indent="0">
              <a:buNone/>
            </a:pPr>
            <a:r>
              <a:rPr lang="en-GB" sz="2400" dirty="0">
                <a:solidFill>
                  <a:schemeClr val="accent1"/>
                </a:solidFill>
                <a:latin typeface="+mj-lt"/>
              </a:rPr>
              <a:t>3. Practice!</a:t>
            </a:r>
          </a:p>
          <a:p>
            <a:pPr lvl="1"/>
            <a:r>
              <a:rPr lang="en-GB" sz="2400" dirty="0">
                <a:solidFill>
                  <a:schemeClr val="accent1"/>
                </a:solidFill>
                <a:latin typeface="+mj-lt"/>
              </a:rPr>
              <a:t>Poor timing affects grades. </a:t>
            </a:r>
            <a:br>
              <a:rPr lang="en-GB" sz="2400" dirty="0">
                <a:solidFill>
                  <a:schemeClr val="accent1"/>
                </a:solidFill>
                <a:latin typeface="+mj-lt"/>
              </a:rPr>
            </a:br>
            <a:endParaRPr lang="en-GB" sz="2400" dirty="0">
              <a:solidFill>
                <a:schemeClr val="accent1"/>
              </a:solidFill>
              <a:latin typeface="+mj-lt"/>
            </a:endParaRPr>
          </a:p>
          <a:p>
            <a:pPr marL="0" indent="0">
              <a:buNone/>
            </a:pPr>
            <a:r>
              <a:rPr lang="en-GB" sz="2400" dirty="0">
                <a:solidFill>
                  <a:schemeClr val="accent1"/>
                </a:solidFill>
                <a:latin typeface="+mj-lt"/>
              </a:rPr>
              <a:t>4. If including results of studies, keep it simple</a:t>
            </a:r>
            <a:br>
              <a:rPr lang="en-GB" sz="2600" dirty="0">
                <a:solidFill>
                  <a:schemeClr val="accent1"/>
                </a:solidFill>
                <a:latin typeface="+mj-lt"/>
              </a:rPr>
            </a:br>
            <a:endParaRPr lang="en-GB" sz="2600" dirty="0">
              <a:solidFill>
                <a:schemeClr val="accent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28262541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991963548"/>
      </p:ext>
    </p:extLst>
  </p:cSld>
  <p:clrMapOvr>
    <a:masterClrMapping/>
  </p:clrMapOvr>
</p:sld>
</file>

<file path=ppt/theme/theme1.xml><?xml version="1.0" encoding="utf-8"?>
<a:theme xmlns:a="http://schemas.openxmlformats.org/drawingml/2006/main" name="Headlines">
  <a:themeElements>
    <a:clrScheme name="Headlines">
      <a:dk1>
        <a:sysClr val="windowText" lastClr="000000"/>
      </a:dk1>
      <a:lt1>
        <a:sysClr val="window" lastClr="FFFFFF"/>
      </a:lt1>
      <a:dk2>
        <a:srgbClr val="07151B"/>
      </a:dk2>
      <a:lt2>
        <a:srgbClr val="F2F3F3"/>
      </a:lt2>
      <a:accent1>
        <a:srgbClr val="1C546B"/>
      </a:accent1>
      <a:accent2>
        <a:srgbClr val="606968"/>
      </a:accent2>
      <a:accent3>
        <a:srgbClr val="8D8D35"/>
      </a:accent3>
      <a:accent4>
        <a:srgbClr val="D9A142"/>
      </a:accent4>
      <a:accent5>
        <a:srgbClr val="C47023"/>
      </a:accent5>
      <a:accent6>
        <a:srgbClr val="754D64"/>
      </a:accent6>
      <a:hlink>
        <a:srgbClr val="417E93"/>
      </a:hlink>
      <a:folHlink>
        <a:srgbClr val="A76D89"/>
      </a:folHlink>
    </a:clrScheme>
    <a:fontScheme name="Headlines">
      <a:majorFont>
        <a:latin typeface="Century Schoolbook" panose="020406040505050203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Headlines">
      <a:fillStyleLst>
        <a:solidFill>
          <a:schemeClr val="phClr"/>
        </a:solidFill>
        <a:solidFill>
          <a:schemeClr val="phClr">
            <a:tint val="67000"/>
            <a:satMod val="105000"/>
          </a:schemeClr>
        </a:solidFill>
        <a:gradFill rotWithShape="1">
          <a:gsLst>
            <a:gs pos="0">
              <a:schemeClr val="phClr">
                <a:tint val="100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innerShdw blurRad="88900" dist="25400" dir="10800000">
              <a:srgbClr val="000000">
                <a:alpha val="25000"/>
              </a:srgbClr>
            </a:innerShdw>
            <a:outerShdw blurRad="25400" dist="25400" dir="5400000" rotWithShape="0">
              <a:srgbClr val="FFFFFF">
                <a:alpha val="10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Headlines" id="{3841520A-25F2-4EB8-BE4C-611DB5ABEED9}" vid="{12434FFF-CE4A-40FC-99FF-CA1400F2E6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210</TotalTime>
  <Words>642</Words>
  <Application>Microsoft Office PowerPoint</Application>
  <PresentationFormat>Widescreen</PresentationFormat>
  <Paragraphs>94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6" baseType="lpstr">
      <vt:lpstr>Arial</vt:lpstr>
      <vt:lpstr>Century Schoolbook</vt:lpstr>
      <vt:lpstr>Corbel</vt:lpstr>
      <vt:lpstr>Headlines</vt:lpstr>
      <vt:lpstr>Study skills: Poster presentations</vt:lpstr>
      <vt:lpstr>Provide an overview of why posters are an effective method of communication  Provide tips and advice on how to start to construct a poster  Practical examples of how to go about developing an effect poster</vt:lpstr>
      <vt:lpstr>Oral and Poster Presentations</vt:lpstr>
      <vt:lpstr>Poster presentations</vt:lpstr>
      <vt:lpstr>Poster presentations</vt:lpstr>
      <vt:lpstr>Poster presentations</vt:lpstr>
      <vt:lpstr>Poster presentations</vt:lpstr>
      <vt:lpstr>Poster presentations</vt:lpstr>
      <vt:lpstr>PowerPoint Presentation</vt:lpstr>
      <vt:lpstr>PowerPoint Presentation</vt:lpstr>
      <vt:lpstr>Poster presentations</vt:lpstr>
      <vt:lpstr>Jargon  “Special words or expressions used by a profession or group that are difficult for others to understand.”</vt:lpstr>
      <vt:lpstr>Poster presentations</vt:lpstr>
      <vt:lpstr>PowerPoint Presentation</vt:lpstr>
      <vt:lpstr>PowerPoint Presentation</vt:lpstr>
      <vt:lpstr>PowerPoint Presentation</vt:lpstr>
      <vt:lpstr>Poster presentations</vt:lpstr>
      <vt:lpstr>PowerPoint Presentation</vt:lpstr>
      <vt:lpstr>Oral presentations: Guidelines</vt:lpstr>
      <vt:lpstr>Oral presentations: Guidelines</vt:lpstr>
      <vt:lpstr>Oral presentations: Guidelines</vt:lpstr>
      <vt:lpstr>Any questions?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Academic Study Skills for Students</dc:title>
  <dc:creator>Zoe Cooke</dc:creator>
  <cp:lastModifiedBy>Zoe Cooke</cp:lastModifiedBy>
  <cp:revision>1</cp:revision>
  <dcterms:created xsi:type="dcterms:W3CDTF">2022-11-25T08:16:40Z</dcterms:created>
  <dcterms:modified xsi:type="dcterms:W3CDTF">2023-11-08T13:46:15Z</dcterms:modified>
</cp:coreProperties>
</file>