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5" r:id="rId4"/>
    <p:sldId id="267" r:id="rId5"/>
    <p:sldId id="271" r:id="rId6"/>
    <p:sldId id="272" r:id="rId7"/>
    <p:sldId id="260" r:id="rId8"/>
    <p:sldId id="268" r:id="rId9"/>
    <p:sldId id="261" r:id="rId10"/>
    <p:sldId id="269" r:id="rId11"/>
    <p:sldId id="270"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E600F7-13AE-26DE-7D04-84674020211F}" v="198" dt="2026-06-13T14:39:52.717"/>
    <p1510:client id="{4E6D1695-974E-89FF-2D81-0AF0E1A2BB97}" v="638" dt="2026-06-15T03:45:12.411"/>
    <p1510:client id="{A3993218-D29B-CFAF-61FB-11A6C399427B}" v="656" dt="2026-06-13T20:17:37.801"/>
    <p1510:client id="{AE4C4A48-81FB-2CE7-323D-CA395F209578}" v="349" dt="2026-06-13T14:54:36.455"/>
    <p1510:client id="{B4D97BBA-BEBF-1BAE-9859-EA15D5C1DE7E}" v="85" dt="2026-06-13T13:38:13.894"/>
    <p1510:client id="{C6646A85-70C1-79D6-AE62-002A95EE3DD3}" v="494" dt="2026-06-15T05:21:47.072"/>
    <p1510:client id="{D7E3C618-ED41-0245-F1EB-85C386C6F0DC}" v="269" dt="2026-06-13T18:01:10.766"/>
    <p1510:client id="{EF3A39B2-8F73-508C-8FA4-CAA5F4D68010}" v="114" dt="2026-06-15T05:35:26.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ila Bilal (2511210)" userId="S::2511210@student.uwtsd.ac.uk::0e2f5df1-ae76-4f4f-a141-f40a3c9998b7" providerId="AD" clId="Web-{C6646A85-70C1-79D6-AE62-002A95EE3DD3}"/>
    <pc:docChg chg="addSld delSld modSld sldOrd">
      <pc:chgData name="Nabila Bilal (2511210)" userId="S::2511210@student.uwtsd.ac.uk::0e2f5df1-ae76-4f4f-a141-f40a3c9998b7" providerId="AD" clId="Web-{C6646A85-70C1-79D6-AE62-002A95EE3DD3}" dt="2026-06-15T05:21:47.072" v="457"/>
      <pc:docMkLst>
        <pc:docMk/>
      </pc:docMkLst>
      <pc:sldChg chg="del">
        <pc:chgData name="Nabila Bilal (2511210)" userId="S::2511210@student.uwtsd.ac.uk::0e2f5df1-ae76-4f4f-a141-f40a3c9998b7" providerId="AD" clId="Web-{C6646A85-70C1-79D6-AE62-002A95EE3DD3}" dt="2026-06-15T05:17:03.060" v="396"/>
        <pc:sldMkLst>
          <pc:docMk/>
          <pc:sldMk cId="1329139223" sldId="259"/>
        </pc:sldMkLst>
      </pc:sldChg>
      <pc:sldChg chg="modSp ord">
        <pc:chgData name="Nabila Bilal (2511210)" userId="S::2511210@student.uwtsd.ac.uk::0e2f5df1-ae76-4f4f-a141-f40a3c9998b7" providerId="AD" clId="Web-{C6646A85-70C1-79D6-AE62-002A95EE3DD3}" dt="2026-06-15T05:18:40.393" v="445"/>
        <pc:sldMkLst>
          <pc:docMk/>
          <pc:sldMk cId="3701337164" sldId="260"/>
        </pc:sldMkLst>
        <pc:spChg chg="mod">
          <ac:chgData name="Nabila Bilal (2511210)" userId="S::2511210@student.uwtsd.ac.uk::0e2f5df1-ae76-4f4f-a141-f40a3c9998b7" providerId="AD" clId="Web-{C6646A85-70C1-79D6-AE62-002A95EE3DD3}" dt="2026-06-15T04:43:03.359" v="104" actId="20577"/>
          <ac:spMkLst>
            <pc:docMk/>
            <pc:sldMk cId="3701337164" sldId="260"/>
            <ac:spMk id="2" creationId="{3E751D9D-5A0B-9716-B9E5-2B1ED21DD140}"/>
          </ac:spMkLst>
        </pc:spChg>
        <pc:spChg chg="mod">
          <ac:chgData name="Nabila Bilal (2511210)" userId="S::2511210@student.uwtsd.ac.uk::0e2f5df1-ae76-4f4f-a141-f40a3c9998b7" providerId="AD" clId="Web-{C6646A85-70C1-79D6-AE62-002A95EE3DD3}" dt="2026-06-15T04:43:04.140" v="118" actId="20577"/>
          <ac:spMkLst>
            <pc:docMk/>
            <pc:sldMk cId="3701337164" sldId="260"/>
            <ac:spMk id="3" creationId="{37D54385-AEF3-B2A6-8ADD-C5D6B80C96B1}"/>
          </ac:spMkLst>
        </pc:spChg>
      </pc:sldChg>
      <pc:sldChg chg="modSp">
        <pc:chgData name="Nabila Bilal (2511210)" userId="S::2511210@student.uwtsd.ac.uk::0e2f5df1-ae76-4f4f-a141-f40a3c9998b7" providerId="AD" clId="Web-{C6646A85-70C1-79D6-AE62-002A95EE3DD3}" dt="2026-06-15T04:53:24.333" v="191" actId="20577"/>
        <pc:sldMkLst>
          <pc:docMk/>
          <pc:sldMk cId="2917394864" sldId="261"/>
        </pc:sldMkLst>
        <pc:spChg chg="mod">
          <ac:chgData name="Nabila Bilal (2511210)" userId="S::2511210@student.uwtsd.ac.uk::0e2f5df1-ae76-4f4f-a141-f40a3c9998b7" providerId="AD" clId="Web-{C6646A85-70C1-79D6-AE62-002A95EE3DD3}" dt="2026-06-15T04:49:03.482" v="168" actId="14100"/>
          <ac:spMkLst>
            <pc:docMk/>
            <pc:sldMk cId="2917394864" sldId="261"/>
            <ac:spMk id="2" creationId="{9090AB1F-9D5D-CD02-7D6A-E39D9A8B957E}"/>
          </ac:spMkLst>
        </pc:spChg>
        <pc:spChg chg="mod">
          <ac:chgData name="Nabila Bilal (2511210)" userId="S::2511210@student.uwtsd.ac.uk::0e2f5df1-ae76-4f4f-a141-f40a3c9998b7" providerId="AD" clId="Web-{C6646A85-70C1-79D6-AE62-002A95EE3DD3}" dt="2026-06-15T04:53:24.333" v="191" actId="20577"/>
          <ac:spMkLst>
            <pc:docMk/>
            <pc:sldMk cId="2917394864" sldId="261"/>
            <ac:spMk id="3" creationId="{3FB3948A-0CDE-ED7E-AE7F-34F2B39E255E}"/>
          </ac:spMkLst>
        </pc:spChg>
      </pc:sldChg>
      <pc:sldChg chg="del">
        <pc:chgData name="Nabila Bilal (2511210)" userId="S::2511210@student.uwtsd.ac.uk::0e2f5df1-ae76-4f4f-a141-f40a3c9998b7" providerId="AD" clId="Web-{C6646A85-70C1-79D6-AE62-002A95EE3DD3}" dt="2026-06-15T04:43:04.968" v="132"/>
        <pc:sldMkLst>
          <pc:docMk/>
          <pc:sldMk cId="2686176697" sldId="262"/>
        </pc:sldMkLst>
      </pc:sldChg>
      <pc:sldChg chg="modSp">
        <pc:chgData name="Nabila Bilal (2511210)" userId="S::2511210@student.uwtsd.ac.uk::0e2f5df1-ae76-4f4f-a141-f40a3c9998b7" providerId="AD" clId="Web-{C6646A85-70C1-79D6-AE62-002A95EE3DD3}" dt="2026-06-15T04:43:01.890" v="87" actId="20577"/>
        <pc:sldMkLst>
          <pc:docMk/>
          <pc:sldMk cId="560190884" sldId="265"/>
        </pc:sldMkLst>
        <pc:spChg chg="mod">
          <ac:chgData name="Nabila Bilal (2511210)" userId="S::2511210@student.uwtsd.ac.uk::0e2f5df1-ae76-4f4f-a141-f40a3c9998b7" providerId="AD" clId="Web-{C6646A85-70C1-79D6-AE62-002A95EE3DD3}" dt="2026-06-15T04:43:01.890" v="87" actId="20577"/>
          <ac:spMkLst>
            <pc:docMk/>
            <pc:sldMk cId="560190884" sldId="265"/>
            <ac:spMk id="3" creationId="{E360F085-8A9B-C7C3-0EFE-B5E8F9E1A6CA}"/>
          </ac:spMkLst>
        </pc:spChg>
      </pc:sldChg>
      <pc:sldChg chg="addSp delSp modSp mod ord setBg">
        <pc:chgData name="Nabila Bilal (2511210)" userId="S::2511210@student.uwtsd.ac.uk::0e2f5df1-ae76-4f4f-a141-f40a3c9998b7" providerId="AD" clId="Web-{C6646A85-70C1-79D6-AE62-002A95EE3DD3}" dt="2026-06-15T05:21:47.072" v="457"/>
        <pc:sldMkLst>
          <pc:docMk/>
          <pc:sldMk cId="2802352540" sldId="266"/>
        </pc:sldMkLst>
        <pc:spChg chg="add del mod">
          <ac:chgData name="Nabila Bilal (2511210)" userId="S::2511210@student.uwtsd.ac.uk::0e2f5df1-ae76-4f4f-a141-f40a3c9998b7" providerId="AD" clId="Web-{C6646A85-70C1-79D6-AE62-002A95EE3DD3}" dt="2026-06-15T05:19:54.099" v="447"/>
          <ac:spMkLst>
            <pc:docMk/>
            <pc:sldMk cId="2802352540" sldId="266"/>
            <ac:spMk id="2" creationId="{BB9F25E1-114E-7A7A-1E66-6C9FCCD3F88C}"/>
          </ac:spMkLst>
        </pc:spChg>
        <pc:spChg chg="add del">
          <ac:chgData name="Nabila Bilal (2511210)" userId="S::2511210@student.uwtsd.ac.uk::0e2f5df1-ae76-4f4f-a141-f40a3c9998b7" providerId="AD" clId="Web-{C6646A85-70C1-79D6-AE62-002A95EE3DD3}" dt="2026-06-15T05:20:42.663" v="451"/>
          <ac:spMkLst>
            <pc:docMk/>
            <pc:sldMk cId="2802352540" sldId="266"/>
            <ac:spMk id="8" creationId="{42A4FC2C-047E-45A5-965D-8E1E3BF09BC6}"/>
          </ac:spMkLst>
        </pc:spChg>
        <pc:spChg chg="add del">
          <ac:chgData name="Nabila Bilal (2511210)" userId="S::2511210@student.uwtsd.ac.uk::0e2f5df1-ae76-4f4f-a141-f40a3c9998b7" providerId="AD" clId="Web-{C6646A85-70C1-79D6-AE62-002A95EE3DD3}" dt="2026-06-15T05:20:50.663" v="453"/>
          <ac:spMkLst>
            <pc:docMk/>
            <pc:sldMk cId="2802352540" sldId="266"/>
            <ac:spMk id="10" creationId="{16B067B1-F4E5-4FDF-813D-C9E872E80075}"/>
          </ac:spMkLst>
        </pc:spChg>
        <pc:spChg chg="add">
          <ac:chgData name="Nabila Bilal (2511210)" userId="S::2511210@student.uwtsd.ac.uk::0e2f5df1-ae76-4f4f-a141-f40a3c9998b7" providerId="AD" clId="Web-{C6646A85-70C1-79D6-AE62-002A95EE3DD3}" dt="2026-06-15T05:20:50.679" v="454"/>
          <ac:spMkLst>
            <pc:docMk/>
            <pc:sldMk cId="2802352540" sldId="266"/>
            <ac:spMk id="12" creationId="{11B2B030-4738-4359-9E46-144B7C8BFF8B}"/>
          </ac:spMkLst>
        </pc:spChg>
        <pc:spChg chg="add">
          <ac:chgData name="Nabila Bilal (2511210)" userId="S::2511210@student.uwtsd.ac.uk::0e2f5df1-ae76-4f4f-a141-f40a3c9998b7" providerId="AD" clId="Web-{C6646A85-70C1-79D6-AE62-002A95EE3DD3}" dt="2026-06-15T05:20:50.679" v="454"/>
          <ac:spMkLst>
            <pc:docMk/>
            <pc:sldMk cId="2802352540" sldId="266"/>
            <ac:spMk id="13" creationId="{E722B2DD-E14D-4972-9D98-5D6E61B1B2D2}"/>
          </ac:spMkLst>
        </pc:spChg>
        <pc:picChg chg="add del mod">
          <ac:chgData name="Nabila Bilal (2511210)" userId="S::2511210@student.uwtsd.ac.uk::0e2f5df1-ae76-4f4f-a141-f40a3c9998b7" providerId="AD" clId="Web-{C6646A85-70C1-79D6-AE62-002A95EE3DD3}" dt="2026-06-15T05:20:58.445" v="455"/>
          <ac:picMkLst>
            <pc:docMk/>
            <pc:sldMk cId="2802352540" sldId="266"/>
            <ac:picMk id="3" creationId="{DF0A7D18-FAD0-E973-811F-562F36F762B0}"/>
          </ac:picMkLst>
        </pc:picChg>
        <pc:picChg chg="add del mod">
          <ac:chgData name="Nabila Bilal (2511210)" userId="S::2511210@student.uwtsd.ac.uk::0e2f5df1-ae76-4f4f-a141-f40a3c9998b7" providerId="AD" clId="Web-{C6646A85-70C1-79D6-AE62-002A95EE3DD3}" dt="2026-06-15T05:21:47.072" v="457"/>
          <ac:picMkLst>
            <pc:docMk/>
            <pc:sldMk cId="2802352540" sldId="266"/>
            <ac:picMk id="4" creationId="{ACD26864-71CD-26DC-F9D0-2A63A7CF7E28}"/>
          </ac:picMkLst>
        </pc:picChg>
      </pc:sldChg>
      <pc:sldChg chg="addSp delSp modSp mod setBg">
        <pc:chgData name="Nabila Bilal (2511210)" userId="S::2511210@student.uwtsd.ac.uk::0e2f5df1-ae76-4f4f-a141-f40a3c9998b7" providerId="AD" clId="Web-{C6646A85-70C1-79D6-AE62-002A95EE3DD3}" dt="2026-06-15T05:10:43.513" v="322"/>
        <pc:sldMkLst>
          <pc:docMk/>
          <pc:sldMk cId="1607548914" sldId="267"/>
        </pc:sldMkLst>
        <pc:spChg chg="mod ord">
          <ac:chgData name="Nabila Bilal (2511210)" userId="S::2511210@student.uwtsd.ac.uk::0e2f5df1-ae76-4f4f-a141-f40a3c9998b7" providerId="AD" clId="Web-{C6646A85-70C1-79D6-AE62-002A95EE3DD3}" dt="2026-06-15T05:10:43.513" v="322"/>
          <ac:spMkLst>
            <pc:docMk/>
            <pc:sldMk cId="1607548914" sldId="267"/>
            <ac:spMk id="2" creationId="{584F65FB-2A01-B284-457B-218D26934A3A}"/>
          </ac:spMkLst>
        </pc:spChg>
        <pc:spChg chg="del">
          <ac:chgData name="Nabila Bilal (2511210)" userId="S::2511210@student.uwtsd.ac.uk::0e2f5df1-ae76-4f4f-a141-f40a3c9998b7" providerId="AD" clId="Web-{C6646A85-70C1-79D6-AE62-002A95EE3DD3}" dt="2026-06-15T04:43:02.218" v="88"/>
          <ac:spMkLst>
            <pc:docMk/>
            <pc:sldMk cId="1607548914" sldId="267"/>
            <ac:spMk id="3" creationId="{93D1B35F-7ED7-45B6-3740-41392FF52DDF}"/>
          </ac:spMkLst>
        </pc:spChg>
        <pc:spChg chg="add del mod">
          <ac:chgData name="Nabila Bilal (2511210)" userId="S::2511210@student.uwtsd.ac.uk::0e2f5df1-ae76-4f4f-a141-f40a3c9998b7" providerId="AD" clId="Web-{C6646A85-70C1-79D6-AE62-002A95EE3DD3}" dt="2026-06-15T05:03:13.935" v="250"/>
          <ac:spMkLst>
            <pc:docMk/>
            <pc:sldMk cId="1607548914" sldId="267"/>
            <ac:spMk id="6" creationId="{AD728876-A598-98F2-CC8E-49920328C974}"/>
          </ac:spMkLst>
        </pc:spChg>
        <pc:spChg chg="add del">
          <ac:chgData name="Nabila Bilal (2511210)" userId="S::2511210@student.uwtsd.ac.uk::0e2f5df1-ae76-4f4f-a141-f40a3c9998b7" providerId="AD" clId="Web-{C6646A85-70C1-79D6-AE62-002A95EE3DD3}" dt="2026-06-15T05:09:14.087" v="304"/>
          <ac:spMkLst>
            <pc:docMk/>
            <pc:sldMk cId="1607548914" sldId="267"/>
            <ac:spMk id="7" creationId="{E02D5489-48DE-2780-C669-B6E9A91F8332}"/>
          </ac:spMkLst>
        </pc:spChg>
        <pc:spChg chg="add del mod">
          <ac:chgData name="Nabila Bilal (2511210)" userId="S::2511210@student.uwtsd.ac.uk::0e2f5df1-ae76-4f4f-a141-f40a3c9998b7" providerId="AD" clId="Web-{C6646A85-70C1-79D6-AE62-002A95EE3DD3}" dt="2026-06-15T05:02:40.074" v="232"/>
          <ac:spMkLst>
            <pc:docMk/>
            <pc:sldMk cId="1607548914" sldId="267"/>
            <ac:spMk id="8" creationId="{0B2A962C-F923-4BA3-66EA-659EC9994177}"/>
          </ac:spMkLst>
        </pc:spChg>
        <pc:spChg chg="add del">
          <ac:chgData name="Nabila Bilal (2511210)" userId="S::2511210@student.uwtsd.ac.uk::0e2f5df1-ae76-4f4f-a141-f40a3c9998b7" providerId="AD" clId="Web-{C6646A85-70C1-79D6-AE62-002A95EE3DD3}" dt="2026-06-15T05:10:43.513" v="322"/>
          <ac:spMkLst>
            <pc:docMk/>
            <pc:sldMk cId="1607548914" sldId="267"/>
            <ac:spMk id="11" creationId="{327D73B4-9F5C-4A64-A179-51B9500CB8B5}"/>
          </ac:spMkLst>
        </pc:spChg>
        <pc:spChg chg="add del">
          <ac:chgData name="Nabila Bilal (2511210)" userId="S::2511210@student.uwtsd.ac.uk::0e2f5df1-ae76-4f4f-a141-f40a3c9998b7" providerId="AD" clId="Web-{C6646A85-70C1-79D6-AE62-002A95EE3DD3}" dt="2026-06-15T05:10:43.513" v="322"/>
          <ac:spMkLst>
            <pc:docMk/>
            <pc:sldMk cId="1607548914" sldId="267"/>
            <ac:spMk id="13" creationId="{C1F06963-6374-4B48-844F-071A9BAAAE02}"/>
          </ac:spMkLst>
        </pc:spChg>
        <pc:spChg chg="add del">
          <ac:chgData name="Nabila Bilal (2511210)" userId="S::2511210@student.uwtsd.ac.uk::0e2f5df1-ae76-4f4f-a141-f40a3c9998b7" providerId="AD" clId="Web-{C6646A85-70C1-79D6-AE62-002A95EE3DD3}" dt="2026-06-15T05:10:43.513" v="322"/>
          <ac:spMkLst>
            <pc:docMk/>
            <pc:sldMk cId="1607548914" sldId="267"/>
            <ac:spMk id="15" creationId="{6CB927A4-E432-4310-9CD5-E89FF5063179}"/>
          </ac:spMkLst>
        </pc:spChg>
        <pc:spChg chg="add del">
          <ac:chgData name="Nabila Bilal (2511210)" userId="S::2511210@student.uwtsd.ac.uk::0e2f5df1-ae76-4f4f-a141-f40a3c9998b7" providerId="AD" clId="Web-{C6646A85-70C1-79D6-AE62-002A95EE3DD3}" dt="2026-06-15T05:10:43.513" v="322"/>
          <ac:spMkLst>
            <pc:docMk/>
            <pc:sldMk cId="1607548914" sldId="267"/>
            <ac:spMk id="17" creationId="{1453BF6C-B012-48B7-B4E8-6D7AC7C27D02}"/>
          </ac:spMkLst>
        </pc:spChg>
        <pc:spChg chg="add del">
          <ac:chgData name="Nabila Bilal (2511210)" userId="S::2511210@student.uwtsd.ac.uk::0e2f5df1-ae76-4f4f-a141-f40a3c9998b7" providerId="AD" clId="Web-{C6646A85-70C1-79D6-AE62-002A95EE3DD3}" dt="2026-06-15T05:10:43.513" v="322"/>
          <ac:spMkLst>
            <pc:docMk/>
            <pc:sldMk cId="1607548914" sldId="267"/>
            <ac:spMk id="19" creationId="{E3020543-B24B-4EC4-8FFC-8DD88EEA91A8}"/>
          </ac:spMkLst>
        </pc:spChg>
        <pc:spChg chg="add del">
          <ac:chgData name="Nabila Bilal (2511210)" userId="S::2511210@student.uwtsd.ac.uk::0e2f5df1-ae76-4f4f-a141-f40a3c9998b7" providerId="AD" clId="Web-{C6646A85-70C1-79D6-AE62-002A95EE3DD3}" dt="2026-06-15T05:10:02.714" v="307"/>
          <ac:spMkLst>
            <pc:docMk/>
            <pc:sldMk cId="1607548914" sldId="267"/>
            <ac:spMk id="26" creationId="{5964CBE2-084A-47DF-A704-CF5F6217B569}"/>
          </ac:spMkLst>
        </pc:spChg>
        <pc:spChg chg="add del">
          <ac:chgData name="Nabila Bilal (2511210)" userId="S::2511210@student.uwtsd.ac.uk::0e2f5df1-ae76-4f4f-a141-f40a3c9998b7" providerId="AD" clId="Web-{C6646A85-70C1-79D6-AE62-002A95EE3DD3}" dt="2026-06-15T05:10:02.714" v="307"/>
          <ac:spMkLst>
            <pc:docMk/>
            <pc:sldMk cId="1607548914" sldId="267"/>
            <ac:spMk id="28" creationId="{686A5CBB-E03B-4019-8BCD-78975D39E48C}"/>
          </ac:spMkLst>
        </pc:spChg>
        <pc:spChg chg="add del">
          <ac:chgData name="Nabila Bilal (2511210)" userId="S::2511210@student.uwtsd.ac.uk::0e2f5df1-ae76-4f4f-a141-f40a3c9998b7" providerId="AD" clId="Web-{C6646A85-70C1-79D6-AE62-002A95EE3DD3}" dt="2026-06-15T05:10:02.714" v="307"/>
          <ac:spMkLst>
            <pc:docMk/>
            <pc:sldMk cId="1607548914" sldId="267"/>
            <ac:spMk id="30" creationId="{94993204-9792-4E61-A83C-73D4379E2B1C}"/>
          </ac:spMkLst>
        </pc:spChg>
        <pc:spChg chg="add del">
          <ac:chgData name="Nabila Bilal (2511210)" userId="S::2511210@student.uwtsd.ac.uk::0e2f5df1-ae76-4f4f-a141-f40a3c9998b7" providerId="AD" clId="Web-{C6646A85-70C1-79D6-AE62-002A95EE3DD3}" dt="2026-06-15T05:10:07.168" v="309"/>
          <ac:spMkLst>
            <pc:docMk/>
            <pc:sldMk cId="1607548914" sldId="267"/>
            <ac:spMk id="32" creationId="{854DEE1C-7FD6-4FA0-A96A-BDF952F199AB}"/>
          </ac:spMkLst>
        </pc:spChg>
        <pc:spChg chg="add del">
          <ac:chgData name="Nabila Bilal (2511210)" userId="S::2511210@student.uwtsd.ac.uk::0e2f5df1-ae76-4f4f-a141-f40a3c9998b7" providerId="AD" clId="Web-{C6646A85-70C1-79D6-AE62-002A95EE3DD3}" dt="2026-06-15T05:10:10.246" v="311"/>
          <ac:spMkLst>
            <pc:docMk/>
            <pc:sldMk cId="1607548914" sldId="267"/>
            <ac:spMk id="34" creationId="{5964CBE2-084A-47DF-A704-CF5F6217B569}"/>
          </ac:spMkLst>
        </pc:spChg>
        <pc:spChg chg="add del">
          <ac:chgData name="Nabila Bilal (2511210)" userId="S::2511210@student.uwtsd.ac.uk::0e2f5df1-ae76-4f4f-a141-f40a3c9998b7" providerId="AD" clId="Web-{C6646A85-70C1-79D6-AE62-002A95EE3DD3}" dt="2026-06-15T05:10:10.246" v="311"/>
          <ac:spMkLst>
            <pc:docMk/>
            <pc:sldMk cId="1607548914" sldId="267"/>
            <ac:spMk id="35" creationId="{686A5CBB-E03B-4019-8BCD-78975D39E48C}"/>
          </ac:spMkLst>
        </pc:spChg>
        <pc:spChg chg="add del">
          <ac:chgData name="Nabila Bilal (2511210)" userId="S::2511210@student.uwtsd.ac.uk::0e2f5df1-ae76-4f4f-a141-f40a3c9998b7" providerId="AD" clId="Web-{C6646A85-70C1-79D6-AE62-002A95EE3DD3}" dt="2026-06-15T05:10:10.246" v="311"/>
          <ac:spMkLst>
            <pc:docMk/>
            <pc:sldMk cId="1607548914" sldId="267"/>
            <ac:spMk id="36" creationId="{94993204-9792-4E61-A83C-73D4379E2B1C}"/>
          </ac:spMkLst>
        </pc:spChg>
        <pc:spChg chg="add del">
          <ac:chgData name="Nabila Bilal (2511210)" userId="S::2511210@student.uwtsd.ac.uk::0e2f5df1-ae76-4f4f-a141-f40a3c9998b7" providerId="AD" clId="Web-{C6646A85-70C1-79D6-AE62-002A95EE3DD3}" dt="2026-06-15T05:10:12.762" v="313"/>
          <ac:spMkLst>
            <pc:docMk/>
            <pc:sldMk cId="1607548914" sldId="267"/>
            <ac:spMk id="38" creationId="{854DEE1C-7FD6-4FA0-A96A-BDF952F199AB}"/>
          </ac:spMkLst>
        </pc:spChg>
        <pc:spChg chg="add del">
          <ac:chgData name="Nabila Bilal (2511210)" userId="S::2511210@student.uwtsd.ac.uk::0e2f5df1-ae76-4f4f-a141-f40a3c9998b7" providerId="AD" clId="Web-{C6646A85-70C1-79D6-AE62-002A95EE3DD3}" dt="2026-06-15T05:10:15.668" v="315"/>
          <ac:spMkLst>
            <pc:docMk/>
            <pc:sldMk cId="1607548914" sldId="267"/>
            <ac:spMk id="40" creationId="{9B7AD9F6-8CE7-4299-8FC6-328F4DCD3FF9}"/>
          </ac:spMkLst>
        </pc:spChg>
        <pc:spChg chg="add del">
          <ac:chgData name="Nabila Bilal (2511210)" userId="S::2511210@student.uwtsd.ac.uk::0e2f5df1-ae76-4f4f-a141-f40a3c9998b7" providerId="AD" clId="Web-{C6646A85-70C1-79D6-AE62-002A95EE3DD3}" dt="2026-06-15T05:10:15.668" v="315"/>
          <ac:spMkLst>
            <pc:docMk/>
            <pc:sldMk cId="1607548914" sldId="267"/>
            <ac:spMk id="41" creationId="{3F9B0603-37C5-4312-AE4D-A3D015475403}"/>
          </ac:spMkLst>
        </pc:spChg>
        <pc:spChg chg="add del">
          <ac:chgData name="Nabila Bilal (2511210)" userId="S::2511210@student.uwtsd.ac.uk::0e2f5df1-ae76-4f4f-a141-f40a3c9998b7" providerId="AD" clId="Web-{C6646A85-70C1-79D6-AE62-002A95EE3DD3}" dt="2026-06-15T05:10:27.575" v="317"/>
          <ac:spMkLst>
            <pc:docMk/>
            <pc:sldMk cId="1607548914" sldId="267"/>
            <ac:spMk id="43" creationId="{E91DC736-0EF8-4F87-9146-EBF1D2EE4D3D}"/>
          </ac:spMkLst>
        </pc:spChg>
        <pc:spChg chg="add del">
          <ac:chgData name="Nabila Bilal (2511210)" userId="S::2511210@student.uwtsd.ac.uk::0e2f5df1-ae76-4f4f-a141-f40a3c9998b7" providerId="AD" clId="Web-{C6646A85-70C1-79D6-AE62-002A95EE3DD3}" dt="2026-06-15T05:10:27.575" v="317"/>
          <ac:spMkLst>
            <pc:docMk/>
            <pc:sldMk cId="1607548914" sldId="267"/>
            <ac:spMk id="44" creationId="{097CD68E-23E3-4007-8847-CD0944C4F7BE}"/>
          </ac:spMkLst>
        </pc:spChg>
        <pc:spChg chg="add del">
          <ac:chgData name="Nabila Bilal (2511210)" userId="S::2511210@student.uwtsd.ac.uk::0e2f5df1-ae76-4f4f-a141-f40a3c9998b7" providerId="AD" clId="Web-{C6646A85-70C1-79D6-AE62-002A95EE3DD3}" dt="2026-06-15T05:10:27.575" v="317"/>
          <ac:spMkLst>
            <pc:docMk/>
            <pc:sldMk cId="1607548914" sldId="267"/>
            <ac:spMk id="45" creationId="{AF2F604E-43BE-4DC3-B983-E071523364F8}"/>
          </ac:spMkLst>
        </pc:spChg>
        <pc:spChg chg="add del">
          <ac:chgData name="Nabila Bilal (2511210)" userId="S::2511210@student.uwtsd.ac.uk::0e2f5df1-ae76-4f4f-a141-f40a3c9998b7" providerId="AD" clId="Web-{C6646A85-70C1-79D6-AE62-002A95EE3DD3}" dt="2026-06-15T05:10:27.575" v="317"/>
          <ac:spMkLst>
            <pc:docMk/>
            <pc:sldMk cId="1607548914" sldId="267"/>
            <ac:spMk id="46" creationId="{08C9B587-E65E-4B52-B37C-ABEBB6E87928}"/>
          </ac:spMkLst>
        </pc:spChg>
        <pc:spChg chg="add del">
          <ac:chgData name="Nabila Bilal (2511210)" userId="S::2511210@student.uwtsd.ac.uk::0e2f5df1-ae76-4f4f-a141-f40a3c9998b7" providerId="AD" clId="Web-{C6646A85-70C1-79D6-AE62-002A95EE3DD3}" dt="2026-06-15T05:10:30.934" v="319"/>
          <ac:spMkLst>
            <pc:docMk/>
            <pc:sldMk cId="1607548914" sldId="267"/>
            <ac:spMk id="48" creationId="{0671A8AE-40A1-4631-A6B8-581AFF065482}"/>
          </ac:spMkLst>
        </pc:spChg>
        <pc:spChg chg="add del">
          <ac:chgData name="Nabila Bilal (2511210)" userId="S::2511210@student.uwtsd.ac.uk::0e2f5df1-ae76-4f4f-a141-f40a3c9998b7" providerId="AD" clId="Web-{C6646A85-70C1-79D6-AE62-002A95EE3DD3}" dt="2026-06-15T05:10:30.934" v="319"/>
          <ac:spMkLst>
            <pc:docMk/>
            <pc:sldMk cId="1607548914" sldId="267"/>
            <ac:spMk id="49" creationId="{AB58EF07-17C2-48CF-ABB0-EEF1F17CB8F0}"/>
          </ac:spMkLst>
        </pc:spChg>
        <pc:spChg chg="add del">
          <ac:chgData name="Nabila Bilal (2511210)" userId="S::2511210@student.uwtsd.ac.uk::0e2f5df1-ae76-4f4f-a141-f40a3c9998b7" providerId="AD" clId="Web-{C6646A85-70C1-79D6-AE62-002A95EE3DD3}" dt="2026-06-15T05:10:30.934" v="319"/>
          <ac:spMkLst>
            <pc:docMk/>
            <pc:sldMk cId="1607548914" sldId="267"/>
            <ac:spMk id="50" creationId="{AF2F604E-43BE-4DC3-B983-E071523364F8}"/>
          </ac:spMkLst>
        </pc:spChg>
        <pc:spChg chg="add del">
          <ac:chgData name="Nabila Bilal (2511210)" userId="S::2511210@student.uwtsd.ac.uk::0e2f5df1-ae76-4f4f-a141-f40a3c9998b7" providerId="AD" clId="Web-{C6646A85-70C1-79D6-AE62-002A95EE3DD3}" dt="2026-06-15T05:10:30.934" v="319"/>
          <ac:spMkLst>
            <pc:docMk/>
            <pc:sldMk cId="1607548914" sldId="267"/>
            <ac:spMk id="51" creationId="{08C9B587-E65E-4B52-B37C-ABEBB6E87928}"/>
          </ac:spMkLst>
        </pc:spChg>
        <pc:spChg chg="add del">
          <ac:chgData name="Nabila Bilal (2511210)" userId="S::2511210@student.uwtsd.ac.uk::0e2f5df1-ae76-4f4f-a141-f40a3c9998b7" providerId="AD" clId="Web-{C6646A85-70C1-79D6-AE62-002A95EE3DD3}" dt="2026-06-15T05:10:43.513" v="321"/>
          <ac:spMkLst>
            <pc:docMk/>
            <pc:sldMk cId="1607548914" sldId="267"/>
            <ac:spMk id="53" creationId="{B9D7E975-9161-4F2D-AC53-69E1912F6B5D}"/>
          </ac:spMkLst>
        </pc:spChg>
        <pc:spChg chg="add del">
          <ac:chgData name="Nabila Bilal (2511210)" userId="S::2511210@student.uwtsd.ac.uk::0e2f5df1-ae76-4f4f-a141-f40a3c9998b7" providerId="AD" clId="Web-{C6646A85-70C1-79D6-AE62-002A95EE3DD3}" dt="2026-06-15T05:10:43.513" v="321"/>
          <ac:spMkLst>
            <pc:docMk/>
            <pc:sldMk cId="1607548914" sldId="267"/>
            <ac:spMk id="54" creationId="{827DC2C4-B485-428A-BF4A-472D2967F47F}"/>
          </ac:spMkLst>
        </pc:spChg>
        <pc:spChg chg="add del">
          <ac:chgData name="Nabila Bilal (2511210)" userId="S::2511210@student.uwtsd.ac.uk::0e2f5df1-ae76-4f4f-a141-f40a3c9998b7" providerId="AD" clId="Web-{C6646A85-70C1-79D6-AE62-002A95EE3DD3}" dt="2026-06-15T05:10:43.513" v="321"/>
          <ac:spMkLst>
            <pc:docMk/>
            <pc:sldMk cId="1607548914" sldId="267"/>
            <ac:spMk id="55" creationId="{463E6235-1649-4B47-9862-4026FC473B6F}"/>
          </ac:spMkLst>
        </pc:spChg>
        <pc:spChg chg="add">
          <ac:chgData name="Nabila Bilal (2511210)" userId="S::2511210@student.uwtsd.ac.uk::0e2f5df1-ae76-4f4f-a141-f40a3c9998b7" providerId="AD" clId="Web-{C6646A85-70C1-79D6-AE62-002A95EE3DD3}" dt="2026-06-15T05:10:43.513" v="322"/>
          <ac:spMkLst>
            <pc:docMk/>
            <pc:sldMk cId="1607548914" sldId="267"/>
            <ac:spMk id="57" creationId="{37C89E4B-3C9F-44B9-8B86-D9E3D112D8EC}"/>
          </ac:spMkLst>
        </pc:spChg>
        <pc:picChg chg="add mod ord">
          <ac:chgData name="Nabila Bilal (2511210)" userId="S::2511210@student.uwtsd.ac.uk::0e2f5df1-ae76-4f4f-a141-f40a3c9998b7" providerId="AD" clId="Web-{C6646A85-70C1-79D6-AE62-002A95EE3DD3}" dt="2026-06-15T05:10:43.513" v="322"/>
          <ac:picMkLst>
            <pc:docMk/>
            <pc:sldMk cId="1607548914" sldId="267"/>
            <ac:picMk id="4" creationId="{683D9388-77F2-51AA-32EB-713F43B61BFE}"/>
          </ac:picMkLst>
        </pc:picChg>
        <pc:picChg chg="add del mod">
          <ac:chgData name="Nabila Bilal (2511210)" userId="S::2511210@student.uwtsd.ac.uk::0e2f5df1-ae76-4f4f-a141-f40a3c9998b7" providerId="AD" clId="Web-{C6646A85-70C1-79D6-AE62-002A95EE3DD3}" dt="2026-06-15T05:02:43.871" v="233"/>
          <ac:picMkLst>
            <pc:docMk/>
            <pc:sldMk cId="1607548914" sldId="267"/>
            <ac:picMk id="5" creationId="{4132E178-4451-2AAA-99D9-181070BA2F58}"/>
          </ac:picMkLst>
        </pc:picChg>
        <pc:cxnChg chg="add del">
          <ac:chgData name="Nabila Bilal (2511210)" userId="S::2511210@student.uwtsd.ac.uk::0e2f5df1-ae76-4f4f-a141-f40a3c9998b7" providerId="AD" clId="Web-{C6646A85-70C1-79D6-AE62-002A95EE3DD3}" dt="2026-06-15T05:10:43.513" v="322"/>
          <ac:cxnSpMkLst>
            <pc:docMk/>
            <pc:sldMk cId="1607548914" sldId="267"/>
            <ac:cxnSpMk id="21" creationId="{C49DA8F6-BCC1-4447-B54C-57856834B94B}"/>
          </ac:cxnSpMkLst>
        </pc:cxnChg>
        <pc:cxnChg chg="add">
          <ac:chgData name="Nabila Bilal (2511210)" userId="S::2511210@student.uwtsd.ac.uk::0e2f5df1-ae76-4f4f-a141-f40a3c9998b7" providerId="AD" clId="Web-{C6646A85-70C1-79D6-AE62-002A95EE3DD3}" dt="2026-06-15T05:10:43.513" v="322"/>
          <ac:cxnSpMkLst>
            <pc:docMk/>
            <pc:sldMk cId="1607548914" sldId="267"/>
            <ac:cxnSpMk id="58" creationId="{AA2EAA10-076F-46BD-8F0F-B9A2FB77A85C}"/>
          </ac:cxnSpMkLst>
        </pc:cxnChg>
      </pc:sldChg>
      <pc:sldChg chg="modSp new">
        <pc:chgData name="Nabila Bilal (2511210)" userId="S::2511210@student.uwtsd.ac.uk::0e2f5df1-ae76-4f4f-a141-f40a3c9998b7" providerId="AD" clId="Web-{C6646A85-70C1-79D6-AE62-002A95EE3DD3}" dt="2026-06-15T04:43:04.874" v="131" actId="20577"/>
        <pc:sldMkLst>
          <pc:docMk/>
          <pc:sldMk cId="4262907620" sldId="268"/>
        </pc:sldMkLst>
        <pc:spChg chg="mod">
          <ac:chgData name="Nabila Bilal (2511210)" userId="S::2511210@student.uwtsd.ac.uk::0e2f5df1-ae76-4f4f-a141-f40a3c9998b7" providerId="AD" clId="Web-{C6646A85-70C1-79D6-AE62-002A95EE3DD3}" dt="2026-06-15T04:43:04.531" v="125" actId="14100"/>
          <ac:spMkLst>
            <pc:docMk/>
            <pc:sldMk cId="4262907620" sldId="268"/>
            <ac:spMk id="2" creationId="{37794760-57AD-BF7F-85D2-040095D1042F}"/>
          </ac:spMkLst>
        </pc:spChg>
        <pc:spChg chg="mod">
          <ac:chgData name="Nabila Bilal (2511210)" userId="S::2511210@student.uwtsd.ac.uk::0e2f5df1-ae76-4f4f-a141-f40a3c9998b7" providerId="AD" clId="Web-{C6646A85-70C1-79D6-AE62-002A95EE3DD3}" dt="2026-06-15T04:43:04.874" v="131" actId="20577"/>
          <ac:spMkLst>
            <pc:docMk/>
            <pc:sldMk cId="4262907620" sldId="268"/>
            <ac:spMk id="3" creationId="{A23E9528-965C-949C-AA84-3E423984DBD0}"/>
          </ac:spMkLst>
        </pc:spChg>
      </pc:sldChg>
      <pc:sldChg chg="modSp new">
        <pc:chgData name="Nabila Bilal (2511210)" userId="S::2511210@student.uwtsd.ac.uk::0e2f5df1-ae76-4f4f-a141-f40a3c9998b7" providerId="AD" clId="Web-{C6646A85-70C1-79D6-AE62-002A95EE3DD3}" dt="2026-06-15T04:53:45.990" v="194" actId="14100"/>
        <pc:sldMkLst>
          <pc:docMk/>
          <pc:sldMk cId="3327955576" sldId="269"/>
        </pc:sldMkLst>
        <pc:spChg chg="mod">
          <ac:chgData name="Nabila Bilal (2511210)" userId="S::2511210@student.uwtsd.ac.uk::0e2f5df1-ae76-4f4f-a141-f40a3c9998b7" providerId="AD" clId="Web-{C6646A85-70C1-79D6-AE62-002A95EE3DD3}" dt="2026-06-15T04:53:40.412" v="193" actId="14100"/>
          <ac:spMkLst>
            <pc:docMk/>
            <pc:sldMk cId="3327955576" sldId="269"/>
            <ac:spMk id="2" creationId="{67598E02-D5DC-D84B-638A-C7DCB20E969E}"/>
          </ac:spMkLst>
        </pc:spChg>
        <pc:spChg chg="mod">
          <ac:chgData name="Nabila Bilal (2511210)" userId="S::2511210@student.uwtsd.ac.uk::0e2f5df1-ae76-4f4f-a141-f40a3c9998b7" providerId="AD" clId="Web-{C6646A85-70C1-79D6-AE62-002A95EE3DD3}" dt="2026-06-15T04:53:45.990" v="194" actId="14100"/>
          <ac:spMkLst>
            <pc:docMk/>
            <pc:sldMk cId="3327955576" sldId="269"/>
            <ac:spMk id="3" creationId="{799B4FC1-BB4F-FD29-C48A-8998F987F974}"/>
          </ac:spMkLst>
        </pc:spChg>
      </pc:sldChg>
      <pc:sldChg chg="modSp new">
        <pc:chgData name="Nabila Bilal (2511210)" userId="S::2511210@student.uwtsd.ac.uk::0e2f5df1-ae76-4f4f-a141-f40a3c9998b7" providerId="AD" clId="Web-{C6646A85-70C1-79D6-AE62-002A95EE3DD3}" dt="2026-06-15T05:01:20.008" v="204" actId="20577"/>
        <pc:sldMkLst>
          <pc:docMk/>
          <pc:sldMk cId="2874227116" sldId="270"/>
        </pc:sldMkLst>
        <pc:spChg chg="mod">
          <ac:chgData name="Nabila Bilal (2511210)" userId="S::2511210@student.uwtsd.ac.uk::0e2f5df1-ae76-4f4f-a141-f40a3c9998b7" providerId="AD" clId="Web-{C6646A85-70C1-79D6-AE62-002A95EE3DD3}" dt="2026-06-15T04:57:24.121" v="197" actId="14100"/>
          <ac:spMkLst>
            <pc:docMk/>
            <pc:sldMk cId="2874227116" sldId="270"/>
            <ac:spMk id="2" creationId="{5FB46355-9020-7BDA-3B90-4A2F2BC06F37}"/>
          </ac:spMkLst>
        </pc:spChg>
        <pc:spChg chg="mod">
          <ac:chgData name="Nabila Bilal (2511210)" userId="S::2511210@student.uwtsd.ac.uk::0e2f5df1-ae76-4f4f-a141-f40a3c9998b7" providerId="AD" clId="Web-{C6646A85-70C1-79D6-AE62-002A95EE3DD3}" dt="2026-06-15T05:01:20.008" v="204" actId="20577"/>
          <ac:spMkLst>
            <pc:docMk/>
            <pc:sldMk cId="2874227116" sldId="270"/>
            <ac:spMk id="3" creationId="{220FB914-B385-7665-D5CE-B8F06D3C82B1}"/>
          </ac:spMkLst>
        </pc:spChg>
      </pc:sldChg>
      <pc:sldChg chg="addSp delSp modSp new mod setBg">
        <pc:chgData name="Nabila Bilal (2511210)" userId="S::2511210@student.uwtsd.ac.uk::0e2f5df1-ae76-4f4f-a141-f40a3c9998b7" providerId="AD" clId="Web-{C6646A85-70C1-79D6-AE62-002A95EE3DD3}" dt="2026-06-15T05:16:14.792" v="395" actId="20577"/>
        <pc:sldMkLst>
          <pc:docMk/>
          <pc:sldMk cId="1893613817" sldId="271"/>
        </pc:sldMkLst>
        <pc:spChg chg="mod">
          <ac:chgData name="Nabila Bilal (2511210)" userId="S::2511210@student.uwtsd.ac.uk::0e2f5df1-ae76-4f4f-a141-f40a3c9998b7" providerId="AD" clId="Web-{C6646A85-70C1-79D6-AE62-002A95EE3DD3}" dt="2026-06-15T05:16:14.792" v="395" actId="20577"/>
          <ac:spMkLst>
            <pc:docMk/>
            <pc:sldMk cId="1893613817" sldId="271"/>
            <ac:spMk id="2" creationId="{20976AB6-86DA-CBED-6A59-CF0CC58EEB97}"/>
          </ac:spMkLst>
        </pc:spChg>
        <pc:spChg chg="del">
          <ac:chgData name="Nabila Bilal (2511210)" userId="S::2511210@student.uwtsd.ac.uk::0e2f5df1-ae76-4f4f-a141-f40a3c9998b7" providerId="AD" clId="Web-{C6646A85-70C1-79D6-AE62-002A95EE3DD3}" dt="2026-06-15T05:11:43.500" v="324"/>
          <ac:spMkLst>
            <pc:docMk/>
            <pc:sldMk cId="1893613817" sldId="271"/>
            <ac:spMk id="3" creationId="{93EDEC1A-AB8D-85A5-876A-6461BDB2D6CC}"/>
          </ac:spMkLst>
        </pc:spChg>
        <pc:spChg chg="add mod">
          <ac:chgData name="Nabila Bilal (2511210)" userId="S::2511210@student.uwtsd.ac.uk::0e2f5df1-ae76-4f4f-a141-f40a3c9998b7" providerId="AD" clId="Web-{C6646A85-70C1-79D6-AE62-002A95EE3DD3}" dt="2026-06-15T05:12:56.471" v="381" actId="20577"/>
          <ac:spMkLst>
            <pc:docMk/>
            <pc:sldMk cId="1893613817" sldId="271"/>
            <ac:spMk id="5" creationId="{AD1B7F08-6155-CC71-6A4A-BA630020BB0F}"/>
          </ac:spMkLst>
        </pc:spChg>
        <pc:spChg chg="add">
          <ac:chgData name="Nabila Bilal (2511210)" userId="S::2511210@student.uwtsd.ac.uk::0e2f5df1-ae76-4f4f-a141-f40a3c9998b7" providerId="AD" clId="Web-{C6646A85-70C1-79D6-AE62-002A95EE3DD3}" dt="2026-06-15T05:12:33.892" v="357"/>
          <ac:spMkLst>
            <pc:docMk/>
            <pc:sldMk cId="1893613817" sldId="271"/>
            <ac:spMk id="10" creationId="{870A1295-61BC-4214-AA3E-D396673024D0}"/>
          </ac:spMkLst>
        </pc:spChg>
        <pc:grpChg chg="add">
          <ac:chgData name="Nabila Bilal (2511210)" userId="S::2511210@student.uwtsd.ac.uk::0e2f5df1-ae76-4f4f-a141-f40a3c9998b7" providerId="AD" clId="Web-{C6646A85-70C1-79D6-AE62-002A95EE3DD3}" dt="2026-06-15T05:12:33.892" v="357"/>
          <ac:grpSpMkLst>
            <pc:docMk/>
            <pc:sldMk cId="1893613817" sldId="271"/>
            <ac:grpSpMk id="12" creationId="{0B139475-2B26-4CA9-9413-DE741E49F7BB}"/>
          </ac:grpSpMkLst>
        </pc:grpChg>
        <pc:picChg chg="add mod ord">
          <ac:chgData name="Nabila Bilal (2511210)" userId="S::2511210@student.uwtsd.ac.uk::0e2f5df1-ae76-4f4f-a141-f40a3c9998b7" providerId="AD" clId="Web-{C6646A85-70C1-79D6-AE62-002A95EE3DD3}" dt="2026-06-15T05:12:33.892" v="357"/>
          <ac:picMkLst>
            <pc:docMk/>
            <pc:sldMk cId="1893613817" sldId="271"/>
            <ac:picMk id="4" creationId="{C57D2C73-DFE1-C516-59B8-E250AAA66D71}"/>
          </ac:picMkLst>
        </pc:picChg>
      </pc:sldChg>
      <pc:sldChg chg="new">
        <pc:chgData name="Nabila Bilal (2511210)" userId="S::2511210@student.uwtsd.ac.uk::0e2f5df1-ae76-4f4f-a141-f40a3c9998b7" providerId="AD" clId="Web-{C6646A85-70C1-79D6-AE62-002A95EE3DD3}" dt="2026-06-15T05:18:23.548" v="443"/>
        <pc:sldMkLst>
          <pc:docMk/>
          <pc:sldMk cId="3932061983" sldId="272"/>
        </pc:sldMkLst>
      </pc:sldChg>
    </pc:docChg>
  </pc:docChgLst>
  <pc:docChgLst>
    <pc:chgData name="Nabila Bilal (2511210)" userId="S::2511210@student.uwtsd.ac.uk::0e2f5df1-ae76-4f4f-a141-f40a3c9998b7" providerId="AD" clId="Web-{0BE600F7-13AE-26DE-7D04-84674020211F}"/>
    <pc:docChg chg="addSld delSld modSld">
      <pc:chgData name="Nabila Bilal (2511210)" userId="S::2511210@student.uwtsd.ac.uk::0e2f5df1-ae76-4f4f-a141-f40a3c9998b7" providerId="AD" clId="Web-{0BE600F7-13AE-26DE-7D04-84674020211F}" dt="2026-06-13T14:39:52.717" v="200" actId="20577"/>
      <pc:docMkLst>
        <pc:docMk/>
      </pc:docMkLst>
      <pc:sldChg chg="delSp modSp new">
        <pc:chgData name="Nabila Bilal (2511210)" userId="S::2511210@student.uwtsd.ac.uk::0e2f5df1-ae76-4f4f-a141-f40a3c9998b7" providerId="AD" clId="Web-{0BE600F7-13AE-26DE-7D04-84674020211F}" dt="2026-06-13T13:45:24.438" v="62" actId="20577"/>
        <pc:sldMkLst>
          <pc:docMk/>
          <pc:sldMk cId="2003132465" sldId="256"/>
        </pc:sldMkLst>
        <pc:spChg chg="mod">
          <ac:chgData name="Nabila Bilal (2511210)" userId="S::2511210@student.uwtsd.ac.uk::0e2f5df1-ae76-4f4f-a141-f40a3c9998b7" providerId="AD" clId="Web-{0BE600F7-13AE-26DE-7D04-84674020211F}" dt="2026-06-13T13:45:24.438" v="62" actId="20577"/>
          <ac:spMkLst>
            <pc:docMk/>
            <pc:sldMk cId="2003132465" sldId="256"/>
            <ac:spMk id="2" creationId="{A86B7CAB-89E1-EA0D-7D53-C21B82AB0984}"/>
          </ac:spMkLst>
        </pc:spChg>
      </pc:sldChg>
      <pc:sldChg chg="new">
        <pc:chgData name="Nabila Bilal (2511210)" userId="S::2511210@student.uwtsd.ac.uk::0e2f5df1-ae76-4f4f-a141-f40a3c9998b7" providerId="AD" clId="Web-{0BE600F7-13AE-26DE-7D04-84674020211F}" dt="2026-06-13T13:46:12.239" v="64"/>
        <pc:sldMkLst>
          <pc:docMk/>
          <pc:sldMk cId="864684482" sldId="258"/>
        </pc:sldMkLst>
      </pc:sldChg>
      <pc:sldChg chg="new">
        <pc:chgData name="Nabila Bilal (2511210)" userId="S::2511210@student.uwtsd.ac.uk::0e2f5df1-ae76-4f4f-a141-f40a3c9998b7" providerId="AD" clId="Web-{0BE600F7-13AE-26DE-7D04-84674020211F}" dt="2026-06-13T13:46:14.817" v="66"/>
        <pc:sldMkLst>
          <pc:docMk/>
          <pc:sldMk cId="3701337164" sldId="260"/>
        </pc:sldMkLst>
      </pc:sldChg>
      <pc:sldChg chg="new">
        <pc:chgData name="Nabila Bilal (2511210)" userId="S::2511210@student.uwtsd.ac.uk::0e2f5df1-ae76-4f4f-a141-f40a3c9998b7" providerId="AD" clId="Web-{0BE600F7-13AE-26DE-7D04-84674020211F}" dt="2026-06-13T13:46:16.145" v="67"/>
        <pc:sldMkLst>
          <pc:docMk/>
          <pc:sldMk cId="2917394864" sldId="261"/>
        </pc:sldMkLst>
      </pc:sldChg>
      <pc:sldChg chg="new">
        <pc:chgData name="Nabila Bilal (2511210)" userId="S::2511210@student.uwtsd.ac.uk::0e2f5df1-ae76-4f4f-a141-f40a3c9998b7" providerId="AD" clId="Web-{0BE600F7-13AE-26DE-7D04-84674020211F}" dt="2026-06-13T13:46:17.723" v="69"/>
        <pc:sldMkLst>
          <pc:docMk/>
          <pc:sldMk cId="2667573770" sldId="263"/>
        </pc:sldMkLst>
      </pc:sldChg>
      <pc:sldChg chg="new">
        <pc:chgData name="Nabila Bilal (2511210)" userId="S::2511210@student.uwtsd.ac.uk::0e2f5df1-ae76-4f4f-a141-f40a3c9998b7" providerId="AD" clId="Web-{0BE600F7-13AE-26DE-7D04-84674020211F}" dt="2026-06-13T13:46:19.567" v="70"/>
        <pc:sldMkLst>
          <pc:docMk/>
          <pc:sldMk cId="3871635870" sldId="264"/>
        </pc:sldMkLst>
      </pc:sldChg>
      <pc:sldChg chg="modSp new">
        <pc:chgData name="Nabila Bilal (2511210)" userId="S::2511210@student.uwtsd.ac.uk::0e2f5df1-ae76-4f4f-a141-f40a3c9998b7" providerId="AD" clId="Web-{0BE600F7-13AE-26DE-7D04-84674020211F}" dt="2026-06-13T13:48:11.493" v="83" actId="20577"/>
        <pc:sldMkLst>
          <pc:docMk/>
          <pc:sldMk cId="560190884" sldId="265"/>
        </pc:sldMkLst>
        <pc:spChg chg="mod">
          <ac:chgData name="Nabila Bilal (2511210)" userId="S::2511210@student.uwtsd.ac.uk::0e2f5df1-ae76-4f4f-a141-f40a3c9998b7" providerId="AD" clId="Web-{0BE600F7-13AE-26DE-7D04-84674020211F}" dt="2026-06-13T13:48:11.493" v="83" actId="20577"/>
          <ac:spMkLst>
            <pc:docMk/>
            <pc:sldMk cId="560190884" sldId="265"/>
            <ac:spMk id="2" creationId="{D0D0C310-9BCD-1217-3BBB-A5979C3913B2}"/>
          </ac:spMkLst>
        </pc:spChg>
      </pc:sldChg>
    </pc:docChg>
  </pc:docChgLst>
  <pc:docChgLst>
    <pc:chgData name="Nabila Bilal (2511210)" userId="S::2511210@student.uwtsd.ac.uk::0e2f5df1-ae76-4f4f-a141-f40a3c9998b7" providerId="AD" clId="Web-{AE4C4A48-81FB-2CE7-323D-CA395F209578}"/>
    <pc:docChg chg="modSld">
      <pc:chgData name="Nabila Bilal (2511210)" userId="S::2511210@student.uwtsd.ac.uk::0e2f5df1-ae76-4f4f-a141-f40a3c9998b7" providerId="AD" clId="Web-{AE4C4A48-81FB-2CE7-323D-CA395F209578}" dt="2026-06-13T14:54:36.455" v="348" actId="20577"/>
      <pc:docMkLst>
        <pc:docMk/>
      </pc:docMkLst>
    </pc:docChg>
  </pc:docChgLst>
  <pc:docChgLst>
    <pc:chgData name="Nabila Bilal (2511210)" userId="S::2511210@student.uwtsd.ac.uk::0e2f5df1-ae76-4f4f-a141-f40a3c9998b7" providerId="AD" clId="Web-{B4D97BBA-BEBF-1BAE-9859-EA15D5C1DE7E}"/>
    <pc:docChg chg="modSld">
      <pc:chgData name="Nabila Bilal (2511210)" userId="S::2511210@student.uwtsd.ac.uk::0e2f5df1-ae76-4f4f-a141-f40a3c9998b7" providerId="AD" clId="Web-{B4D97BBA-BEBF-1BAE-9859-EA15D5C1DE7E}" dt="2026-06-13T13:38:13.894" v="85" actId="20577"/>
      <pc:docMkLst>
        <pc:docMk/>
      </pc:docMkLst>
    </pc:docChg>
  </pc:docChgLst>
  <pc:docChgLst>
    <pc:chgData name="Nabila Bilal (2511210)" userId="S::2511210@student.uwtsd.ac.uk::0e2f5df1-ae76-4f4f-a141-f40a3c9998b7" providerId="AD" clId="Web-{A3993218-D29B-CFAF-61FB-11A6C399427B}"/>
    <pc:docChg chg="addSld modSld sldOrd">
      <pc:chgData name="Nabila Bilal (2511210)" userId="S::2511210@student.uwtsd.ac.uk::0e2f5df1-ae76-4f4f-a141-f40a3c9998b7" providerId="AD" clId="Web-{A3993218-D29B-CFAF-61FB-11A6C399427B}" dt="2026-06-13T19:44:16.111" v="651" actId="20577"/>
      <pc:docMkLst>
        <pc:docMk/>
      </pc:docMkLst>
      <pc:sldChg chg="modSp">
        <pc:chgData name="Nabila Bilal (2511210)" userId="S::2511210@student.uwtsd.ac.uk::0e2f5df1-ae76-4f4f-a141-f40a3c9998b7" providerId="AD" clId="Web-{A3993218-D29B-CFAF-61FB-11A6C399427B}" dt="2026-06-13T19:42:46.905" v="600" actId="20577"/>
        <pc:sldMkLst>
          <pc:docMk/>
          <pc:sldMk cId="2003132465" sldId="256"/>
        </pc:sldMkLst>
        <pc:spChg chg="mod">
          <ac:chgData name="Nabila Bilal (2511210)" userId="S::2511210@student.uwtsd.ac.uk::0e2f5df1-ae76-4f4f-a141-f40a3c9998b7" providerId="AD" clId="Web-{A3993218-D29B-CFAF-61FB-11A6C399427B}" dt="2026-06-13T19:42:46.905" v="600" actId="20577"/>
          <ac:spMkLst>
            <pc:docMk/>
            <pc:sldMk cId="2003132465" sldId="256"/>
            <ac:spMk id="2" creationId="{A86B7CAB-89E1-EA0D-7D53-C21B82AB0984}"/>
          </ac:spMkLst>
        </pc:spChg>
      </pc:sldChg>
      <pc:sldChg chg="modSp">
        <pc:chgData name="Nabila Bilal (2511210)" userId="S::2511210@student.uwtsd.ac.uk::0e2f5df1-ae76-4f4f-a141-f40a3c9998b7" providerId="AD" clId="Web-{A3993218-D29B-CFAF-61FB-11A6C399427B}" dt="2026-06-13T19:44:16.111" v="651" actId="20577"/>
        <pc:sldMkLst>
          <pc:docMk/>
          <pc:sldMk cId="864684482" sldId="258"/>
        </pc:sldMkLst>
        <pc:spChg chg="mod">
          <ac:chgData name="Nabila Bilal (2511210)" userId="S::2511210@student.uwtsd.ac.uk::0e2f5df1-ae76-4f4f-a141-f40a3c9998b7" providerId="AD" clId="Web-{A3993218-D29B-CFAF-61FB-11A6C399427B}" dt="2026-06-13T19:40:35.182" v="573" actId="20577"/>
          <ac:spMkLst>
            <pc:docMk/>
            <pc:sldMk cId="864684482" sldId="258"/>
            <ac:spMk id="2" creationId="{63A5C2EB-0A1F-45D5-3737-1B9BBD663EB3}"/>
          </ac:spMkLst>
        </pc:spChg>
        <pc:spChg chg="mod">
          <ac:chgData name="Nabila Bilal (2511210)" userId="S::2511210@student.uwtsd.ac.uk::0e2f5df1-ae76-4f4f-a141-f40a3c9998b7" providerId="AD" clId="Web-{A3993218-D29B-CFAF-61FB-11A6C399427B}" dt="2026-06-13T19:44:16.111" v="651" actId="20577"/>
          <ac:spMkLst>
            <pc:docMk/>
            <pc:sldMk cId="864684482" sldId="258"/>
            <ac:spMk id="3" creationId="{74E84587-C195-8F7D-0760-793640FE1A54}"/>
          </ac:spMkLst>
        </pc:spChg>
      </pc:sldChg>
      <pc:sldChg chg="modSp">
        <pc:chgData name="Nabila Bilal (2511210)" userId="S::2511210@student.uwtsd.ac.uk::0e2f5df1-ae76-4f4f-a141-f40a3c9998b7" providerId="AD" clId="Web-{A3993218-D29B-CFAF-61FB-11A6C399427B}" dt="2026-06-13T19:30:57.299" v="530" actId="20577"/>
        <pc:sldMkLst>
          <pc:docMk/>
          <pc:sldMk cId="3701337164" sldId="260"/>
        </pc:sldMkLst>
        <pc:spChg chg="mod">
          <ac:chgData name="Nabila Bilal (2511210)" userId="S::2511210@student.uwtsd.ac.uk::0e2f5df1-ae76-4f4f-a141-f40a3c9998b7" providerId="AD" clId="Web-{A3993218-D29B-CFAF-61FB-11A6C399427B}" dt="2026-06-13T19:30:57.299" v="530" actId="20577"/>
          <ac:spMkLst>
            <pc:docMk/>
            <pc:sldMk cId="3701337164" sldId="260"/>
            <ac:spMk id="2" creationId="{3E751D9D-5A0B-9716-B9E5-2B1ED21DD140}"/>
          </ac:spMkLst>
        </pc:spChg>
      </pc:sldChg>
      <pc:sldChg chg="modSp">
        <pc:chgData name="Nabila Bilal (2511210)" userId="S::2511210@student.uwtsd.ac.uk::0e2f5df1-ae76-4f4f-a141-f40a3c9998b7" providerId="AD" clId="Web-{A3993218-D29B-CFAF-61FB-11A6C399427B}" dt="2026-06-13T19:29:53.686" v="513" actId="20577"/>
        <pc:sldMkLst>
          <pc:docMk/>
          <pc:sldMk cId="2917394864" sldId="261"/>
        </pc:sldMkLst>
        <pc:spChg chg="mod">
          <ac:chgData name="Nabila Bilal (2511210)" userId="S::2511210@student.uwtsd.ac.uk::0e2f5df1-ae76-4f4f-a141-f40a3c9998b7" providerId="AD" clId="Web-{A3993218-D29B-CFAF-61FB-11A6C399427B}" dt="2026-06-13T19:29:53.686" v="513" actId="20577"/>
          <ac:spMkLst>
            <pc:docMk/>
            <pc:sldMk cId="2917394864" sldId="261"/>
            <ac:spMk id="2" creationId="{9090AB1F-9D5D-CD02-7D6A-E39D9A8B957E}"/>
          </ac:spMkLst>
        </pc:spChg>
      </pc:sldChg>
      <pc:sldChg chg="modSp">
        <pc:chgData name="Nabila Bilal (2511210)" userId="S::2511210@student.uwtsd.ac.uk::0e2f5df1-ae76-4f4f-a141-f40a3c9998b7" providerId="AD" clId="Web-{A3993218-D29B-CFAF-61FB-11A6C399427B}" dt="2026-06-13T19:29:22.702" v="506" actId="20577"/>
        <pc:sldMkLst>
          <pc:docMk/>
          <pc:sldMk cId="2667573770" sldId="263"/>
        </pc:sldMkLst>
        <pc:spChg chg="mod">
          <ac:chgData name="Nabila Bilal (2511210)" userId="S::2511210@student.uwtsd.ac.uk::0e2f5df1-ae76-4f4f-a141-f40a3c9998b7" providerId="AD" clId="Web-{A3993218-D29B-CFAF-61FB-11A6C399427B}" dt="2026-06-13T18:54:35.039" v="126" actId="20577"/>
          <ac:spMkLst>
            <pc:docMk/>
            <pc:sldMk cId="2667573770" sldId="263"/>
            <ac:spMk id="2" creationId="{068BDE7C-F9E7-299E-1567-08F2AF4AD080}"/>
          </ac:spMkLst>
        </pc:spChg>
        <pc:spChg chg="mod">
          <ac:chgData name="Nabila Bilal (2511210)" userId="S::2511210@student.uwtsd.ac.uk::0e2f5df1-ae76-4f4f-a141-f40a3c9998b7" providerId="AD" clId="Web-{A3993218-D29B-CFAF-61FB-11A6C399427B}" dt="2026-06-13T19:29:22.702" v="506" actId="20577"/>
          <ac:spMkLst>
            <pc:docMk/>
            <pc:sldMk cId="2667573770" sldId="263"/>
            <ac:spMk id="3" creationId="{807CB5BE-E980-9EF8-F926-090E80540677}"/>
          </ac:spMkLst>
        </pc:spChg>
      </pc:sldChg>
      <pc:sldChg chg="modSp">
        <pc:chgData name="Nabila Bilal (2511210)" userId="S::2511210@student.uwtsd.ac.uk::0e2f5df1-ae76-4f4f-a141-f40a3c9998b7" providerId="AD" clId="Web-{A3993218-D29B-CFAF-61FB-11A6C399427B}" dt="2026-06-13T19:02:00.632" v="140" actId="20577"/>
        <pc:sldMkLst>
          <pc:docMk/>
          <pc:sldMk cId="3871635870" sldId="264"/>
        </pc:sldMkLst>
        <pc:spChg chg="mod">
          <ac:chgData name="Nabila Bilal (2511210)" userId="S::2511210@student.uwtsd.ac.uk::0e2f5df1-ae76-4f4f-a141-f40a3c9998b7" providerId="AD" clId="Web-{A3993218-D29B-CFAF-61FB-11A6C399427B}" dt="2026-06-13T18:52:49.520" v="120" actId="20577"/>
          <ac:spMkLst>
            <pc:docMk/>
            <pc:sldMk cId="3871635870" sldId="264"/>
            <ac:spMk id="2" creationId="{74DF16AD-0E62-BECB-80CA-DDE2AA23AF9D}"/>
          </ac:spMkLst>
        </pc:spChg>
        <pc:spChg chg="mod">
          <ac:chgData name="Nabila Bilal (2511210)" userId="S::2511210@student.uwtsd.ac.uk::0e2f5df1-ae76-4f4f-a141-f40a3c9998b7" providerId="AD" clId="Web-{A3993218-D29B-CFAF-61FB-11A6C399427B}" dt="2026-06-13T19:02:00.632" v="140" actId="20577"/>
          <ac:spMkLst>
            <pc:docMk/>
            <pc:sldMk cId="3871635870" sldId="264"/>
            <ac:spMk id="3" creationId="{728D3414-01F4-C834-13AB-9D3DB60D366C}"/>
          </ac:spMkLst>
        </pc:spChg>
      </pc:sldChg>
      <pc:sldChg chg="modSp ord">
        <pc:chgData name="Nabila Bilal (2511210)" userId="S::2511210@student.uwtsd.ac.uk::0e2f5df1-ae76-4f4f-a141-f40a3c9998b7" providerId="AD" clId="Web-{A3993218-D29B-CFAF-61FB-11A6C399427B}" dt="2026-06-13T19:40:50.276" v="575" actId="20577"/>
        <pc:sldMkLst>
          <pc:docMk/>
          <pc:sldMk cId="560190884" sldId="265"/>
        </pc:sldMkLst>
        <pc:spChg chg="mod">
          <ac:chgData name="Nabila Bilal (2511210)" userId="S::2511210@student.uwtsd.ac.uk::0e2f5df1-ae76-4f4f-a141-f40a3c9998b7" providerId="AD" clId="Web-{A3993218-D29B-CFAF-61FB-11A6C399427B}" dt="2026-06-13T18:30:25.997" v="80" actId="20577"/>
          <ac:spMkLst>
            <pc:docMk/>
            <pc:sldMk cId="560190884" sldId="265"/>
            <ac:spMk id="2" creationId="{D0D0C310-9BCD-1217-3BBB-A5979C3913B2}"/>
          </ac:spMkLst>
        </pc:spChg>
        <pc:spChg chg="mod">
          <ac:chgData name="Nabila Bilal (2511210)" userId="S::2511210@student.uwtsd.ac.uk::0e2f5df1-ae76-4f4f-a141-f40a3c9998b7" providerId="AD" clId="Web-{A3993218-D29B-CFAF-61FB-11A6C399427B}" dt="2026-06-13T19:40:50.276" v="575" actId="20577"/>
          <ac:spMkLst>
            <pc:docMk/>
            <pc:sldMk cId="560190884" sldId="265"/>
            <ac:spMk id="3" creationId="{E360F085-8A9B-C7C3-0EFE-B5E8F9E1A6CA}"/>
          </ac:spMkLst>
        </pc:spChg>
      </pc:sldChg>
      <pc:sldChg chg="new">
        <pc:chgData name="Nabila Bilal (2511210)" userId="S::2511210@student.uwtsd.ac.uk::0e2f5df1-ae76-4f4f-a141-f40a3c9998b7" providerId="AD" clId="Web-{A3993218-D29B-CFAF-61FB-11A6C399427B}" dt="2026-06-13T19:30:31.189" v="524"/>
        <pc:sldMkLst>
          <pc:docMk/>
          <pc:sldMk cId="2802352540" sldId="266"/>
        </pc:sldMkLst>
      </pc:sldChg>
      <pc:sldChg chg="modSp new ord">
        <pc:chgData name="Nabila Bilal (2511210)" userId="S::2511210@student.uwtsd.ac.uk::0e2f5df1-ae76-4f4f-a141-f40a3c9998b7" providerId="AD" clId="Web-{A3993218-D29B-CFAF-61FB-11A6C399427B}" dt="2026-06-13T19:38:25.537" v="563"/>
        <pc:sldMkLst>
          <pc:docMk/>
          <pc:sldMk cId="1607548914" sldId="267"/>
        </pc:sldMkLst>
        <pc:spChg chg="mod">
          <ac:chgData name="Nabila Bilal (2511210)" userId="S::2511210@student.uwtsd.ac.uk::0e2f5df1-ae76-4f4f-a141-f40a3c9998b7" providerId="AD" clId="Web-{A3993218-D29B-CFAF-61FB-11A6C399427B}" dt="2026-06-13T19:36:57.546" v="558" actId="20577"/>
          <ac:spMkLst>
            <pc:docMk/>
            <pc:sldMk cId="1607548914" sldId="267"/>
            <ac:spMk id="2" creationId="{584F65FB-2A01-B284-457B-218D26934A3A}"/>
          </ac:spMkLst>
        </pc:spChg>
      </pc:sldChg>
    </pc:docChg>
  </pc:docChgLst>
  <pc:docChgLst>
    <pc:chgData name="Nabila Bilal (2511210)" userId="S::2511210@student.uwtsd.ac.uk::0e2f5df1-ae76-4f4f-a141-f40a3c9998b7" providerId="AD" clId="Web-{EF3A39B2-8F73-508C-8FA4-CAA5F4D68010}"/>
    <pc:docChg chg="delSld modSld sldOrd">
      <pc:chgData name="Nabila Bilal (2511210)" userId="S::2511210@student.uwtsd.ac.uk::0e2f5df1-ae76-4f4f-a141-f40a3c9998b7" providerId="AD" clId="Web-{EF3A39B2-8F73-508C-8FA4-CAA5F4D68010}" dt="2026-06-15T05:40:01.052" v="186"/>
      <pc:docMkLst>
        <pc:docMk/>
      </pc:docMkLst>
      <pc:sldChg chg="addSp delSp modSp mod setBg setClrOvrMap">
        <pc:chgData name="Nabila Bilal (2511210)" userId="S::2511210@student.uwtsd.ac.uk::0e2f5df1-ae76-4f4f-a141-f40a3c9998b7" providerId="AD" clId="Web-{EF3A39B2-8F73-508C-8FA4-CAA5F4D68010}" dt="2026-06-15T05:36:50.779" v="143"/>
        <pc:sldMkLst>
          <pc:docMk/>
          <pc:sldMk cId="2003132465" sldId="256"/>
        </pc:sldMkLst>
        <pc:spChg chg="mod">
          <ac:chgData name="Nabila Bilal (2511210)" userId="S::2511210@student.uwtsd.ac.uk::0e2f5df1-ae76-4f4f-a141-f40a3c9998b7" providerId="AD" clId="Web-{EF3A39B2-8F73-508C-8FA4-CAA5F4D68010}" dt="2026-06-15T05:36:50.779" v="143"/>
          <ac:spMkLst>
            <pc:docMk/>
            <pc:sldMk cId="2003132465" sldId="256"/>
            <ac:spMk id="2" creationId="{A86B7CAB-89E1-EA0D-7D53-C21B82AB0984}"/>
          </ac:spMkLst>
        </pc:spChg>
        <pc:spChg chg="add del">
          <ac:chgData name="Nabila Bilal (2511210)" userId="S::2511210@student.uwtsd.ac.uk::0e2f5df1-ae76-4f4f-a141-f40a3c9998b7" providerId="AD" clId="Web-{EF3A39B2-8F73-508C-8FA4-CAA5F4D68010}" dt="2026-06-15T05:35:45.526" v="129"/>
          <ac:spMkLst>
            <pc:docMk/>
            <pc:sldMk cId="2003132465" sldId="256"/>
            <ac:spMk id="7" creationId="{66B332A4-D438-4773-A77F-5ED49A448D9D}"/>
          </ac:spMkLst>
        </pc:spChg>
        <pc:spChg chg="add del">
          <ac:chgData name="Nabila Bilal (2511210)" userId="S::2511210@student.uwtsd.ac.uk::0e2f5df1-ae76-4f4f-a141-f40a3c9998b7" providerId="AD" clId="Web-{EF3A39B2-8F73-508C-8FA4-CAA5F4D68010}" dt="2026-06-15T05:35:45.526" v="129"/>
          <ac:spMkLst>
            <pc:docMk/>
            <pc:sldMk cId="2003132465" sldId="256"/>
            <ac:spMk id="9" creationId="{DF9AD32D-FF05-44F4-BD4D-9CEE89B71EB9}"/>
          </ac:spMkLst>
        </pc:spChg>
        <pc:spChg chg="add del">
          <ac:chgData name="Nabila Bilal (2511210)" userId="S::2511210@student.uwtsd.ac.uk::0e2f5df1-ae76-4f4f-a141-f40a3c9998b7" providerId="AD" clId="Web-{EF3A39B2-8F73-508C-8FA4-CAA5F4D68010}" dt="2026-06-15T05:35:47.698" v="131"/>
          <ac:spMkLst>
            <pc:docMk/>
            <pc:sldMk cId="2003132465" sldId="256"/>
            <ac:spMk id="11" creationId="{712D4376-A578-4FF1-94FC-245E7A6A489F}"/>
          </ac:spMkLst>
        </pc:spChg>
        <pc:spChg chg="add del">
          <ac:chgData name="Nabila Bilal (2511210)" userId="S::2511210@student.uwtsd.ac.uk::0e2f5df1-ae76-4f4f-a141-f40a3c9998b7" providerId="AD" clId="Web-{EF3A39B2-8F73-508C-8FA4-CAA5F4D68010}" dt="2026-06-15T05:35:47.698" v="131"/>
          <ac:spMkLst>
            <pc:docMk/>
            <pc:sldMk cId="2003132465" sldId="256"/>
            <ac:spMk id="12" creationId="{1A3C89F8-0D2F-47FF-B903-151248265F47}"/>
          </ac:spMkLst>
        </pc:spChg>
        <pc:spChg chg="add del">
          <ac:chgData name="Nabila Bilal (2511210)" userId="S::2511210@student.uwtsd.ac.uk::0e2f5df1-ae76-4f4f-a141-f40a3c9998b7" providerId="AD" clId="Web-{EF3A39B2-8F73-508C-8FA4-CAA5F4D68010}" dt="2026-06-15T05:35:47.698" v="131"/>
          <ac:spMkLst>
            <pc:docMk/>
            <pc:sldMk cId="2003132465" sldId="256"/>
            <ac:spMk id="13" creationId="{AEA7509D-F04F-40CB-A0B3-EEF16499CC9F}"/>
          </ac:spMkLst>
        </pc:spChg>
        <pc:spChg chg="add del">
          <ac:chgData name="Nabila Bilal (2511210)" userId="S::2511210@student.uwtsd.ac.uk::0e2f5df1-ae76-4f4f-a141-f40a3c9998b7" providerId="AD" clId="Web-{EF3A39B2-8F73-508C-8FA4-CAA5F4D68010}" dt="2026-06-15T05:35:47.698" v="131"/>
          <ac:spMkLst>
            <pc:docMk/>
            <pc:sldMk cId="2003132465" sldId="256"/>
            <ac:spMk id="14" creationId="{C5CB530E-515E-412C-9DF1-5F8FFBD6F383}"/>
          </ac:spMkLst>
        </pc:spChg>
        <pc:spChg chg="add del">
          <ac:chgData name="Nabila Bilal (2511210)" userId="S::2511210@student.uwtsd.ac.uk::0e2f5df1-ae76-4f4f-a141-f40a3c9998b7" providerId="AD" clId="Web-{EF3A39B2-8F73-508C-8FA4-CAA5F4D68010}" dt="2026-06-15T05:35:47.698" v="131"/>
          <ac:spMkLst>
            <pc:docMk/>
            <pc:sldMk cId="2003132465" sldId="256"/>
            <ac:spMk id="17" creationId="{508BEF50-7B1E-49A4-BC19-5F4F1D755E64}"/>
          </ac:spMkLst>
        </pc:spChg>
        <pc:spChg chg="add del">
          <ac:chgData name="Nabila Bilal (2511210)" userId="S::2511210@student.uwtsd.ac.uk::0e2f5df1-ae76-4f4f-a141-f40a3c9998b7" providerId="AD" clId="Web-{EF3A39B2-8F73-508C-8FA4-CAA5F4D68010}" dt="2026-06-15T05:35:47.698" v="131"/>
          <ac:spMkLst>
            <pc:docMk/>
            <pc:sldMk cId="2003132465" sldId="256"/>
            <ac:spMk id="19" creationId="{3FBAD350-5664-4811-A208-657FB882D350}"/>
          </ac:spMkLst>
        </pc:spChg>
        <pc:spChg chg="add del">
          <ac:chgData name="Nabila Bilal (2511210)" userId="S::2511210@student.uwtsd.ac.uk::0e2f5df1-ae76-4f4f-a141-f40a3c9998b7" providerId="AD" clId="Web-{EF3A39B2-8F73-508C-8FA4-CAA5F4D68010}" dt="2026-06-15T05:35:47.698" v="131"/>
          <ac:spMkLst>
            <pc:docMk/>
            <pc:sldMk cId="2003132465" sldId="256"/>
            <ac:spMk id="21" creationId="{C39ADB8F-D187-49D7-BDCF-C1B6DC727068}"/>
          </ac:spMkLst>
        </pc:spChg>
        <pc:spChg chg="add del">
          <ac:chgData name="Nabila Bilal (2511210)" userId="S::2511210@student.uwtsd.ac.uk::0e2f5df1-ae76-4f4f-a141-f40a3c9998b7" providerId="AD" clId="Web-{EF3A39B2-8F73-508C-8FA4-CAA5F4D68010}" dt="2026-06-15T05:35:53.480" v="133"/>
          <ac:spMkLst>
            <pc:docMk/>
            <pc:sldMk cId="2003132465" sldId="256"/>
            <ac:spMk id="23" creationId="{0E30439A-8A5B-46EC-8283-9B6B031D40D0}"/>
          </ac:spMkLst>
        </pc:spChg>
        <pc:spChg chg="add del">
          <ac:chgData name="Nabila Bilal (2511210)" userId="S::2511210@student.uwtsd.ac.uk::0e2f5df1-ae76-4f4f-a141-f40a3c9998b7" providerId="AD" clId="Web-{EF3A39B2-8F73-508C-8FA4-CAA5F4D68010}" dt="2026-06-15T05:35:53.480" v="133"/>
          <ac:spMkLst>
            <pc:docMk/>
            <pc:sldMk cId="2003132465" sldId="256"/>
            <ac:spMk id="24" creationId="{5CEAD642-85CF-4750-8432-7C80C901F001}"/>
          </ac:spMkLst>
        </pc:spChg>
        <pc:spChg chg="add del">
          <ac:chgData name="Nabila Bilal (2511210)" userId="S::2511210@student.uwtsd.ac.uk::0e2f5df1-ae76-4f4f-a141-f40a3c9998b7" providerId="AD" clId="Web-{EF3A39B2-8F73-508C-8FA4-CAA5F4D68010}" dt="2026-06-15T05:35:53.480" v="133"/>
          <ac:spMkLst>
            <pc:docMk/>
            <pc:sldMk cId="2003132465" sldId="256"/>
            <ac:spMk id="25" creationId="{FA33EEAE-15D5-4119-8C1E-89D943F911EF}"/>
          </ac:spMkLst>
        </pc:spChg>
        <pc:spChg chg="add del">
          <ac:chgData name="Nabila Bilal (2511210)" userId="S::2511210@student.uwtsd.ac.uk::0e2f5df1-ae76-4f4f-a141-f40a3c9998b7" providerId="AD" clId="Web-{EF3A39B2-8F73-508C-8FA4-CAA5F4D68010}" dt="2026-06-15T05:35:53.480" v="133"/>
          <ac:spMkLst>
            <pc:docMk/>
            <pc:sldMk cId="2003132465" sldId="256"/>
            <ac:spMk id="26" creationId="{730D8B3B-9B80-4025-B934-26DC7D7CD231}"/>
          </ac:spMkLst>
        </pc:spChg>
        <pc:spChg chg="add del">
          <ac:chgData name="Nabila Bilal (2511210)" userId="S::2511210@student.uwtsd.ac.uk::0e2f5df1-ae76-4f4f-a141-f40a3c9998b7" providerId="AD" clId="Web-{EF3A39B2-8F73-508C-8FA4-CAA5F4D68010}" dt="2026-06-15T05:35:53.480" v="133"/>
          <ac:spMkLst>
            <pc:docMk/>
            <pc:sldMk cId="2003132465" sldId="256"/>
            <ac:spMk id="27" creationId="{B5A1B09C-1565-46F8-B70F-621C5EB48A09}"/>
          </ac:spMkLst>
        </pc:spChg>
        <pc:spChg chg="add del">
          <ac:chgData name="Nabila Bilal (2511210)" userId="S::2511210@student.uwtsd.ac.uk::0e2f5df1-ae76-4f4f-a141-f40a3c9998b7" providerId="AD" clId="Web-{EF3A39B2-8F73-508C-8FA4-CAA5F4D68010}" dt="2026-06-15T05:35:53.480" v="133"/>
          <ac:spMkLst>
            <pc:docMk/>
            <pc:sldMk cId="2003132465" sldId="256"/>
            <ac:spMk id="28" creationId="{8C516CC8-80AC-446C-A56E-9F54B7210402}"/>
          </ac:spMkLst>
        </pc:spChg>
        <pc:spChg chg="add del">
          <ac:chgData name="Nabila Bilal (2511210)" userId="S::2511210@student.uwtsd.ac.uk::0e2f5df1-ae76-4f4f-a141-f40a3c9998b7" providerId="AD" clId="Web-{EF3A39B2-8F73-508C-8FA4-CAA5F4D68010}" dt="2026-06-15T05:35:53.480" v="133"/>
          <ac:spMkLst>
            <pc:docMk/>
            <pc:sldMk cId="2003132465" sldId="256"/>
            <ac:spMk id="29" creationId="{53947E58-F088-49F1-A3D1-DEA690192E84}"/>
          </ac:spMkLst>
        </pc:spChg>
        <pc:spChg chg="add del">
          <ac:chgData name="Nabila Bilal (2511210)" userId="S::2511210@student.uwtsd.ac.uk::0e2f5df1-ae76-4f4f-a141-f40a3c9998b7" providerId="AD" clId="Web-{EF3A39B2-8F73-508C-8FA4-CAA5F4D68010}" dt="2026-06-15T05:36:05.183" v="135"/>
          <ac:spMkLst>
            <pc:docMk/>
            <pc:sldMk cId="2003132465" sldId="256"/>
            <ac:spMk id="31" creationId="{66B332A4-D438-4773-A77F-5ED49A448D9D}"/>
          </ac:spMkLst>
        </pc:spChg>
        <pc:spChg chg="add del">
          <ac:chgData name="Nabila Bilal (2511210)" userId="S::2511210@student.uwtsd.ac.uk::0e2f5df1-ae76-4f4f-a141-f40a3c9998b7" providerId="AD" clId="Web-{EF3A39B2-8F73-508C-8FA4-CAA5F4D68010}" dt="2026-06-15T05:36:05.183" v="135"/>
          <ac:spMkLst>
            <pc:docMk/>
            <pc:sldMk cId="2003132465" sldId="256"/>
            <ac:spMk id="32" creationId="{DF9AD32D-FF05-44F4-BD4D-9CEE89B71EB9}"/>
          </ac:spMkLst>
        </pc:spChg>
        <pc:spChg chg="add del">
          <ac:chgData name="Nabila Bilal (2511210)" userId="S::2511210@student.uwtsd.ac.uk::0e2f5df1-ae76-4f4f-a141-f40a3c9998b7" providerId="AD" clId="Web-{EF3A39B2-8F73-508C-8FA4-CAA5F4D68010}" dt="2026-06-15T05:36:08.637" v="137"/>
          <ac:spMkLst>
            <pc:docMk/>
            <pc:sldMk cId="2003132465" sldId="256"/>
            <ac:spMk id="197" creationId="{3677BAFB-3BD3-41BB-9107-FAE224AE21C4}"/>
          </ac:spMkLst>
        </pc:spChg>
        <pc:spChg chg="add del">
          <ac:chgData name="Nabila Bilal (2511210)" userId="S::2511210@student.uwtsd.ac.uk::0e2f5df1-ae76-4f4f-a141-f40a3c9998b7" providerId="AD" clId="Web-{EF3A39B2-8F73-508C-8FA4-CAA5F4D68010}" dt="2026-06-15T05:36:08.637" v="137"/>
          <ac:spMkLst>
            <pc:docMk/>
            <pc:sldMk cId="2003132465" sldId="256"/>
            <ac:spMk id="198" creationId="{E6823A9B-C188-42D4-847C-3AD928DB145C}"/>
          </ac:spMkLst>
        </pc:spChg>
        <pc:spChg chg="add del">
          <ac:chgData name="Nabila Bilal (2511210)" userId="S::2511210@student.uwtsd.ac.uk::0e2f5df1-ae76-4f4f-a141-f40a3c9998b7" providerId="AD" clId="Web-{EF3A39B2-8F73-508C-8FA4-CAA5F4D68010}" dt="2026-06-15T05:36:08.637" v="137"/>
          <ac:spMkLst>
            <pc:docMk/>
            <pc:sldMk cId="2003132465" sldId="256"/>
            <ac:spMk id="199" creationId="{34B557F3-1A0C-4749-A6DB-EAC082DF390B}"/>
          </ac:spMkLst>
        </pc:spChg>
        <pc:spChg chg="add del">
          <ac:chgData name="Nabila Bilal (2511210)" userId="S::2511210@student.uwtsd.ac.uk::0e2f5df1-ae76-4f4f-a141-f40a3c9998b7" providerId="AD" clId="Web-{EF3A39B2-8F73-508C-8FA4-CAA5F4D68010}" dt="2026-06-15T05:36:08.637" v="137"/>
          <ac:spMkLst>
            <pc:docMk/>
            <pc:sldMk cId="2003132465" sldId="256"/>
            <ac:spMk id="200" creationId="{55D55AA6-3751-494F-868A-DCEDC5CE82BF}"/>
          </ac:spMkLst>
        </pc:spChg>
        <pc:spChg chg="add del">
          <ac:chgData name="Nabila Bilal (2511210)" userId="S::2511210@student.uwtsd.ac.uk::0e2f5df1-ae76-4f4f-a141-f40a3c9998b7" providerId="AD" clId="Web-{EF3A39B2-8F73-508C-8FA4-CAA5F4D68010}" dt="2026-06-15T05:36:08.637" v="137"/>
          <ac:spMkLst>
            <pc:docMk/>
            <pc:sldMk cId="2003132465" sldId="256"/>
            <ac:spMk id="201" creationId="{4D4C00DC-4DC6-4CD2-9E31-F17E6CEBC5A6}"/>
          </ac:spMkLst>
        </pc:spChg>
        <pc:spChg chg="add del">
          <ac:chgData name="Nabila Bilal (2511210)" userId="S::2511210@student.uwtsd.ac.uk::0e2f5df1-ae76-4f4f-a141-f40a3c9998b7" providerId="AD" clId="Web-{EF3A39B2-8F73-508C-8FA4-CAA5F4D68010}" dt="2026-06-15T05:36:08.637" v="137"/>
          <ac:spMkLst>
            <pc:docMk/>
            <pc:sldMk cId="2003132465" sldId="256"/>
            <ac:spMk id="202" creationId="{D82AB1B2-7970-42CF-8BF5-567C69E9FFFB}"/>
          </ac:spMkLst>
        </pc:spChg>
        <pc:spChg chg="add del">
          <ac:chgData name="Nabila Bilal (2511210)" userId="S::2511210@student.uwtsd.ac.uk::0e2f5df1-ae76-4f4f-a141-f40a3c9998b7" providerId="AD" clId="Web-{EF3A39B2-8F73-508C-8FA4-CAA5F4D68010}" dt="2026-06-15T05:36:08.637" v="137"/>
          <ac:spMkLst>
            <pc:docMk/>
            <pc:sldMk cId="2003132465" sldId="256"/>
            <ac:spMk id="205" creationId="{C10FB9CA-E7FA-462C-B537-F1224ED1ACF4}"/>
          </ac:spMkLst>
        </pc:spChg>
        <pc:spChg chg="add del">
          <ac:chgData name="Nabila Bilal (2511210)" userId="S::2511210@student.uwtsd.ac.uk::0e2f5df1-ae76-4f4f-a141-f40a3c9998b7" providerId="AD" clId="Web-{EF3A39B2-8F73-508C-8FA4-CAA5F4D68010}" dt="2026-06-15T05:36:08.637" v="137"/>
          <ac:spMkLst>
            <pc:docMk/>
            <pc:sldMk cId="2003132465" sldId="256"/>
            <ac:spMk id="206" creationId="{D8469AE7-A75B-4F37-850B-EF5974ABED2C}"/>
          </ac:spMkLst>
        </pc:spChg>
        <pc:spChg chg="add del">
          <ac:chgData name="Nabila Bilal (2511210)" userId="S::2511210@student.uwtsd.ac.uk::0e2f5df1-ae76-4f4f-a141-f40a3c9998b7" providerId="AD" clId="Web-{EF3A39B2-8F73-508C-8FA4-CAA5F4D68010}" dt="2026-06-15T05:36:10.496" v="139"/>
          <ac:spMkLst>
            <pc:docMk/>
            <pc:sldMk cId="2003132465" sldId="256"/>
            <ac:spMk id="213" creationId="{8C790BE2-4E4F-4AAF-81A2-4A6F4885EBE6}"/>
          </ac:spMkLst>
        </pc:spChg>
        <pc:spChg chg="add del">
          <ac:chgData name="Nabila Bilal (2511210)" userId="S::2511210@student.uwtsd.ac.uk::0e2f5df1-ae76-4f4f-a141-f40a3c9998b7" providerId="AD" clId="Web-{EF3A39B2-8F73-508C-8FA4-CAA5F4D68010}" dt="2026-06-15T05:36:10.496" v="139"/>
          <ac:spMkLst>
            <pc:docMk/>
            <pc:sldMk cId="2003132465" sldId="256"/>
            <ac:spMk id="214" creationId="{D28B54C3-B57B-472A-B96E-1FCB67093DC2}"/>
          </ac:spMkLst>
        </pc:spChg>
        <pc:spChg chg="add del">
          <ac:chgData name="Nabila Bilal (2511210)" userId="S::2511210@student.uwtsd.ac.uk::0e2f5df1-ae76-4f4f-a141-f40a3c9998b7" providerId="AD" clId="Web-{EF3A39B2-8F73-508C-8FA4-CAA5F4D68010}" dt="2026-06-15T05:36:10.496" v="139"/>
          <ac:spMkLst>
            <pc:docMk/>
            <pc:sldMk cId="2003132465" sldId="256"/>
            <ac:spMk id="215" creationId="{7DB3C429-F8DA-49B9-AF84-21996FCF78B5}"/>
          </ac:spMkLst>
        </pc:spChg>
        <pc:spChg chg="add del">
          <ac:chgData name="Nabila Bilal (2511210)" userId="S::2511210@student.uwtsd.ac.uk::0e2f5df1-ae76-4f4f-a141-f40a3c9998b7" providerId="AD" clId="Web-{EF3A39B2-8F73-508C-8FA4-CAA5F4D68010}" dt="2026-06-15T05:36:10.496" v="139"/>
          <ac:spMkLst>
            <pc:docMk/>
            <pc:sldMk cId="2003132465" sldId="256"/>
            <ac:spMk id="216" creationId="{E12088DD-B1AD-40E0-8B86-1D87A2CCD9BE}"/>
          </ac:spMkLst>
        </pc:spChg>
        <pc:spChg chg="add del">
          <ac:chgData name="Nabila Bilal (2511210)" userId="S::2511210@student.uwtsd.ac.uk::0e2f5df1-ae76-4f4f-a141-f40a3c9998b7" providerId="AD" clId="Web-{EF3A39B2-8F73-508C-8FA4-CAA5F4D68010}" dt="2026-06-15T05:36:10.496" v="139"/>
          <ac:spMkLst>
            <pc:docMk/>
            <pc:sldMk cId="2003132465" sldId="256"/>
            <ac:spMk id="217" creationId="{C4C9F2B0-1044-46EB-8AEB-C3BFFDE6C2CC}"/>
          </ac:spMkLst>
        </pc:spChg>
        <pc:spChg chg="add del">
          <ac:chgData name="Nabila Bilal (2511210)" userId="S::2511210@student.uwtsd.ac.uk::0e2f5df1-ae76-4f4f-a141-f40a3c9998b7" providerId="AD" clId="Web-{EF3A39B2-8F73-508C-8FA4-CAA5F4D68010}" dt="2026-06-15T05:36:10.496" v="139"/>
          <ac:spMkLst>
            <pc:docMk/>
            <pc:sldMk cId="2003132465" sldId="256"/>
            <ac:spMk id="218" creationId="{0C395952-4E26-45A2-8756-2ADFD6E53C6E}"/>
          </ac:spMkLst>
        </pc:spChg>
        <pc:spChg chg="add del">
          <ac:chgData name="Nabila Bilal (2511210)" userId="S::2511210@student.uwtsd.ac.uk::0e2f5df1-ae76-4f4f-a141-f40a3c9998b7" providerId="AD" clId="Web-{EF3A39B2-8F73-508C-8FA4-CAA5F4D68010}" dt="2026-06-15T05:36:10.496" v="139"/>
          <ac:spMkLst>
            <pc:docMk/>
            <pc:sldMk cId="2003132465" sldId="256"/>
            <ac:spMk id="219" creationId="{4734BADF-9461-4621-B112-2D7BABEA7DD0}"/>
          </ac:spMkLst>
        </pc:spChg>
        <pc:spChg chg="add del">
          <ac:chgData name="Nabila Bilal (2511210)" userId="S::2511210@student.uwtsd.ac.uk::0e2f5df1-ae76-4f4f-a141-f40a3c9998b7" providerId="AD" clId="Web-{EF3A39B2-8F73-508C-8FA4-CAA5F4D68010}" dt="2026-06-15T05:36:18.387" v="141"/>
          <ac:spMkLst>
            <pc:docMk/>
            <pc:sldMk cId="2003132465" sldId="256"/>
            <ac:spMk id="221" creationId="{3677BAFB-3BD3-41BB-9107-FAE224AE21C4}"/>
          </ac:spMkLst>
        </pc:spChg>
        <pc:spChg chg="add del">
          <ac:chgData name="Nabila Bilal (2511210)" userId="S::2511210@student.uwtsd.ac.uk::0e2f5df1-ae76-4f4f-a141-f40a3c9998b7" providerId="AD" clId="Web-{EF3A39B2-8F73-508C-8FA4-CAA5F4D68010}" dt="2026-06-15T05:36:18.387" v="141"/>
          <ac:spMkLst>
            <pc:docMk/>
            <pc:sldMk cId="2003132465" sldId="256"/>
            <ac:spMk id="222" creationId="{E6823A9B-C188-42D4-847C-3AD928DB145C}"/>
          </ac:spMkLst>
        </pc:spChg>
        <pc:spChg chg="add del">
          <ac:chgData name="Nabila Bilal (2511210)" userId="S::2511210@student.uwtsd.ac.uk::0e2f5df1-ae76-4f4f-a141-f40a3c9998b7" providerId="AD" clId="Web-{EF3A39B2-8F73-508C-8FA4-CAA5F4D68010}" dt="2026-06-15T05:36:18.387" v="141"/>
          <ac:spMkLst>
            <pc:docMk/>
            <pc:sldMk cId="2003132465" sldId="256"/>
            <ac:spMk id="223" creationId="{34B557F3-1A0C-4749-A6DB-EAC082DF390B}"/>
          </ac:spMkLst>
        </pc:spChg>
        <pc:spChg chg="add del">
          <ac:chgData name="Nabila Bilal (2511210)" userId="S::2511210@student.uwtsd.ac.uk::0e2f5df1-ae76-4f4f-a141-f40a3c9998b7" providerId="AD" clId="Web-{EF3A39B2-8F73-508C-8FA4-CAA5F4D68010}" dt="2026-06-15T05:36:18.387" v="141"/>
          <ac:spMkLst>
            <pc:docMk/>
            <pc:sldMk cId="2003132465" sldId="256"/>
            <ac:spMk id="224" creationId="{55D55AA6-3751-494F-868A-DCEDC5CE82BF}"/>
          </ac:spMkLst>
        </pc:spChg>
        <pc:spChg chg="add del">
          <ac:chgData name="Nabila Bilal (2511210)" userId="S::2511210@student.uwtsd.ac.uk::0e2f5df1-ae76-4f4f-a141-f40a3c9998b7" providerId="AD" clId="Web-{EF3A39B2-8F73-508C-8FA4-CAA5F4D68010}" dt="2026-06-15T05:36:18.387" v="141"/>
          <ac:spMkLst>
            <pc:docMk/>
            <pc:sldMk cId="2003132465" sldId="256"/>
            <ac:spMk id="225" creationId="{4D4C00DC-4DC6-4CD2-9E31-F17E6CEBC5A6}"/>
          </ac:spMkLst>
        </pc:spChg>
        <pc:spChg chg="add del">
          <ac:chgData name="Nabila Bilal (2511210)" userId="S::2511210@student.uwtsd.ac.uk::0e2f5df1-ae76-4f4f-a141-f40a3c9998b7" providerId="AD" clId="Web-{EF3A39B2-8F73-508C-8FA4-CAA5F4D68010}" dt="2026-06-15T05:36:18.387" v="141"/>
          <ac:spMkLst>
            <pc:docMk/>
            <pc:sldMk cId="2003132465" sldId="256"/>
            <ac:spMk id="226" creationId="{D82AB1B2-7970-42CF-8BF5-567C69E9FFFB}"/>
          </ac:spMkLst>
        </pc:spChg>
        <pc:spChg chg="add del">
          <ac:chgData name="Nabila Bilal (2511210)" userId="S::2511210@student.uwtsd.ac.uk::0e2f5df1-ae76-4f4f-a141-f40a3c9998b7" providerId="AD" clId="Web-{EF3A39B2-8F73-508C-8FA4-CAA5F4D68010}" dt="2026-06-15T05:36:18.387" v="141"/>
          <ac:spMkLst>
            <pc:docMk/>
            <pc:sldMk cId="2003132465" sldId="256"/>
            <ac:spMk id="229" creationId="{C10FB9CA-E7FA-462C-B537-F1224ED1ACF4}"/>
          </ac:spMkLst>
        </pc:spChg>
        <pc:spChg chg="add del">
          <ac:chgData name="Nabila Bilal (2511210)" userId="S::2511210@student.uwtsd.ac.uk::0e2f5df1-ae76-4f4f-a141-f40a3c9998b7" providerId="AD" clId="Web-{EF3A39B2-8F73-508C-8FA4-CAA5F4D68010}" dt="2026-06-15T05:36:18.387" v="141"/>
          <ac:spMkLst>
            <pc:docMk/>
            <pc:sldMk cId="2003132465" sldId="256"/>
            <ac:spMk id="230" creationId="{D8469AE7-A75B-4F37-850B-EF5974ABED2C}"/>
          </ac:spMkLst>
        </pc:spChg>
        <pc:spChg chg="add del">
          <ac:chgData name="Nabila Bilal (2511210)" userId="S::2511210@student.uwtsd.ac.uk::0e2f5df1-ae76-4f4f-a141-f40a3c9998b7" providerId="AD" clId="Web-{EF3A39B2-8F73-508C-8FA4-CAA5F4D68010}" dt="2026-06-15T05:36:50.779" v="143"/>
          <ac:spMkLst>
            <pc:docMk/>
            <pc:sldMk cId="2003132465" sldId="256"/>
            <ac:spMk id="237" creationId="{8C790BE2-4E4F-4AAF-81A2-4A6F4885EBE6}"/>
          </ac:spMkLst>
        </pc:spChg>
        <pc:spChg chg="add del">
          <ac:chgData name="Nabila Bilal (2511210)" userId="S::2511210@student.uwtsd.ac.uk::0e2f5df1-ae76-4f4f-a141-f40a3c9998b7" providerId="AD" clId="Web-{EF3A39B2-8F73-508C-8FA4-CAA5F4D68010}" dt="2026-06-15T05:36:50.779" v="143"/>
          <ac:spMkLst>
            <pc:docMk/>
            <pc:sldMk cId="2003132465" sldId="256"/>
            <ac:spMk id="238" creationId="{D28B54C3-B57B-472A-B96E-1FCB67093DC2}"/>
          </ac:spMkLst>
        </pc:spChg>
        <pc:spChg chg="add del">
          <ac:chgData name="Nabila Bilal (2511210)" userId="S::2511210@student.uwtsd.ac.uk::0e2f5df1-ae76-4f4f-a141-f40a3c9998b7" providerId="AD" clId="Web-{EF3A39B2-8F73-508C-8FA4-CAA5F4D68010}" dt="2026-06-15T05:36:50.779" v="143"/>
          <ac:spMkLst>
            <pc:docMk/>
            <pc:sldMk cId="2003132465" sldId="256"/>
            <ac:spMk id="239" creationId="{7DB3C429-F8DA-49B9-AF84-21996FCF78B5}"/>
          </ac:spMkLst>
        </pc:spChg>
        <pc:spChg chg="add del">
          <ac:chgData name="Nabila Bilal (2511210)" userId="S::2511210@student.uwtsd.ac.uk::0e2f5df1-ae76-4f4f-a141-f40a3c9998b7" providerId="AD" clId="Web-{EF3A39B2-8F73-508C-8FA4-CAA5F4D68010}" dt="2026-06-15T05:36:50.779" v="143"/>
          <ac:spMkLst>
            <pc:docMk/>
            <pc:sldMk cId="2003132465" sldId="256"/>
            <ac:spMk id="240" creationId="{E12088DD-B1AD-40E0-8B86-1D87A2CCD9BE}"/>
          </ac:spMkLst>
        </pc:spChg>
        <pc:spChg chg="add del">
          <ac:chgData name="Nabila Bilal (2511210)" userId="S::2511210@student.uwtsd.ac.uk::0e2f5df1-ae76-4f4f-a141-f40a3c9998b7" providerId="AD" clId="Web-{EF3A39B2-8F73-508C-8FA4-CAA5F4D68010}" dt="2026-06-15T05:36:50.779" v="143"/>
          <ac:spMkLst>
            <pc:docMk/>
            <pc:sldMk cId="2003132465" sldId="256"/>
            <ac:spMk id="241" creationId="{C4C9F2B0-1044-46EB-8AEB-C3BFFDE6C2CC}"/>
          </ac:spMkLst>
        </pc:spChg>
        <pc:spChg chg="add del">
          <ac:chgData name="Nabila Bilal (2511210)" userId="S::2511210@student.uwtsd.ac.uk::0e2f5df1-ae76-4f4f-a141-f40a3c9998b7" providerId="AD" clId="Web-{EF3A39B2-8F73-508C-8FA4-CAA5F4D68010}" dt="2026-06-15T05:36:50.779" v="143"/>
          <ac:spMkLst>
            <pc:docMk/>
            <pc:sldMk cId="2003132465" sldId="256"/>
            <ac:spMk id="242" creationId="{0C395952-4E26-45A2-8756-2ADFD6E53C6E}"/>
          </ac:spMkLst>
        </pc:spChg>
        <pc:spChg chg="add del">
          <ac:chgData name="Nabila Bilal (2511210)" userId="S::2511210@student.uwtsd.ac.uk::0e2f5df1-ae76-4f4f-a141-f40a3c9998b7" providerId="AD" clId="Web-{EF3A39B2-8F73-508C-8FA4-CAA5F4D68010}" dt="2026-06-15T05:36:50.779" v="143"/>
          <ac:spMkLst>
            <pc:docMk/>
            <pc:sldMk cId="2003132465" sldId="256"/>
            <ac:spMk id="243" creationId="{4734BADF-9461-4621-B112-2D7BABEA7DD0}"/>
          </ac:spMkLst>
        </pc:spChg>
        <pc:spChg chg="add">
          <ac:chgData name="Nabila Bilal (2511210)" userId="S::2511210@student.uwtsd.ac.uk::0e2f5df1-ae76-4f4f-a141-f40a3c9998b7" providerId="AD" clId="Web-{EF3A39B2-8F73-508C-8FA4-CAA5F4D68010}" dt="2026-06-15T05:36:50.779" v="143"/>
          <ac:spMkLst>
            <pc:docMk/>
            <pc:sldMk cId="2003132465" sldId="256"/>
            <ac:spMk id="248" creationId="{9B37791B-B040-4694-BFDC-8DD132D86E8E}"/>
          </ac:spMkLst>
        </pc:spChg>
        <pc:spChg chg="add">
          <ac:chgData name="Nabila Bilal (2511210)" userId="S::2511210@student.uwtsd.ac.uk::0e2f5df1-ae76-4f4f-a141-f40a3c9998b7" providerId="AD" clId="Web-{EF3A39B2-8F73-508C-8FA4-CAA5F4D68010}" dt="2026-06-15T05:36:50.779" v="143"/>
          <ac:spMkLst>
            <pc:docMk/>
            <pc:sldMk cId="2003132465" sldId="256"/>
            <ac:spMk id="250" creationId="{E253338B-EC15-4112-B0AA-4135021E9AF8}"/>
          </ac:spMkLst>
        </pc:spChg>
        <pc:grpChg chg="add">
          <ac:chgData name="Nabila Bilal (2511210)" userId="S::2511210@student.uwtsd.ac.uk::0e2f5df1-ae76-4f4f-a141-f40a3c9998b7" providerId="AD" clId="Web-{EF3A39B2-8F73-508C-8FA4-CAA5F4D68010}" dt="2026-06-15T05:36:05.277" v="136"/>
          <ac:grpSpMkLst>
            <pc:docMk/>
            <pc:sldMk cId="2003132465" sldId="256"/>
            <ac:grpSpMk id="203" creationId="{66FB5A75-BDE2-4F12-A95B-C48788A7685C}"/>
          </ac:grpSpMkLst>
        </pc:grpChg>
        <pc:grpChg chg="del">
          <ac:chgData name="Nabila Bilal (2511210)" userId="S::2511210@student.uwtsd.ac.uk::0e2f5df1-ae76-4f4f-a141-f40a3c9998b7" providerId="AD" clId="Web-{EF3A39B2-8F73-508C-8FA4-CAA5F4D68010}" dt="2026-06-15T05:36:08.637" v="137"/>
          <ac:grpSpMkLst>
            <pc:docMk/>
            <pc:sldMk cId="2003132465" sldId="256"/>
            <ac:grpSpMk id="207" creationId="{63301095-70B2-49AA-8DA9-A35629AD621C}"/>
          </ac:grpSpMkLst>
        </pc:grpChg>
        <pc:grpChg chg="add del">
          <ac:chgData name="Nabila Bilal (2511210)" userId="S::2511210@student.uwtsd.ac.uk::0e2f5df1-ae76-4f4f-a141-f40a3c9998b7" providerId="AD" clId="Web-{EF3A39B2-8F73-508C-8FA4-CAA5F4D68010}" dt="2026-06-15T05:36:18.387" v="141"/>
          <ac:grpSpMkLst>
            <pc:docMk/>
            <pc:sldMk cId="2003132465" sldId="256"/>
            <ac:grpSpMk id="231" creationId="{63301095-70B2-49AA-8DA9-A35629AD621C}"/>
          </ac:grpSpMkLst>
        </pc:grpChg>
        <pc:cxnChg chg="add del">
          <ac:chgData name="Nabila Bilal (2511210)" userId="S::2511210@student.uwtsd.ac.uk::0e2f5df1-ae76-4f4f-a141-f40a3c9998b7" providerId="AD" clId="Web-{EF3A39B2-8F73-508C-8FA4-CAA5F4D68010}" dt="2026-06-15T05:35:47.698" v="131"/>
          <ac:cxnSpMkLst>
            <pc:docMk/>
            <pc:sldMk cId="2003132465" sldId="256"/>
            <ac:cxnSpMk id="15" creationId="{56020367-4FD5-4596-8E10-C5F095CD8DBF}"/>
          </ac:cxnSpMkLst>
        </pc:cxnChg>
      </pc:sldChg>
      <pc:sldChg chg="addSp delSp modSp mod setBg">
        <pc:chgData name="Nabila Bilal (2511210)" userId="S::2511210@student.uwtsd.ac.uk::0e2f5df1-ae76-4f4f-a141-f40a3c9998b7" providerId="AD" clId="Web-{EF3A39B2-8F73-508C-8FA4-CAA5F4D68010}" dt="2026-06-15T05:37:35.265" v="158"/>
        <pc:sldMkLst>
          <pc:docMk/>
          <pc:sldMk cId="864684482" sldId="258"/>
        </pc:sldMkLst>
        <pc:spChg chg="mod">
          <ac:chgData name="Nabila Bilal (2511210)" userId="S::2511210@student.uwtsd.ac.uk::0e2f5df1-ae76-4f4f-a141-f40a3c9998b7" providerId="AD" clId="Web-{EF3A39B2-8F73-508C-8FA4-CAA5F4D68010}" dt="2026-06-15T05:37:35.265" v="158"/>
          <ac:spMkLst>
            <pc:docMk/>
            <pc:sldMk cId="864684482" sldId="258"/>
            <ac:spMk id="2" creationId="{63A5C2EB-0A1F-45D5-3737-1B9BBD663EB3}"/>
          </ac:spMkLst>
        </pc:spChg>
        <pc:spChg chg="add del mod">
          <ac:chgData name="Nabila Bilal (2511210)" userId="S::2511210@student.uwtsd.ac.uk::0e2f5df1-ae76-4f4f-a141-f40a3c9998b7" providerId="AD" clId="Web-{EF3A39B2-8F73-508C-8FA4-CAA5F4D68010}" dt="2026-06-15T05:37:35.265" v="158"/>
          <ac:spMkLst>
            <pc:docMk/>
            <pc:sldMk cId="864684482" sldId="258"/>
            <ac:spMk id="3" creationId="{74E84587-C195-8F7D-0760-793640FE1A54}"/>
          </ac:spMkLst>
        </pc:spChg>
        <pc:spChg chg="add del">
          <ac:chgData name="Nabila Bilal (2511210)" userId="S::2511210@student.uwtsd.ac.uk::0e2f5df1-ae76-4f4f-a141-f40a3c9998b7" providerId="AD" clId="Web-{EF3A39B2-8F73-508C-8FA4-CAA5F4D68010}" dt="2026-06-15T05:37:10.420" v="145"/>
          <ac:spMkLst>
            <pc:docMk/>
            <pc:sldMk cId="864684482" sldId="258"/>
            <ac:spMk id="8" creationId="{1B15ED52-F352-441B-82BF-E0EA34836D08}"/>
          </ac:spMkLst>
        </pc:spChg>
        <pc:spChg chg="add del">
          <ac:chgData name="Nabila Bilal (2511210)" userId="S::2511210@student.uwtsd.ac.uk::0e2f5df1-ae76-4f4f-a141-f40a3c9998b7" providerId="AD" clId="Web-{EF3A39B2-8F73-508C-8FA4-CAA5F4D68010}" dt="2026-06-15T05:37:10.420" v="145"/>
          <ac:spMkLst>
            <pc:docMk/>
            <pc:sldMk cId="864684482" sldId="258"/>
            <ac:spMk id="10" creationId="{3B2E3793-BFE6-45A2-9B7B-E18844431C99}"/>
          </ac:spMkLst>
        </pc:spChg>
        <pc:spChg chg="add del">
          <ac:chgData name="Nabila Bilal (2511210)" userId="S::2511210@student.uwtsd.ac.uk::0e2f5df1-ae76-4f4f-a141-f40a3c9998b7" providerId="AD" clId="Web-{EF3A39B2-8F73-508C-8FA4-CAA5F4D68010}" dt="2026-06-15T05:37:10.420" v="145"/>
          <ac:spMkLst>
            <pc:docMk/>
            <pc:sldMk cId="864684482" sldId="258"/>
            <ac:spMk id="12" creationId="{BC4C4868-CB8F-4AF9-9CDB-8108F2C19B67}"/>
          </ac:spMkLst>
        </pc:spChg>
        <pc:spChg chg="add del">
          <ac:chgData name="Nabila Bilal (2511210)" userId="S::2511210@student.uwtsd.ac.uk::0e2f5df1-ae76-4f4f-a141-f40a3c9998b7" providerId="AD" clId="Web-{EF3A39B2-8F73-508C-8FA4-CAA5F4D68010}" dt="2026-06-15T05:37:10.420" v="145"/>
          <ac:spMkLst>
            <pc:docMk/>
            <pc:sldMk cId="864684482" sldId="258"/>
            <ac:spMk id="14" creationId="{375E0459-6403-40CD-989D-56A4407CA12E}"/>
          </ac:spMkLst>
        </pc:spChg>
        <pc:spChg chg="add del">
          <ac:chgData name="Nabila Bilal (2511210)" userId="S::2511210@student.uwtsd.ac.uk::0e2f5df1-ae76-4f4f-a141-f40a3c9998b7" providerId="AD" clId="Web-{EF3A39B2-8F73-508C-8FA4-CAA5F4D68010}" dt="2026-06-15T05:37:10.420" v="145"/>
          <ac:spMkLst>
            <pc:docMk/>
            <pc:sldMk cId="864684482" sldId="258"/>
            <ac:spMk id="16" creationId="{53E5B1A8-3AC9-4BD1-9BBC-78CA94F2D1BA}"/>
          </ac:spMkLst>
        </pc:spChg>
        <pc:spChg chg="add del">
          <ac:chgData name="Nabila Bilal (2511210)" userId="S::2511210@student.uwtsd.ac.uk::0e2f5df1-ae76-4f4f-a141-f40a3c9998b7" providerId="AD" clId="Web-{EF3A39B2-8F73-508C-8FA4-CAA5F4D68010}" dt="2026-06-15T05:37:13.483" v="147"/>
          <ac:spMkLst>
            <pc:docMk/>
            <pc:sldMk cId="864684482" sldId="258"/>
            <ac:spMk id="18" creationId="{B50AB553-2A96-4A92-96F2-93548E096954}"/>
          </ac:spMkLst>
        </pc:spChg>
        <pc:spChg chg="add del">
          <ac:chgData name="Nabila Bilal (2511210)" userId="S::2511210@student.uwtsd.ac.uk::0e2f5df1-ae76-4f4f-a141-f40a3c9998b7" providerId="AD" clId="Web-{EF3A39B2-8F73-508C-8FA4-CAA5F4D68010}" dt="2026-06-15T05:37:18.749" v="149"/>
          <ac:spMkLst>
            <pc:docMk/>
            <pc:sldMk cId="864684482" sldId="258"/>
            <ac:spMk id="20" creationId="{8D71EDA1-87BF-4D5D-AB79-F346FD19278A}"/>
          </ac:spMkLst>
        </pc:spChg>
        <pc:spChg chg="add del">
          <ac:chgData name="Nabila Bilal (2511210)" userId="S::2511210@student.uwtsd.ac.uk::0e2f5df1-ae76-4f4f-a141-f40a3c9998b7" providerId="AD" clId="Web-{EF3A39B2-8F73-508C-8FA4-CAA5F4D68010}" dt="2026-06-15T05:37:18.749" v="149"/>
          <ac:spMkLst>
            <pc:docMk/>
            <pc:sldMk cId="864684482" sldId="258"/>
            <ac:spMk id="21" creationId="{09588DA8-065E-4F6F-8EFD-43104AB2E0CF}"/>
          </ac:spMkLst>
        </pc:spChg>
        <pc:spChg chg="add del">
          <ac:chgData name="Nabila Bilal (2511210)" userId="S::2511210@student.uwtsd.ac.uk::0e2f5df1-ae76-4f4f-a141-f40a3c9998b7" providerId="AD" clId="Web-{EF3A39B2-8F73-508C-8FA4-CAA5F4D68010}" dt="2026-06-15T05:37:18.749" v="149"/>
          <ac:spMkLst>
            <pc:docMk/>
            <pc:sldMk cId="864684482" sldId="258"/>
            <ac:spMk id="22" creationId="{C4285719-470E-454C-AF62-8323075F1F5B}"/>
          </ac:spMkLst>
        </pc:spChg>
        <pc:spChg chg="add del">
          <ac:chgData name="Nabila Bilal (2511210)" userId="S::2511210@student.uwtsd.ac.uk::0e2f5df1-ae76-4f4f-a141-f40a3c9998b7" providerId="AD" clId="Web-{EF3A39B2-8F73-508C-8FA4-CAA5F4D68010}" dt="2026-06-15T05:37:18.749" v="149"/>
          <ac:spMkLst>
            <pc:docMk/>
            <pc:sldMk cId="864684482" sldId="258"/>
            <ac:spMk id="23" creationId="{CD9FE4EF-C4D8-49A0-B2FF-81D8DB7D8A24}"/>
          </ac:spMkLst>
        </pc:spChg>
        <pc:spChg chg="add del">
          <ac:chgData name="Nabila Bilal (2511210)" userId="S::2511210@student.uwtsd.ac.uk::0e2f5df1-ae76-4f4f-a141-f40a3c9998b7" providerId="AD" clId="Web-{EF3A39B2-8F73-508C-8FA4-CAA5F4D68010}" dt="2026-06-15T05:37:18.749" v="149"/>
          <ac:spMkLst>
            <pc:docMk/>
            <pc:sldMk cId="864684482" sldId="258"/>
            <ac:spMk id="24" creationId="{4300840D-0A0B-4512-BACA-B439D5B9C57C}"/>
          </ac:spMkLst>
        </pc:spChg>
        <pc:spChg chg="add del">
          <ac:chgData name="Nabila Bilal (2511210)" userId="S::2511210@student.uwtsd.ac.uk::0e2f5df1-ae76-4f4f-a141-f40a3c9998b7" providerId="AD" clId="Web-{EF3A39B2-8F73-508C-8FA4-CAA5F4D68010}" dt="2026-06-15T05:37:18.749" v="149"/>
          <ac:spMkLst>
            <pc:docMk/>
            <pc:sldMk cId="864684482" sldId="258"/>
            <ac:spMk id="25" creationId="{D2B78728-A580-49A7-84F9-6EF6F583ADE0}"/>
          </ac:spMkLst>
        </pc:spChg>
        <pc:spChg chg="add del">
          <ac:chgData name="Nabila Bilal (2511210)" userId="S::2511210@student.uwtsd.ac.uk::0e2f5df1-ae76-4f4f-a141-f40a3c9998b7" providerId="AD" clId="Web-{EF3A39B2-8F73-508C-8FA4-CAA5F4D68010}" dt="2026-06-15T05:37:18.749" v="149"/>
          <ac:spMkLst>
            <pc:docMk/>
            <pc:sldMk cId="864684482" sldId="258"/>
            <ac:spMk id="26" creationId="{38FAA1A1-D861-433F-88FA-1E9D6FD31D11}"/>
          </ac:spMkLst>
        </pc:spChg>
        <pc:spChg chg="add del">
          <ac:chgData name="Nabila Bilal (2511210)" userId="S::2511210@student.uwtsd.ac.uk::0e2f5df1-ae76-4f4f-a141-f40a3c9998b7" providerId="AD" clId="Web-{EF3A39B2-8F73-508C-8FA4-CAA5F4D68010}" dt="2026-06-15T05:37:18.749" v="149"/>
          <ac:spMkLst>
            <pc:docMk/>
            <pc:sldMk cId="864684482" sldId="258"/>
            <ac:spMk id="27" creationId="{74E84587-C195-8F7D-0760-793640FE1A54}"/>
          </ac:spMkLst>
        </pc:spChg>
        <pc:spChg chg="add del">
          <ac:chgData name="Nabila Bilal (2511210)" userId="S::2511210@student.uwtsd.ac.uk::0e2f5df1-ae76-4f4f-a141-f40a3c9998b7" providerId="AD" clId="Web-{EF3A39B2-8F73-508C-8FA4-CAA5F4D68010}" dt="2026-06-15T05:37:23.483" v="151"/>
          <ac:spMkLst>
            <pc:docMk/>
            <pc:sldMk cId="864684482" sldId="258"/>
            <ac:spMk id="29" creationId="{A7AE9375-4664-4DB2-922D-2782A6E439AC}"/>
          </ac:spMkLst>
        </pc:spChg>
        <pc:spChg chg="add del">
          <ac:chgData name="Nabila Bilal (2511210)" userId="S::2511210@student.uwtsd.ac.uk::0e2f5df1-ae76-4f4f-a141-f40a3c9998b7" providerId="AD" clId="Web-{EF3A39B2-8F73-508C-8FA4-CAA5F4D68010}" dt="2026-06-15T05:37:23.483" v="151"/>
          <ac:spMkLst>
            <pc:docMk/>
            <pc:sldMk cId="864684482" sldId="258"/>
            <ac:spMk id="31" creationId="{74E84587-C195-8F7D-0760-793640FE1A54}"/>
          </ac:spMkLst>
        </pc:spChg>
        <pc:spChg chg="add del">
          <ac:chgData name="Nabila Bilal (2511210)" userId="S::2511210@student.uwtsd.ac.uk::0e2f5df1-ae76-4f4f-a141-f40a3c9998b7" providerId="AD" clId="Web-{EF3A39B2-8F73-508C-8FA4-CAA5F4D68010}" dt="2026-06-15T05:37:23.483" v="151"/>
          <ac:spMkLst>
            <pc:docMk/>
            <pc:sldMk cId="864684482" sldId="258"/>
            <ac:spMk id="32" creationId="{9DD005C1-8C51-42D6-9BEE-B9B83849743D}"/>
          </ac:spMkLst>
        </pc:spChg>
        <pc:spChg chg="add del">
          <ac:chgData name="Nabila Bilal (2511210)" userId="S::2511210@student.uwtsd.ac.uk::0e2f5df1-ae76-4f4f-a141-f40a3c9998b7" providerId="AD" clId="Web-{EF3A39B2-8F73-508C-8FA4-CAA5F4D68010}" dt="2026-06-15T05:37:28.108" v="153"/>
          <ac:spMkLst>
            <pc:docMk/>
            <pc:sldMk cId="864684482" sldId="258"/>
            <ac:spMk id="34" creationId="{70DFC902-7D23-471A-B557-B6B6917D7A0D}"/>
          </ac:spMkLst>
        </pc:spChg>
        <pc:spChg chg="add del">
          <ac:chgData name="Nabila Bilal (2511210)" userId="S::2511210@student.uwtsd.ac.uk::0e2f5df1-ae76-4f4f-a141-f40a3c9998b7" providerId="AD" clId="Web-{EF3A39B2-8F73-508C-8FA4-CAA5F4D68010}" dt="2026-06-15T05:37:28.108" v="153"/>
          <ac:spMkLst>
            <pc:docMk/>
            <pc:sldMk cId="864684482" sldId="258"/>
            <ac:spMk id="35" creationId="{A55D5633-D557-4DCA-982C-FF36EB7A1C00}"/>
          </ac:spMkLst>
        </pc:spChg>
        <pc:spChg chg="add del">
          <ac:chgData name="Nabila Bilal (2511210)" userId="S::2511210@student.uwtsd.ac.uk::0e2f5df1-ae76-4f4f-a141-f40a3c9998b7" providerId="AD" clId="Web-{EF3A39B2-8F73-508C-8FA4-CAA5F4D68010}" dt="2026-06-15T05:37:28.108" v="153"/>
          <ac:spMkLst>
            <pc:docMk/>
            <pc:sldMk cId="864684482" sldId="258"/>
            <ac:spMk id="36" creationId="{450D3AD2-FA80-415F-A9CE-54D884561CD7}"/>
          </ac:spMkLst>
        </pc:spChg>
        <pc:spChg chg="add del">
          <ac:chgData name="Nabila Bilal (2511210)" userId="S::2511210@student.uwtsd.ac.uk::0e2f5df1-ae76-4f4f-a141-f40a3c9998b7" providerId="AD" clId="Web-{EF3A39B2-8F73-508C-8FA4-CAA5F4D68010}" dt="2026-06-15T05:37:28.108" v="153"/>
          <ac:spMkLst>
            <pc:docMk/>
            <pc:sldMk cId="864684482" sldId="258"/>
            <ac:spMk id="37" creationId="{74E84587-C195-8F7D-0760-793640FE1A54}"/>
          </ac:spMkLst>
        </pc:spChg>
        <pc:spChg chg="add del">
          <ac:chgData name="Nabila Bilal (2511210)" userId="S::2511210@student.uwtsd.ac.uk::0e2f5df1-ae76-4f4f-a141-f40a3c9998b7" providerId="AD" clId="Web-{EF3A39B2-8F73-508C-8FA4-CAA5F4D68010}" dt="2026-06-15T05:37:32.624" v="155"/>
          <ac:spMkLst>
            <pc:docMk/>
            <pc:sldMk cId="864684482" sldId="258"/>
            <ac:spMk id="39" creationId="{E8A8EAB8-D2FF-444D-B34B-7D32F106AD0E}"/>
          </ac:spMkLst>
        </pc:spChg>
        <pc:spChg chg="add del">
          <ac:chgData name="Nabila Bilal (2511210)" userId="S::2511210@student.uwtsd.ac.uk::0e2f5df1-ae76-4f4f-a141-f40a3c9998b7" providerId="AD" clId="Web-{EF3A39B2-8F73-508C-8FA4-CAA5F4D68010}" dt="2026-06-15T05:37:32.624" v="155"/>
          <ac:spMkLst>
            <pc:docMk/>
            <pc:sldMk cId="864684482" sldId="258"/>
            <ac:spMk id="42" creationId="{74E84587-C195-8F7D-0760-793640FE1A54}"/>
          </ac:spMkLst>
        </pc:spChg>
        <pc:spChg chg="add del">
          <ac:chgData name="Nabila Bilal (2511210)" userId="S::2511210@student.uwtsd.ac.uk::0e2f5df1-ae76-4f4f-a141-f40a3c9998b7" providerId="AD" clId="Web-{EF3A39B2-8F73-508C-8FA4-CAA5F4D68010}" dt="2026-06-15T05:37:35.249" v="157"/>
          <ac:spMkLst>
            <pc:docMk/>
            <pc:sldMk cId="864684482" sldId="258"/>
            <ac:spMk id="44" creationId="{1B15ED52-F352-441B-82BF-E0EA34836D08}"/>
          </ac:spMkLst>
        </pc:spChg>
        <pc:spChg chg="add del">
          <ac:chgData name="Nabila Bilal (2511210)" userId="S::2511210@student.uwtsd.ac.uk::0e2f5df1-ae76-4f4f-a141-f40a3c9998b7" providerId="AD" clId="Web-{EF3A39B2-8F73-508C-8FA4-CAA5F4D68010}" dt="2026-06-15T05:37:35.249" v="157"/>
          <ac:spMkLst>
            <pc:docMk/>
            <pc:sldMk cId="864684482" sldId="258"/>
            <ac:spMk id="45" creationId="{3B2E3793-BFE6-45A2-9B7B-E18844431C99}"/>
          </ac:spMkLst>
        </pc:spChg>
        <pc:spChg chg="add del">
          <ac:chgData name="Nabila Bilal (2511210)" userId="S::2511210@student.uwtsd.ac.uk::0e2f5df1-ae76-4f4f-a141-f40a3c9998b7" providerId="AD" clId="Web-{EF3A39B2-8F73-508C-8FA4-CAA5F4D68010}" dt="2026-06-15T05:37:35.249" v="157"/>
          <ac:spMkLst>
            <pc:docMk/>
            <pc:sldMk cId="864684482" sldId="258"/>
            <ac:spMk id="46" creationId="{BC4C4868-CB8F-4AF9-9CDB-8108F2C19B67}"/>
          </ac:spMkLst>
        </pc:spChg>
        <pc:spChg chg="add del">
          <ac:chgData name="Nabila Bilal (2511210)" userId="S::2511210@student.uwtsd.ac.uk::0e2f5df1-ae76-4f4f-a141-f40a3c9998b7" providerId="AD" clId="Web-{EF3A39B2-8F73-508C-8FA4-CAA5F4D68010}" dt="2026-06-15T05:37:35.249" v="157"/>
          <ac:spMkLst>
            <pc:docMk/>
            <pc:sldMk cId="864684482" sldId="258"/>
            <ac:spMk id="47" creationId="{375E0459-6403-40CD-989D-56A4407CA12E}"/>
          </ac:spMkLst>
        </pc:spChg>
        <pc:spChg chg="add del">
          <ac:chgData name="Nabila Bilal (2511210)" userId="S::2511210@student.uwtsd.ac.uk::0e2f5df1-ae76-4f4f-a141-f40a3c9998b7" providerId="AD" clId="Web-{EF3A39B2-8F73-508C-8FA4-CAA5F4D68010}" dt="2026-06-15T05:37:35.249" v="157"/>
          <ac:spMkLst>
            <pc:docMk/>
            <pc:sldMk cId="864684482" sldId="258"/>
            <ac:spMk id="48" creationId="{53E5B1A8-3AC9-4BD1-9BBC-78CA94F2D1BA}"/>
          </ac:spMkLst>
        </pc:spChg>
        <pc:spChg chg="add del">
          <ac:chgData name="Nabila Bilal (2511210)" userId="S::2511210@student.uwtsd.ac.uk::0e2f5df1-ae76-4f4f-a141-f40a3c9998b7" providerId="AD" clId="Web-{EF3A39B2-8F73-508C-8FA4-CAA5F4D68010}" dt="2026-06-15T05:37:35.249" v="157"/>
          <ac:spMkLst>
            <pc:docMk/>
            <pc:sldMk cId="864684482" sldId="258"/>
            <ac:spMk id="49" creationId="{74E84587-C195-8F7D-0760-793640FE1A54}"/>
          </ac:spMkLst>
        </pc:spChg>
        <pc:spChg chg="add">
          <ac:chgData name="Nabila Bilal (2511210)" userId="S::2511210@student.uwtsd.ac.uk::0e2f5df1-ae76-4f4f-a141-f40a3c9998b7" providerId="AD" clId="Web-{EF3A39B2-8F73-508C-8FA4-CAA5F4D68010}" dt="2026-06-15T05:37:35.265" v="158"/>
          <ac:spMkLst>
            <pc:docMk/>
            <pc:sldMk cId="864684482" sldId="258"/>
            <ac:spMk id="51" creationId="{09588DA8-065E-4F6F-8EFD-43104AB2E0CF}"/>
          </ac:spMkLst>
        </pc:spChg>
        <pc:spChg chg="add">
          <ac:chgData name="Nabila Bilal (2511210)" userId="S::2511210@student.uwtsd.ac.uk::0e2f5df1-ae76-4f4f-a141-f40a3c9998b7" providerId="AD" clId="Web-{EF3A39B2-8F73-508C-8FA4-CAA5F4D68010}" dt="2026-06-15T05:37:35.265" v="158"/>
          <ac:spMkLst>
            <pc:docMk/>
            <pc:sldMk cId="864684482" sldId="258"/>
            <ac:spMk id="52" creationId="{C4285719-470E-454C-AF62-8323075F1F5B}"/>
          </ac:spMkLst>
        </pc:spChg>
        <pc:spChg chg="add">
          <ac:chgData name="Nabila Bilal (2511210)" userId="S::2511210@student.uwtsd.ac.uk::0e2f5df1-ae76-4f4f-a141-f40a3c9998b7" providerId="AD" clId="Web-{EF3A39B2-8F73-508C-8FA4-CAA5F4D68010}" dt="2026-06-15T05:37:35.265" v="158"/>
          <ac:spMkLst>
            <pc:docMk/>
            <pc:sldMk cId="864684482" sldId="258"/>
            <ac:spMk id="53" creationId="{CD9FE4EF-C4D8-49A0-B2FF-81D8DB7D8A24}"/>
          </ac:spMkLst>
        </pc:spChg>
        <pc:spChg chg="add">
          <ac:chgData name="Nabila Bilal (2511210)" userId="S::2511210@student.uwtsd.ac.uk::0e2f5df1-ae76-4f4f-a141-f40a3c9998b7" providerId="AD" clId="Web-{EF3A39B2-8F73-508C-8FA4-CAA5F4D68010}" dt="2026-06-15T05:37:35.265" v="158"/>
          <ac:spMkLst>
            <pc:docMk/>
            <pc:sldMk cId="864684482" sldId="258"/>
            <ac:spMk id="54" creationId="{4300840D-0A0B-4512-BACA-B439D5B9C57C}"/>
          </ac:spMkLst>
        </pc:spChg>
        <pc:spChg chg="add">
          <ac:chgData name="Nabila Bilal (2511210)" userId="S::2511210@student.uwtsd.ac.uk::0e2f5df1-ae76-4f4f-a141-f40a3c9998b7" providerId="AD" clId="Web-{EF3A39B2-8F73-508C-8FA4-CAA5F4D68010}" dt="2026-06-15T05:37:35.265" v="158"/>
          <ac:spMkLst>
            <pc:docMk/>
            <pc:sldMk cId="864684482" sldId="258"/>
            <ac:spMk id="55" creationId="{D2B78728-A580-49A7-84F9-6EF6F583ADE0}"/>
          </ac:spMkLst>
        </pc:spChg>
        <pc:spChg chg="add">
          <ac:chgData name="Nabila Bilal (2511210)" userId="S::2511210@student.uwtsd.ac.uk::0e2f5df1-ae76-4f4f-a141-f40a3c9998b7" providerId="AD" clId="Web-{EF3A39B2-8F73-508C-8FA4-CAA5F4D68010}" dt="2026-06-15T05:37:35.265" v="158"/>
          <ac:spMkLst>
            <pc:docMk/>
            <pc:sldMk cId="864684482" sldId="258"/>
            <ac:spMk id="56" creationId="{38FAA1A1-D861-433F-88FA-1E9D6FD31D11}"/>
          </ac:spMkLst>
        </pc:spChg>
        <pc:spChg chg="add">
          <ac:chgData name="Nabila Bilal (2511210)" userId="S::2511210@student.uwtsd.ac.uk::0e2f5df1-ae76-4f4f-a141-f40a3c9998b7" providerId="AD" clId="Web-{EF3A39B2-8F73-508C-8FA4-CAA5F4D68010}" dt="2026-06-15T05:37:35.265" v="158"/>
          <ac:spMkLst>
            <pc:docMk/>
            <pc:sldMk cId="864684482" sldId="258"/>
            <ac:spMk id="57" creationId="{8D71EDA1-87BF-4D5D-AB79-F346FD19278A}"/>
          </ac:spMkLst>
        </pc:spChg>
        <pc:spChg chg="add">
          <ac:chgData name="Nabila Bilal (2511210)" userId="S::2511210@student.uwtsd.ac.uk::0e2f5df1-ae76-4f4f-a141-f40a3c9998b7" providerId="AD" clId="Web-{EF3A39B2-8F73-508C-8FA4-CAA5F4D68010}" dt="2026-06-15T05:37:35.265" v="158"/>
          <ac:spMkLst>
            <pc:docMk/>
            <pc:sldMk cId="864684482" sldId="258"/>
            <ac:spMk id="58" creationId="{74E84587-C195-8F7D-0760-793640FE1A54}"/>
          </ac:spMkLst>
        </pc:spChg>
        <pc:graphicFrameChg chg="add del">
          <ac:chgData name="Nabila Bilal (2511210)" userId="S::2511210@student.uwtsd.ac.uk::0e2f5df1-ae76-4f4f-a141-f40a3c9998b7" providerId="AD" clId="Web-{EF3A39B2-8F73-508C-8FA4-CAA5F4D68010}" dt="2026-06-15T05:37:13.483" v="147"/>
          <ac:graphicFrameMkLst>
            <pc:docMk/>
            <pc:sldMk cId="864684482" sldId="258"/>
            <ac:graphicFrameMk id="5" creationId="{50BCACE5-3E25-BF9F-B0B4-4FE6C658BD14}"/>
          </ac:graphicFrameMkLst>
        </pc:graphicFrameChg>
        <pc:picChg chg="add del">
          <ac:chgData name="Nabila Bilal (2511210)" userId="S::2511210@student.uwtsd.ac.uk::0e2f5df1-ae76-4f4f-a141-f40a3c9998b7" providerId="AD" clId="Web-{EF3A39B2-8F73-508C-8FA4-CAA5F4D68010}" dt="2026-06-15T05:37:13.483" v="147"/>
          <ac:picMkLst>
            <pc:docMk/>
            <pc:sldMk cId="864684482" sldId="258"/>
            <ac:picMk id="6" creationId="{E85FDD30-E0CD-BB89-56BB-3672AA1E9440}"/>
          </ac:picMkLst>
        </pc:picChg>
        <pc:cxnChg chg="add del">
          <ac:chgData name="Nabila Bilal (2511210)" userId="S::2511210@student.uwtsd.ac.uk::0e2f5df1-ae76-4f4f-a141-f40a3c9998b7" providerId="AD" clId="Web-{EF3A39B2-8F73-508C-8FA4-CAA5F4D68010}" dt="2026-06-15T05:37:23.483" v="151"/>
          <ac:cxnSpMkLst>
            <pc:docMk/>
            <pc:sldMk cId="864684482" sldId="258"/>
            <ac:cxnSpMk id="30" creationId="{EE504C98-6397-41C1-A8D8-2D9C4ED307E0}"/>
          </ac:cxnSpMkLst>
        </pc:cxnChg>
        <pc:cxnChg chg="add del">
          <ac:chgData name="Nabila Bilal (2511210)" userId="S::2511210@student.uwtsd.ac.uk::0e2f5df1-ae76-4f4f-a141-f40a3c9998b7" providerId="AD" clId="Web-{EF3A39B2-8F73-508C-8FA4-CAA5F4D68010}" dt="2026-06-15T05:37:32.624" v="155"/>
          <ac:cxnSpMkLst>
            <pc:docMk/>
            <pc:sldMk cId="864684482" sldId="258"/>
            <ac:cxnSpMk id="40" creationId="{067633D1-6EE6-4118-B9F0-B363477BEE7A}"/>
          </ac:cxnSpMkLst>
        </pc:cxnChg>
        <pc:cxnChg chg="add del">
          <ac:chgData name="Nabila Bilal (2511210)" userId="S::2511210@student.uwtsd.ac.uk::0e2f5df1-ae76-4f4f-a141-f40a3c9998b7" providerId="AD" clId="Web-{EF3A39B2-8F73-508C-8FA4-CAA5F4D68010}" dt="2026-06-15T05:37:32.624" v="155"/>
          <ac:cxnSpMkLst>
            <pc:docMk/>
            <pc:sldMk cId="864684482" sldId="258"/>
            <ac:cxnSpMk id="41" creationId="{4AD7FFC6-42A9-49CB-B5E9-B3F6B038331B}"/>
          </ac:cxnSpMkLst>
        </pc:cxnChg>
      </pc:sldChg>
      <pc:sldChg chg="addSp delSp modSp mod ord setBg">
        <pc:chgData name="Nabila Bilal (2511210)" userId="S::2511210@student.uwtsd.ac.uk::0e2f5df1-ae76-4f4f-a141-f40a3c9998b7" providerId="AD" clId="Web-{EF3A39B2-8F73-508C-8FA4-CAA5F4D68010}" dt="2026-06-15T05:38:40.533" v="168"/>
        <pc:sldMkLst>
          <pc:docMk/>
          <pc:sldMk cId="3701337164" sldId="260"/>
        </pc:sldMkLst>
        <pc:spChg chg="mod">
          <ac:chgData name="Nabila Bilal (2511210)" userId="S::2511210@student.uwtsd.ac.uk::0e2f5df1-ae76-4f4f-a141-f40a3c9998b7" providerId="AD" clId="Web-{EF3A39B2-8F73-508C-8FA4-CAA5F4D68010}" dt="2026-06-15T05:38:40.533" v="168"/>
          <ac:spMkLst>
            <pc:docMk/>
            <pc:sldMk cId="3701337164" sldId="260"/>
            <ac:spMk id="2" creationId="{3E751D9D-5A0B-9716-B9E5-2B1ED21DD140}"/>
          </ac:spMkLst>
        </pc:spChg>
        <pc:spChg chg="add del mod">
          <ac:chgData name="Nabila Bilal (2511210)" userId="S::2511210@student.uwtsd.ac.uk::0e2f5df1-ae76-4f4f-a141-f40a3c9998b7" providerId="AD" clId="Web-{EF3A39B2-8F73-508C-8FA4-CAA5F4D68010}" dt="2026-06-15T05:38:40.533" v="168"/>
          <ac:spMkLst>
            <pc:docMk/>
            <pc:sldMk cId="3701337164" sldId="260"/>
            <ac:spMk id="3" creationId="{37D54385-AEF3-B2A6-8ADD-C5D6B80C96B1}"/>
          </ac:spMkLst>
        </pc:spChg>
        <pc:spChg chg="add del">
          <ac:chgData name="Nabila Bilal (2511210)" userId="S::2511210@student.uwtsd.ac.uk::0e2f5df1-ae76-4f4f-a141-f40a3c9998b7" providerId="AD" clId="Web-{EF3A39B2-8F73-508C-8FA4-CAA5F4D68010}" dt="2026-06-15T05:38:35.658" v="163"/>
          <ac:spMkLst>
            <pc:docMk/>
            <pc:sldMk cId="3701337164" sldId="260"/>
            <ac:spMk id="8" creationId="{1B15ED52-F352-441B-82BF-E0EA34836D08}"/>
          </ac:spMkLst>
        </pc:spChg>
        <pc:spChg chg="add del">
          <ac:chgData name="Nabila Bilal (2511210)" userId="S::2511210@student.uwtsd.ac.uk::0e2f5df1-ae76-4f4f-a141-f40a3c9998b7" providerId="AD" clId="Web-{EF3A39B2-8F73-508C-8FA4-CAA5F4D68010}" dt="2026-06-15T05:38:35.658" v="163"/>
          <ac:spMkLst>
            <pc:docMk/>
            <pc:sldMk cId="3701337164" sldId="260"/>
            <ac:spMk id="10" creationId="{3B2E3793-BFE6-45A2-9B7B-E18844431C99}"/>
          </ac:spMkLst>
        </pc:spChg>
        <pc:spChg chg="add del">
          <ac:chgData name="Nabila Bilal (2511210)" userId="S::2511210@student.uwtsd.ac.uk::0e2f5df1-ae76-4f4f-a141-f40a3c9998b7" providerId="AD" clId="Web-{EF3A39B2-8F73-508C-8FA4-CAA5F4D68010}" dt="2026-06-15T05:38:35.658" v="163"/>
          <ac:spMkLst>
            <pc:docMk/>
            <pc:sldMk cId="3701337164" sldId="260"/>
            <ac:spMk id="12" creationId="{BC4C4868-CB8F-4AF9-9CDB-8108F2C19B67}"/>
          </ac:spMkLst>
        </pc:spChg>
        <pc:spChg chg="add del">
          <ac:chgData name="Nabila Bilal (2511210)" userId="S::2511210@student.uwtsd.ac.uk::0e2f5df1-ae76-4f4f-a141-f40a3c9998b7" providerId="AD" clId="Web-{EF3A39B2-8F73-508C-8FA4-CAA5F4D68010}" dt="2026-06-15T05:38:35.658" v="163"/>
          <ac:spMkLst>
            <pc:docMk/>
            <pc:sldMk cId="3701337164" sldId="260"/>
            <ac:spMk id="14" creationId="{375E0459-6403-40CD-989D-56A4407CA12E}"/>
          </ac:spMkLst>
        </pc:spChg>
        <pc:spChg chg="add del">
          <ac:chgData name="Nabila Bilal (2511210)" userId="S::2511210@student.uwtsd.ac.uk::0e2f5df1-ae76-4f4f-a141-f40a3c9998b7" providerId="AD" clId="Web-{EF3A39B2-8F73-508C-8FA4-CAA5F4D68010}" dt="2026-06-15T05:38:35.658" v="163"/>
          <ac:spMkLst>
            <pc:docMk/>
            <pc:sldMk cId="3701337164" sldId="260"/>
            <ac:spMk id="16" creationId="{53E5B1A8-3AC9-4BD1-9BBC-78CA94F2D1BA}"/>
          </ac:spMkLst>
        </pc:spChg>
        <pc:spChg chg="add del">
          <ac:chgData name="Nabila Bilal (2511210)" userId="S::2511210@student.uwtsd.ac.uk::0e2f5df1-ae76-4f4f-a141-f40a3c9998b7" providerId="AD" clId="Web-{EF3A39B2-8F73-508C-8FA4-CAA5F4D68010}" dt="2026-06-15T05:38:38.705" v="165"/>
          <ac:spMkLst>
            <pc:docMk/>
            <pc:sldMk cId="3701337164" sldId="260"/>
            <ac:spMk id="18" creationId="{B50AB553-2A96-4A92-96F2-93548E096954}"/>
          </ac:spMkLst>
        </pc:spChg>
        <pc:spChg chg="add del">
          <ac:chgData name="Nabila Bilal (2511210)" userId="S::2511210@student.uwtsd.ac.uk::0e2f5df1-ae76-4f4f-a141-f40a3c9998b7" providerId="AD" clId="Web-{EF3A39B2-8F73-508C-8FA4-CAA5F4D68010}" dt="2026-06-15T05:38:40.533" v="167"/>
          <ac:spMkLst>
            <pc:docMk/>
            <pc:sldMk cId="3701337164" sldId="260"/>
            <ac:spMk id="20" creationId="{1B15ED52-F352-441B-82BF-E0EA34836D08}"/>
          </ac:spMkLst>
        </pc:spChg>
        <pc:spChg chg="add del">
          <ac:chgData name="Nabila Bilal (2511210)" userId="S::2511210@student.uwtsd.ac.uk::0e2f5df1-ae76-4f4f-a141-f40a3c9998b7" providerId="AD" clId="Web-{EF3A39B2-8F73-508C-8FA4-CAA5F4D68010}" dt="2026-06-15T05:38:40.533" v="167"/>
          <ac:spMkLst>
            <pc:docMk/>
            <pc:sldMk cId="3701337164" sldId="260"/>
            <ac:spMk id="21" creationId="{3B2E3793-BFE6-45A2-9B7B-E18844431C99}"/>
          </ac:spMkLst>
        </pc:spChg>
        <pc:spChg chg="add del">
          <ac:chgData name="Nabila Bilal (2511210)" userId="S::2511210@student.uwtsd.ac.uk::0e2f5df1-ae76-4f4f-a141-f40a3c9998b7" providerId="AD" clId="Web-{EF3A39B2-8F73-508C-8FA4-CAA5F4D68010}" dt="2026-06-15T05:38:40.533" v="167"/>
          <ac:spMkLst>
            <pc:docMk/>
            <pc:sldMk cId="3701337164" sldId="260"/>
            <ac:spMk id="22" creationId="{BC4C4868-CB8F-4AF9-9CDB-8108F2C19B67}"/>
          </ac:spMkLst>
        </pc:spChg>
        <pc:spChg chg="add del">
          <ac:chgData name="Nabila Bilal (2511210)" userId="S::2511210@student.uwtsd.ac.uk::0e2f5df1-ae76-4f4f-a141-f40a3c9998b7" providerId="AD" clId="Web-{EF3A39B2-8F73-508C-8FA4-CAA5F4D68010}" dt="2026-06-15T05:38:40.533" v="167"/>
          <ac:spMkLst>
            <pc:docMk/>
            <pc:sldMk cId="3701337164" sldId="260"/>
            <ac:spMk id="23" creationId="{375E0459-6403-40CD-989D-56A4407CA12E}"/>
          </ac:spMkLst>
        </pc:spChg>
        <pc:spChg chg="add del">
          <ac:chgData name="Nabila Bilal (2511210)" userId="S::2511210@student.uwtsd.ac.uk::0e2f5df1-ae76-4f4f-a141-f40a3c9998b7" providerId="AD" clId="Web-{EF3A39B2-8F73-508C-8FA4-CAA5F4D68010}" dt="2026-06-15T05:38:40.533" v="167"/>
          <ac:spMkLst>
            <pc:docMk/>
            <pc:sldMk cId="3701337164" sldId="260"/>
            <ac:spMk id="24" creationId="{53E5B1A8-3AC9-4BD1-9BBC-78CA94F2D1BA}"/>
          </ac:spMkLst>
        </pc:spChg>
        <pc:spChg chg="add del">
          <ac:chgData name="Nabila Bilal (2511210)" userId="S::2511210@student.uwtsd.ac.uk::0e2f5df1-ae76-4f4f-a141-f40a3c9998b7" providerId="AD" clId="Web-{EF3A39B2-8F73-508C-8FA4-CAA5F4D68010}" dt="2026-06-15T05:38:40.533" v="167"/>
          <ac:spMkLst>
            <pc:docMk/>
            <pc:sldMk cId="3701337164" sldId="260"/>
            <ac:spMk id="25" creationId="{37D54385-AEF3-B2A6-8ADD-C5D6B80C96B1}"/>
          </ac:spMkLst>
        </pc:spChg>
        <pc:spChg chg="add">
          <ac:chgData name="Nabila Bilal (2511210)" userId="S::2511210@student.uwtsd.ac.uk::0e2f5df1-ae76-4f4f-a141-f40a3c9998b7" providerId="AD" clId="Web-{EF3A39B2-8F73-508C-8FA4-CAA5F4D68010}" dt="2026-06-15T05:38:40.533" v="168"/>
          <ac:spMkLst>
            <pc:docMk/>
            <pc:sldMk cId="3701337164" sldId="260"/>
            <ac:spMk id="27" creationId="{09588DA8-065E-4F6F-8EFD-43104AB2E0CF}"/>
          </ac:spMkLst>
        </pc:spChg>
        <pc:spChg chg="add">
          <ac:chgData name="Nabila Bilal (2511210)" userId="S::2511210@student.uwtsd.ac.uk::0e2f5df1-ae76-4f4f-a141-f40a3c9998b7" providerId="AD" clId="Web-{EF3A39B2-8F73-508C-8FA4-CAA5F4D68010}" dt="2026-06-15T05:38:40.533" v="168"/>
          <ac:spMkLst>
            <pc:docMk/>
            <pc:sldMk cId="3701337164" sldId="260"/>
            <ac:spMk id="28" creationId="{C4285719-470E-454C-AF62-8323075F1F5B}"/>
          </ac:spMkLst>
        </pc:spChg>
        <pc:spChg chg="add">
          <ac:chgData name="Nabila Bilal (2511210)" userId="S::2511210@student.uwtsd.ac.uk::0e2f5df1-ae76-4f4f-a141-f40a3c9998b7" providerId="AD" clId="Web-{EF3A39B2-8F73-508C-8FA4-CAA5F4D68010}" dt="2026-06-15T05:38:40.533" v="168"/>
          <ac:spMkLst>
            <pc:docMk/>
            <pc:sldMk cId="3701337164" sldId="260"/>
            <ac:spMk id="29" creationId="{CD9FE4EF-C4D8-49A0-B2FF-81D8DB7D8A24}"/>
          </ac:spMkLst>
        </pc:spChg>
        <pc:spChg chg="add">
          <ac:chgData name="Nabila Bilal (2511210)" userId="S::2511210@student.uwtsd.ac.uk::0e2f5df1-ae76-4f4f-a141-f40a3c9998b7" providerId="AD" clId="Web-{EF3A39B2-8F73-508C-8FA4-CAA5F4D68010}" dt="2026-06-15T05:38:40.533" v="168"/>
          <ac:spMkLst>
            <pc:docMk/>
            <pc:sldMk cId="3701337164" sldId="260"/>
            <ac:spMk id="30" creationId="{4300840D-0A0B-4512-BACA-B439D5B9C57C}"/>
          </ac:spMkLst>
        </pc:spChg>
        <pc:spChg chg="add">
          <ac:chgData name="Nabila Bilal (2511210)" userId="S::2511210@student.uwtsd.ac.uk::0e2f5df1-ae76-4f4f-a141-f40a3c9998b7" providerId="AD" clId="Web-{EF3A39B2-8F73-508C-8FA4-CAA5F4D68010}" dt="2026-06-15T05:38:40.533" v="168"/>
          <ac:spMkLst>
            <pc:docMk/>
            <pc:sldMk cId="3701337164" sldId="260"/>
            <ac:spMk id="31" creationId="{D2B78728-A580-49A7-84F9-6EF6F583ADE0}"/>
          </ac:spMkLst>
        </pc:spChg>
        <pc:spChg chg="add">
          <ac:chgData name="Nabila Bilal (2511210)" userId="S::2511210@student.uwtsd.ac.uk::0e2f5df1-ae76-4f4f-a141-f40a3c9998b7" providerId="AD" clId="Web-{EF3A39B2-8F73-508C-8FA4-CAA5F4D68010}" dt="2026-06-15T05:38:40.533" v="168"/>
          <ac:spMkLst>
            <pc:docMk/>
            <pc:sldMk cId="3701337164" sldId="260"/>
            <ac:spMk id="32" creationId="{38FAA1A1-D861-433F-88FA-1E9D6FD31D11}"/>
          </ac:spMkLst>
        </pc:spChg>
        <pc:spChg chg="add">
          <ac:chgData name="Nabila Bilal (2511210)" userId="S::2511210@student.uwtsd.ac.uk::0e2f5df1-ae76-4f4f-a141-f40a3c9998b7" providerId="AD" clId="Web-{EF3A39B2-8F73-508C-8FA4-CAA5F4D68010}" dt="2026-06-15T05:38:40.533" v="168"/>
          <ac:spMkLst>
            <pc:docMk/>
            <pc:sldMk cId="3701337164" sldId="260"/>
            <ac:spMk id="33" creationId="{8D71EDA1-87BF-4D5D-AB79-F346FD19278A}"/>
          </ac:spMkLst>
        </pc:spChg>
        <pc:spChg chg="add">
          <ac:chgData name="Nabila Bilal (2511210)" userId="S::2511210@student.uwtsd.ac.uk::0e2f5df1-ae76-4f4f-a141-f40a3c9998b7" providerId="AD" clId="Web-{EF3A39B2-8F73-508C-8FA4-CAA5F4D68010}" dt="2026-06-15T05:38:40.533" v="168"/>
          <ac:spMkLst>
            <pc:docMk/>
            <pc:sldMk cId="3701337164" sldId="260"/>
            <ac:spMk id="34" creationId="{37D54385-AEF3-B2A6-8ADD-C5D6B80C96B1}"/>
          </ac:spMkLst>
        </pc:spChg>
        <pc:graphicFrameChg chg="add del">
          <ac:chgData name="Nabila Bilal (2511210)" userId="S::2511210@student.uwtsd.ac.uk::0e2f5df1-ae76-4f4f-a141-f40a3c9998b7" providerId="AD" clId="Web-{EF3A39B2-8F73-508C-8FA4-CAA5F4D68010}" dt="2026-06-15T05:38:38.705" v="165"/>
          <ac:graphicFrameMkLst>
            <pc:docMk/>
            <pc:sldMk cId="3701337164" sldId="260"/>
            <ac:graphicFrameMk id="5" creationId="{780CD3FF-941A-8792-3478-7A59646E4A9A}"/>
          </ac:graphicFrameMkLst>
        </pc:graphicFrameChg>
        <pc:picChg chg="add del">
          <ac:chgData name="Nabila Bilal (2511210)" userId="S::2511210@student.uwtsd.ac.uk::0e2f5df1-ae76-4f4f-a141-f40a3c9998b7" providerId="AD" clId="Web-{EF3A39B2-8F73-508C-8FA4-CAA5F4D68010}" dt="2026-06-15T05:38:38.705" v="165"/>
          <ac:picMkLst>
            <pc:docMk/>
            <pc:sldMk cId="3701337164" sldId="260"/>
            <ac:picMk id="6" creationId="{807DCC1D-FF4B-76BC-EA26-91479730C5B7}"/>
          </ac:picMkLst>
        </pc:picChg>
      </pc:sldChg>
      <pc:sldChg chg="addSp delSp modSp mod ord setBg">
        <pc:chgData name="Nabila Bilal (2511210)" userId="S::2511210@student.uwtsd.ac.uk::0e2f5df1-ae76-4f4f-a141-f40a3c9998b7" providerId="AD" clId="Web-{EF3A39B2-8F73-508C-8FA4-CAA5F4D68010}" dt="2026-06-15T05:39:22.378" v="178"/>
        <pc:sldMkLst>
          <pc:docMk/>
          <pc:sldMk cId="2917394864" sldId="261"/>
        </pc:sldMkLst>
        <pc:spChg chg="mod">
          <ac:chgData name="Nabila Bilal (2511210)" userId="S::2511210@student.uwtsd.ac.uk::0e2f5df1-ae76-4f4f-a141-f40a3c9998b7" providerId="AD" clId="Web-{EF3A39B2-8F73-508C-8FA4-CAA5F4D68010}" dt="2026-06-15T05:39:22.378" v="178"/>
          <ac:spMkLst>
            <pc:docMk/>
            <pc:sldMk cId="2917394864" sldId="261"/>
            <ac:spMk id="2" creationId="{9090AB1F-9D5D-CD02-7D6A-E39D9A8B957E}"/>
          </ac:spMkLst>
        </pc:spChg>
        <pc:spChg chg="add del mod">
          <ac:chgData name="Nabila Bilal (2511210)" userId="S::2511210@student.uwtsd.ac.uk::0e2f5df1-ae76-4f4f-a141-f40a3c9998b7" providerId="AD" clId="Web-{EF3A39B2-8F73-508C-8FA4-CAA5F4D68010}" dt="2026-06-15T05:39:22.378" v="178"/>
          <ac:spMkLst>
            <pc:docMk/>
            <pc:sldMk cId="2917394864" sldId="261"/>
            <ac:spMk id="3" creationId="{3FB3948A-0CDE-ED7E-AE7F-34F2B39E255E}"/>
          </ac:spMkLst>
        </pc:spChg>
        <pc:spChg chg="add del">
          <ac:chgData name="Nabila Bilal (2511210)" userId="S::2511210@student.uwtsd.ac.uk::0e2f5df1-ae76-4f4f-a141-f40a3c9998b7" providerId="AD" clId="Web-{EF3A39B2-8F73-508C-8FA4-CAA5F4D68010}" dt="2026-06-15T05:39:13.440" v="173"/>
          <ac:spMkLst>
            <pc:docMk/>
            <pc:sldMk cId="2917394864" sldId="261"/>
            <ac:spMk id="8" creationId="{1B15ED52-F352-441B-82BF-E0EA34836D08}"/>
          </ac:spMkLst>
        </pc:spChg>
        <pc:spChg chg="add del">
          <ac:chgData name="Nabila Bilal (2511210)" userId="S::2511210@student.uwtsd.ac.uk::0e2f5df1-ae76-4f4f-a141-f40a3c9998b7" providerId="AD" clId="Web-{EF3A39B2-8F73-508C-8FA4-CAA5F4D68010}" dt="2026-06-15T05:39:13.440" v="173"/>
          <ac:spMkLst>
            <pc:docMk/>
            <pc:sldMk cId="2917394864" sldId="261"/>
            <ac:spMk id="10" creationId="{3B2E3793-BFE6-45A2-9B7B-E18844431C99}"/>
          </ac:spMkLst>
        </pc:spChg>
        <pc:spChg chg="add del">
          <ac:chgData name="Nabila Bilal (2511210)" userId="S::2511210@student.uwtsd.ac.uk::0e2f5df1-ae76-4f4f-a141-f40a3c9998b7" providerId="AD" clId="Web-{EF3A39B2-8F73-508C-8FA4-CAA5F4D68010}" dt="2026-06-15T05:39:13.440" v="173"/>
          <ac:spMkLst>
            <pc:docMk/>
            <pc:sldMk cId="2917394864" sldId="261"/>
            <ac:spMk id="12" creationId="{BC4C4868-CB8F-4AF9-9CDB-8108F2C19B67}"/>
          </ac:spMkLst>
        </pc:spChg>
        <pc:spChg chg="add del">
          <ac:chgData name="Nabila Bilal (2511210)" userId="S::2511210@student.uwtsd.ac.uk::0e2f5df1-ae76-4f4f-a141-f40a3c9998b7" providerId="AD" clId="Web-{EF3A39B2-8F73-508C-8FA4-CAA5F4D68010}" dt="2026-06-15T05:39:13.440" v="173"/>
          <ac:spMkLst>
            <pc:docMk/>
            <pc:sldMk cId="2917394864" sldId="261"/>
            <ac:spMk id="14" creationId="{375E0459-6403-40CD-989D-56A4407CA12E}"/>
          </ac:spMkLst>
        </pc:spChg>
        <pc:spChg chg="add del">
          <ac:chgData name="Nabila Bilal (2511210)" userId="S::2511210@student.uwtsd.ac.uk::0e2f5df1-ae76-4f4f-a141-f40a3c9998b7" providerId="AD" clId="Web-{EF3A39B2-8F73-508C-8FA4-CAA5F4D68010}" dt="2026-06-15T05:39:13.440" v="173"/>
          <ac:spMkLst>
            <pc:docMk/>
            <pc:sldMk cId="2917394864" sldId="261"/>
            <ac:spMk id="16" creationId="{53E5B1A8-3AC9-4BD1-9BBC-78CA94F2D1BA}"/>
          </ac:spMkLst>
        </pc:spChg>
        <pc:spChg chg="add del">
          <ac:chgData name="Nabila Bilal (2511210)" userId="S::2511210@student.uwtsd.ac.uk::0e2f5df1-ae76-4f4f-a141-f40a3c9998b7" providerId="AD" clId="Web-{EF3A39B2-8F73-508C-8FA4-CAA5F4D68010}" dt="2026-06-15T05:39:20.284" v="175"/>
          <ac:spMkLst>
            <pc:docMk/>
            <pc:sldMk cId="2917394864" sldId="261"/>
            <ac:spMk id="18" creationId="{38FAA1A1-D861-433F-88FA-1E9D6FD31D11}"/>
          </ac:spMkLst>
        </pc:spChg>
        <pc:spChg chg="add del">
          <ac:chgData name="Nabila Bilal (2511210)" userId="S::2511210@student.uwtsd.ac.uk::0e2f5df1-ae76-4f4f-a141-f40a3c9998b7" providerId="AD" clId="Web-{EF3A39B2-8F73-508C-8FA4-CAA5F4D68010}" dt="2026-06-15T05:39:20.284" v="175"/>
          <ac:spMkLst>
            <pc:docMk/>
            <pc:sldMk cId="2917394864" sldId="261"/>
            <ac:spMk id="19" creationId="{09588DA8-065E-4F6F-8EFD-43104AB2E0CF}"/>
          </ac:spMkLst>
        </pc:spChg>
        <pc:spChg chg="add del">
          <ac:chgData name="Nabila Bilal (2511210)" userId="S::2511210@student.uwtsd.ac.uk::0e2f5df1-ae76-4f4f-a141-f40a3c9998b7" providerId="AD" clId="Web-{EF3A39B2-8F73-508C-8FA4-CAA5F4D68010}" dt="2026-06-15T05:39:20.284" v="175"/>
          <ac:spMkLst>
            <pc:docMk/>
            <pc:sldMk cId="2917394864" sldId="261"/>
            <ac:spMk id="20" creationId="{8D71EDA1-87BF-4D5D-AB79-F346FD19278A}"/>
          </ac:spMkLst>
        </pc:spChg>
        <pc:spChg chg="add del">
          <ac:chgData name="Nabila Bilal (2511210)" userId="S::2511210@student.uwtsd.ac.uk::0e2f5df1-ae76-4f4f-a141-f40a3c9998b7" providerId="AD" clId="Web-{EF3A39B2-8F73-508C-8FA4-CAA5F4D68010}" dt="2026-06-15T05:39:20.284" v="175"/>
          <ac:spMkLst>
            <pc:docMk/>
            <pc:sldMk cId="2917394864" sldId="261"/>
            <ac:spMk id="21" creationId="{C4285719-470E-454C-AF62-8323075F1F5B}"/>
          </ac:spMkLst>
        </pc:spChg>
        <pc:spChg chg="add del">
          <ac:chgData name="Nabila Bilal (2511210)" userId="S::2511210@student.uwtsd.ac.uk::0e2f5df1-ae76-4f4f-a141-f40a3c9998b7" providerId="AD" clId="Web-{EF3A39B2-8F73-508C-8FA4-CAA5F4D68010}" dt="2026-06-15T05:39:20.284" v="175"/>
          <ac:spMkLst>
            <pc:docMk/>
            <pc:sldMk cId="2917394864" sldId="261"/>
            <ac:spMk id="22" creationId="{CD9FE4EF-C4D8-49A0-B2FF-81D8DB7D8A24}"/>
          </ac:spMkLst>
        </pc:spChg>
        <pc:spChg chg="add del">
          <ac:chgData name="Nabila Bilal (2511210)" userId="S::2511210@student.uwtsd.ac.uk::0e2f5df1-ae76-4f4f-a141-f40a3c9998b7" providerId="AD" clId="Web-{EF3A39B2-8F73-508C-8FA4-CAA5F4D68010}" dt="2026-06-15T05:39:20.284" v="175"/>
          <ac:spMkLst>
            <pc:docMk/>
            <pc:sldMk cId="2917394864" sldId="261"/>
            <ac:spMk id="23" creationId="{4300840D-0A0B-4512-BACA-B439D5B9C57C}"/>
          </ac:spMkLst>
        </pc:spChg>
        <pc:spChg chg="add del">
          <ac:chgData name="Nabila Bilal (2511210)" userId="S::2511210@student.uwtsd.ac.uk::0e2f5df1-ae76-4f4f-a141-f40a3c9998b7" providerId="AD" clId="Web-{EF3A39B2-8F73-508C-8FA4-CAA5F4D68010}" dt="2026-06-15T05:39:20.284" v="175"/>
          <ac:spMkLst>
            <pc:docMk/>
            <pc:sldMk cId="2917394864" sldId="261"/>
            <ac:spMk id="24" creationId="{D2B78728-A580-49A7-84F9-6EF6F583ADE0}"/>
          </ac:spMkLst>
        </pc:spChg>
        <pc:spChg chg="add del">
          <ac:chgData name="Nabila Bilal (2511210)" userId="S::2511210@student.uwtsd.ac.uk::0e2f5df1-ae76-4f4f-a141-f40a3c9998b7" providerId="AD" clId="Web-{EF3A39B2-8F73-508C-8FA4-CAA5F4D68010}" dt="2026-06-15T05:39:22.363" v="177"/>
          <ac:spMkLst>
            <pc:docMk/>
            <pc:sldMk cId="2917394864" sldId="261"/>
            <ac:spMk id="26" creationId="{B50AB553-2A96-4A92-96F2-93548E096954}"/>
          </ac:spMkLst>
        </pc:spChg>
        <pc:spChg chg="add">
          <ac:chgData name="Nabila Bilal (2511210)" userId="S::2511210@student.uwtsd.ac.uk::0e2f5df1-ae76-4f4f-a141-f40a3c9998b7" providerId="AD" clId="Web-{EF3A39B2-8F73-508C-8FA4-CAA5F4D68010}" dt="2026-06-15T05:39:22.378" v="178"/>
          <ac:spMkLst>
            <pc:docMk/>
            <pc:sldMk cId="2917394864" sldId="261"/>
            <ac:spMk id="28" creationId="{09588DA8-065E-4F6F-8EFD-43104AB2E0CF}"/>
          </ac:spMkLst>
        </pc:spChg>
        <pc:spChg chg="add">
          <ac:chgData name="Nabila Bilal (2511210)" userId="S::2511210@student.uwtsd.ac.uk::0e2f5df1-ae76-4f4f-a141-f40a3c9998b7" providerId="AD" clId="Web-{EF3A39B2-8F73-508C-8FA4-CAA5F4D68010}" dt="2026-06-15T05:39:22.378" v="178"/>
          <ac:spMkLst>
            <pc:docMk/>
            <pc:sldMk cId="2917394864" sldId="261"/>
            <ac:spMk id="29" creationId="{C4285719-470E-454C-AF62-8323075F1F5B}"/>
          </ac:spMkLst>
        </pc:spChg>
        <pc:spChg chg="add">
          <ac:chgData name="Nabila Bilal (2511210)" userId="S::2511210@student.uwtsd.ac.uk::0e2f5df1-ae76-4f4f-a141-f40a3c9998b7" providerId="AD" clId="Web-{EF3A39B2-8F73-508C-8FA4-CAA5F4D68010}" dt="2026-06-15T05:39:22.378" v="178"/>
          <ac:spMkLst>
            <pc:docMk/>
            <pc:sldMk cId="2917394864" sldId="261"/>
            <ac:spMk id="30" creationId="{CD9FE4EF-C4D8-49A0-B2FF-81D8DB7D8A24}"/>
          </ac:spMkLst>
        </pc:spChg>
        <pc:spChg chg="add">
          <ac:chgData name="Nabila Bilal (2511210)" userId="S::2511210@student.uwtsd.ac.uk::0e2f5df1-ae76-4f4f-a141-f40a3c9998b7" providerId="AD" clId="Web-{EF3A39B2-8F73-508C-8FA4-CAA5F4D68010}" dt="2026-06-15T05:39:22.378" v="178"/>
          <ac:spMkLst>
            <pc:docMk/>
            <pc:sldMk cId="2917394864" sldId="261"/>
            <ac:spMk id="31" creationId="{4300840D-0A0B-4512-BACA-B439D5B9C57C}"/>
          </ac:spMkLst>
        </pc:spChg>
        <pc:spChg chg="add">
          <ac:chgData name="Nabila Bilal (2511210)" userId="S::2511210@student.uwtsd.ac.uk::0e2f5df1-ae76-4f4f-a141-f40a3c9998b7" providerId="AD" clId="Web-{EF3A39B2-8F73-508C-8FA4-CAA5F4D68010}" dt="2026-06-15T05:39:22.378" v="178"/>
          <ac:spMkLst>
            <pc:docMk/>
            <pc:sldMk cId="2917394864" sldId="261"/>
            <ac:spMk id="32" creationId="{D2B78728-A580-49A7-84F9-6EF6F583ADE0}"/>
          </ac:spMkLst>
        </pc:spChg>
        <pc:spChg chg="add">
          <ac:chgData name="Nabila Bilal (2511210)" userId="S::2511210@student.uwtsd.ac.uk::0e2f5df1-ae76-4f4f-a141-f40a3c9998b7" providerId="AD" clId="Web-{EF3A39B2-8F73-508C-8FA4-CAA5F4D68010}" dt="2026-06-15T05:39:22.378" v="178"/>
          <ac:spMkLst>
            <pc:docMk/>
            <pc:sldMk cId="2917394864" sldId="261"/>
            <ac:spMk id="33" creationId="{38FAA1A1-D861-433F-88FA-1E9D6FD31D11}"/>
          </ac:spMkLst>
        </pc:spChg>
        <pc:spChg chg="add">
          <ac:chgData name="Nabila Bilal (2511210)" userId="S::2511210@student.uwtsd.ac.uk::0e2f5df1-ae76-4f4f-a141-f40a3c9998b7" providerId="AD" clId="Web-{EF3A39B2-8F73-508C-8FA4-CAA5F4D68010}" dt="2026-06-15T05:39:22.378" v="178"/>
          <ac:spMkLst>
            <pc:docMk/>
            <pc:sldMk cId="2917394864" sldId="261"/>
            <ac:spMk id="34" creationId="{8D71EDA1-87BF-4D5D-AB79-F346FD19278A}"/>
          </ac:spMkLst>
        </pc:spChg>
        <pc:spChg chg="add">
          <ac:chgData name="Nabila Bilal (2511210)" userId="S::2511210@student.uwtsd.ac.uk::0e2f5df1-ae76-4f4f-a141-f40a3c9998b7" providerId="AD" clId="Web-{EF3A39B2-8F73-508C-8FA4-CAA5F4D68010}" dt="2026-06-15T05:39:22.378" v="178"/>
          <ac:spMkLst>
            <pc:docMk/>
            <pc:sldMk cId="2917394864" sldId="261"/>
            <ac:spMk id="35" creationId="{3FB3948A-0CDE-ED7E-AE7F-34F2B39E255E}"/>
          </ac:spMkLst>
        </pc:spChg>
        <pc:graphicFrameChg chg="add del">
          <ac:chgData name="Nabila Bilal (2511210)" userId="S::2511210@student.uwtsd.ac.uk::0e2f5df1-ae76-4f4f-a141-f40a3c9998b7" providerId="AD" clId="Web-{EF3A39B2-8F73-508C-8FA4-CAA5F4D68010}" dt="2026-06-15T05:39:22.363" v="177"/>
          <ac:graphicFrameMkLst>
            <pc:docMk/>
            <pc:sldMk cId="2917394864" sldId="261"/>
            <ac:graphicFrameMk id="5" creationId="{7800A126-41AC-E147-0552-865F44EA0205}"/>
          </ac:graphicFrameMkLst>
        </pc:graphicFrameChg>
        <pc:picChg chg="add del">
          <ac:chgData name="Nabila Bilal (2511210)" userId="S::2511210@student.uwtsd.ac.uk::0e2f5df1-ae76-4f4f-a141-f40a3c9998b7" providerId="AD" clId="Web-{EF3A39B2-8F73-508C-8FA4-CAA5F4D68010}" dt="2026-06-15T05:39:22.363" v="177"/>
          <ac:picMkLst>
            <pc:docMk/>
            <pc:sldMk cId="2917394864" sldId="261"/>
            <ac:picMk id="6" creationId="{C1020814-110D-E577-CED4-DBFE4C778D9F}"/>
          </ac:picMkLst>
        </pc:picChg>
      </pc:sldChg>
      <pc:sldChg chg="addSp modSp mod ord setBg">
        <pc:chgData name="Nabila Bilal (2511210)" userId="S::2511210@student.uwtsd.ac.uk::0e2f5df1-ae76-4f4f-a141-f40a3c9998b7" providerId="AD" clId="Web-{EF3A39B2-8F73-508C-8FA4-CAA5F4D68010}" dt="2026-06-15T05:39:50.442" v="185"/>
        <pc:sldMkLst>
          <pc:docMk/>
          <pc:sldMk cId="2667573770" sldId="263"/>
        </pc:sldMkLst>
        <pc:spChg chg="mod">
          <ac:chgData name="Nabila Bilal (2511210)" userId="S::2511210@student.uwtsd.ac.uk::0e2f5df1-ae76-4f4f-a141-f40a3c9998b7" providerId="AD" clId="Web-{EF3A39B2-8F73-508C-8FA4-CAA5F4D68010}" dt="2026-06-15T05:39:50.442" v="185"/>
          <ac:spMkLst>
            <pc:docMk/>
            <pc:sldMk cId="2667573770" sldId="263"/>
            <ac:spMk id="2" creationId="{068BDE7C-F9E7-299E-1567-08F2AF4AD080}"/>
          </ac:spMkLst>
        </pc:spChg>
        <pc:spChg chg="mod">
          <ac:chgData name="Nabila Bilal (2511210)" userId="S::2511210@student.uwtsd.ac.uk::0e2f5df1-ae76-4f4f-a141-f40a3c9998b7" providerId="AD" clId="Web-{EF3A39B2-8F73-508C-8FA4-CAA5F4D68010}" dt="2026-06-15T05:39:50.442" v="185"/>
          <ac:spMkLst>
            <pc:docMk/>
            <pc:sldMk cId="2667573770" sldId="263"/>
            <ac:spMk id="3" creationId="{807CB5BE-E980-9EF8-F926-090E80540677}"/>
          </ac:spMkLst>
        </pc:spChg>
        <pc:spChg chg="add">
          <ac:chgData name="Nabila Bilal (2511210)" userId="S::2511210@student.uwtsd.ac.uk::0e2f5df1-ae76-4f4f-a141-f40a3c9998b7" providerId="AD" clId="Web-{EF3A39B2-8F73-508C-8FA4-CAA5F4D68010}" dt="2026-06-15T05:39:50.442" v="185"/>
          <ac:spMkLst>
            <pc:docMk/>
            <pc:sldMk cId="2667573770" sldId="263"/>
            <ac:spMk id="8" creationId="{DEE2AD96-B495-4E06-9291-B71706F728CB}"/>
          </ac:spMkLst>
        </pc:spChg>
        <pc:spChg chg="add">
          <ac:chgData name="Nabila Bilal (2511210)" userId="S::2511210@student.uwtsd.ac.uk::0e2f5df1-ae76-4f4f-a141-f40a3c9998b7" providerId="AD" clId="Web-{EF3A39B2-8F73-508C-8FA4-CAA5F4D68010}" dt="2026-06-15T05:39:50.442" v="185"/>
          <ac:spMkLst>
            <pc:docMk/>
            <pc:sldMk cId="2667573770" sldId="263"/>
            <ac:spMk id="10" creationId="{53CF6D67-C5A8-4ADD-9E8E-1E38CA1D3166}"/>
          </ac:spMkLst>
        </pc:spChg>
        <pc:spChg chg="add">
          <ac:chgData name="Nabila Bilal (2511210)" userId="S::2511210@student.uwtsd.ac.uk::0e2f5df1-ae76-4f4f-a141-f40a3c9998b7" providerId="AD" clId="Web-{EF3A39B2-8F73-508C-8FA4-CAA5F4D68010}" dt="2026-06-15T05:39:50.442" v="185"/>
          <ac:spMkLst>
            <pc:docMk/>
            <pc:sldMk cId="2667573770" sldId="263"/>
            <ac:spMk id="12" creationId="{86909FA0-B515-4681-B7A8-FA281D133B94}"/>
          </ac:spMkLst>
        </pc:spChg>
        <pc:spChg chg="add">
          <ac:chgData name="Nabila Bilal (2511210)" userId="S::2511210@student.uwtsd.ac.uk::0e2f5df1-ae76-4f4f-a141-f40a3c9998b7" providerId="AD" clId="Web-{EF3A39B2-8F73-508C-8FA4-CAA5F4D68010}" dt="2026-06-15T05:39:50.442" v="185"/>
          <ac:spMkLst>
            <pc:docMk/>
            <pc:sldMk cId="2667573770" sldId="263"/>
            <ac:spMk id="14" creationId="{21C9FE86-FCC3-4A31-AA1C-C882262B7FE7}"/>
          </ac:spMkLst>
        </pc:spChg>
        <pc:spChg chg="add">
          <ac:chgData name="Nabila Bilal (2511210)" userId="S::2511210@student.uwtsd.ac.uk::0e2f5df1-ae76-4f4f-a141-f40a3c9998b7" providerId="AD" clId="Web-{EF3A39B2-8F73-508C-8FA4-CAA5F4D68010}" dt="2026-06-15T05:39:50.442" v="185"/>
          <ac:spMkLst>
            <pc:docMk/>
            <pc:sldMk cId="2667573770" sldId="263"/>
            <ac:spMk id="16" creationId="{7D96243B-ECED-4B71-8E06-AE9A285EAD20}"/>
          </ac:spMkLst>
        </pc:spChg>
        <pc:spChg chg="add">
          <ac:chgData name="Nabila Bilal (2511210)" userId="S::2511210@student.uwtsd.ac.uk::0e2f5df1-ae76-4f4f-a141-f40a3c9998b7" providerId="AD" clId="Web-{EF3A39B2-8F73-508C-8FA4-CAA5F4D68010}" dt="2026-06-15T05:39:50.442" v="185"/>
          <ac:spMkLst>
            <pc:docMk/>
            <pc:sldMk cId="2667573770" sldId="263"/>
            <ac:spMk id="18" creationId="{A09989E4-EFDC-4A90-A633-E0525FB4139E}"/>
          </ac:spMkLst>
        </pc:spChg>
      </pc:sldChg>
      <pc:sldChg chg="addSp modSp mod ord setBg">
        <pc:chgData name="Nabila Bilal (2511210)" userId="S::2511210@student.uwtsd.ac.uk::0e2f5df1-ae76-4f4f-a141-f40a3c9998b7" providerId="AD" clId="Web-{EF3A39B2-8F73-508C-8FA4-CAA5F4D68010}" dt="2026-06-15T05:40:01.052" v="186"/>
        <pc:sldMkLst>
          <pc:docMk/>
          <pc:sldMk cId="3871635870" sldId="264"/>
        </pc:sldMkLst>
        <pc:spChg chg="mod">
          <ac:chgData name="Nabila Bilal (2511210)" userId="S::2511210@student.uwtsd.ac.uk::0e2f5df1-ae76-4f4f-a141-f40a3c9998b7" providerId="AD" clId="Web-{EF3A39B2-8F73-508C-8FA4-CAA5F4D68010}" dt="2026-06-15T05:40:01.052" v="186"/>
          <ac:spMkLst>
            <pc:docMk/>
            <pc:sldMk cId="3871635870" sldId="264"/>
            <ac:spMk id="2" creationId="{74DF16AD-0E62-BECB-80CA-DDE2AA23AF9D}"/>
          </ac:spMkLst>
        </pc:spChg>
        <pc:spChg chg="mod">
          <ac:chgData name="Nabila Bilal (2511210)" userId="S::2511210@student.uwtsd.ac.uk::0e2f5df1-ae76-4f4f-a141-f40a3c9998b7" providerId="AD" clId="Web-{EF3A39B2-8F73-508C-8FA4-CAA5F4D68010}" dt="2026-06-15T05:40:01.052" v="186"/>
          <ac:spMkLst>
            <pc:docMk/>
            <pc:sldMk cId="3871635870" sldId="264"/>
            <ac:spMk id="3" creationId="{728D3414-01F4-C834-13AB-9D3DB60D366C}"/>
          </ac:spMkLst>
        </pc:spChg>
        <pc:spChg chg="add">
          <ac:chgData name="Nabila Bilal (2511210)" userId="S::2511210@student.uwtsd.ac.uk::0e2f5df1-ae76-4f4f-a141-f40a3c9998b7" providerId="AD" clId="Web-{EF3A39B2-8F73-508C-8FA4-CAA5F4D68010}" dt="2026-06-15T05:40:01.052" v="186"/>
          <ac:spMkLst>
            <pc:docMk/>
            <pc:sldMk cId="3871635870" sldId="264"/>
            <ac:spMk id="8" creationId="{1B15ED52-F352-441B-82BF-E0EA34836D08}"/>
          </ac:spMkLst>
        </pc:spChg>
        <pc:spChg chg="add">
          <ac:chgData name="Nabila Bilal (2511210)" userId="S::2511210@student.uwtsd.ac.uk::0e2f5df1-ae76-4f4f-a141-f40a3c9998b7" providerId="AD" clId="Web-{EF3A39B2-8F73-508C-8FA4-CAA5F4D68010}" dt="2026-06-15T05:40:01.052" v="186"/>
          <ac:spMkLst>
            <pc:docMk/>
            <pc:sldMk cId="3871635870" sldId="264"/>
            <ac:spMk id="10" creationId="{3B2E3793-BFE6-45A2-9B7B-E18844431C99}"/>
          </ac:spMkLst>
        </pc:spChg>
        <pc:spChg chg="add">
          <ac:chgData name="Nabila Bilal (2511210)" userId="S::2511210@student.uwtsd.ac.uk::0e2f5df1-ae76-4f4f-a141-f40a3c9998b7" providerId="AD" clId="Web-{EF3A39B2-8F73-508C-8FA4-CAA5F4D68010}" dt="2026-06-15T05:40:01.052" v="186"/>
          <ac:spMkLst>
            <pc:docMk/>
            <pc:sldMk cId="3871635870" sldId="264"/>
            <ac:spMk id="12" creationId="{BC4C4868-CB8F-4AF9-9CDB-8108F2C19B67}"/>
          </ac:spMkLst>
        </pc:spChg>
        <pc:spChg chg="add">
          <ac:chgData name="Nabila Bilal (2511210)" userId="S::2511210@student.uwtsd.ac.uk::0e2f5df1-ae76-4f4f-a141-f40a3c9998b7" providerId="AD" clId="Web-{EF3A39B2-8F73-508C-8FA4-CAA5F4D68010}" dt="2026-06-15T05:40:01.052" v="186"/>
          <ac:spMkLst>
            <pc:docMk/>
            <pc:sldMk cId="3871635870" sldId="264"/>
            <ac:spMk id="14" creationId="{375E0459-6403-40CD-989D-56A4407CA12E}"/>
          </ac:spMkLst>
        </pc:spChg>
        <pc:spChg chg="add">
          <ac:chgData name="Nabila Bilal (2511210)" userId="S::2511210@student.uwtsd.ac.uk::0e2f5df1-ae76-4f4f-a141-f40a3c9998b7" providerId="AD" clId="Web-{EF3A39B2-8F73-508C-8FA4-CAA5F4D68010}" dt="2026-06-15T05:40:01.052" v="186"/>
          <ac:spMkLst>
            <pc:docMk/>
            <pc:sldMk cId="3871635870" sldId="264"/>
            <ac:spMk id="16" creationId="{53E5B1A8-3AC9-4BD1-9BBC-78CA94F2D1BA}"/>
          </ac:spMkLst>
        </pc:spChg>
      </pc:sldChg>
      <pc:sldChg chg="addSp delSp modSp mod setBg">
        <pc:chgData name="Nabila Bilal (2511210)" userId="S::2511210@student.uwtsd.ac.uk::0e2f5df1-ae76-4f4f-a141-f40a3c9998b7" providerId="AD" clId="Web-{EF3A39B2-8F73-508C-8FA4-CAA5F4D68010}" dt="2026-06-15T05:37:57.641" v="161"/>
        <pc:sldMkLst>
          <pc:docMk/>
          <pc:sldMk cId="560190884" sldId="265"/>
        </pc:sldMkLst>
        <pc:spChg chg="mod">
          <ac:chgData name="Nabila Bilal (2511210)" userId="S::2511210@student.uwtsd.ac.uk::0e2f5df1-ae76-4f4f-a141-f40a3c9998b7" providerId="AD" clId="Web-{EF3A39B2-8F73-508C-8FA4-CAA5F4D68010}" dt="2026-06-15T05:37:57.641" v="161"/>
          <ac:spMkLst>
            <pc:docMk/>
            <pc:sldMk cId="560190884" sldId="265"/>
            <ac:spMk id="2" creationId="{D0D0C310-9BCD-1217-3BBB-A5979C3913B2}"/>
          </ac:spMkLst>
        </pc:spChg>
        <pc:spChg chg="mod">
          <ac:chgData name="Nabila Bilal (2511210)" userId="S::2511210@student.uwtsd.ac.uk::0e2f5df1-ae76-4f4f-a141-f40a3c9998b7" providerId="AD" clId="Web-{EF3A39B2-8F73-508C-8FA4-CAA5F4D68010}" dt="2026-06-15T05:37:57.641" v="161"/>
          <ac:spMkLst>
            <pc:docMk/>
            <pc:sldMk cId="560190884" sldId="265"/>
            <ac:spMk id="3" creationId="{E360F085-8A9B-C7C3-0EFE-B5E8F9E1A6CA}"/>
          </ac:spMkLst>
        </pc:spChg>
        <pc:spChg chg="add del">
          <ac:chgData name="Nabila Bilal (2511210)" userId="S::2511210@student.uwtsd.ac.uk::0e2f5df1-ae76-4f4f-a141-f40a3c9998b7" providerId="AD" clId="Web-{EF3A39B2-8F73-508C-8FA4-CAA5F4D68010}" dt="2026-06-15T05:37:57.625" v="160"/>
          <ac:spMkLst>
            <pc:docMk/>
            <pc:sldMk cId="560190884" sldId="265"/>
            <ac:spMk id="8" creationId="{1B15ED52-F352-441B-82BF-E0EA34836D08}"/>
          </ac:spMkLst>
        </pc:spChg>
        <pc:spChg chg="add del">
          <ac:chgData name="Nabila Bilal (2511210)" userId="S::2511210@student.uwtsd.ac.uk::0e2f5df1-ae76-4f4f-a141-f40a3c9998b7" providerId="AD" clId="Web-{EF3A39B2-8F73-508C-8FA4-CAA5F4D68010}" dt="2026-06-15T05:37:57.625" v="160"/>
          <ac:spMkLst>
            <pc:docMk/>
            <pc:sldMk cId="560190884" sldId="265"/>
            <ac:spMk id="10" creationId="{3B2E3793-BFE6-45A2-9B7B-E18844431C99}"/>
          </ac:spMkLst>
        </pc:spChg>
        <pc:spChg chg="add del">
          <ac:chgData name="Nabila Bilal (2511210)" userId="S::2511210@student.uwtsd.ac.uk::0e2f5df1-ae76-4f4f-a141-f40a3c9998b7" providerId="AD" clId="Web-{EF3A39B2-8F73-508C-8FA4-CAA5F4D68010}" dt="2026-06-15T05:37:57.625" v="160"/>
          <ac:spMkLst>
            <pc:docMk/>
            <pc:sldMk cId="560190884" sldId="265"/>
            <ac:spMk id="12" creationId="{BC4C4868-CB8F-4AF9-9CDB-8108F2C19B67}"/>
          </ac:spMkLst>
        </pc:spChg>
        <pc:spChg chg="add del">
          <ac:chgData name="Nabila Bilal (2511210)" userId="S::2511210@student.uwtsd.ac.uk::0e2f5df1-ae76-4f4f-a141-f40a3c9998b7" providerId="AD" clId="Web-{EF3A39B2-8F73-508C-8FA4-CAA5F4D68010}" dt="2026-06-15T05:37:57.625" v="160"/>
          <ac:spMkLst>
            <pc:docMk/>
            <pc:sldMk cId="560190884" sldId="265"/>
            <ac:spMk id="14" creationId="{375E0459-6403-40CD-989D-56A4407CA12E}"/>
          </ac:spMkLst>
        </pc:spChg>
        <pc:spChg chg="add del">
          <ac:chgData name="Nabila Bilal (2511210)" userId="S::2511210@student.uwtsd.ac.uk::0e2f5df1-ae76-4f4f-a141-f40a3c9998b7" providerId="AD" clId="Web-{EF3A39B2-8F73-508C-8FA4-CAA5F4D68010}" dt="2026-06-15T05:37:57.625" v="160"/>
          <ac:spMkLst>
            <pc:docMk/>
            <pc:sldMk cId="560190884" sldId="265"/>
            <ac:spMk id="16" creationId="{53E5B1A8-3AC9-4BD1-9BBC-78CA94F2D1BA}"/>
          </ac:spMkLst>
        </pc:spChg>
        <pc:spChg chg="add">
          <ac:chgData name="Nabila Bilal (2511210)" userId="S::2511210@student.uwtsd.ac.uk::0e2f5df1-ae76-4f4f-a141-f40a3c9998b7" providerId="AD" clId="Web-{EF3A39B2-8F73-508C-8FA4-CAA5F4D68010}" dt="2026-06-15T05:37:57.641" v="161"/>
          <ac:spMkLst>
            <pc:docMk/>
            <pc:sldMk cId="560190884" sldId="265"/>
            <ac:spMk id="18" creationId="{A09989E4-EFDC-4A90-A633-E0525FB4139E}"/>
          </ac:spMkLst>
        </pc:spChg>
        <pc:spChg chg="add">
          <ac:chgData name="Nabila Bilal (2511210)" userId="S::2511210@student.uwtsd.ac.uk::0e2f5df1-ae76-4f4f-a141-f40a3c9998b7" providerId="AD" clId="Web-{EF3A39B2-8F73-508C-8FA4-CAA5F4D68010}" dt="2026-06-15T05:37:57.641" v="161"/>
          <ac:spMkLst>
            <pc:docMk/>
            <pc:sldMk cId="560190884" sldId="265"/>
            <ac:spMk id="19" creationId="{DEE2AD96-B495-4E06-9291-B71706F728CB}"/>
          </ac:spMkLst>
        </pc:spChg>
        <pc:spChg chg="add">
          <ac:chgData name="Nabila Bilal (2511210)" userId="S::2511210@student.uwtsd.ac.uk::0e2f5df1-ae76-4f4f-a141-f40a3c9998b7" providerId="AD" clId="Web-{EF3A39B2-8F73-508C-8FA4-CAA5F4D68010}" dt="2026-06-15T05:37:57.641" v="161"/>
          <ac:spMkLst>
            <pc:docMk/>
            <pc:sldMk cId="560190884" sldId="265"/>
            <ac:spMk id="20" creationId="{53CF6D67-C5A8-4ADD-9E8E-1E38CA1D3166}"/>
          </ac:spMkLst>
        </pc:spChg>
        <pc:spChg chg="add">
          <ac:chgData name="Nabila Bilal (2511210)" userId="S::2511210@student.uwtsd.ac.uk::0e2f5df1-ae76-4f4f-a141-f40a3c9998b7" providerId="AD" clId="Web-{EF3A39B2-8F73-508C-8FA4-CAA5F4D68010}" dt="2026-06-15T05:37:57.641" v="161"/>
          <ac:spMkLst>
            <pc:docMk/>
            <pc:sldMk cId="560190884" sldId="265"/>
            <ac:spMk id="21" creationId="{86909FA0-B515-4681-B7A8-FA281D133B94}"/>
          </ac:spMkLst>
        </pc:spChg>
        <pc:spChg chg="add">
          <ac:chgData name="Nabila Bilal (2511210)" userId="S::2511210@student.uwtsd.ac.uk::0e2f5df1-ae76-4f4f-a141-f40a3c9998b7" providerId="AD" clId="Web-{EF3A39B2-8F73-508C-8FA4-CAA5F4D68010}" dt="2026-06-15T05:37:57.641" v="161"/>
          <ac:spMkLst>
            <pc:docMk/>
            <pc:sldMk cId="560190884" sldId="265"/>
            <ac:spMk id="22" creationId="{21C9FE86-FCC3-4A31-AA1C-C882262B7FE7}"/>
          </ac:spMkLst>
        </pc:spChg>
        <pc:spChg chg="add">
          <ac:chgData name="Nabila Bilal (2511210)" userId="S::2511210@student.uwtsd.ac.uk::0e2f5df1-ae76-4f4f-a141-f40a3c9998b7" providerId="AD" clId="Web-{EF3A39B2-8F73-508C-8FA4-CAA5F4D68010}" dt="2026-06-15T05:37:57.641" v="161"/>
          <ac:spMkLst>
            <pc:docMk/>
            <pc:sldMk cId="560190884" sldId="265"/>
            <ac:spMk id="23" creationId="{7D96243B-ECED-4B71-8E06-AE9A285EAD20}"/>
          </ac:spMkLst>
        </pc:spChg>
      </pc:sldChg>
      <pc:sldChg chg="addSp modSp del">
        <pc:chgData name="Nabila Bilal (2511210)" userId="S::2511210@student.uwtsd.ac.uk::0e2f5df1-ae76-4f4f-a141-f40a3c9998b7" providerId="AD" clId="Web-{EF3A39B2-8F73-508C-8FA4-CAA5F4D68010}" dt="2026-06-15T05:24:45.955" v="1"/>
        <pc:sldMkLst>
          <pc:docMk/>
          <pc:sldMk cId="2802352540" sldId="266"/>
        </pc:sldMkLst>
        <pc:picChg chg="add mod">
          <ac:chgData name="Nabila Bilal (2511210)" userId="S::2511210@student.uwtsd.ac.uk::0e2f5df1-ae76-4f4f-a141-f40a3c9998b7" providerId="AD" clId="Web-{EF3A39B2-8F73-508C-8FA4-CAA5F4D68010}" dt="2026-06-15T05:23:37.234" v="0"/>
          <ac:picMkLst>
            <pc:docMk/>
            <pc:sldMk cId="2802352540" sldId="266"/>
            <ac:picMk id="3" creationId="{83A59F7A-502C-4E0A-85AD-E0554CEAA573}"/>
          </ac:picMkLst>
        </pc:picChg>
      </pc:sldChg>
      <pc:sldChg chg="addSp delSp modSp mod ord setBg">
        <pc:chgData name="Nabila Bilal (2511210)" userId="S::2511210@student.uwtsd.ac.uk::0e2f5df1-ae76-4f4f-a141-f40a3c9998b7" providerId="AD" clId="Web-{EF3A39B2-8F73-508C-8FA4-CAA5F4D68010}" dt="2026-06-15T05:38:56.737" v="171"/>
        <pc:sldMkLst>
          <pc:docMk/>
          <pc:sldMk cId="4262907620" sldId="268"/>
        </pc:sldMkLst>
        <pc:spChg chg="del">
          <ac:chgData name="Nabila Bilal (2511210)" userId="S::2511210@student.uwtsd.ac.uk::0e2f5df1-ae76-4f4f-a141-f40a3c9998b7" providerId="AD" clId="Web-{EF3A39B2-8F73-508C-8FA4-CAA5F4D68010}" dt="2026-06-15T05:29:51.326" v="93"/>
          <ac:spMkLst>
            <pc:docMk/>
            <pc:sldMk cId="4262907620" sldId="268"/>
            <ac:spMk id="2" creationId="{37794760-57AD-BF7F-85D2-040095D1042F}"/>
          </ac:spMkLst>
        </pc:spChg>
        <pc:spChg chg="mod">
          <ac:chgData name="Nabila Bilal (2511210)" userId="S::2511210@student.uwtsd.ac.uk::0e2f5df1-ae76-4f4f-a141-f40a3c9998b7" providerId="AD" clId="Web-{EF3A39B2-8F73-508C-8FA4-CAA5F4D68010}" dt="2026-06-15T05:38:56.737" v="171"/>
          <ac:spMkLst>
            <pc:docMk/>
            <pc:sldMk cId="4262907620" sldId="268"/>
            <ac:spMk id="3" creationId="{A23E9528-965C-949C-AA84-3E423984DBD0}"/>
          </ac:spMkLst>
        </pc:spChg>
        <pc:spChg chg="add del">
          <ac:chgData name="Nabila Bilal (2511210)" userId="S::2511210@student.uwtsd.ac.uk::0e2f5df1-ae76-4f4f-a141-f40a3c9998b7" providerId="AD" clId="Web-{EF3A39B2-8F73-508C-8FA4-CAA5F4D68010}" dt="2026-06-15T05:38:56.721" v="170"/>
          <ac:spMkLst>
            <pc:docMk/>
            <pc:sldMk cId="4262907620" sldId="268"/>
            <ac:spMk id="8" creationId="{1B15ED52-F352-441B-82BF-E0EA34836D08}"/>
          </ac:spMkLst>
        </pc:spChg>
        <pc:spChg chg="add del">
          <ac:chgData name="Nabila Bilal (2511210)" userId="S::2511210@student.uwtsd.ac.uk::0e2f5df1-ae76-4f4f-a141-f40a3c9998b7" providerId="AD" clId="Web-{EF3A39B2-8F73-508C-8FA4-CAA5F4D68010}" dt="2026-06-15T05:38:56.721" v="170"/>
          <ac:spMkLst>
            <pc:docMk/>
            <pc:sldMk cId="4262907620" sldId="268"/>
            <ac:spMk id="10" creationId="{3B2E3793-BFE6-45A2-9B7B-E18844431C99}"/>
          </ac:spMkLst>
        </pc:spChg>
        <pc:spChg chg="add del">
          <ac:chgData name="Nabila Bilal (2511210)" userId="S::2511210@student.uwtsd.ac.uk::0e2f5df1-ae76-4f4f-a141-f40a3c9998b7" providerId="AD" clId="Web-{EF3A39B2-8F73-508C-8FA4-CAA5F4D68010}" dt="2026-06-15T05:38:56.721" v="170"/>
          <ac:spMkLst>
            <pc:docMk/>
            <pc:sldMk cId="4262907620" sldId="268"/>
            <ac:spMk id="12" creationId="{BC4C4868-CB8F-4AF9-9CDB-8108F2C19B67}"/>
          </ac:spMkLst>
        </pc:spChg>
        <pc:spChg chg="add del">
          <ac:chgData name="Nabila Bilal (2511210)" userId="S::2511210@student.uwtsd.ac.uk::0e2f5df1-ae76-4f4f-a141-f40a3c9998b7" providerId="AD" clId="Web-{EF3A39B2-8F73-508C-8FA4-CAA5F4D68010}" dt="2026-06-15T05:38:56.721" v="170"/>
          <ac:spMkLst>
            <pc:docMk/>
            <pc:sldMk cId="4262907620" sldId="268"/>
            <ac:spMk id="14" creationId="{375E0459-6403-40CD-989D-56A4407CA12E}"/>
          </ac:spMkLst>
        </pc:spChg>
        <pc:spChg chg="add del">
          <ac:chgData name="Nabila Bilal (2511210)" userId="S::2511210@student.uwtsd.ac.uk::0e2f5df1-ae76-4f4f-a141-f40a3c9998b7" providerId="AD" clId="Web-{EF3A39B2-8F73-508C-8FA4-CAA5F4D68010}" dt="2026-06-15T05:38:56.721" v="170"/>
          <ac:spMkLst>
            <pc:docMk/>
            <pc:sldMk cId="4262907620" sldId="268"/>
            <ac:spMk id="16" creationId="{53E5B1A8-3AC9-4BD1-9BBC-78CA94F2D1BA}"/>
          </ac:spMkLst>
        </pc:spChg>
        <pc:spChg chg="add">
          <ac:chgData name="Nabila Bilal (2511210)" userId="S::2511210@student.uwtsd.ac.uk::0e2f5df1-ae76-4f4f-a141-f40a3c9998b7" providerId="AD" clId="Web-{EF3A39B2-8F73-508C-8FA4-CAA5F4D68010}" dt="2026-06-15T05:38:56.737" v="171"/>
          <ac:spMkLst>
            <pc:docMk/>
            <pc:sldMk cId="4262907620" sldId="268"/>
            <ac:spMk id="18" creationId="{38FAA1A1-D861-433F-88FA-1E9D6FD31D11}"/>
          </ac:spMkLst>
        </pc:spChg>
        <pc:spChg chg="add">
          <ac:chgData name="Nabila Bilal (2511210)" userId="S::2511210@student.uwtsd.ac.uk::0e2f5df1-ae76-4f4f-a141-f40a3c9998b7" providerId="AD" clId="Web-{EF3A39B2-8F73-508C-8FA4-CAA5F4D68010}" dt="2026-06-15T05:38:56.737" v="171"/>
          <ac:spMkLst>
            <pc:docMk/>
            <pc:sldMk cId="4262907620" sldId="268"/>
            <ac:spMk id="19" creationId="{09588DA8-065E-4F6F-8EFD-43104AB2E0CF}"/>
          </ac:spMkLst>
        </pc:spChg>
        <pc:spChg chg="add">
          <ac:chgData name="Nabila Bilal (2511210)" userId="S::2511210@student.uwtsd.ac.uk::0e2f5df1-ae76-4f4f-a141-f40a3c9998b7" providerId="AD" clId="Web-{EF3A39B2-8F73-508C-8FA4-CAA5F4D68010}" dt="2026-06-15T05:38:56.737" v="171"/>
          <ac:spMkLst>
            <pc:docMk/>
            <pc:sldMk cId="4262907620" sldId="268"/>
            <ac:spMk id="20" creationId="{8D71EDA1-87BF-4D5D-AB79-F346FD19278A}"/>
          </ac:spMkLst>
        </pc:spChg>
        <pc:spChg chg="add">
          <ac:chgData name="Nabila Bilal (2511210)" userId="S::2511210@student.uwtsd.ac.uk::0e2f5df1-ae76-4f4f-a141-f40a3c9998b7" providerId="AD" clId="Web-{EF3A39B2-8F73-508C-8FA4-CAA5F4D68010}" dt="2026-06-15T05:38:56.737" v="171"/>
          <ac:spMkLst>
            <pc:docMk/>
            <pc:sldMk cId="4262907620" sldId="268"/>
            <ac:spMk id="21" creationId="{C4285719-470E-454C-AF62-8323075F1F5B}"/>
          </ac:spMkLst>
        </pc:spChg>
        <pc:spChg chg="add">
          <ac:chgData name="Nabila Bilal (2511210)" userId="S::2511210@student.uwtsd.ac.uk::0e2f5df1-ae76-4f4f-a141-f40a3c9998b7" providerId="AD" clId="Web-{EF3A39B2-8F73-508C-8FA4-CAA5F4D68010}" dt="2026-06-15T05:38:56.737" v="171"/>
          <ac:spMkLst>
            <pc:docMk/>
            <pc:sldMk cId="4262907620" sldId="268"/>
            <ac:spMk id="22" creationId="{CD9FE4EF-C4D8-49A0-B2FF-81D8DB7D8A24}"/>
          </ac:spMkLst>
        </pc:spChg>
        <pc:spChg chg="add">
          <ac:chgData name="Nabila Bilal (2511210)" userId="S::2511210@student.uwtsd.ac.uk::0e2f5df1-ae76-4f4f-a141-f40a3c9998b7" providerId="AD" clId="Web-{EF3A39B2-8F73-508C-8FA4-CAA5F4D68010}" dt="2026-06-15T05:38:56.737" v="171"/>
          <ac:spMkLst>
            <pc:docMk/>
            <pc:sldMk cId="4262907620" sldId="268"/>
            <ac:spMk id="23" creationId="{4300840D-0A0B-4512-BACA-B439D5B9C57C}"/>
          </ac:spMkLst>
        </pc:spChg>
        <pc:spChg chg="add">
          <ac:chgData name="Nabila Bilal (2511210)" userId="S::2511210@student.uwtsd.ac.uk::0e2f5df1-ae76-4f4f-a141-f40a3c9998b7" providerId="AD" clId="Web-{EF3A39B2-8F73-508C-8FA4-CAA5F4D68010}" dt="2026-06-15T05:38:56.737" v="171"/>
          <ac:spMkLst>
            <pc:docMk/>
            <pc:sldMk cId="4262907620" sldId="268"/>
            <ac:spMk id="24" creationId="{D2B78728-A580-49A7-84F9-6EF6F583ADE0}"/>
          </ac:spMkLst>
        </pc:spChg>
      </pc:sldChg>
      <pc:sldChg chg="addSp delSp modSp mod ord setBg">
        <pc:chgData name="Nabila Bilal (2511210)" userId="S::2511210@student.uwtsd.ac.uk::0e2f5df1-ae76-4f4f-a141-f40a3c9998b7" providerId="AD" clId="Web-{EF3A39B2-8F73-508C-8FA4-CAA5F4D68010}" dt="2026-06-15T05:39:37.863" v="183"/>
        <pc:sldMkLst>
          <pc:docMk/>
          <pc:sldMk cId="3327955576" sldId="269"/>
        </pc:sldMkLst>
        <pc:spChg chg="mod">
          <ac:chgData name="Nabila Bilal (2511210)" userId="S::2511210@student.uwtsd.ac.uk::0e2f5df1-ae76-4f4f-a141-f40a3c9998b7" providerId="AD" clId="Web-{EF3A39B2-8F73-508C-8FA4-CAA5F4D68010}" dt="2026-06-15T05:39:37.863" v="183"/>
          <ac:spMkLst>
            <pc:docMk/>
            <pc:sldMk cId="3327955576" sldId="269"/>
            <ac:spMk id="2" creationId="{67598E02-D5DC-D84B-638A-C7DCB20E969E}"/>
          </ac:spMkLst>
        </pc:spChg>
        <pc:spChg chg="mod">
          <ac:chgData name="Nabila Bilal (2511210)" userId="S::2511210@student.uwtsd.ac.uk::0e2f5df1-ae76-4f4f-a141-f40a3c9998b7" providerId="AD" clId="Web-{EF3A39B2-8F73-508C-8FA4-CAA5F4D68010}" dt="2026-06-15T05:39:37.863" v="183"/>
          <ac:spMkLst>
            <pc:docMk/>
            <pc:sldMk cId="3327955576" sldId="269"/>
            <ac:spMk id="3" creationId="{799B4FC1-BB4F-FD29-C48A-8998F987F974}"/>
          </ac:spMkLst>
        </pc:spChg>
        <pc:spChg chg="add del">
          <ac:chgData name="Nabila Bilal (2511210)" userId="S::2511210@student.uwtsd.ac.uk::0e2f5df1-ae76-4f4f-a141-f40a3c9998b7" providerId="AD" clId="Web-{EF3A39B2-8F73-508C-8FA4-CAA5F4D68010}" dt="2026-06-15T05:39:33.379" v="180"/>
          <ac:spMkLst>
            <pc:docMk/>
            <pc:sldMk cId="3327955576" sldId="269"/>
            <ac:spMk id="8" creationId="{09588DA8-065E-4F6F-8EFD-43104AB2E0CF}"/>
          </ac:spMkLst>
        </pc:spChg>
        <pc:spChg chg="add del">
          <ac:chgData name="Nabila Bilal (2511210)" userId="S::2511210@student.uwtsd.ac.uk::0e2f5df1-ae76-4f4f-a141-f40a3c9998b7" providerId="AD" clId="Web-{EF3A39B2-8F73-508C-8FA4-CAA5F4D68010}" dt="2026-06-15T05:39:33.379" v="180"/>
          <ac:spMkLst>
            <pc:docMk/>
            <pc:sldMk cId="3327955576" sldId="269"/>
            <ac:spMk id="10" creationId="{C4285719-470E-454C-AF62-8323075F1F5B}"/>
          </ac:spMkLst>
        </pc:spChg>
        <pc:spChg chg="add del">
          <ac:chgData name="Nabila Bilal (2511210)" userId="S::2511210@student.uwtsd.ac.uk::0e2f5df1-ae76-4f4f-a141-f40a3c9998b7" providerId="AD" clId="Web-{EF3A39B2-8F73-508C-8FA4-CAA5F4D68010}" dt="2026-06-15T05:39:33.379" v="180"/>
          <ac:spMkLst>
            <pc:docMk/>
            <pc:sldMk cId="3327955576" sldId="269"/>
            <ac:spMk id="12" creationId="{CD9FE4EF-C4D8-49A0-B2FF-81D8DB7D8A24}"/>
          </ac:spMkLst>
        </pc:spChg>
        <pc:spChg chg="add del">
          <ac:chgData name="Nabila Bilal (2511210)" userId="S::2511210@student.uwtsd.ac.uk::0e2f5df1-ae76-4f4f-a141-f40a3c9998b7" providerId="AD" clId="Web-{EF3A39B2-8F73-508C-8FA4-CAA5F4D68010}" dt="2026-06-15T05:39:33.379" v="180"/>
          <ac:spMkLst>
            <pc:docMk/>
            <pc:sldMk cId="3327955576" sldId="269"/>
            <ac:spMk id="14" creationId="{4300840D-0A0B-4512-BACA-B439D5B9C57C}"/>
          </ac:spMkLst>
        </pc:spChg>
        <pc:spChg chg="add del">
          <ac:chgData name="Nabila Bilal (2511210)" userId="S::2511210@student.uwtsd.ac.uk::0e2f5df1-ae76-4f4f-a141-f40a3c9998b7" providerId="AD" clId="Web-{EF3A39B2-8F73-508C-8FA4-CAA5F4D68010}" dt="2026-06-15T05:39:33.379" v="180"/>
          <ac:spMkLst>
            <pc:docMk/>
            <pc:sldMk cId="3327955576" sldId="269"/>
            <ac:spMk id="16" creationId="{D2B78728-A580-49A7-84F9-6EF6F583ADE0}"/>
          </ac:spMkLst>
        </pc:spChg>
        <pc:spChg chg="add del">
          <ac:chgData name="Nabila Bilal (2511210)" userId="S::2511210@student.uwtsd.ac.uk::0e2f5df1-ae76-4f4f-a141-f40a3c9998b7" providerId="AD" clId="Web-{EF3A39B2-8F73-508C-8FA4-CAA5F4D68010}" dt="2026-06-15T05:39:33.379" v="180"/>
          <ac:spMkLst>
            <pc:docMk/>
            <pc:sldMk cId="3327955576" sldId="269"/>
            <ac:spMk id="18" creationId="{38FAA1A1-D861-433F-88FA-1E9D6FD31D11}"/>
          </ac:spMkLst>
        </pc:spChg>
        <pc:spChg chg="add del">
          <ac:chgData name="Nabila Bilal (2511210)" userId="S::2511210@student.uwtsd.ac.uk::0e2f5df1-ae76-4f4f-a141-f40a3c9998b7" providerId="AD" clId="Web-{EF3A39B2-8F73-508C-8FA4-CAA5F4D68010}" dt="2026-06-15T05:39:33.379" v="180"/>
          <ac:spMkLst>
            <pc:docMk/>
            <pc:sldMk cId="3327955576" sldId="269"/>
            <ac:spMk id="20" creationId="{8D71EDA1-87BF-4D5D-AB79-F346FD19278A}"/>
          </ac:spMkLst>
        </pc:spChg>
        <pc:spChg chg="add del">
          <ac:chgData name="Nabila Bilal (2511210)" userId="S::2511210@student.uwtsd.ac.uk::0e2f5df1-ae76-4f4f-a141-f40a3c9998b7" providerId="AD" clId="Web-{EF3A39B2-8F73-508C-8FA4-CAA5F4D68010}" dt="2026-06-15T05:39:37.848" v="182"/>
          <ac:spMkLst>
            <pc:docMk/>
            <pc:sldMk cId="3327955576" sldId="269"/>
            <ac:spMk id="22" creationId="{1B15ED52-F352-441B-82BF-E0EA34836D08}"/>
          </ac:spMkLst>
        </pc:spChg>
        <pc:spChg chg="add del">
          <ac:chgData name="Nabila Bilal (2511210)" userId="S::2511210@student.uwtsd.ac.uk::0e2f5df1-ae76-4f4f-a141-f40a3c9998b7" providerId="AD" clId="Web-{EF3A39B2-8F73-508C-8FA4-CAA5F4D68010}" dt="2026-06-15T05:39:37.848" v="182"/>
          <ac:spMkLst>
            <pc:docMk/>
            <pc:sldMk cId="3327955576" sldId="269"/>
            <ac:spMk id="23" creationId="{3B2E3793-BFE6-45A2-9B7B-E18844431C99}"/>
          </ac:spMkLst>
        </pc:spChg>
        <pc:spChg chg="add del">
          <ac:chgData name="Nabila Bilal (2511210)" userId="S::2511210@student.uwtsd.ac.uk::0e2f5df1-ae76-4f4f-a141-f40a3c9998b7" providerId="AD" clId="Web-{EF3A39B2-8F73-508C-8FA4-CAA5F4D68010}" dt="2026-06-15T05:39:37.848" v="182"/>
          <ac:spMkLst>
            <pc:docMk/>
            <pc:sldMk cId="3327955576" sldId="269"/>
            <ac:spMk id="24" creationId="{BC4C4868-CB8F-4AF9-9CDB-8108F2C19B67}"/>
          </ac:spMkLst>
        </pc:spChg>
        <pc:spChg chg="add del">
          <ac:chgData name="Nabila Bilal (2511210)" userId="S::2511210@student.uwtsd.ac.uk::0e2f5df1-ae76-4f4f-a141-f40a3c9998b7" providerId="AD" clId="Web-{EF3A39B2-8F73-508C-8FA4-CAA5F4D68010}" dt="2026-06-15T05:39:37.848" v="182"/>
          <ac:spMkLst>
            <pc:docMk/>
            <pc:sldMk cId="3327955576" sldId="269"/>
            <ac:spMk id="25" creationId="{375E0459-6403-40CD-989D-56A4407CA12E}"/>
          </ac:spMkLst>
        </pc:spChg>
        <pc:spChg chg="add del">
          <ac:chgData name="Nabila Bilal (2511210)" userId="S::2511210@student.uwtsd.ac.uk::0e2f5df1-ae76-4f4f-a141-f40a3c9998b7" providerId="AD" clId="Web-{EF3A39B2-8F73-508C-8FA4-CAA5F4D68010}" dt="2026-06-15T05:39:37.848" v="182"/>
          <ac:spMkLst>
            <pc:docMk/>
            <pc:sldMk cId="3327955576" sldId="269"/>
            <ac:spMk id="26" creationId="{53E5B1A8-3AC9-4BD1-9BBC-78CA94F2D1BA}"/>
          </ac:spMkLst>
        </pc:spChg>
        <pc:spChg chg="add">
          <ac:chgData name="Nabila Bilal (2511210)" userId="S::2511210@student.uwtsd.ac.uk::0e2f5df1-ae76-4f4f-a141-f40a3c9998b7" providerId="AD" clId="Web-{EF3A39B2-8F73-508C-8FA4-CAA5F4D68010}" dt="2026-06-15T05:39:37.863" v="183"/>
          <ac:spMkLst>
            <pc:docMk/>
            <pc:sldMk cId="3327955576" sldId="269"/>
            <ac:spMk id="28" creationId="{09588DA8-065E-4F6F-8EFD-43104AB2E0CF}"/>
          </ac:spMkLst>
        </pc:spChg>
        <pc:spChg chg="add">
          <ac:chgData name="Nabila Bilal (2511210)" userId="S::2511210@student.uwtsd.ac.uk::0e2f5df1-ae76-4f4f-a141-f40a3c9998b7" providerId="AD" clId="Web-{EF3A39B2-8F73-508C-8FA4-CAA5F4D68010}" dt="2026-06-15T05:39:37.863" v="183"/>
          <ac:spMkLst>
            <pc:docMk/>
            <pc:sldMk cId="3327955576" sldId="269"/>
            <ac:spMk id="29" creationId="{C4285719-470E-454C-AF62-8323075F1F5B}"/>
          </ac:spMkLst>
        </pc:spChg>
        <pc:spChg chg="add">
          <ac:chgData name="Nabila Bilal (2511210)" userId="S::2511210@student.uwtsd.ac.uk::0e2f5df1-ae76-4f4f-a141-f40a3c9998b7" providerId="AD" clId="Web-{EF3A39B2-8F73-508C-8FA4-CAA5F4D68010}" dt="2026-06-15T05:39:37.863" v="183"/>
          <ac:spMkLst>
            <pc:docMk/>
            <pc:sldMk cId="3327955576" sldId="269"/>
            <ac:spMk id="30" creationId="{CD9FE4EF-C4D8-49A0-B2FF-81D8DB7D8A24}"/>
          </ac:spMkLst>
        </pc:spChg>
        <pc:spChg chg="add">
          <ac:chgData name="Nabila Bilal (2511210)" userId="S::2511210@student.uwtsd.ac.uk::0e2f5df1-ae76-4f4f-a141-f40a3c9998b7" providerId="AD" clId="Web-{EF3A39B2-8F73-508C-8FA4-CAA5F4D68010}" dt="2026-06-15T05:39:37.863" v="183"/>
          <ac:spMkLst>
            <pc:docMk/>
            <pc:sldMk cId="3327955576" sldId="269"/>
            <ac:spMk id="31" creationId="{4300840D-0A0B-4512-BACA-B439D5B9C57C}"/>
          </ac:spMkLst>
        </pc:spChg>
        <pc:spChg chg="add">
          <ac:chgData name="Nabila Bilal (2511210)" userId="S::2511210@student.uwtsd.ac.uk::0e2f5df1-ae76-4f4f-a141-f40a3c9998b7" providerId="AD" clId="Web-{EF3A39B2-8F73-508C-8FA4-CAA5F4D68010}" dt="2026-06-15T05:39:37.863" v="183"/>
          <ac:spMkLst>
            <pc:docMk/>
            <pc:sldMk cId="3327955576" sldId="269"/>
            <ac:spMk id="32" creationId="{D2B78728-A580-49A7-84F9-6EF6F583ADE0}"/>
          </ac:spMkLst>
        </pc:spChg>
        <pc:spChg chg="add">
          <ac:chgData name="Nabila Bilal (2511210)" userId="S::2511210@student.uwtsd.ac.uk::0e2f5df1-ae76-4f4f-a141-f40a3c9998b7" providerId="AD" clId="Web-{EF3A39B2-8F73-508C-8FA4-CAA5F4D68010}" dt="2026-06-15T05:39:37.863" v="183"/>
          <ac:spMkLst>
            <pc:docMk/>
            <pc:sldMk cId="3327955576" sldId="269"/>
            <ac:spMk id="33" creationId="{38FAA1A1-D861-433F-88FA-1E9D6FD31D11}"/>
          </ac:spMkLst>
        </pc:spChg>
        <pc:spChg chg="add">
          <ac:chgData name="Nabila Bilal (2511210)" userId="S::2511210@student.uwtsd.ac.uk::0e2f5df1-ae76-4f4f-a141-f40a3c9998b7" providerId="AD" clId="Web-{EF3A39B2-8F73-508C-8FA4-CAA5F4D68010}" dt="2026-06-15T05:39:37.863" v="183"/>
          <ac:spMkLst>
            <pc:docMk/>
            <pc:sldMk cId="3327955576" sldId="269"/>
            <ac:spMk id="34" creationId="{8D71EDA1-87BF-4D5D-AB79-F346FD19278A}"/>
          </ac:spMkLst>
        </pc:spChg>
      </pc:sldChg>
      <pc:sldChg chg="addSp modSp mod ord setBg">
        <pc:chgData name="Nabila Bilal (2511210)" userId="S::2511210@student.uwtsd.ac.uk::0e2f5df1-ae76-4f4f-a141-f40a3c9998b7" providerId="AD" clId="Web-{EF3A39B2-8F73-508C-8FA4-CAA5F4D68010}" dt="2026-06-15T05:39:44.004" v="184"/>
        <pc:sldMkLst>
          <pc:docMk/>
          <pc:sldMk cId="2874227116" sldId="270"/>
        </pc:sldMkLst>
        <pc:spChg chg="mod">
          <ac:chgData name="Nabila Bilal (2511210)" userId="S::2511210@student.uwtsd.ac.uk::0e2f5df1-ae76-4f4f-a141-f40a3c9998b7" providerId="AD" clId="Web-{EF3A39B2-8F73-508C-8FA4-CAA5F4D68010}" dt="2026-06-15T05:39:44.004" v="184"/>
          <ac:spMkLst>
            <pc:docMk/>
            <pc:sldMk cId="2874227116" sldId="270"/>
            <ac:spMk id="2" creationId="{5FB46355-9020-7BDA-3B90-4A2F2BC06F37}"/>
          </ac:spMkLst>
        </pc:spChg>
        <pc:spChg chg="mod">
          <ac:chgData name="Nabila Bilal (2511210)" userId="S::2511210@student.uwtsd.ac.uk::0e2f5df1-ae76-4f4f-a141-f40a3c9998b7" providerId="AD" clId="Web-{EF3A39B2-8F73-508C-8FA4-CAA5F4D68010}" dt="2026-06-15T05:39:44.004" v="184"/>
          <ac:spMkLst>
            <pc:docMk/>
            <pc:sldMk cId="2874227116" sldId="270"/>
            <ac:spMk id="3" creationId="{220FB914-B385-7665-D5CE-B8F06D3C82B1}"/>
          </ac:spMkLst>
        </pc:spChg>
        <pc:spChg chg="add">
          <ac:chgData name="Nabila Bilal (2511210)" userId="S::2511210@student.uwtsd.ac.uk::0e2f5df1-ae76-4f4f-a141-f40a3c9998b7" providerId="AD" clId="Web-{EF3A39B2-8F73-508C-8FA4-CAA5F4D68010}" dt="2026-06-15T05:39:44.004" v="184"/>
          <ac:spMkLst>
            <pc:docMk/>
            <pc:sldMk cId="2874227116" sldId="270"/>
            <ac:spMk id="8" creationId="{1B15ED52-F352-441B-82BF-E0EA34836D08}"/>
          </ac:spMkLst>
        </pc:spChg>
        <pc:spChg chg="add">
          <ac:chgData name="Nabila Bilal (2511210)" userId="S::2511210@student.uwtsd.ac.uk::0e2f5df1-ae76-4f4f-a141-f40a3c9998b7" providerId="AD" clId="Web-{EF3A39B2-8F73-508C-8FA4-CAA5F4D68010}" dt="2026-06-15T05:39:44.004" v="184"/>
          <ac:spMkLst>
            <pc:docMk/>
            <pc:sldMk cId="2874227116" sldId="270"/>
            <ac:spMk id="10" creationId="{3B2E3793-BFE6-45A2-9B7B-E18844431C99}"/>
          </ac:spMkLst>
        </pc:spChg>
        <pc:spChg chg="add">
          <ac:chgData name="Nabila Bilal (2511210)" userId="S::2511210@student.uwtsd.ac.uk::0e2f5df1-ae76-4f4f-a141-f40a3c9998b7" providerId="AD" clId="Web-{EF3A39B2-8F73-508C-8FA4-CAA5F4D68010}" dt="2026-06-15T05:39:44.004" v="184"/>
          <ac:spMkLst>
            <pc:docMk/>
            <pc:sldMk cId="2874227116" sldId="270"/>
            <ac:spMk id="12" creationId="{BC4C4868-CB8F-4AF9-9CDB-8108F2C19B67}"/>
          </ac:spMkLst>
        </pc:spChg>
        <pc:spChg chg="add">
          <ac:chgData name="Nabila Bilal (2511210)" userId="S::2511210@student.uwtsd.ac.uk::0e2f5df1-ae76-4f4f-a141-f40a3c9998b7" providerId="AD" clId="Web-{EF3A39B2-8F73-508C-8FA4-CAA5F4D68010}" dt="2026-06-15T05:39:44.004" v="184"/>
          <ac:spMkLst>
            <pc:docMk/>
            <pc:sldMk cId="2874227116" sldId="270"/>
            <ac:spMk id="14" creationId="{375E0459-6403-40CD-989D-56A4407CA12E}"/>
          </ac:spMkLst>
        </pc:spChg>
        <pc:spChg chg="add">
          <ac:chgData name="Nabila Bilal (2511210)" userId="S::2511210@student.uwtsd.ac.uk::0e2f5df1-ae76-4f4f-a141-f40a3c9998b7" providerId="AD" clId="Web-{EF3A39B2-8F73-508C-8FA4-CAA5F4D68010}" dt="2026-06-15T05:39:44.004" v="184"/>
          <ac:spMkLst>
            <pc:docMk/>
            <pc:sldMk cId="2874227116" sldId="270"/>
            <ac:spMk id="16" creationId="{53E5B1A8-3AC9-4BD1-9BBC-78CA94F2D1BA}"/>
          </ac:spMkLst>
        </pc:spChg>
      </pc:sldChg>
      <pc:sldChg chg="modSp">
        <pc:chgData name="Nabila Bilal (2511210)" userId="S::2511210@student.uwtsd.ac.uk::0e2f5df1-ae76-4f4f-a141-f40a3c9998b7" providerId="AD" clId="Web-{EF3A39B2-8F73-508C-8FA4-CAA5F4D68010}" dt="2026-06-15T05:28:15.541" v="84" actId="20577"/>
        <pc:sldMkLst>
          <pc:docMk/>
          <pc:sldMk cId="1893613817" sldId="271"/>
        </pc:sldMkLst>
        <pc:spChg chg="mod">
          <ac:chgData name="Nabila Bilal (2511210)" userId="S::2511210@student.uwtsd.ac.uk::0e2f5df1-ae76-4f4f-a141-f40a3c9998b7" providerId="AD" clId="Web-{EF3A39B2-8F73-508C-8FA4-CAA5F4D68010}" dt="2026-06-15T05:28:15.541" v="84" actId="20577"/>
          <ac:spMkLst>
            <pc:docMk/>
            <pc:sldMk cId="1893613817" sldId="271"/>
            <ac:spMk id="2" creationId="{20976AB6-86DA-CBED-6A59-CF0CC58EEB97}"/>
          </ac:spMkLst>
        </pc:spChg>
      </pc:sldChg>
      <pc:sldChg chg="addSp delSp modSp mod setBg">
        <pc:chgData name="Nabila Bilal (2511210)" userId="S::2511210@student.uwtsd.ac.uk::0e2f5df1-ae76-4f4f-a141-f40a3c9998b7" providerId="AD" clId="Web-{EF3A39B2-8F73-508C-8FA4-CAA5F4D68010}" dt="2026-06-15T05:27:44.774" v="83"/>
        <pc:sldMkLst>
          <pc:docMk/>
          <pc:sldMk cId="3932061983" sldId="272"/>
        </pc:sldMkLst>
        <pc:spChg chg="mod ord">
          <ac:chgData name="Nabila Bilal (2511210)" userId="S::2511210@student.uwtsd.ac.uk::0e2f5df1-ae76-4f4f-a141-f40a3c9998b7" providerId="AD" clId="Web-{EF3A39B2-8F73-508C-8FA4-CAA5F4D68010}" dt="2026-06-15T05:27:44.774" v="82"/>
          <ac:spMkLst>
            <pc:docMk/>
            <pc:sldMk cId="3932061983" sldId="272"/>
            <ac:spMk id="2" creationId="{599413CC-51B6-318C-B2A4-CED50A82DE07}"/>
          </ac:spMkLst>
        </pc:spChg>
        <pc:spChg chg="del">
          <ac:chgData name="Nabila Bilal (2511210)" userId="S::2511210@student.uwtsd.ac.uk::0e2f5df1-ae76-4f4f-a141-f40a3c9998b7" providerId="AD" clId="Web-{EF3A39B2-8F73-508C-8FA4-CAA5F4D68010}" dt="2026-06-15T05:26:24.177" v="47"/>
          <ac:spMkLst>
            <pc:docMk/>
            <pc:sldMk cId="3932061983" sldId="272"/>
            <ac:spMk id="3" creationId="{00D83C10-A192-E36F-F6C6-16647D3CB834}"/>
          </ac:spMkLst>
        </pc:spChg>
        <pc:spChg chg="add del mod">
          <ac:chgData name="Nabila Bilal (2511210)" userId="S::2511210@student.uwtsd.ac.uk::0e2f5df1-ae76-4f4f-a141-f40a3c9998b7" providerId="AD" clId="Web-{EF3A39B2-8F73-508C-8FA4-CAA5F4D68010}" dt="2026-06-15T05:26:47.444" v="57"/>
          <ac:spMkLst>
            <pc:docMk/>
            <pc:sldMk cId="3932061983" sldId="272"/>
            <ac:spMk id="5" creationId="{6548A46C-7354-9CFE-B219-4F1CB912BBD0}"/>
          </ac:spMkLst>
        </pc:spChg>
        <pc:spChg chg="add del">
          <ac:chgData name="Nabila Bilal (2511210)" userId="S::2511210@student.uwtsd.ac.uk::0e2f5df1-ae76-4f4f-a141-f40a3c9998b7" providerId="AD" clId="Web-{EF3A39B2-8F73-508C-8FA4-CAA5F4D68010}" dt="2026-06-15T05:26:39.600" v="52"/>
          <ac:spMkLst>
            <pc:docMk/>
            <pc:sldMk cId="3932061983" sldId="272"/>
            <ac:spMk id="9" creationId="{C9547C29-3B41-7EC9-52F4-BD3BEB7C358A}"/>
          </ac:spMkLst>
        </pc:spChg>
        <pc:spChg chg="add del">
          <ac:chgData name="Nabila Bilal (2511210)" userId="S::2511210@student.uwtsd.ac.uk::0e2f5df1-ae76-4f4f-a141-f40a3c9998b7" providerId="AD" clId="Web-{EF3A39B2-8F73-508C-8FA4-CAA5F4D68010}" dt="2026-06-15T05:26:39.600" v="52"/>
          <ac:spMkLst>
            <pc:docMk/>
            <pc:sldMk cId="3932061983" sldId="272"/>
            <ac:spMk id="12" creationId="{6234BCC6-39B9-47D9-8BF8-C665401AE23C}"/>
          </ac:spMkLst>
        </pc:spChg>
        <pc:spChg chg="add del">
          <ac:chgData name="Nabila Bilal (2511210)" userId="S::2511210@student.uwtsd.ac.uk::0e2f5df1-ae76-4f4f-a141-f40a3c9998b7" providerId="AD" clId="Web-{EF3A39B2-8F73-508C-8FA4-CAA5F4D68010}" dt="2026-06-15T05:26:39.600" v="52"/>
          <ac:spMkLst>
            <pc:docMk/>
            <pc:sldMk cId="3932061983" sldId="272"/>
            <ac:spMk id="14" creationId="{72A9CE9D-DAC3-40AF-B504-78A64A909F9D}"/>
          </ac:spMkLst>
        </pc:spChg>
        <pc:spChg chg="add del">
          <ac:chgData name="Nabila Bilal (2511210)" userId="S::2511210@student.uwtsd.ac.uk::0e2f5df1-ae76-4f4f-a141-f40a3c9998b7" providerId="AD" clId="Web-{EF3A39B2-8F73-508C-8FA4-CAA5F4D68010}" dt="2026-06-15T05:26:39.600" v="52"/>
          <ac:spMkLst>
            <pc:docMk/>
            <pc:sldMk cId="3932061983" sldId="272"/>
            <ac:spMk id="16" creationId="{506D7452-6CDE-4381-86CE-07B2459383D5}"/>
          </ac:spMkLst>
        </pc:spChg>
        <pc:spChg chg="add del">
          <ac:chgData name="Nabila Bilal (2511210)" userId="S::2511210@student.uwtsd.ac.uk::0e2f5df1-ae76-4f4f-a141-f40a3c9998b7" providerId="AD" clId="Web-{EF3A39B2-8F73-508C-8FA4-CAA5F4D68010}" dt="2026-06-15T05:26:39.600" v="52"/>
          <ac:spMkLst>
            <pc:docMk/>
            <pc:sldMk cId="3932061983" sldId="272"/>
            <ac:spMk id="18" creationId="{762DA937-8B55-4317-BD32-98D7AF30E39E}"/>
          </ac:spMkLst>
        </pc:spChg>
        <pc:spChg chg="add del">
          <ac:chgData name="Nabila Bilal (2511210)" userId="S::2511210@student.uwtsd.ac.uk::0e2f5df1-ae76-4f4f-a141-f40a3c9998b7" providerId="AD" clId="Web-{EF3A39B2-8F73-508C-8FA4-CAA5F4D68010}" dt="2026-06-15T05:26:39.600" v="52"/>
          <ac:spMkLst>
            <pc:docMk/>
            <pc:sldMk cId="3932061983" sldId="272"/>
            <ac:spMk id="20" creationId="{C52EE5A8-045B-4D39-8ED1-513334085EEC}"/>
          </ac:spMkLst>
        </pc:spChg>
        <pc:spChg chg="add del">
          <ac:chgData name="Nabila Bilal (2511210)" userId="S::2511210@student.uwtsd.ac.uk::0e2f5df1-ae76-4f4f-a141-f40a3c9998b7" providerId="AD" clId="Web-{EF3A39B2-8F73-508C-8FA4-CAA5F4D68010}" dt="2026-06-15T05:26:43.069" v="54"/>
          <ac:spMkLst>
            <pc:docMk/>
            <pc:sldMk cId="3932061983" sldId="272"/>
            <ac:spMk id="22" creationId="{73F30AE5-C005-9C67-7E4C-AD5E882B472A}"/>
          </ac:spMkLst>
        </pc:spChg>
        <pc:spChg chg="add del">
          <ac:chgData name="Nabila Bilal (2511210)" userId="S::2511210@student.uwtsd.ac.uk::0e2f5df1-ae76-4f4f-a141-f40a3c9998b7" providerId="AD" clId="Web-{EF3A39B2-8F73-508C-8FA4-CAA5F4D68010}" dt="2026-06-15T05:26:47.428" v="56"/>
          <ac:spMkLst>
            <pc:docMk/>
            <pc:sldMk cId="3932061983" sldId="272"/>
            <ac:spMk id="26" creationId="{ED298243-D810-8A8A-7026-60D508B45BB2}"/>
          </ac:spMkLst>
        </pc:spChg>
        <pc:spChg chg="add del">
          <ac:chgData name="Nabila Bilal (2511210)" userId="S::2511210@student.uwtsd.ac.uk::0e2f5df1-ae76-4f4f-a141-f40a3c9998b7" providerId="AD" clId="Web-{EF3A39B2-8F73-508C-8FA4-CAA5F4D68010}" dt="2026-06-15T05:27:12.492" v="72"/>
          <ac:spMkLst>
            <pc:docMk/>
            <pc:sldMk cId="3932061983" sldId="272"/>
            <ac:spMk id="30" creationId="{6234BCC6-39B9-47D9-8BF8-C665401AE23C}"/>
          </ac:spMkLst>
        </pc:spChg>
        <pc:spChg chg="add del">
          <ac:chgData name="Nabila Bilal (2511210)" userId="S::2511210@student.uwtsd.ac.uk::0e2f5df1-ae76-4f4f-a141-f40a3c9998b7" providerId="AD" clId="Web-{EF3A39B2-8F73-508C-8FA4-CAA5F4D68010}" dt="2026-06-15T05:27:12.492" v="72"/>
          <ac:spMkLst>
            <pc:docMk/>
            <pc:sldMk cId="3932061983" sldId="272"/>
            <ac:spMk id="31" creationId="{72A9CE9D-DAC3-40AF-B504-78A64A909F9D}"/>
          </ac:spMkLst>
        </pc:spChg>
        <pc:spChg chg="add del">
          <ac:chgData name="Nabila Bilal (2511210)" userId="S::2511210@student.uwtsd.ac.uk::0e2f5df1-ae76-4f4f-a141-f40a3c9998b7" providerId="AD" clId="Web-{EF3A39B2-8F73-508C-8FA4-CAA5F4D68010}" dt="2026-06-15T05:27:12.492" v="72"/>
          <ac:spMkLst>
            <pc:docMk/>
            <pc:sldMk cId="3932061983" sldId="272"/>
            <ac:spMk id="32" creationId="{506D7452-6CDE-4381-86CE-07B2459383D5}"/>
          </ac:spMkLst>
        </pc:spChg>
        <pc:spChg chg="add del mod">
          <ac:chgData name="Nabila Bilal (2511210)" userId="S::2511210@student.uwtsd.ac.uk::0e2f5df1-ae76-4f4f-a141-f40a3c9998b7" providerId="AD" clId="Web-{EF3A39B2-8F73-508C-8FA4-CAA5F4D68010}" dt="2026-06-15T05:27:12.492" v="72"/>
          <ac:spMkLst>
            <pc:docMk/>
            <pc:sldMk cId="3932061983" sldId="272"/>
            <ac:spMk id="33" creationId="{C9547C29-3B41-7EC9-52F4-BD3BEB7C358A}"/>
          </ac:spMkLst>
        </pc:spChg>
        <pc:spChg chg="add del">
          <ac:chgData name="Nabila Bilal (2511210)" userId="S::2511210@student.uwtsd.ac.uk::0e2f5df1-ae76-4f4f-a141-f40a3c9998b7" providerId="AD" clId="Web-{EF3A39B2-8F73-508C-8FA4-CAA5F4D68010}" dt="2026-06-15T05:27:12.492" v="72"/>
          <ac:spMkLst>
            <pc:docMk/>
            <pc:sldMk cId="3932061983" sldId="272"/>
            <ac:spMk id="34" creationId="{762DA937-8B55-4317-BD32-98D7AF30E39E}"/>
          </ac:spMkLst>
        </pc:spChg>
        <pc:spChg chg="add del">
          <ac:chgData name="Nabila Bilal (2511210)" userId="S::2511210@student.uwtsd.ac.uk::0e2f5df1-ae76-4f4f-a141-f40a3c9998b7" providerId="AD" clId="Web-{EF3A39B2-8F73-508C-8FA4-CAA5F4D68010}" dt="2026-06-15T05:27:12.492" v="72"/>
          <ac:spMkLst>
            <pc:docMk/>
            <pc:sldMk cId="3932061983" sldId="272"/>
            <ac:spMk id="35" creationId="{C52EE5A8-045B-4D39-8ED1-513334085EEC}"/>
          </ac:spMkLst>
        </pc:spChg>
        <pc:spChg chg="add del">
          <ac:chgData name="Nabila Bilal (2511210)" userId="S::2511210@student.uwtsd.ac.uk::0e2f5df1-ae76-4f4f-a141-f40a3c9998b7" providerId="AD" clId="Web-{EF3A39B2-8F73-508C-8FA4-CAA5F4D68010}" dt="2026-06-15T05:27:12.476" v="71"/>
          <ac:spMkLst>
            <pc:docMk/>
            <pc:sldMk cId="3932061983" sldId="272"/>
            <ac:spMk id="40" creationId="{A4E37431-20F0-4DD6-84A9-ED2B644943A2}"/>
          </ac:spMkLst>
        </pc:spChg>
        <pc:spChg chg="add del">
          <ac:chgData name="Nabila Bilal (2511210)" userId="S::2511210@student.uwtsd.ac.uk::0e2f5df1-ae76-4f4f-a141-f40a3c9998b7" providerId="AD" clId="Web-{EF3A39B2-8F73-508C-8FA4-CAA5F4D68010}" dt="2026-06-15T05:27:12.476" v="71"/>
          <ac:spMkLst>
            <pc:docMk/>
            <pc:sldMk cId="3932061983" sldId="272"/>
            <ac:spMk id="42" creationId="{0AE98B72-66C6-4AB4-AF0D-BA830DE86393}"/>
          </ac:spMkLst>
        </pc:spChg>
        <pc:spChg chg="add del">
          <ac:chgData name="Nabila Bilal (2511210)" userId="S::2511210@student.uwtsd.ac.uk::0e2f5df1-ae76-4f4f-a141-f40a3c9998b7" providerId="AD" clId="Web-{EF3A39B2-8F73-508C-8FA4-CAA5F4D68010}" dt="2026-06-15T05:27:12.476" v="71"/>
          <ac:spMkLst>
            <pc:docMk/>
            <pc:sldMk cId="3932061983" sldId="272"/>
            <ac:spMk id="44" creationId="{407EAFC6-733F-403D-BB4D-05A3A28742F1}"/>
          </ac:spMkLst>
        </pc:spChg>
        <pc:spChg chg="add del">
          <ac:chgData name="Nabila Bilal (2511210)" userId="S::2511210@student.uwtsd.ac.uk::0e2f5df1-ae76-4f4f-a141-f40a3c9998b7" providerId="AD" clId="Web-{EF3A39B2-8F73-508C-8FA4-CAA5F4D68010}" dt="2026-06-15T05:27:12.476" v="71"/>
          <ac:spMkLst>
            <pc:docMk/>
            <pc:sldMk cId="3932061983" sldId="272"/>
            <ac:spMk id="48" creationId="{C69C79E1-F916-4929-A4F3-DE763D4BFA57}"/>
          </ac:spMkLst>
        </pc:spChg>
        <pc:spChg chg="add del">
          <ac:chgData name="Nabila Bilal (2511210)" userId="S::2511210@student.uwtsd.ac.uk::0e2f5df1-ae76-4f4f-a141-f40a3c9998b7" providerId="AD" clId="Web-{EF3A39B2-8F73-508C-8FA4-CAA5F4D68010}" dt="2026-06-15T05:27:12.476" v="71"/>
          <ac:spMkLst>
            <pc:docMk/>
            <pc:sldMk cId="3932061983" sldId="272"/>
            <ac:spMk id="50" creationId="{767334AB-16BD-4EC7-8C6B-4B5171600933}"/>
          </ac:spMkLst>
        </pc:spChg>
        <pc:spChg chg="add del">
          <ac:chgData name="Nabila Bilal (2511210)" userId="S::2511210@student.uwtsd.ac.uk::0e2f5df1-ae76-4f4f-a141-f40a3c9998b7" providerId="AD" clId="Web-{EF3A39B2-8F73-508C-8FA4-CAA5F4D68010}" dt="2026-06-15T05:27:44.774" v="83"/>
          <ac:spMkLst>
            <pc:docMk/>
            <pc:sldMk cId="3932061983" sldId="272"/>
            <ac:spMk id="52" creationId="{04812C46-200A-4DEB-A05E-3ED6C68C2387}"/>
          </ac:spMkLst>
        </pc:spChg>
        <pc:spChg chg="add del">
          <ac:chgData name="Nabila Bilal (2511210)" userId="S::2511210@student.uwtsd.ac.uk::0e2f5df1-ae76-4f4f-a141-f40a3c9998b7" providerId="AD" clId="Web-{EF3A39B2-8F73-508C-8FA4-CAA5F4D68010}" dt="2026-06-15T05:27:44.774" v="83"/>
          <ac:spMkLst>
            <pc:docMk/>
            <pc:sldMk cId="3932061983" sldId="272"/>
            <ac:spMk id="53" creationId="{D1EA859B-E555-4109-94F3-6700E046E008}"/>
          </ac:spMkLst>
        </pc:spChg>
        <pc:spChg chg="add del">
          <ac:chgData name="Nabila Bilal (2511210)" userId="S::2511210@student.uwtsd.ac.uk::0e2f5df1-ae76-4f4f-a141-f40a3c9998b7" providerId="AD" clId="Web-{EF3A39B2-8F73-508C-8FA4-CAA5F4D68010}" dt="2026-06-15T05:27:44.774" v="83"/>
          <ac:spMkLst>
            <pc:docMk/>
            <pc:sldMk cId="3932061983" sldId="272"/>
            <ac:spMk id="54" creationId="{C9547C29-3B41-7EC9-52F4-BD3BEB7C358A}"/>
          </ac:spMkLst>
        </pc:spChg>
        <pc:spChg chg="add del">
          <ac:chgData name="Nabila Bilal (2511210)" userId="S::2511210@student.uwtsd.ac.uk::0e2f5df1-ae76-4f4f-a141-f40a3c9998b7" providerId="AD" clId="Web-{EF3A39B2-8F73-508C-8FA4-CAA5F4D68010}" dt="2026-06-15T05:27:33.227" v="76"/>
          <ac:spMkLst>
            <pc:docMk/>
            <pc:sldMk cId="3932061983" sldId="272"/>
            <ac:spMk id="59" creationId="{1707FC24-6981-43D9-B525-C7832BA22463}"/>
          </ac:spMkLst>
        </pc:spChg>
        <pc:spChg chg="add del">
          <ac:chgData name="Nabila Bilal (2511210)" userId="S::2511210@student.uwtsd.ac.uk::0e2f5df1-ae76-4f4f-a141-f40a3c9998b7" providerId="AD" clId="Web-{EF3A39B2-8F73-508C-8FA4-CAA5F4D68010}" dt="2026-06-15T05:27:34.602" v="78"/>
          <ac:spMkLst>
            <pc:docMk/>
            <pc:sldMk cId="3932061983" sldId="272"/>
            <ac:spMk id="61" creationId="{D1EA859B-E555-4109-94F3-6700E046E008}"/>
          </ac:spMkLst>
        </pc:spChg>
        <pc:spChg chg="add del">
          <ac:chgData name="Nabila Bilal (2511210)" userId="S::2511210@student.uwtsd.ac.uk::0e2f5df1-ae76-4f4f-a141-f40a3c9998b7" providerId="AD" clId="Web-{EF3A39B2-8F73-508C-8FA4-CAA5F4D68010}" dt="2026-06-15T05:27:34.602" v="78"/>
          <ac:spMkLst>
            <pc:docMk/>
            <pc:sldMk cId="3932061983" sldId="272"/>
            <ac:spMk id="62" creationId="{04812C46-200A-4DEB-A05E-3ED6C68C2387}"/>
          </ac:spMkLst>
        </pc:spChg>
        <pc:spChg chg="add del">
          <ac:chgData name="Nabila Bilal (2511210)" userId="S::2511210@student.uwtsd.ac.uk::0e2f5df1-ae76-4f4f-a141-f40a3c9998b7" providerId="AD" clId="Web-{EF3A39B2-8F73-508C-8FA4-CAA5F4D68010}" dt="2026-06-15T05:27:34.602" v="78"/>
          <ac:spMkLst>
            <pc:docMk/>
            <pc:sldMk cId="3932061983" sldId="272"/>
            <ac:spMk id="63" creationId="{C9547C29-3B41-7EC9-52F4-BD3BEB7C358A}"/>
          </ac:spMkLst>
        </pc:spChg>
        <pc:spChg chg="add del">
          <ac:chgData name="Nabila Bilal (2511210)" userId="S::2511210@student.uwtsd.ac.uk::0e2f5df1-ae76-4f4f-a141-f40a3c9998b7" providerId="AD" clId="Web-{EF3A39B2-8F73-508C-8FA4-CAA5F4D68010}" dt="2026-06-15T05:27:38.211" v="80"/>
          <ac:spMkLst>
            <pc:docMk/>
            <pc:sldMk cId="3932061983" sldId="272"/>
            <ac:spMk id="65" creationId="{1453BF6C-B012-48B7-B4E8-6D7AC7C27D02}"/>
          </ac:spMkLst>
        </pc:spChg>
        <pc:spChg chg="add del">
          <ac:chgData name="Nabila Bilal (2511210)" userId="S::2511210@student.uwtsd.ac.uk::0e2f5df1-ae76-4f4f-a141-f40a3c9998b7" providerId="AD" clId="Web-{EF3A39B2-8F73-508C-8FA4-CAA5F4D68010}" dt="2026-06-15T05:27:38.211" v="80"/>
          <ac:spMkLst>
            <pc:docMk/>
            <pc:sldMk cId="3932061983" sldId="272"/>
            <ac:spMk id="66" creationId="{327D73B4-9F5C-4A64-A179-51B9500CB8B5}"/>
          </ac:spMkLst>
        </pc:spChg>
        <pc:spChg chg="add del">
          <ac:chgData name="Nabila Bilal (2511210)" userId="S::2511210@student.uwtsd.ac.uk::0e2f5df1-ae76-4f4f-a141-f40a3c9998b7" providerId="AD" clId="Web-{EF3A39B2-8F73-508C-8FA4-CAA5F4D68010}" dt="2026-06-15T05:27:38.211" v="80"/>
          <ac:spMkLst>
            <pc:docMk/>
            <pc:sldMk cId="3932061983" sldId="272"/>
            <ac:spMk id="67" creationId="{E3020543-B24B-4EC4-8FFC-8DD88EEA91A8}"/>
          </ac:spMkLst>
        </pc:spChg>
        <pc:spChg chg="add del">
          <ac:chgData name="Nabila Bilal (2511210)" userId="S::2511210@student.uwtsd.ac.uk::0e2f5df1-ae76-4f4f-a141-f40a3c9998b7" providerId="AD" clId="Web-{EF3A39B2-8F73-508C-8FA4-CAA5F4D68010}" dt="2026-06-15T05:27:38.211" v="80"/>
          <ac:spMkLst>
            <pc:docMk/>
            <pc:sldMk cId="3932061983" sldId="272"/>
            <ac:spMk id="68" creationId="{C1F06963-6374-4B48-844F-071A9BAAAE02}"/>
          </ac:spMkLst>
        </pc:spChg>
        <pc:spChg chg="add del">
          <ac:chgData name="Nabila Bilal (2511210)" userId="S::2511210@student.uwtsd.ac.uk::0e2f5df1-ae76-4f4f-a141-f40a3c9998b7" providerId="AD" clId="Web-{EF3A39B2-8F73-508C-8FA4-CAA5F4D68010}" dt="2026-06-15T05:27:38.211" v="80"/>
          <ac:spMkLst>
            <pc:docMk/>
            <pc:sldMk cId="3932061983" sldId="272"/>
            <ac:spMk id="70" creationId="{6CB927A4-E432-4310-9CD5-E89FF5063179}"/>
          </ac:spMkLst>
        </pc:spChg>
        <pc:spChg chg="add del">
          <ac:chgData name="Nabila Bilal (2511210)" userId="S::2511210@student.uwtsd.ac.uk::0e2f5df1-ae76-4f4f-a141-f40a3c9998b7" providerId="AD" clId="Web-{EF3A39B2-8F73-508C-8FA4-CAA5F4D68010}" dt="2026-06-15T05:27:38.211" v="80"/>
          <ac:spMkLst>
            <pc:docMk/>
            <pc:sldMk cId="3932061983" sldId="272"/>
            <ac:spMk id="71" creationId="{C9547C29-3B41-7EC9-52F4-BD3BEB7C358A}"/>
          </ac:spMkLst>
        </pc:spChg>
        <pc:spChg chg="add del">
          <ac:chgData name="Nabila Bilal (2511210)" userId="S::2511210@student.uwtsd.ac.uk::0e2f5df1-ae76-4f4f-a141-f40a3c9998b7" providerId="AD" clId="Web-{EF3A39B2-8F73-508C-8FA4-CAA5F4D68010}" dt="2026-06-15T05:27:44.774" v="82"/>
          <ac:spMkLst>
            <pc:docMk/>
            <pc:sldMk cId="3932061983" sldId="272"/>
            <ac:spMk id="73" creationId="{9F79630B-0F0B-446E-A637-38FA8F61D10E}"/>
          </ac:spMkLst>
        </pc:spChg>
        <pc:spChg chg="add del">
          <ac:chgData name="Nabila Bilal (2511210)" userId="S::2511210@student.uwtsd.ac.uk::0e2f5df1-ae76-4f4f-a141-f40a3c9998b7" providerId="AD" clId="Web-{EF3A39B2-8F73-508C-8FA4-CAA5F4D68010}" dt="2026-06-15T05:27:44.774" v="82"/>
          <ac:spMkLst>
            <pc:docMk/>
            <pc:sldMk cId="3932061983" sldId="272"/>
            <ac:spMk id="74" creationId="{B3437C99-FC8E-4311-B48A-F0C4C329B154}"/>
          </ac:spMkLst>
        </pc:spChg>
        <pc:spChg chg="add del">
          <ac:chgData name="Nabila Bilal (2511210)" userId="S::2511210@student.uwtsd.ac.uk::0e2f5df1-ae76-4f4f-a141-f40a3c9998b7" providerId="AD" clId="Web-{EF3A39B2-8F73-508C-8FA4-CAA5F4D68010}" dt="2026-06-15T05:27:44.774" v="82"/>
          <ac:spMkLst>
            <pc:docMk/>
            <pc:sldMk cId="3932061983" sldId="272"/>
            <ac:spMk id="75" creationId="{C9547C29-3B41-7EC9-52F4-BD3BEB7C358A}"/>
          </ac:spMkLst>
        </pc:spChg>
        <pc:spChg chg="add">
          <ac:chgData name="Nabila Bilal (2511210)" userId="S::2511210@student.uwtsd.ac.uk::0e2f5df1-ae76-4f4f-a141-f40a3c9998b7" providerId="AD" clId="Web-{EF3A39B2-8F73-508C-8FA4-CAA5F4D68010}" dt="2026-06-15T05:27:44.774" v="83"/>
          <ac:spMkLst>
            <pc:docMk/>
            <pc:sldMk cId="3932061983" sldId="272"/>
            <ac:spMk id="77" creationId="{04812C46-200A-4DEB-A05E-3ED6C68C2387}"/>
          </ac:spMkLst>
        </pc:spChg>
        <pc:spChg chg="add">
          <ac:chgData name="Nabila Bilal (2511210)" userId="S::2511210@student.uwtsd.ac.uk::0e2f5df1-ae76-4f4f-a141-f40a3c9998b7" providerId="AD" clId="Web-{EF3A39B2-8F73-508C-8FA4-CAA5F4D68010}" dt="2026-06-15T05:27:44.774" v="83"/>
          <ac:spMkLst>
            <pc:docMk/>
            <pc:sldMk cId="3932061983" sldId="272"/>
            <ac:spMk id="78" creationId="{D1EA859B-E555-4109-94F3-6700E046E008}"/>
          </ac:spMkLst>
        </pc:spChg>
        <pc:spChg chg="add">
          <ac:chgData name="Nabila Bilal (2511210)" userId="S::2511210@student.uwtsd.ac.uk::0e2f5df1-ae76-4f4f-a141-f40a3c9998b7" providerId="AD" clId="Web-{EF3A39B2-8F73-508C-8FA4-CAA5F4D68010}" dt="2026-06-15T05:27:44.774" v="83"/>
          <ac:spMkLst>
            <pc:docMk/>
            <pc:sldMk cId="3932061983" sldId="272"/>
            <ac:spMk id="79" creationId="{C9547C29-3B41-7EC9-52F4-BD3BEB7C358A}"/>
          </ac:spMkLst>
        </pc:spChg>
        <pc:grpChg chg="add del">
          <ac:chgData name="Nabila Bilal (2511210)" userId="S::2511210@student.uwtsd.ac.uk::0e2f5df1-ae76-4f4f-a141-f40a3c9998b7" providerId="AD" clId="Web-{EF3A39B2-8F73-508C-8FA4-CAA5F4D68010}" dt="2026-06-15T05:26:43.069" v="54"/>
          <ac:grpSpMkLst>
            <pc:docMk/>
            <pc:sldMk cId="3932061983" sldId="272"/>
            <ac:grpSpMk id="23" creationId="{A2A4F5A4-1409-1D21-0242-3FD06D0E874E}"/>
          </ac:grpSpMkLst>
        </pc:grpChg>
        <pc:grpChg chg="add del">
          <ac:chgData name="Nabila Bilal (2511210)" userId="S::2511210@student.uwtsd.ac.uk::0e2f5df1-ae76-4f4f-a141-f40a3c9998b7" providerId="AD" clId="Web-{EF3A39B2-8F73-508C-8FA4-CAA5F4D68010}" dt="2026-06-15T05:26:47.428" v="56"/>
          <ac:grpSpMkLst>
            <pc:docMk/>
            <pc:sldMk cId="3932061983" sldId="272"/>
            <ac:grpSpMk id="27" creationId="{4FAA5DCB-E796-5631-BEDF-C3538DF184E0}"/>
          </ac:grpSpMkLst>
        </pc:grpChg>
        <pc:picChg chg="add mod ord">
          <ac:chgData name="Nabila Bilal (2511210)" userId="S::2511210@student.uwtsd.ac.uk::0e2f5df1-ae76-4f4f-a141-f40a3c9998b7" providerId="AD" clId="Web-{EF3A39B2-8F73-508C-8FA4-CAA5F4D68010}" dt="2026-06-15T05:27:44.774" v="82"/>
          <ac:picMkLst>
            <pc:docMk/>
            <pc:sldMk cId="3932061983" sldId="272"/>
            <ac:picMk id="4" creationId="{70D844DF-7221-9AF3-0E9F-0CEFF08BFDB2}"/>
          </ac:picMkLst>
        </pc:picChg>
      </pc:sldChg>
    </pc:docChg>
  </pc:docChgLst>
  <pc:docChgLst>
    <pc:chgData name="Nabila Bilal (2511210)" userId="S::2511210@student.uwtsd.ac.uk::0e2f5df1-ae76-4f4f-a141-f40a3c9998b7" providerId="AD" clId="Web-{4E6D1695-974E-89FF-2D81-0AF0E1A2BB97}"/>
    <pc:docChg chg="delSld modSld">
      <pc:chgData name="Nabila Bilal (2511210)" userId="S::2511210@student.uwtsd.ac.uk::0e2f5df1-ae76-4f4f-a141-f40a3c9998b7" providerId="AD" clId="Web-{4E6D1695-974E-89FF-2D81-0AF0E1A2BB97}" dt="2026-06-15T03:45:12.411" v="644" actId="20577"/>
      <pc:docMkLst>
        <pc:docMk/>
      </pc:docMkLst>
      <pc:sldChg chg="del">
        <pc:chgData name="Nabila Bilal (2511210)" userId="S::2511210@student.uwtsd.ac.uk::0e2f5df1-ae76-4f4f-a141-f40a3c9998b7" providerId="AD" clId="Web-{4E6D1695-974E-89FF-2D81-0AF0E1A2BB97}" dt="2026-06-15T00:11:01.309" v="0"/>
        <pc:sldMkLst>
          <pc:docMk/>
          <pc:sldMk cId="1090817359" sldId="257"/>
        </pc:sldMkLst>
      </pc:sldChg>
      <pc:sldChg chg="modSp">
        <pc:chgData name="Nabila Bilal (2511210)" userId="S::2511210@student.uwtsd.ac.uk::0e2f5df1-ae76-4f4f-a141-f40a3c9998b7" providerId="AD" clId="Web-{4E6D1695-974E-89FF-2D81-0AF0E1A2BB97}" dt="2026-06-15T03:40:07.052" v="633" actId="20577"/>
        <pc:sldMkLst>
          <pc:docMk/>
          <pc:sldMk cId="864684482" sldId="258"/>
        </pc:sldMkLst>
        <pc:spChg chg="mod">
          <ac:chgData name="Nabila Bilal (2511210)" userId="S::2511210@student.uwtsd.ac.uk::0e2f5df1-ae76-4f4f-a141-f40a3c9998b7" providerId="AD" clId="Web-{4E6D1695-974E-89FF-2D81-0AF0E1A2BB97}" dt="2026-06-15T00:44:03.729" v="553" actId="20577"/>
          <ac:spMkLst>
            <pc:docMk/>
            <pc:sldMk cId="864684482" sldId="258"/>
            <ac:spMk id="2" creationId="{63A5C2EB-0A1F-45D5-3737-1B9BBD663EB3}"/>
          </ac:spMkLst>
        </pc:spChg>
        <pc:spChg chg="mod">
          <ac:chgData name="Nabila Bilal (2511210)" userId="S::2511210@student.uwtsd.ac.uk::0e2f5df1-ae76-4f4f-a141-f40a3c9998b7" providerId="AD" clId="Web-{4E6D1695-974E-89FF-2D81-0AF0E1A2BB97}" dt="2026-06-15T03:40:07.052" v="633" actId="20577"/>
          <ac:spMkLst>
            <pc:docMk/>
            <pc:sldMk cId="864684482" sldId="258"/>
            <ac:spMk id="3" creationId="{74E84587-C195-8F7D-0760-793640FE1A54}"/>
          </ac:spMkLst>
        </pc:spChg>
      </pc:sldChg>
      <pc:sldChg chg="modSp">
        <pc:chgData name="Nabila Bilal (2511210)" userId="S::2511210@student.uwtsd.ac.uk::0e2f5df1-ae76-4f4f-a141-f40a3c9998b7" providerId="AD" clId="Web-{4E6D1695-974E-89FF-2D81-0AF0E1A2BB97}" dt="2026-06-15T03:45:12.411" v="644" actId="20577"/>
        <pc:sldMkLst>
          <pc:docMk/>
          <pc:sldMk cId="560190884" sldId="265"/>
        </pc:sldMkLst>
        <pc:spChg chg="mod">
          <ac:chgData name="Nabila Bilal (2511210)" userId="S::2511210@student.uwtsd.ac.uk::0e2f5df1-ae76-4f4f-a141-f40a3c9998b7" providerId="AD" clId="Web-{4E6D1695-974E-89FF-2D81-0AF0E1A2BB97}" dt="2026-06-15T03:45:12.411" v="644" actId="20577"/>
          <ac:spMkLst>
            <pc:docMk/>
            <pc:sldMk cId="560190884" sldId="265"/>
            <ac:spMk id="3" creationId="{E360F085-8A9B-C7C3-0EFE-B5E8F9E1A6CA}"/>
          </ac:spMkLst>
        </pc:spChg>
      </pc:sldChg>
    </pc:docChg>
  </pc:docChgLst>
  <pc:docChgLst>
    <pc:chgData name="Nabila Bilal (2511210)" userId="S::2511210@student.uwtsd.ac.uk::0e2f5df1-ae76-4f4f-a141-f40a3c9998b7" providerId="AD" clId="Web-{D7E3C618-ED41-0245-F1EB-85C386C6F0DC}"/>
    <pc:docChg chg="modSld sldOrd">
      <pc:chgData name="Nabila Bilal (2511210)" userId="S::2511210@student.uwtsd.ac.uk::0e2f5df1-ae76-4f4f-a141-f40a3c9998b7" providerId="AD" clId="Web-{D7E3C618-ED41-0245-F1EB-85C386C6F0DC}" dt="2026-06-13T18:01:10.766" v="274"/>
      <pc:docMkLst>
        <pc:docMk/>
      </pc:docMkLst>
      <pc:sldChg chg="modSp">
        <pc:chgData name="Nabila Bilal (2511210)" userId="S::2511210@student.uwtsd.ac.uk::0e2f5df1-ae76-4f4f-a141-f40a3c9998b7" providerId="AD" clId="Web-{D7E3C618-ED41-0245-F1EB-85C386C6F0DC}" dt="2026-06-13T18:01:06.735" v="273" actId="1076"/>
        <pc:sldMkLst>
          <pc:docMk/>
          <pc:sldMk cId="2003132465" sldId="256"/>
        </pc:sldMkLst>
        <pc:spChg chg="mod">
          <ac:chgData name="Nabila Bilal (2511210)" userId="S::2511210@student.uwtsd.ac.uk::0e2f5df1-ae76-4f4f-a141-f40a3c9998b7" providerId="AD" clId="Web-{D7E3C618-ED41-0245-F1EB-85C386C6F0DC}" dt="2026-06-13T18:01:06.735" v="273" actId="1076"/>
          <ac:spMkLst>
            <pc:docMk/>
            <pc:sldMk cId="2003132465" sldId="256"/>
            <ac:spMk id="2" creationId="{A86B7CAB-89E1-EA0D-7D53-C21B82AB0984}"/>
          </ac:spMkLst>
        </pc:spChg>
      </pc:sldChg>
      <pc:sldChg chg="ord">
        <pc:chgData name="Nabila Bilal (2511210)" userId="S::2511210@student.uwtsd.ac.uk::0e2f5df1-ae76-4f4f-a141-f40a3c9998b7" providerId="AD" clId="Web-{D7E3C618-ED41-0245-F1EB-85C386C6F0DC}" dt="2026-06-13T18:00:37.984" v="271"/>
        <pc:sldMkLst>
          <pc:docMk/>
          <pc:sldMk cId="560190884"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umsgather.blogspot.com/2019/01/just-awesome-daycare-centre-opening.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rhowd.com/2008/09/05/class-activities-for-friday-september-5/"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ing.com/search?q=%22https%3A%2F%2Fwww.simplypsychology.org%2FErik-Erikson.html%22&amp;utm_source=copilo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8" name="Rectangle 24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B7CAB-89E1-EA0D-7D53-C21B82AB0984}"/>
              </a:ext>
            </a:extLst>
          </p:cNvPr>
          <p:cNvSpPr>
            <a:spLocks noGrp="1"/>
          </p:cNvSpPr>
          <p:nvPr>
            <p:ph type="ctrTitle"/>
          </p:nvPr>
        </p:nvSpPr>
        <p:spPr>
          <a:xfrm>
            <a:off x="5232400" y="1354819"/>
            <a:ext cx="6124576" cy="2678363"/>
          </a:xfrm>
        </p:spPr>
        <p:txBody>
          <a:bodyPr>
            <a:normAutofit/>
          </a:bodyPr>
          <a:lstStyle/>
          <a:p>
            <a:pPr algn="r"/>
            <a:r>
              <a:rPr lang="en-US" sz="2300">
                <a:solidFill>
                  <a:schemeClr val="bg1"/>
                </a:solidFill>
              </a:rPr>
              <a:t>NABILA BILAL</a:t>
            </a:r>
            <a:br>
              <a:rPr lang="en-US" sz="2300">
                <a:solidFill>
                  <a:schemeClr val="bg1"/>
                </a:solidFill>
              </a:rPr>
            </a:br>
            <a:r>
              <a:rPr lang="en-US" sz="2300">
                <a:solidFill>
                  <a:schemeClr val="bg1"/>
                </a:solidFill>
              </a:rPr>
              <a:t>2511210</a:t>
            </a:r>
            <a:br>
              <a:rPr lang="en-US" sz="2300">
                <a:solidFill>
                  <a:schemeClr val="bg1"/>
                </a:solidFill>
              </a:rPr>
            </a:br>
            <a:r>
              <a:rPr lang="en-US" sz="2300">
                <a:solidFill>
                  <a:schemeClr val="bg1"/>
                </a:solidFill>
              </a:rPr>
              <a:t>LCHS4010</a:t>
            </a:r>
            <a:br>
              <a:rPr lang="en-US" sz="2300">
                <a:solidFill>
                  <a:schemeClr val="bg1"/>
                </a:solidFill>
              </a:rPr>
            </a:br>
            <a:r>
              <a:rPr lang="en-US" sz="2300">
                <a:solidFill>
                  <a:schemeClr val="bg1"/>
                </a:solidFill>
              </a:rPr>
              <a:t>LECTURER /Neale Haddon</a:t>
            </a:r>
            <a:br>
              <a:rPr lang="en-US" sz="2300">
                <a:solidFill>
                  <a:schemeClr val="bg1"/>
                </a:solidFill>
              </a:rPr>
            </a:br>
            <a:r>
              <a:rPr lang="en-US" sz="2300">
                <a:solidFill>
                  <a:schemeClr val="bg1"/>
                </a:solidFill>
              </a:rPr>
              <a:t>Phycology in health and social care </a:t>
            </a:r>
            <a:br>
              <a:rPr lang="en-US" sz="2300">
                <a:solidFill>
                  <a:schemeClr val="bg1"/>
                </a:solidFill>
              </a:rPr>
            </a:br>
            <a:r>
              <a:rPr lang="en-US" sz="2300">
                <a:solidFill>
                  <a:schemeClr val="bg1"/>
                </a:solidFill>
              </a:rPr>
              <a:t>compartment 1</a:t>
            </a:r>
            <a:br>
              <a:rPr lang="en-US" sz="2300">
                <a:solidFill>
                  <a:schemeClr val="bg1"/>
                </a:solidFill>
              </a:rPr>
            </a:br>
            <a:r>
              <a:rPr lang="en-US" sz="2300">
                <a:solidFill>
                  <a:schemeClr val="bg1"/>
                </a:solidFill>
              </a:rPr>
              <a:t> </a:t>
            </a:r>
            <a:br>
              <a:rPr lang="en-US" sz="2300">
                <a:solidFill>
                  <a:schemeClr val="bg1"/>
                </a:solidFill>
              </a:rPr>
            </a:br>
            <a:endParaRPr lang="en-US" sz="2300">
              <a:solidFill>
                <a:schemeClr val="bg1"/>
              </a:solidFill>
            </a:endParaRPr>
          </a:p>
        </p:txBody>
      </p:sp>
      <p:sp>
        <p:nvSpPr>
          <p:cNvPr id="250" name="Freeform: Shape 249">
            <a:extLst>
              <a:ext uri="{FF2B5EF4-FFF2-40B4-BE49-F238E27FC236}">
                <a16:creationId xmlns:a16="http://schemas.microsoft.com/office/drawing/2014/main" id="{E253338B-EC15-4112-B0AA-4135021E9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52" name="Group 251">
            <a:extLst>
              <a:ext uri="{FF2B5EF4-FFF2-40B4-BE49-F238E27FC236}">
                <a16:creationId xmlns:a16="http://schemas.microsoft.com/office/drawing/2014/main" id="{431899EE-49A4-469F-BDB5-0A178C5510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253" name="Freeform: Shape 252">
              <a:extLst>
                <a:ext uri="{FF2B5EF4-FFF2-40B4-BE49-F238E27FC236}">
                  <a16:creationId xmlns:a16="http://schemas.microsoft.com/office/drawing/2014/main" id="{463E0550-0AFD-458E-A821-787F4CB6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4" name="Freeform: Shape 253">
              <a:extLst>
                <a:ext uri="{FF2B5EF4-FFF2-40B4-BE49-F238E27FC236}">
                  <a16:creationId xmlns:a16="http://schemas.microsoft.com/office/drawing/2014/main" id="{9BC5702A-BA45-4A2C-99DC-525993A9C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003132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Rectangle 5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Rectangle 5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5C2EB-0A1F-45D5-3737-1B9BBD663EB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Support plan </a:t>
            </a:r>
          </a:p>
        </p:txBody>
      </p:sp>
      <p:sp>
        <p:nvSpPr>
          <p:cNvPr id="58" name="Content Placeholder 2">
            <a:extLst>
              <a:ext uri="{FF2B5EF4-FFF2-40B4-BE49-F238E27FC236}">
                <a16:creationId xmlns:a16="http://schemas.microsoft.com/office/drawing/2014/main" id="{74E84587-C195-8F7D-0760-793640FE1A5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t>Send a referral to language and speech development team </a:t>
            </a:r>
          </a:p>
          <a:p>
            <a:r>
              <a:rPr lang="en-US" sz="1100"/>
              <a:t>Emotional support </a:t>
            </a:r>
          </a:p>
          <a:p>
            <a:r>
              <a:rPr lang="en-US" sz="1100"/>
              <a:t>Physical support </a:t>
            </a:r>
          </a:p>
          <a:p>
            <a:r>
              <a:rPr lang="en-US" sz="1100"/>
              <a:t>Brain development </a:t>
            </a:r>
          </a:p>
          <a:p>
            <a:r>
              <a:rPr lang="en-US" sz="1100"/>
              <a:t>Talk to Isaac gp health visitor </a:t>
            </a:r>
          </a:p>
          <a:p>
            <a:r>
              <a:rPr lang="en-US" sz="1100"/>
              <a:t>Early years team </a:t>
            </a:r>
          </a:p>
          <a:p>
            <a:r>
              <a:rPr lang="en-US" sz="1100"/>
              <a:t>Talk to Isaac on daily basic</a:t>
            </a:r>
          </a:p>
          <a:p>
            <a:r>
              <a:rPr lang="en-US" sz="1100"/>
              <a:t>Join him into group activities and areas </a:t>
            </a:r>
          </a:p>
          <a:p>
            <a:r>
              <a:rPr lang="en-US" sz="1100"/>
              <a:t>Reassure Isaac with support making him aware of family friends and teachers who he can trust and speak to </a:t>
            </a:r>
          </a:p>
          <a:p>
            <a:r>
              <a:rPr lang="en-US" sz="1100"/>
              <a:t>Build a trustable relationship with Isaac </a:t>
            </a:r>
          </a:p>
          <a:p>
            <a:r>
              <a:rPr lang="en-US" sz="1100"/>
              <a:t>This will reduce Isaac anxiety distress behavior while separating from his mother </a:t>
            </a:r>
          </a:p>
          <a:p>
            <a:r>
              <a:rPr lang="en-US" sz="1100"/>
              <a:t>Build his confidence and build his relationship with the staff at the children center </a:t>
            </a:r>
          </a:p>
          <a:p>
            <a:r>
              <a:rPr lang="en-US" sz="1100"/>
              <a:t>Help them with accommodation </a:t>
            </a:r>
          </a:p>
          <a:p>
            <a:r>
              <a:rPr lang="en-US" sz="1100"/>
              <a:t>Make them  aware of the facility in the area </a:t>
            </a:r>
          </a:p>
          <a:p>
            <a:r>
              <a:rPr lang="en-US" sz="1100"/>
              <a:t>Check if they are registered  with the gp hospitals options  </a:t>
            </a:r>
          </a:p>
          <a:p>
            <a:r>
              <a:rPr lang="en-US" sz="1100"/>
              <a:t>Help them apply jobs  or support them </a:t>
            </a:r>
          </a:p>
          <a:p>
            <a:r>
              <a:rPr lang="en-US" sz="1100"/>
              <a:t>Offer them to the local English classes </a:t>
            </a:r>
          </a:p>
          <a:p>
            <a:r>
              <a:rPr lang="en-US" sz="1100"/>
              <a:t>Help them with benefits </a:t>
            </a:r>
          </a:p>
          <a:p>
            <a:r>
              <a:rPr lang="en-US" sz="1100"/>
              <a:t>Refer  Isaac mother to mental  health wellbeing team for postnatal depression and anxiety to help ither with therapy or medication </a:t>
            </a:r>
          </a:p>
          <a:p>
            <a:pPr marL="0" indent="0">
              <a:buNone/>
            </a:pPr>
            <a:endParaRPr lang="en-US" sz="1100"/>
          </a:p>
          <a:p>
            <a:endParaRPr lang="en-US" sz="1100"/>
          </a:p>
          <a:p>
            <a:pPr marL="0" indent="0">
              <a:buNone/>
            </a:pPr>
            <a:endParaRPr lang="en-US" sz="1100"/>
          </a:p>
        </p:txBody>
      </p:sp>
    </p:spTree>
    <p:extLst>
      <p:ext uri="{BB962C8B-B14F-4D97-AF65-F5344CB8AC3E}">
        <p14:creationId xmlns:p14="http://schemas.microsoft.com/office/powerpoint/2010/main" val="864684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0C310-9BCD-1217-3BBB-A5979C3913B2}"/>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Eriksons theory 1950,1963</a:t>
            </a:r>
          </a:p>
        </p:txBody>
      </p:sp>
      <p:sp>
        <p:nvSpPr>
          <p:cNvPr id="3" name="Content Placeholder 2">
            <a:extLst>
              <a:ext uri="{FF2B5EF4-FFF2-40B4-BE49-F238E27FC236}">
                <a16:creationId xmlns:a16="http://schemas.microsoft.com/office/drawing/2014/main" id="{E360F085-8A9B-C7C3-0EFE-B5E8F9E1A6CA}"/>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US" sz="2000">
                <a:ea typeface="+mn-lt"/>
                <a:cs typeface="+mn-lt"/>
              </a:rPr>
              <a:t>Erikson’s theory is a lifelong model of psychosocial development that explains how people grow socially, emotionally, and psychologically from infancy to old age. His key idea is that life happens in eight stages, and each stage has a central conflict that shapes personality.one of the examples that I will be using are from Erikson's theory age 3 –6 which is similar with Isaac situation such as successful resolution leads to a healthy personality trait while failure can create challenges in later stages. Initiative vs guilt for example it emphasizes lifelong development not just childhood, it highlights how social relationships shape personality ,it explains how early experiences influence later behavior and emotional health .</a:t>
            </a:r>
            <a:endParaRPr lang="en-US" sz="2000"/>
          </a:p>
          <a:p>
            <a:pPr marL="0" indent="0">
              <a:buNone/>
            </a:pPr>
            <a:endParaRPr lang="en-US" sz="2000"/>
          </a:p>
        </p:txBody>
      </p:sp>
    </p:spTree>
    <p:extLst>
      <p:ext uri="{BB962C8B-B14F-4D97-AF65-F5344CB8AC3E}">
        <p14:creationId xmlns:p14="http://schemas.microsoft.com/office/powerpoint/2010/main" val="560190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Milestones by 4 Years | Learn the Signs. Act Early. | CDC">
            <a:extLst>
              <a:ext uri="{FF2B5EF4-FFF2-40B4-BE49-F238E27FC236}">
                <a16:creationId xmlns:a16="http://schemas.microsoft.com/office/drawing/2014/main" id="{683D9388-77F2-51AA-32EB-713F43B61BFE}"/>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57" name="Rectangle 5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F65FB-2A01-B284-457B-218D26934A3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This picture shows a 4 years old girl coloring. </a:t>
            </a:r>
          </a:p>
        </p:txBody>
      </p:sp>
      <p:cxnSp>
        <p:nvCxnSpPr>
          <p:cNvPr id="58" name="Straight Connector 5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7548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76AB6-86DA-CBED-6A59-CF0CC58EEB97}"/>
              </a:ext>
            </a:extLst>
          </p:cNvPr>
          <p:cNvSpPr>
            <a:spLocks noGrp="1"/>
          </p:cNvSpPr>
          <p:nvPr>
            <p:ph type="title"/>
          </p:nvPr>
        </p:nvSpPr>
        <p:spPr>
          <a:xfrm>
            <a:off x="804672" y="5116529"/>
            <a:ext cx="10592174" cy="1000655"/>
          </a:xfrm>
        </p:spPr>
        <p:txBody>
          <a:bodyPr vert="horz" lIns="91440" tIns="45720" rIns="91440" bIns="45720" rtlCol="0" anchor="t">
            <a:normAutofit/>
          </a:bodyPr>
          <a:lstStyle/>
          <a:p>
            <a:r>
              <a:rPr lang="en-US" sz="3100">
                <a:solidFill>
                  <a:schemeClr val="tx2"/>
                </a:solidFill>
              </a:rPr>
              <a:t>This picture shows children's center where children learn and develop their skills.</a:t>
            </a:r>
          </a:p>
        </p:txBody>
      </p:sp>
      <p:pic>
        <p:nvPicPr>
          <p:cNvPr id="4" name="Content Placeholder 3" descr="A room with many tables and chairs&#10;&#10;AI-generated content may be incorrect.">
            <a:extLst>
              <a:ext uri="{FF2B5EF4-FFF2-40B4-BE49-F238E27FC236}">
                <a16:creationId xmlns:a16="http://schemas.microsoft.com/office/drawing/2014/main" id="{C57D2C73-DFE1-C516-59B8-E250AAA66D7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18563" b="8889"/>
          <a:stretch>
            <a:fillRect/>
          </a:stretch>
        </p:blipFill>
        <p:spPr>
          <a:xfrm>
            <a:off x="-1" y="10"/>
            <a:ext cx="12192001" cy="4201449"/>
          </a:xfrm>
          <a:prstGeom prst="rect">
            <a:avLst/>
          </a:prstGeom>
        </p:spPr>
      </p:pic>
      <p:grpSp>
        <p:nvGrpSpPr>
          <p:cNvPr id="12" name="Group 11">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3" name="Freeform: Shape 12">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AD1B7F08-6155-CC71-6A4A-BA630020BB0F}"/>
              </a:ext>
            </a:extLst>
          </p:cNvPr>
          <p:cNvSpPr txBox="1"/>
          <p:nvPr/>
        </p:nvSpPr>
        <p:spPr>
          <a:xfrm>
            <a:off x="804672" y="4580785"/>
            <a:ext cx="9416898" cy="484374"/>
          </a:xfrm>
          <a:prstGeom prst="rect">
            <a:avLst/>
          </a:prstGeom>
        </p:spPr>
        <p:txBody>
          <a:bodyPr vert="horz" lIns="91440" tIns="45720" rIns="91440" bIns="45720" rtlCol="0" anchor="b">
            <a:normAutofit/>
          </a:bodyPr>
          <a:lstStyle/>
          <a:p>
            <a:pPr>
              <a:lnSpc>
                <a:spcPct val="90000"/>
              </a:lnSpc>
              <a:spcBef>
                <a:spcPts val="1000"/>
              </a:spcBef>
            </a:pPr>
            <a:r>
              <a:rPr lang="en-US" sz="2000">
                <a:solidFill>
                  <a:schemeClr val="tx2"/>
                </a:solidFill>
              </a:rPr>
              <a:t>.</a:t>
            </a:r>
          </a:p>
        </p:txBody>
      </p:sp>
    </p:spTree>
    <p:extLst>
      <p:ext uri="{BB962C8B-B14F-4D97-AF65-F5344CB8AC3E}">
        <p14:creationId xmlns:p14="http://schemas.microsoft.com/office/powerpoint/2010/main" val="1893613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children playing in a line&#10;&#10;AI-generated content may be incorrect.">
            <a:extLst>
              <a:ext uri="{FF2B5EF4-FFF2-40B4-BE49-F238E27FC236}">
                <a16:creationId xmlns:a16="http://schemas.microsoft.com/office/drawing/2014/main" id="{70D844DF-7221-9AF3-0E9F-0CEFF08BFDB2}"/>
              </a:ext>
            </a:extLst>
          </p:cNvPr>
          <p:cNvPicPr>
            <a:picLocks noChangeAspect="1"/>
          </p:cNvPicPr>
          <p:nvPr/>
        </p:nvPicPr>
        <p:blipFill>
          <a:blip r:embed="rId2">
            <a:extLst>
              <a:ext uri="{837473B0-CC2E-450A-ABE3-18F120FF3D39}">
                <a1611:picAttrSrcUrl xmlns:a1611="http://schemas.microsoft.com/office/drawing/2016/11/main" r:id="rId3"/>
              </a:ext>
            </a:extLst>
          </a:blip>
          <a:srcRect b="5436"/>
          <a:stretch>
            <a:fillRect/>
          </a:stretch>
        </p:blipFill>
        <p:spPr>
          <a:xfrm>
            <a:off x="2522356" y="10"/>
            <a:ext cx="9669642" cy="6857990"/>
          </a:xfrm>
          <a:prstGeom prst="rect">
            <a:avLst/>
          </a:prstGeom>
        </p:spPr>
      </p:pic>
      <p:sp>
        <p:nvSpPr>
          <p:cNvPr id="78" name="Rectangle 7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413CC-51B6-318C-B2A4-CED50A82DE07}"/>
              </a:ext>
            </a:extLst>
          </p:cNvPr>
          <p:cNvSpPr>
            <a:spLocks noGrp="1"/>
          </p:cNvSpPr>
          <p:nvPr>
            <p:ph type="title"/>
          </p:nvPr>
        </p:nvSpPr>
        <p:spPr>
          <a:xfrm>
            <a:off x="838200" y="365125"/>
            <a:ext cx="3822189" cy="1899912"/>
          </a:xfrm>
        </p:spPr>
        <p:txBody>
          <a:bodyPr vert="horz" lIns="91440" tIns="45720" rIns="91440" bIns="45720" rtlCol="0">
            <a:normAutofit/>
          </a:bodyPr>
          <a:lstStyle/>
          <a:p>
            <a:r>
              <a:rPr lang="en-US" sz="3700" kern="1200">
                <a:latin typeface="+mj-lt"/>
                <a:ea typeface="+mj-ea"/>
                <a:cs typeface="+mj-cs"/>
              </a:rPr>
              <a:t>This picture shows how children do group activity</a:t>
            </a:r>
            <a:r>
              <a:rPr lang="en-US" sz="3700"/>
              <a:t> .</a:t>
            </a:r>
            <a:endParaRPr lang="en-US" sz="3700" kern="1200">
              <a:latin typeface="+mj-lt"/>
              <a:ea typeface="+mj-ea"/>
              <a:cs typeface="+mj-cs"/>
            </a:endParaRPr>
          </a:p>
        </p:txBody>
      </p:sp>
      <p:sp>
        <p:nvSpPr>
          <p:cNvPr id="79" name="Content Placeholder 8">
            <a:extLst>
              <a:ext uri="{FF2B5EF4-FFF2-40B4-BE49-F238E27FC236}">
                <a16:creationId xmlns:a16="http://schemas.microsoft.com/office/drawing/2014/main" id="{C9547C29-3B41-7EC9-52F4-BD3BEB7C358A}"/>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endParaRPr lang="en-US" sz="2000" kern="1200">
              <a:latin typeface="+mn-lt"/>
            </a:endParaRPr>
          </a:p>
        </p:txBody>
      </p:sp>
    </p:spTree>
    <p:extLst>
      <p:ext uri="{BB962C8B-B14F-4D97-AF65-F5344CB8AC3E}">
        <p14:creationId xmlns:p14="http://schemas.microsoft.com/office/powerpoint/2010/main" val="3932061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51D9D-5A0B-9716-B9E5-2B1ED21DD14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Nature and nurture</a:t>
            </a:r>
          </a:p>
        </p:txBody>
      </p:sp>
      <p:sp>
        <p:nvSpPr>
          <p:cNvPr id="34" name="Content Placeholder 2">
            <a:extLst>
              <a:ext uri="{FF2B5EF4-FFF2-40B4-BE49-F238E27FC236}">
                <a16:creationId xmlns:a16="http://schemas.microsoft.com/office/drawing/2014/main" id="{37D54385-AEF3-B2A6-8ADD-C5D6B80C96B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b="1">
                <a:ea typeface="+mn-lt"/>
                <a:cs typeface="+mn-lt"/>
              </a:rPr>
              <a:t>nature and nurture</a:t>
            </a:r>
            <a:r>
              <a:rPr lang="en-US" sz="2000">
                <a:ea typeface="+mn-lt"/>
                <a:cs typeface="+mn-lt"/>
              </a:rPr>
              <a:t> are two key forces that shape human development, behavior, and personality. The phrase </a:t>
            </a:r>
            <a:r>
              <a:rPr lang="en-US" sz="2000" b="1">
                <a:ea typeface="+mn-lt"/>
                <a:cs typeface="+mn-lt"/>
              </a:rPr>
              <a:t>“nature vs. nurture”</a:t>
            </a:r>
            <a:r>
              <a:rPr lang="en-US" sz="2000">
                <a:ea typeface="+mn-lt"/>
                <a:cs typeface="+mn-lt"/>
              </a:rPr>
              <a:t> refers to the debate about whether we are shaped more by our </a:t>
            </a:r>
            <a:r>
              <a:rPr lang="en-US" sz="2000" b="1">
                <a:ea typeface="+mn-lt"/>
                <a:cs typeface="+mn-lt"/>
              </a:rPr>
              <a:t>genes</a:t>
            </a:r>
            <a:r>
              <a:rPr lang="en-US" sz="2000">
                <a:ea typeface="+mn-lt"/>
                <a:cs typeface="+mn-lt"/>
              </a:rPr>
              <a:t> or by our </a:t>
            </a:r>
            <a:r>
              <a:rPr lang="en-US" sz="2000" b="1">
                <a:ea typeface="+mn-lt"/>
                <a:cs typeface="+mn-lt"/>
              </a:rPr>
              <a:t>environment</a:t>
            </a:r>
            <a:r>
              <a:rPr lang="en-US" sz="2000">
                <a:ea typeface="+mn-lt"/>
                <a:cs typeface="+mn-lt"/>
              </a:rPr>
              <a:t>. The modern view is that </a:t>
            </a:r>
            <a:r>
              <a:rPr lang="en-US" sz="2000" b="1">
                <a:ea typeface="+mn-lt"/>
                <a:cs typeface="+mn-lt"/>
              </a:rPr>
              <a:t>both interact continuously</a:t>
            </a:r>
            <a:r>
              <a:rPr lang="en-US" sz="2000">
                <a:ea typeface="+mn-lt"/>
                <a:cs typeface="+mn-lt"/>
              </a:rPr>
              <a:t> to influence who we become.Nature refers to the </a:t>
            </a:r>
            <a:r>
              <a:rPr lang="en-US" sz="2000" b="1">
                <a:ea typeface="+mn-lt"/>
                <a:cs typeface="+mn-lt"/>
              </a:rPr>
              <a:t>biological and genetic factors</a:t>
            </a:r>
            <a:r>
              <a:rPr lang="en-US" sz="2000">
                <a:ea typeface="+mn-lt"/>
                <a:cs typeface="+mn-lt"/>
              </a:rPr>
              <a:t> we are born with. These include inherited traits such as temperament, physical characteristics, and predispositions to certain behaviors or mental health conditions. Examples of nature influences</a:t>
            </a:r>
          </a:p>
          <a:p>
            <a:r>
              <a:rPr lang="en-US" sz="2000">
                <a:ea typeface="+mn-lt"/>
                <a:cs typeface="+mn-lt"/>
              </a:rPr>
              <a:t>Natural temperament calm, active, shy</a:t>
            </a:r>
          </a:p>
          <a:p>
            <a:r>
              <a:rPr lang="en-US" sz="2000">
                <a:ea typeface="+mn-lt"/>
                <a:cs typeface="+mn-lt"/>
              </a:rPr>
              <a:t>Genetic predisposition to conditions like ADHD</a:t>
            </a:r>
          </a:p>
          <a:p>
            <a:r>
              <a:rPr lang="en-US" sz="2000">
                <a:ea typeface="+mn-lt"/>
                <a:cs typeface="+mn-lt"/>
              </a:rPr>
              <a:t>Innate abilities such as musical or athletic talent</a:t>
            </a:r>
          </a:p>
          <a:p>
            <a:endParaRPr lang="en-US" sz="2000">
              <a:ea typeface="+mn-lt"/>
              <a:cs typeface="+mn-lt"/>
            </a:endParaRPr>
          </a:p>
        </p:txBody>
      </p:sp>
    </p:spTree>
    <p:extLst>
      <p:ext uri="{BB962C8B-B14F-4D97-AF65-F5344CB8AC3E}">
        <p14:creationId xmlns:p14="http://schemas.microsoft.com/office/powerpoint/2010/main" val="3701337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3E9528-965C-949C-AA84-3E423984DBD0}"/>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600">
                <a:ea typeface="+mn-lt"/>
                <a:cs typeface="+mn-lt"/>
              </a:rPr>
              <a:t>Parenting style supportive, strict, neglectful</a:t>
            </a:r>
          </a:p>
          <a:p>
            <a:r>
              <a:rPr lang="en-US" sz="1600">
                <a:ea typeface="+mn-lt"/>
                <a:cs typeface="+mn-lt"/>
              </a:rPr>
              <a:t>Schooling and learning opportunities</a:t>
            </a:r>
          </a:p>
          <a:p>
            <a:r>
              <a:rPr lang="en-US" sz="1600">
                <a:ea typeface="+mn-lt"/>
                <a:cs typeface="+mn-lt"/>
              </a:rPr>
              <a:t>Cultural values and social expectations</a:t>
            </a:r>
          </a:p>
          <a:p>
            <a:r>
              <a:rPr lang="en-US" sz="1600">
                <a:ea typeface="+mn-lt"/>
                <a:cs typeface="+mn-lt"/>
              </a:rPr>
              <a:t>Trauma, stress, or positive encouragement Psychologists now agree that nature and nurture </a:t>
            </a:r>
            <a:r>
              <a:rPr lang="en-US" sz="1600" b="1">
                <a:ea typeface="+mn-lt"/>
                <a:cs typeface="+mn-lt"/>
              </a:rPr>
              <a:t>interact</a:t>
            </a:r>
            <a:r>
              <a:rPr lang="en-US" sz="1600">
                <a:ea typeface="+mn-lt"/>
                <a:cs typeface="+mn-lt"/>
              </a:rPr>
              <a:t>, rather than compete. Genes can influence how we respond to the environment, and the environment can influence how genes are expressed epigenetics. A child with a genetic tendency toward sociability may seek more social interaction, which strengthens social skills.</a:t>
            </a:r>
          </a:p>
          <a:p>
            <a:endParaRPr lang="en-US" sz="1600">
              <a:ea typeface="+mn-lt"/>
              <a:cs typeface="+mn-lt"/>
            </a:endParaRPr>
          </a:p>
          <a:p>
            <a:r>
              <a:rPr lang="en-US" sz="1600">
                <a:ea typeface="+mn-lt"/>
                <a:cs typeface="+mn-lt"/>
              </a:rPr>
              <a:t>A naturally bright child may only reach full potential if given a stimulating environment.</a:t>
            </a:r>
          </a:p>
          <a:p>
            <a:r>
              <a:rPr lang="en-US" sz="1600">
                <a:ea typeface="+mn-lt"/>
                <a:cs typeface="+mn-lt"/>
              </a:rPr>
              <a:t>Stress or trauma can change how certain genes are activated.</a:t>
            </a:r>
          </a:p>
          <a:p>
            <a:endParaRPr lang="en-US" sz="1600">
              <a:ea typeface="+mn-lt"/>
              <a:cs typeface="+mn-lt"/>
            </a:endParaRPr>
          </a:p>
          <a:p>
            <a:endParaRPr lang="en-US" sz="1600">
              <a:ea typeface="+mn-lt"/>
              <a:cs typeface="+mn-lt"/>
            </a:endParaRPr>
          </a:p>
          <a:p>
            <a:r>
              <a:rPr lang="en-US" sz="1600">
                <a:ea typeface="+mn-lt"/>
                <a:cs typeface="+mn-lt"/>
              </a:rPr>
              <a:t>Nurture refers to </a:t>
            </a:r>
            <a:r>
              <a:rPr lang="en-US" sz="1600" b="1">
                <a:ea typeface="+mn-lt"/>
                <a:cs typeface="+mn-lt"/>
              </a:rPr>
              <a:t>all environmental influences</a:t>
            </a:r>
            <a:r>
              <a:rPr lang="en-US" sz="1600">
                <a:ea typeface="+mn-lt"/>
                <a:cs typeface="+mn-lt"/>
              </a:rPr>
              <a:t> after conception everything we experience in life. This includes parenting, culture, education, social relationships, and life events. Examples of nurture influences:</a:t>
            </a:r>
          </a:p>
        </p:txBody>
      </p:sp>
    </p:spTree>
    <p:extLst>
      <p:ext uri="{BB962C8B-B14F-4D97-AF65-F5344CB8AC3E}">
        <p14:creationId xmlns:p14="http://schemas.microsoft.com/office/powerpoint/2010/main" val="4262907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0AB1F-9D5D-CD02-7D6A-E39D9A8B957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Strengths </a:t>
            </a:r>
          </a:p>
        </p:txBody>
      </p:sp>
      <p:sp>
        <p:nvSpPr>
          <p:cNvPr id="35" name="Content Placeholder 2">
            <a:extLst>
              <a:ext uri="{FF2B5EF4-FFF2-40B4-BE49-F238E27FC236}">
                <a16:creationId xmlns:a16="http://schemas.microsoft.com/office/drawing/2014/main" id="{3FB3948A-0CDE-ED7E-AE7F-34F2B39E255E}"/>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700">
                <a:ea typeface="+mn-lt"/>
                <a:cs typeface="+mn-lt"/>
              </a:rPr>
              <a:t>Erikson was one of the first theorists to argue that </a:t>
            </a:r>
            <a:r>
              <a:rPr lang="en-US" sz="1700" b="1">
                <a:ea typeface="+mn-lt"/>
                <a:cs typeface="+mn-lt"/>
              </a:rPr>
              <a:t>development continues throughout life</a:t>
            </a:r>
            <a:r>
              <a:rPr lang="en-US" sz="1700">
                <a:ea typeface="+mn-lt"/>
                <a:cs typeface="+mn-lt"/>
              </a:rPr>
              <a:t>, not just in childhood. This makes the theory useful for understanding </a:t>
            </a:r>
            <a:r>
              <a:rPr lang="en-US" sz="1700" b="1">
                <a:ea typeface="+mn-lt"/>
                <a:cs typeface="+mn-lt"/>
              </a:rPr>
              <a:t>childhood, adolescence, adulthood, and aging</a:t>
            </a:r>
            <a:r>
              <a:rPr lang="en-US" sz="1700">
                <a:ea typeface="+mn-lt"/>
                <a:cs typeface="+mn-lt"/>
              </a:rPr>
              <a:t>.The theory emphasizes how </a:t>
            </a:r>
            <a:r>
              <a:rPr lang="en-US" sz="1700" b="1">
                <a:ea typeface="+mn-lt"/>
                <a:cs typeface="+mn-lt"/>
              </a:rPr>
              <a:t>biological maturation</a:t>
            </a:r>
            <a:r>
              <a:rPr lang="en-US" sz="1700">
                <a:ea typeface="+mn-lt"/>
                <a:cs typeface="+mn-lt"/>
              </a:rPr>
              <a:t>, </a:t>
            </a:r>
            <a:r>
              <a:rPr lang="en-US" sz="1700" b="1">
                <a:ea typeface="+mn-lt"/>
                <a:cs typeface="+mn-lt"/>
              </a:rPr>
              <a:t>psychological needs</a:t>
            </a:r>
            <a:r>
              <a:rPr lang="en-US" sz="1700">
                <a:ea typeface="+mn-lt"/>
                <a:cs typeface="+mn-lt"/>
              </a:rPr>
              <a:t>, and </a:t>
            </a:r>
            <a:r>
              <a:rPr lang="en-US" sz="1700" b="1">
                <a:ea typeface="+mn-lt"/>
                <a:cs typeface="+mn-lt"/>
              </a:rPr>
              <a:t>social relationships</a:t>
            </a:r>
            <a:r>
              <a:rPr lang="en-US" sz="1700">
                <a:ea typeface="+mn-lt"/>
                <a:cs typeface="+mn-lt"/>
              </a:rPr>
              <a:t> interact. This holistic view helps explain why social experiences shape personality Erikson's work on </a:t>
            </a:r>
            <a:r>
              <a:rPr lang="en-US" sz="1700" b="1">
                <a:ea typeface="+mn-lt"/>
                <a:cs typeface="+mn-lt"/>
              </a:rPr>
              <a:t>identity vs. role confusion</a:t>
            </a:r>
            <a:r>
              <a:rPr lang="en-US" sz="1700">
                <a:ea typeface="+mn-lt"/>
                <a:cs typeface="+mn-lt"/>
              </a:rPr>
              <a:t> is foundational in understanding adolescence and identity formation. It remains influential in education, counseling, and developmental psychology. Unlike Freud, Erikson highlighted the importance of </a:t>
            </a:r>
            <a:r>
              <a:rPr lang="en-US" sz="1700" b="1">
                <a:ea typeface="+mn-lt"/>
                <a:cs typeface="+mn-lt"/>
              </a:rPr>
              <a:t>social interaction</a:t>
            </a:r>
            <a:r>
              <a:rPr lang="en-US" sz="1700">
                <a:ea typeface="+mn-lt"/>
                <a:cs typeface="+mn-lt"/>
              </a:rPr>
              <a:t>, culture, and relationships in shaping personality. This makes the theory more relevant to real‑world social development. Although not perfect, the theory is widely used by:</a:t>
            </a:r>
          </a:p>
          <a:p>
            <a:r>
              <a:rPr lang="en-US" sz="1700">
                <a:ea typeface="+mn-lt"/>
                <a:cs typeface="+mn-lt"/>
              </a:rPr>
              <a:t>Psychologists</a:t>
            </a:r>
            <a:endParaRPr lang="en-US" sz="1700"/>
          </a:p>
          <a:p>
            <a:r>
              <a:rPr lang="en-US" sz="1700">
                <a:ea typeface="+mn-lt"/>
                <a:cs typeface="+mn-lt"/>
              </a:rPr>
              <a:t>Teachers</a:t>
            </a:r>
            <a:endParaRPr lang="en-US" sz="1700"/>
          </a:p>
          <a:p>
            <a:r>
              <a:rPr lang="en-US" sz="1700">
                <a:ea typeface="+mn-lt"/>
                <a:cs typeface="+mn-lt"/>
              </a:rPr>
              <a:t>Social workers</a:t>
            </a:r>
            <a:endParaRPr lang="en-US" sz="1700"/>
          </a:p>
          <a:p>
            <a:r>
              <a:rPr lang="en-US" sz="1700">
                <a:ea typeface="+mn-lt"/>
                <a:cs typeface="+mn-lt"/>
              </a:rPr>
              <a:t>Healthcare teams</a:t>
            </a:r>
            <a:endParaRPr lang="en-US" sz="1700"/>
          </a:p>
          <a:p>
            <a:endParaRPr lang="en-US" sz="1700"/>
          </a:p>
        </p:txBody>
      </p:sp>
    </p:spTree>
    <p:extLst>
      <p:ext uri="{BB962C8B-B14F-4D97-AF65-F5344CB8AC3E}">
        <p14:creationId xmlns:p14="http://schemas.microsoft.com/office/powerpoint/2010/main" val="2917394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98E02-D5DC-D84B-638A-C7DCB20E969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Weakness </a:t>
            </a:r>
          </a:p>
        </p:txBody>
      </p:sp>
      <p:sp>
        <p:nvSpPr>
          <p:cNvPr id="3" name="Content Placeholder 2">
            <a:extLst>
              <a:ext uri="{FF2B5EF4-FFF2-40B4-BE49-F238E27FC236}">
                <a16:creationId xmlns:a16="http://schemas.microsoft.com/office/drawing/2014/main" id="{799B4FC1-BB4F-FD29-C48A-8998F987F97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900">
                <a:ea typeface="+mn-lt"/>
                <a:cs typeface="+mn-lt"/>
              </a:rPr>
              <a:t>Erikson’s stages reflect </a:t>
            </a:r>
            <a:r>
              <a:rPr lang="en-US" sz="1900" b="1">
                <a:ea typeface="+mn-lt"/>
                <a:cs typeface="+mn-lt"/>
              </a:rPr>
              <a:t>Western, individualistic values</a:t>
            </a:r>
            <a:r>
              <a:rPr lang="en-US" sz="1900">
                <a:ea typeface="+mn-lt"/>
                <a:cs typeface="+mn-lt"/>
              </a:rPr>
              <a:t>, which may not apply to collectivist cultures. His ideas about identity, independence, and personal achievement are culturally specific rather than universal. The theory assumes people move through </a:t>
            </a:r>
            <a:r>
              <a:rPr lang="en-US" sz="1900" b="1">
                <a:ea typeface="+mn-lt"/>
                <a:cs typeface="+mn-lt"/>
              </a:rPr>
              <a:t>eight fixed stages in a set order</a:t>
            </a:r>
            <a:r>
              <a:rPr lang="en-US" sz="1900">
                <a:ea typeface="+mn-lt"/>
                <a:cs typeface="+mn-lt"/>
              </a:rPr>
              <a:t>, but real development is often </a:t>
            </a:r>
            <a:r>
              <a:rPr lang="en-US" sz="1900" b="1">
                <a:ea typeface="+mn-lt"/>
                <a:cs typeface="+mn-lt"/>
              </a:rPr>
              <a:t>non‑linear</a:t>
            </a:r>
            <a:r>
              <a:rPr lang="en-US" sz="1900">
                <a:ea typeface="+mn-lt"/>
                <a:cs typeface="+mn-lt"/>
              </a:rPr>
              <a:t>. People may revisit earlier conflicts or develop at different paces. Erikson's theory is </a:t>
            </a:r>
            <a:r>
              <a:rPr lang="en-US" sz="1900" b="1">
                <a:ea typeface="+mn-lt"/>
                <a:cs typeface="+mn-lt"/>
              </a:rPr>
              <a:t>more philosophical than empirical</a:t>
            </a:r>
            <a:r>
              <a:rPr lang="en-US" sz="1900">
                <a:ea typeface="+mn-lt"/>
                <a:cs typeface="+mn-lt"/>
              </a:rPr>
              <a:t>. There is limited scientific research proving that the stages occur in the exact sequence or at the ages he proposed. Human growth is complex, but Erikson reduces it to </a:t>
            </a:r>
            <a:r>
              <a:rPr lang="en-US" sz="1900" b="1">
                <a:ea typeface="+mn-lt"/>
                <a:cs typeface="+mn-lt"/>
              </a:rPr>
              <a:t>one main conflict per stage</a:t>
            </a:r>
            <a:r>
              <a:rPr lang="en-US" sz="1900">
                <a:ea typeface="+mn-lt"/>
                <a:cs typeface="+mn-lt"/>
              </a:rPr>
              <a:t>, which critics argue is too simplistic to capture real psychological development. Erikson does not fully account for how </a:t>
            </a:r>
            <a:r>
              <a:rPr lang="en-US" sz="1900" b="1">
                <a:ea typeface="+mn-lt"/>
                <a:cs typeface="+mn-lt"/>
              </a:rPr>
              <a:t>trauma, socioeconomic status, relationships, or major life events</a:t>
            </a:r>
            <a:r>
              <a:rPr lang="en-US" sz="1900">
                <a:ea typeface="+mn-lt"/>
                <a:cs typeface="+mn-lt"/>
              </a:rPr>
              <a:t> can alter development. His model assumes a smooth progression, which is not realistic for many people .Scholars argue that Erikson describes stages broadly but does not explain </a:t>
            </a:r>
            <a:r>
              <a:rPr lang="en-US" sz="1900" b="1">
                <a:ea typeface="+mn-lt"/>
                <a:cs typeface="+mn-lt"/>
              </a:rPr>
              <a:t>how</a:t>
            </a:r>
            <a:r>
              <a:rPr lang="en-US" sz="1900">
                <a:ea typeface="+mn-lt"/>
                <a:cs typeface="+mn-lt"/>
              </a:rPr>
              <a:t> emotional or cognitive development actually happens</a:t>
            </a:r>
          </a:p>
        </p:txBody>
      </p:sp>
    </p:spTree>
    <p:extLst>
      <p:ext uri="{BB962C8B-B14F-4D97-AF65-F5344CB8AC3E}">
        <p14:creationId xmlns:p14="http://schemas.microsoft.com/office/powerpoint/2010/main" val="3327955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46355-9020-7BDA-3B90-4A2F2BC06F37}"/>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Recommendation </a:t>
            </a:r>
          </a:p>
        </p:txBody>
      </p:sp>
      <p:sp>
        <p:nvSpPr>
          <p:cNvPr id="3" name="Content Placeholder 2">
            <a:extLst>
              <a:ext uri="{FF2B5EF4-FFF2-40B4-BE49-F238E27FC236}">
                <a16:creationId xmlns:a16="http://schemas.microsoft.com/office/drawing/2014/main" id="{220FB914-B385-7665-D5CE-B8F06D3C82B1}"/>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1300">
                <a:ea typeface="+mn-lt"/>
                <a:cs typeface="+mn-lt"/>
              </a:rPr>
              <a:t>A 4‑year‑old’s behavior is shaped by </a:t>
            </a:r>
            <a:r>
              <a:rPr lang="en-US" sz="1300" b="1">
                <a:ea typeface="+mn-lt"/>
                <a:cs typeface="+mn-lt"/>
              </a:rPr>
              <a:t>normal development</a:t>
            </a:r>
            <a:r>
              <a:rPr lang="en-US" sz="1300">
                <a:ea typeface="+mn-lt"/>
                <a:cs typeface="+mn-lt"/>
              </a:rPr>
              <a:t>, curiosity, and Erikson’s stage of </a:t>
            </a:r>
            <a:r>
              <a:rPr lang="en-US" sz="1300" i="1">
                <a:ea typeface="+mn-lt"/>
                <a:cs typeface="+mn-lt"/>
              </a:rPr>
              <a:t>Initiative vs. Guilt</a:t>
            </a:r>
            <a:r>
              <a:rPr lang="en-US" sz="1300">
                <a:ea typeface="+mn-lt"/>
                <a:cs typeface="+mn-lt"/>
              </a:rPr>
              <a:t>. At this age, children test limits, seek independence, and express big emotions. The goal isn’t to “fix” them, but to </a:t>
            </a:r>
            <a:r>
              <a:rPr lang="en-US" sz="1300" b="1">
                <a:ea typeface="+mn-lt"/>
                <a:cs typeface="+mn-lt"/>
              </a:rPr>
              <a:t>guide</a:t>
            </a:r>
            <a:r>
              <a:rPr lang="en-US" sz="1300">
                <a:ea typeface="+mn-lt"/>
                <a:cs typeface="+mn-lt"/>
              </a:rPr>
              <a:t>, </a:t>
            </a:r>
            <a:r>
              <a:rPr lang="en-US" sz="1300" b="1">
                <a:ea typeface="+mn-lt"/>
                <a:cs typeface="+mn-lt"/>
              </a:rPr>
              <a:t>teach</a:t>
            </a:r>
            <a:r>
              <a:rPr lang="en-US" sz="1300">
                <a:ea typeface="+mn-lt"/>
                <a:cs typeface="+mn-lt"/>
              </a:rPr>
              <a:t>, and </a:t>
            </a:r>
            <a:r>
              <a:rPr lang="en-US" sz="1300" b="1">
                <a:ea typeface="+mn-lt"/>
                <a:cs typeface="+mn-lt"/>
              </a:rPr>
              <a:t>shape</a:t>
            </a:r>
            <a:r>
              <a:rPr lang="en-US" sz="1300">
                <a:ea typeface="+mn-lt"/>
                <a:cs typeface="+mn-lt"/>
              </a:rPr>
              <a:t> behavior in healthy ways. Four‑year‑olds need predictable boundaries.</a:t>
            </a:r>
          </a:p>
          <a:p>
            <a:r>
              <a:rPr lang="en-US" sz="1300">
                <a:ea typeface="+mn-lt"/>
                <a:cs typeface="+mn-lt"/>
              </a:rPr>
              <a:t>Examples of effective rules:</a:t>
            </a:r>
            <a:endParaRPr lang="en-US" sz="1300"/>
          </a:p>
          <a:p>
            <a:r>
              <a:rPr lang="en-US" sz="1300">
                <a:ea typeface="+mn-lt"/>
                <a:cs typeface="+mn-lt"/>
              </a:rPr>
              <a:t>“We use gentle hands.”</a:t>
            </a:r>
            <a:endParaRPr lang="en-US" sz="1300"/>
          </a:p>
          <a:p>
            <a:r>
              <a:rPr lang="en-US" sz="1300">
                <a:ea typeface="+mn-lt"/>
                <a:cs typeface="+mn-lt"/>
              </a:rPr>
              <a:t>“We clean up before starting a new game.”</a:t>
            </a:r>
            <a:endParaRPr lang="en-US" sz="1300"/>
          </a:p>
          <a:p>
            <a:r>
              <a:rPr lang="en-US" sz="1300">
                <a:ea typeface="+mn-lt"/>
                <a:cs typeface="+mn-lt"/>
              </a:rPr>
              <a:t>“We speak kindly.”</a:t>
            </a:r>
            <a:endParaRPr lang="en-US" sz="1300"/>
          </a:p>
          <a:p>
            <a:r>
              <a:rPr lang="en-US" sz="1300">
                <a:ea typeface="+mn-lt"/>
                <a:cs typeface="+mn-lt"/>
              </a:rPr>
              <a:t>Keep rules short, consistent, and repeat them calmly.</a:t>
            </a:r>
            <a:endParaRPr lang="en-US" sz="1300"/>
          </a:p>
          <a:p>
            <a:r>
              <a:rPr lang="en-US" sz="1300">
                <a:ea typeface="+mn-lt"/>
                <a:cs typeface="+mn-lt"/>
              </a:rPr>
              <a:t>Children this age respond far better to </a:t>
            </a:r>
            <a:r>
              <a:rPr lang="en-US" sz="1300" b="1">
                <a:ea typeface="+mn-lt"/>
                <a:cs typeface="+mn-lt"/>
              </a:rPr>
              <a:t>praise</a:t>
            </a:r>
            <a:r>
              <a:rPr lang="en-US" sz="1300">
                <a:ea typeface="+mn-lt"/>
                <a:cs typeface="+mn-lt"/>
              </a:rPr>
              <a:t> than punishment.</a:t>
            </a:r>
            <a:endParaRPr lang="en-US" sz="1300"/>
          </a:p>
          <a:p>
            <a:r>
              <a:rPr lang="en-US" sz="1300">
                <a:ea typeface="+mn-lt"/>
                <a:cs typeface="+mn-lt"/>
              </a:rPr>
              <a:t>Praise specific behaviors.</a:t>
            </a:r>
            <a:endParaRPr lang="en-US" sz="1300"/>
          </a:p>
          <a:p>
            <a:r>
              <a:rPr lang="en-US" sz="1300">
                <a:ea typeface="+mn-lt"/>
                <a:cs typeface="+mn-lt"/>
              </a:rPr>
              <a:t>“I love how you shared your toys.”</a:t>
            </a:r>
            <a:endParaRPr lang="en-US" sz="1300"/>
          </a:p>
          <a:p>
            <a:r>
              <a:rPr lang="en-US" sz="1300">
                <a:ea typeface="+mn-lt"/>
                <a:cs typeface="+mn-lt"/>
              </a:rPr>
              <a:t>“You listened the first time. That was helpful.”</a:t>
            </a:r>
            <a:endParaRPr lang="en-US" sz="1300"/>
          </a:p>
          <a:p>
            <a:r>
              <a:rPr lang="en-US" sz="1300">
                <a:ea typeface="+mn-lt"/>
                <a:cs typeface="+mn-lt"/>
              </a:rPr>
              <a:t>This builds confidence and encourages repetition of good behavior.</a:t>
            </a:r>
            <a:endParaRPr lang="en-US" sz="1300"/>
          </a:p>
          <a:p>
            <a:endParaRPr lang="en-US" sz="1300"/>
          </a:p>
        </p:txBody>
      </p:sp>
    </p:spTree>
    <p:extLst>
      <p:ext uri="{BB962C8B-B14F-4D97-AF65-F5344CB8AC3E}">
        <p14:creationId xmlns:p14="http://schemas.microsoft.com/office/powerpoint/2010/main" val="2874227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BDE7C-F9E7-299E-1567-08F2AF4AD080}"/>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Conclusion </a:t>
            </a:r>
          </a:p>
        </p:txBody>
      </p:sp>
      <p:sp>
        <p:nvSpPr>
          <p:cNvPr id="3" name="Content Placeholder 2">
            <a:extLst>
              <a:ext uri="{FF2B5EF4-FFF2-40B4-BE49-F238E27FC236}">
                <a16:creationId xmlns:a16="http://schemas.microsoft.com/office/drawing/2014/main" id="{807CB5BE-E980-9EF8-F926-090E80540677}"/>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US" sz="2000"/>
              <a:t>Erikson's theory shows that Isaac is at the stage initiative vs guilty stage where children need encouragement to try new things and build confidence because Isaac is quite and hesitates joining in and needs extra support due to his language development reassurance and positive experience by giving him the gentle guidance and a chance to succed .social interaction applying to Erikson's theory Isaac is distressed at sepration isaac needs imotional support such as routine ,guidance, reasurance less fear .</a:t>
            </a:r>
          </a:p>
          <a:p>
            <a:pPr marL="0" indent="0">
              <a:buNone/>
            </a:pPr>
            <a:r>
              <a:rPr lang="en-US" sz="2000"/>
              <a:t>Feeling safe environment and being confident .</a:t>
            </a:r>
          </a:p>
        </p:txBody>
      </p:sp>
    </p:spTree>
    <p:extLst>
      <p:ext uri="{BB962C8B-B14F-4D97-AF65-F5344CB8AC3E}">
        <p14:creationId xmlns:p14="http://schemas.microsoft.com/office/powerpoint/2010/main" val="2667573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F16AD-0E62-BECB-80CA-DDE2AA23AF9D}"/>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References </a:t>
            </a:r>
          </a:p>
        </p:txBody>
      </p:sp>
      <p:sp>
        <p:nvSpPr>
          <p:cNvPr id="3" name="Content Placeholder 2">
            <a:extLst>
              <a:ext uri="{FF2B5EF4-FFF2-40B4-BE49-F238E27FC236}">
                <a16:creationId xmlns:a16="http://schemas.microsoft.com/office/drawing/2014/main" id="{728D3414-01F4-C834-13AB-9D3DB60D366C}"/>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1900">
                <a:ea typeface="+mn-lt"/>
                <a:cs typeface="+mn-lt"/>
              </a:rPr>
              <a:t>Erikson, E.H. (1950) </a:t>
            </a:r>
            <a:r>
              <a:rPr lang="en-US" sz="1900" i="1">
                <a:ea typeface="+mn-lt"/>
                <a:cs typeface="+mn-lt"/>
              </a:rPr>
              <a:t>Childhood and Society</a:t>
            </a:r>
            <a:r>
              <a:rPr lang="en-US" sz="1900">
                <a:ea typeface="+mn-lt"/>
                <a:cs typeface="+mn-lt"/>
              </a:rPr>
              <a:t>. New York: Norton.</a:t>
            </a:r>
          </a:p>
          <a:p>
            <a:r>
              <a:rPr lang="en-US" sz="1900">
                <a:ea typeface="+mn-lt"/>
                <a:cs typeface="+mn-lt"/>
              </a:rPr>
              <a:t>Erikson, E.H. (1968) </a:t>
            </a:r>
            <a:r>
              <a:rPr lang="en-US" sz="1900" i="1">
                <a:ea typeface="+mn-lt"/>
                <a:cs typeface="+mn-lt"/>
              </a:rPr>
              <a:t>Identity: Youth and Crisis</a:t>
            </a:r>
            <a:r>
              <a:rPr lang="en-US" sz="1900">
                <a:ea typeface="+mn-lt"/>
                <a:cs typeface="+mn-lt"/>
              </a:rPr>
              <a:t>. New York: Norton.</a:t>
            </a:r>
          </a:p>
          <a:p>
            <a:r>
              <a:rPr lang="en-US" sz="1900">
                <a:ea typeface="+mn-lt"/>
                <a:cs typeface="+mn-lt"/>
              </a:rPr>
              <a:t>Marcia, J.E. (1980) ‘Identity in adolescence’, in Adelson, J. (ed.) </a:t>
            </a:r>
            <a:r>
              <a:rPr lang="en-US" sz="1900" i="1">
                <a:ea typeface="+mn-lt"/>
                <a:cs typeface="+mn-lt"/>
              </a:rPr>
              <a:t>Handbook of Adolescent Psychology</a:t>
            </a:r>
            <a:r>
              <a:rPr lang="en-US" sz="1900">
                <a:ea typeface="+mn-lt"/>
                <a:cs typeface="+mn-lt"/>
              </a:rPr>
              <a:t>. New York: Wiley, pp. 159–187.</a:t>
            </a:r>
          </a:p>
          <a:p>
            <a:r>
              <a:rPr lang="en-US" sz="1900">
                <a:ea typeface="+mn-lt"/>
                <a:cs typeface="+mn-lt"/>
              </a:rPr>
              <a:t>McLeod, S. (2018) </a:t>
            </a:r>
            <a:r>
              <a:rPr lang="en-US" sz="1900" i="1">
                <a:ea typeface="+mn-lt"/>
                <a:cs typeface="+mn-lt"/>
              </a:rPr>
              <a:t>Erik Erikson’s Theory of Psychosocial Development</a:t>
            </a:r>
            <a:r>
              <a:rPr lang="en-US" sz="1900">
                <a:ea typeface="+mn-lt"/>
                <a:cs typeface="+mn-lt"/>
              </a:rPr>
              <a:t>. Available at: </a:t>
            </a:r>
            <a:r>
              <a:rPr lang="en-US" sz="1900">
                <a:latin typeface="Consolas"/>
              </a:rPr>
              <a:t>https://www.simplypsychology.org/Erik-Erikson.html</a:t>
            </a:r>
            <a:r>
              <a:rPr lang="en-US" sz="1900">
                <a:ea typeface="+mn-lt"/>
                <a:cs typeface="+mn-lt"/>
              </a:rPr>
              <a:t> </a:t>
            </a:r>
            <a:r>
              <a:rPr lang="en-US" sz="1900">
                <a:ea typeface="+mn-lt"/>
                <a:cs typeface="+mn-lt"/>
                <a:hlinkClick r:id="rId2"/>
              </a:rPr>
              <a:t>(simplypsychology.org in Bing)</a:t>
            </a:r>
            <a:r>
              <a:rPr lang="en-US" sz="1900">
                <a:ea typeface="+mn-lt"/>
                <a:cs typeface="+mn-lt"/>
              </a:rPr>
              <a:t> (Accessed: [add date]).</a:t>
            </a:r>
          </a:p>
          <a:p>
            <a:r>
              <a:rPr lang="en-US" sz="1900">
                <a:ea typeface="+mn-lt"/>
                <a:cs typeface="+mn-lt"/>
              </a:rPr>
              <a:t>Newman, B.M. and Newman, P.R. (2017) </a:t>
            </a:r>
            <a:r>
              <a:rPr lang="en-US" sz="1900" i="1">
                <a:ea typeface="+mn-lt"/>
                <a:cs typeface="+mn-lt"/>
              </a:rPr>
              <a:t>Development Through Life: A Psychosocial Approach</a:t>
            </a:r>
            <a:r>
              <a:rPr lang="en-US" sz="1900">
                <a:ea typeface="+mn-lt"/>
                <a:cs typeface="+mn-lt"/>
              </a:rPr>
              <a:t>. 13th edn. Boston: Cengage Learning.</a:t>
            </a:r>
          </a:p>
          <a:p>
            <a:r>
              <a:rPr lang="en-US" sz="1900">
                <a:ea typeface="+mn-lt"/>
                <a:cs typeface="+mn-lt"/>
              </a:rPr>
              <a:t>Sokol, J.T. (2009) ‘Identity development throughout the lifetime: An examination of Eriksonian theory’, </a:t>
            </a:r>
            <a:r>
              <a:rPr lang="en-US" sz="1900" i="1">
                <a:ea typeface="+mn-lt"/>
                <a:cs typeface="+mn-lt"/>
              </a:rPr>
              <a:t>Graduate Journal of Counseling Psychology</a:t>
            </a:r>
            <a:r>
              <a:rPr lang="en-US" sz="1900">
                <a:ea typeface="+mn-lt"/>
                <a:cs typeface="+mn-lt"/>
              </a:rPr>
              <a:t>, 1(2), pp. 139–148.</a:t>
            </a:r>
            <a:endParaRPr lang="en-US" sz="1900"/>
          </a:p>
        </p:txBody>
      </p:sp>
    </p:spTree>
    <p:extLst>
      <p:ext uri="{BB962C8B-B14F-4D97-AF65-F5344CB8AC3E}">
        <p14:creationId xmlns:p14="http://schemas.microsoft.com/office/powerpoint/2010/main" val="38716358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NABILA BILAL 2511210 LCHS4010 LECTURER /Neale Haddon Phycology in health and social care  compartment 1   </vt:lpstr>
      <vt:lpstr>Support plan </vt:lpstr>
      <vt:lpstr>Eriksons theory 1950,1963</vt:lpstr>
      <vt:lpstr>This picture shows a 4 years old girl coloring. </vt:lpstr>
      <vt:lpstr>This picture shows children's center where children learn and develop their skills.</vt:lpstr>
      <vt:lpstr>This picture shows how children do group activity .</vt:lpstr>
      <vt:lpstr>Nature and nurture</vt:lpstr>
      <vt:lpstr>PowerPoint Presentation</vt:lpstr>
      <vt:lpstr>Strengths </vt:lpstr>
      <vt:lpstr>Weakness </vt:lpstr>
      <vt:lpstr>Recommendation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2026-06-13T13:25:21Z</dcterms:created>
  <dcterms:modified xsi:type="dcterms:W3CDTF">2026-06-15T05:40:08Z</dcterms:modified>
</cp:coreProperties>
</file>