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Evans" userId="38cab6a45ab25bb2" providerId="LiveId" clId="{0C9C15F1-24E3-43BB-8180-6D7D01870D52}"/>
    <pc:docChg chg="undo custSel addSld modSld">
      <pc:chgData name="Morgan Evans" userId="38cab6a45ab25bb2" providerId="LiveId" clId="{0C9C15F1-24E3-43BB-8180-6D7D01870D52}" dt="2023-01-13T12:16:53.941" v="4209" actId="20577"/>
      <pc:docMkLst>
        <pc:docMk/>
      </pc:docMkLst>
      <pc:sldChg chg="modSp mod">
        <pc:chgData name="Morgan Evans" userId="38cab6a45ab25bb2" providerId="LiveId" clId="{0C9C15F1-24E3-43BB-8180-6D7D01870D52}" dt="2023-01-12T21:52:52.422" v="129"/>
        <pc:sldMkLst>
          <pc:docMk/>
          <pc:sldMk cId="4156206990" sldId="257"/>
        </pc:sldMkLst>
        <pc:spChg chg="mod">
          <ac:chgData name="Morgan Evans" userId="38cab6a45ab25bb2" providerId="LiveId" clId="{0C9C15F1-24E3-43BB-8180-6D7D01870D52}" dt="2023-01-12T21:52:52.422" v="129"/>
          <ac:spMkLst>
            <pc:docMk/>
            <pc:sldMk cId="4156206990" sldId="257"/>
            <ac:spMk id="3" creationId="{1E78D0C1-B08B-9278-E86E-26DF53849835}"/>
          </ac:spMkLst>
        </pc:spChg>
      </pc:sldChg>
      <pc:sldChg chg="addSp modSp new mod setBg">
        <pc:chgData name="Morgan Evans" userId="38cab6a45ab25bb2" providerId="LiveId" clId="{0C9C15F1-24E3-43BB-8180-6D7D01870D52}" dt="2023-01-13T10:54:26.030" v="694" actId="20577"/>
        <pc:sldMkLst>
          <pc:docMk/>
          <pc:sldMk cId="4063897954" sldId="258"/>
        </pc:sldMkLst>
        <pc:spChg chg="mod">
          <ac:chgData name="Morgan Evans" userId="38cab6a45ab25bb2" providerId="LiveId" clId="{0C9C15F1-24E3-43BB-8180-6D7D01870D52}" dt="2023-01-12T22:40:35.987" v="181" actId="20577"/>
          <ac:spMkLst>
            <pc:docMk/>
            <pc:sldMk cId="4063897954" sldId="258"/>
            <ac:spMk id="2" creationId="{FE96E026-9C31-8FC5-8F2A-326C18F7D8A9}"/>
          </ac:spMkLst>
        </pc:spChg>
        <pc:spChg chg="mod">
          <ac:chgData name="Morgan Evans" userId="38cab6a45ab25bb2" providerId="LiveId" clId="{0C9C15F1-24E3-43BB-8180-6D7D01870D52}" dt="2023-01-13T10:54:26.030" v="694" actId="20577"/>
          <ac:spMkLst>
            <pc:docMk/>
            <pc:sldMk cId="4063897954" sldId="258"/>
            <ac:spMk id="3" creationId="{8B033886-706A-1CCF-6FDC-568163583222}"/>
          </ac:spMkLst>
        </pc:spChg>
        <pc:spChg chg="add">
          <ac:chgData name="Morgan Evans" userId="38cab6a45ab25bb2" providerId="LiveId" clId="{0C9C15F1-24E3-43BB-8180-6D7D01870D52}" dt="2023-01-12T22:31:39.197" v="149" actId="26606"/>
          <ac:spMkLst>
            <pc:docMk/>
            <pc:sldMk cId="4063897954" sldId="258"/>
            <ac:spMk id="8" creationId="{089A69AF-D57B-49B4-886C-D4A5DC194421}"/>
          </ac:spMkLst>
        </pc:spChg>
        <pc:spChg chg="add">
          <ac:chgData name="Morgan Evans" userId="38cab6a45ab25bb2" providerId="LiveId" clId="{0C9C15F1-24E3-43BB-8180-6D7D01870D52}" dt="2023-01-12T22:31:39.197" v="149" actId="26606"/>
          <ac:spMkLst>
            <pc:docMk/>
            <pc:sldMk cId="4063897954" sldId="258"/>
            <ac:spMk id="10" creationId="{CABDC08D-6093-4397-92D4-54D00E2BB1C2}"/>
          </ac:spMkLst>
        </pc:spChg>
      </pc:sldChg>
      <pc:sldChg chg="addSp modSp new mod setBg">
        <pc:chgData name="Morgan Evans" userId="38cab6a45ab25bb2" providerId="LiveId" clId="{0C9C15F1-24E3-43BB-8180-6D7D01870D52}" dt="2023-01-13T11:07:44.819" v="1016" actId="20577"/>
        <pc:sldMkLst>
          <pc:docMk/>
          <pc:sldMk cId="3824649904" sldId="259"/>
        </pc:sldMkLst>
        <pc:spChg chg="mod">
          <ac:chgData name="Morgan Evans" userId="38cab6a45ab25bb2" providerId="LiveId" clId="{0C9C15F1-24E3-43BB-8180-6D7D01870D52}" dt="2023-01-12T22:32:58.774" v="167" actId="20577"/>
          <ac:spMkLst>
            <pc:docMk/>
            <pc:sldMk cId="3824649904" sldId="259"/>
            <ac:spMk id="2" creationId="{935E79C0-D161-D7CA-115A-73A1AFD8B6F5}"/>
          </ac:spMkLst>
        </pc:spChg>
        <pc:spChg chg="mod">
          <ac:chgData name="Morgan Evans" userId="38cab6a45ab25bb2" providerId="LiveId" clId="{0C9C15F1-24E3-43BB-8180-6D7D01870D52}" dt="2023-01-13T11:07:44.819" v="1016" actId="20577"/>
          <ac:spMkLst>
            <pc:docMk/>
            <pc:sldMk cId="3824649904" sldId="259"/>
            <ac:spMk id="3" creationId="{6AA6306A-5129-8E90-C6E0-29385D63D298}"/>
          </ac:spMkLst>
        </pc:spChg>
        <pc:spChg chg="add">
          <ac:chgData name="Morgan Evans" userId="38cab6a45ab25bb2" providerId="LiveId" clId="{0C9C15F1-24E3-43BB-8180-6D7D01870D52}" dt="2023-01-12T22:32:46.197" v="151" actId="26606"/>
          <ac:spMkLst>
            <pc:docMk/>
            <pc:sldMk cId="3824649904" sldId="259"/>
            <ac:spMk id="8" creationId="{089A69AF-D57B-49B4-886C-D4A5DC194421}"/>
          </ac:spMkLst>
        </pc:spChg>
        <pc:spChg chg="add">
          <ac:chgData name="Morgan Evans" userId="38cab6a45ab25bb2" providerId="LiveId" clId="{0C9C15F1-24E3-43BB-8180-6D7D01870D52}" dt="2023-01-12T22:32:46.197" v="151" actId="26606"/>
          <ac:spMkLst>
            <pc:docMk/>
            <pc:sldMk cId="3824649904" sldId="259"/>
            <ac:spMk id="10" creationId="{CABDC08D-6093-4397-92D4-54D00E2BB1C2}"/>
          </ac:spMkLst>
        </pc:spChg>
      </pc:sldChg>
      <pc:sldChg chg="addSp modSp new mod setBg">
        <pc:chgData name="Morgan Evans" userId="38cab6a45ab25bb2" providerId="LiveId" clId="{0C9C15F1-24E3-43BB-8180-6D7D01870D52}" dt="2023-01-13T11:17:44.252" v="1275" actId="20577"/>
        <pc:sldMkLst>
          <pc:docMk/>
          <pc:sldMk cId="1359645823" sldId="260"/>
        </pc:sldMkLst>
        <pc:spChg chg="mod">
          <ac:chgData name="Morgan Evans" userId="38cab6a45ab25bb2" providerId="LiveId" clId="{0C9C15F1-24E3-43BB-8180-6D7D01870D52}" dt="2023-01-12T23:27:18.437" v="193" actId="20577"/>
          <ac:spMkLst>
            <pc:docMk/>
            <pc:sldMk cId="1359645823" sldId="260"/>
            <ac:spMk id="2" creationId="{72901869-9921-EEB1-26AD-7E4A7AC09668}"/>
          </ac:spMkLst>
        </pc:spChg>
        <pc:spChg chg="mod">
          <ac:chgData name="Morgan Evans" userId="38cab6a45ab25bb2" providerId="LiveId" clId="{0C9C15F1-24E3-43BB-8180-6D7D01870D52}" dt="2023-01-13T11:17:44.252" v="1275" actId="20577"/>
          <ac:spMkLst>
            <pc:docMk/>
            <pc:sldMk cId="1359645823" sldId="260"/>
            <ac:spMk id="3" creationId="{A9316844-8AE0-10D2-4DA5-CEFC361E352E}"/>
          </ac:spMkLst>
        </pc:spChg>
        <pc:spChg chg="add">
          <ac:chgData name="Morgan Evans" userId="38cab6a45ab25bb2" providerId="LiveId" clId="{0C9C15F1-24E3-43BB-8180-6D7D01870D52}" dt="2023-01-12T22:33:11.670" v="169" actId="26606"/>
          <ac:spMkLst>
            <pc:docMk/>
            <pc:sldMk cId="1359645823" sldId="260"/>
            <ac:spMk id="8" creationId="{089A69AF-D57B-49B4-886C-D4A5DC194421}"/>
          </ac:spMkLst>
        </pc:spChg>
        <pc:spChg chg="add">
          <ac:chgData name="Morgan Evans" userId="38cab6a45ab25bb2" providerId="LiveId" clId="{0C9C15F1-24E3-43BB-8180-6D7D01870D52}" dt="2023-01-12T22:33:11.670" v="169" actId="26606"/>
          <ac:spMkLst>
            <pc:docMk/>
            <pc:sldMk cId="1359645823" sldId="260"/>
            <ac:spMk id="10" creationId="{CABDC08D-6093-4397-92D4-54D00E2BB1C2}"/>
          </ac:spMkLst>
        </pc:spChg>
      </pc:sldChg>
      <pc:sldChg chg="addSp modSp new mod setBg">
        <pc:chgData name="Morgan Evans" userId="38cab6a45ab25bb2" providerId="LiveId" clId="{0C9C15F1-24E3-43BB-8180-6D7D01870D52}" dt="2023-01-13T11:21:08.302" v="1392" actId="20577"/>
        <pc:sldMkLst>
          <pc:docMk/>
          <pc:sldMk cId="4140697538" sldId="261"/>
        </pc:sldMkLst>
        <pc:spChg chg="mod">
          <ac:chgData name="Morgan Evans" userId="38cab6a45ab25bb2" providerId="LiveId" clId="{0C9C15F1-24E3-43BB-8180-6D7D01870D52}" dt="2023-01-12T23:27:31.942" v="215" actId="20577"/>
          <ac:spMkLst>
            <pc:docMk/>
            <pc:sldMk cId="4140697538" sldId="261"/>
            <ac:spMk id="2" creationId="{B4D63C12-2538-1871-9FAA-04DCC6ECDA35}"/>
          </ac:spMkLst>
        </pc:spChg>
        <pc:spChg chg="mod">
          <ac:chgData name="Morgan Evans" userId="38cab6a45ab25bb2" providerId="LiveId" clId="{0C9C15F1-24E3-43BB-8180-6D7D01870D52}" dt="2023-01-13T11:21:08.302" v="1392" actId="20577"/>
          <ac:spMkLst>
            <pc:docMk/>
            <pc:sldMk cId="4140697538" sldId="261"/>
            <ac:spMk id="3" creationId="{E7D93ECB-718D-E733-DF0C-E6AD64A6E23D}"/>
          </ac:spMkLst>
        </pc:spChg>
        <pc:spChg chg="add">
          <ac:chgData name="Morgan Evans" userId="38cab6a45ab25bb2" providerId="LiveId" clId="{0C9C15F1-24E3-43BB-8180-6D7D01870D52}" dt="2023-01-12T23:27:23.430" v="195" actId="26606"/>
          <ac:spMkLst>
            <pc:docMk/>
            <pc:sldMk cId="4140697538" sldId="261"/>
            <ac:spMk id="8" creationId="{089A69AF-D57B-49B4-886C-D4A5DC194421}"/>
          </ac:spMkLst>
        </pc:spChg>
        <pc:spChg chg="add">
          <ac:chgData name="Morgan Evans" userId="38cab6a45ab25bb2" providerId="LiveId" clId="{0C9C15F1-24E3-43BB-8180-6D7D01870D52}" dt="2023-01-12T23:27:23.430" v="195" actId="26606"/>
          <ac:spMkLst>
            <pc:docMk/>
            <pc:sldMk cId="4140697538" sldId="261"/>
            <ac:spMk id="10" creationId="{CABDC08D-6093-4397-92D4-54D00E2BB1C2}"/>
          </ac:spMkLst>
        </pc:spChg>
      </pc:sldChg>
      <pc:sldChg chg="addSp delSp modSp new mod setBg">
        <pc:chgData name="Morgan Evans" userId="38cab6a45ab25bb2" providerId="LiveId" clId="{0C9C15F1-24E3-43BB-8180-6D7D01870D52}" dt="2023-01-13T11:30:16.071" v="1637" actId="20577"/>
        <pc:sldMkLst>
          <pc:docMk/>
          <pc:sldMk cId="1606785072" sldId="262"/>
        </pc:sldMkLst>
        <pc:spChg chg="mod">
          <ac:chgData name="Morgan Evans" userId="38cab6a45ab25bb2" providerId="LiveId" clId="{0C9C15F1-24E3-43BB-8180-6D7D01870D52}" dt="2023-01-13T11:29:25.137" v="1589" actId="20577"/>
          <ac:spMkLst>
            <pc:docMk/>
            <pc:sldMk cId="1606785072" sldId="262"/>
            <ac:spMk id="2" creationId="{55EB7ACD-3356-9C1C-7408-73CCDEA341BE}"/>
          </ac:spMkLst>
        </pc:spChg>
        <pc:spChg chg="add del">
          <ac:chgData name="Morgan Evans" userId="38cab6a45ab25bb2" providerId="LiveId" clId="{0C9C15F1-24E3-43BB-8180-6D7D01870D52}" dt="2023-01-12T23:27:52.102" v="219" actId="26606"/>
          <ac:spMkLst>
            <pc:docMk/>
            <pc:sldMk cId="1606785072" sldId="262"/>
            <ac:spMk id="3" creationId="{36CA5408-E0D5-66A1-A0A5-5768BC2AC0D8}"/>
          </ac:spMkLst>
        </pc:spChg>
        <pc:spChg chg="add del">
          <ac:chgData name="Morgan Evans" userId="38cab6a45ab25bb2" providerId="LiveId" clId="{0C9C15F1-24E3-43BB-8180-6D7D01870D52}" dt="2023-01-12T23:27:52.093" v="218" actId="26606"/>
          <ac:spMkLst>
            <pc:docMk/>
            <pc:sldMk cId="1606785072" sldId="262"/>
            <ac:spMk id="8" creationId="{8775F366-526C-4C42-8931-696FFE8AA517}"/>
          </ac:spMkLst>
        </pc:spChg>
        <pc:spChg chg="add del">
          <ac:chgData name="Morgan Evans" userId="38cab6a45ab25bb2" providerId="LiveId" clId="{0C9C15F1-24E3-43BB-8180-6D7D01870D52}" dt="2023-01-12T23:27:52.093" v="218" actId="26606"/>
          <ac:spMkLst>
            <pc:docMk/>
            <pc:sldMk cId="1606785072" sldId="262"/>
            <ac:spMk id="10" creationId="{21DCC7BA-3740-47E1-91B9-6269381397AE}"/>
          </ac:spMkLst>
        </pc:spChg>
        <pc:spChg chg="add del">
          <ac:chgData name="Morgan Evans" userId="38cab6a45ab25bb2" providerId="LiveId" clId="{0C9C15F1-24E3-43BB-8180-6D7D01870D52}" dt="2023-01-12T23:27:52.093" v="218" actId="26606"/>
          <ac:spMkLst>
            <pc:docMk/>
            <pc:sldMk cId="1606785072" sldId="262"/>
            <ac:spMk id="12" creationId="{84CEFA49-6B2F-4FE6-B6AF-31D49E68C23B}"/>
          </ac:spMkLst>
        </pc:spChg>
        <pc:spChg chg="add">
          <ac:chgData name="Morgan Evans" userId="38cab6a45ab25bb2" providerId="LiveId" clId="{0C9C15F1-24E3-43BB-8180-6D7D01870D52}" dt="2023-01-12T23:27:52.102" v="219" actId="26606"/>
          <ac:spMkLst>
            <pc:docMk/>
            <pc:sldMk cId="1606785072" sldId="262"/>
            <ac:spMk id="14" creationId="{089A69AF-D57B-49B4-886C-D4A5DC194421}"/>
          </ac:spMkLst>
        </pc:spChg>
        <pc:spChg chg="add">
          <ac:chgData name="Morgan Evans" userId="38cab6a45ab25bb2" providerId="LiveId" clId="{0C9C15F1-24E3-43BB-8180-6D7D01870D52}" dt="2023-01-12T23:27:52.102" v="219" actId="26606"/>
          <ac:spMkLst>
            <pc:docMk/>
            <pc:sldMk cId="1606785072" sldId="262"/>
            <ac:spMk id="15" creationId="{CABDC08D-6093-4397-92D4-54D00E2BB1C2}"/>
          </ac:spMkLst>
        </pc:spChg>
        <pc:spChg chg="add mod">
          <ac:chgData name="Morgan Evans" userId="38cab6a45ab25bb2" providerId="LiveId" clId="{0C9C15F1-24E3-43BB-8180-6D7D01870D52}" dt="2023-01-13T11:30:16.071" v="1637" actId="20577"/>
          <ac:spMkLst>
            <pc:docMk/>
            <pc:sldMk cId="1606785072" sldId="262"/>
            <ac:spMk id="16" creationId="{36CA5408-E0D5-66A1-A0A5-5768BC2AC0D8}"/>
          </ac:spMkLst>
        </pc:spChg>
      </pc:sldChg>
      <pc:sldChg chg="addSp delSp modSp new mod setBg">
        <pc:chgData name="Morgan Evans" userId="38cab6a45ab25bb2" providerId="LiveId" clId="{0C9C15F1-24E3-43BB-8180-6D7D01870D52}" dt="2023-01-12T23:28:17.422" v="245" actId="20577"/>
        <pc:sldMkLst>
          <pc:docMk/>
          <pc:sldMk cId="3156378806" sldId="263"/>
        </pc:sldMkLst>
        <pc:spChg chg="mod">
          <ac:chgData name="Morgan Evans" userId="38cab6a45ab25bb2" providerId="LiveId" clId="{0C9C15F1-24E3-43BB-8180-6D7D01870D52}" dt="2023-01-12T23:28:17.422" v="245" actId="20577"/>
          <ac:spMkLst>
            <pc:docMk/>
            <pc:sldMk cId="3156378806" sldId="263"/>
            <ac:spMk id="2" creationId="{E296E716-9210-8333-33E1-262A469E1A2C}"/>
          </ac:spMkLst>
        </pc:spChg>
        <pc:spChg chg="del">
          <ac:chgData name="Morgan Evans" userId="38cab6a45ab25bb2" providerId="LiveId" clId="{0C9C15F1-24E3-43BB-8180-6D7D01870D52}" dt="2023-01-12T23:28:04.534" v="231" actId="26606"/>
          <ac:spMkLst>
            <pc:docMk/>
            <pc:sldMk cId="3156378806" sldId="263"/>
            <ac:spMk id="3" creationId="{4CC15037-2EB8-3EC6-5F4A-36696EA49BD7}"/>
          </ac:spMkLst>
        </pc:spChg>
        <pc:spChg chg="add">
          <ac:chgData name="Morgan Evans" userId="38cab6a45ab25bb2" providerId="LiveId" clId="{0C9C15F1-24E3-43BB-8180-6D7D01870D52}" dt="2023-01-12T23:28:04.534" v="231" actId="26606"/>
          <ac:spMkLst>
            <pc:docMk/>
            <pc:sldMk cId="3156378806" sldId="263"/>
            <ac:spMk id="8" creationId="{8775F366-526C-4C42-8931-696FFE8AA517}"/>
          </ac:spMkLst>
        </pc:spChg>
        <pc:spChg chg="add">
          <ac:chgData name="Morgan Evans" userId="38cab6a45ab25bb2" providerId="LiveId" clId="{0C9C15F1-24E3-43BB-8180-6D7D01870D52}" dt="2023-01-12T23:28:04.534" v="231" actId="26606"/>
          <ac:spMkLst>
            <pc:docMk/>
            <pc:sldMk cId="3156378806" sldId="263"/>
            <ac:spMk id="10" creationId="{21DCC7BA-3740-47E1-91B9-6269381397AE}"/>
          </ac:spMkLst>
        </pc:spChg>
        <pc:spChg chg="add">
          <ac:chgData name="Morgan Evans" userId="38cab6a45ab25bb2" providerId="LiveId" clId="{0C9C15F1-24E3-43BB-8180-6D7D01870D52}" dt="2023-01-12T23:28:04.534" v="231" actId="26606"/>
          <ac:spMkLst>
            <pc:docMk/>
            <pc:sldMk cId="3156378806" sldId="263"/>
            <ac:spMk id="12" creationId="{84CEFA49-6B2F-4FE6-B6AF-31D49E68C23B}"/>
          </ac:spMkLst>
        </pc:spChg>
      </pc:sldChg>
      <pc:sldChg chg="addSp modSp new mod setBg">
        <pc:chgData name="Morgan Evans" userId="38cab6a45ab25bb2" providerId="LiveId" clId="{0C9C15F1-24E3-43BB-8180-6D7D01870D52}" dt="2023-01-13T11:42:19.899" v="2401" actId="20577"/>
        <pc:sldMkLst>
          <pc:docMk/>
          <pc:sldMk cId="3695256026" sldId="264"/>
        </pc:sldMkLst>
        <pc:spChg chg="mod">
          <ac:chgData name="Morgan Evans" userId="38cab6a45ab25bb2" providerId="LiveId" clId="{0C9C15F1-24E3-43BB-8180-6D7D01870D52}" dt="2023-01-13T11:30:47.221" v="1672" actId="313"/>
          <ac:spMkLst>
            <pc:docMk/>
            <pc:sldMk cId="3695256026" sldId="264"/>
            <ac:spMk id="2" creationId="{75126F64-7228-5F3F-6F2D-E877E68AFD1C}"/>
          </ac:spMkLst>
        </pc:spChg>
        <pc:spChg chg="mod">
          <ac:chgData name="Morgan Evans" userId="38cab6a45ab25bb2" providerId="LiveId" clId="{0C9C15F1-24E3-43BB-8180-6D7D01870D52}" dt="2023-01-13T11:42:19.899" v="2401" actId="20577"/>
          <ac:spMkLst>
            <pc:docMk/>
            <pc:sldMk cId="3695256026" sldId="264"/>
            <ac:spMk id="3" creationId="{B27572FD-1AC4-A79F-1EC3-E5396A76B8A8}"/>
          </ac:spMkLst>
        </pc:spChg>
        <pc:spChg chg="add">
          <ac:chgData name="Morgan Evans" userId="38cab6a45ab25bb2" providerId="LiveId" clId="{0C9C15F1-24E3-43BB-8180-6D7D01870D52}" dt="2023-01-13T11:30:28.997" v="1639" actId="26606"/>
          <ac:spMkLst>
            <pc:docMk/>
            <pc:sldMk cId="3695256026" sldId="264"/>
            <ac:spMk id="8" creationId="{089A69AF-D57B-49B4-886C-D4A5DC194421}"/>
          </ac:spMkLst>
        </pc:spChg>
        <pc:spChg chg="add">
          <ac:chgData name="Morgan Evans" userId="38cab6a45ab25bb2" providerId="LiveId" clId="{0C9C15F1-24E3-43BB-8180-6D7D01870D52}" dt="2023-01-13T11:30:28.997" v="1639" actId="26606"/>
          <ac:spMkLst>
            <pc:docMk/>
            <pc:sldMk cId="3695256026" sldId="264"/>
            <ac:spMk id="10" creationId="{CABDC08D-6093-4397-92D4-54D00E2BB1C2}"/>
          </ac:spMkLst>
        </pc:spChg>
      </pc:sldChg>
      <pc:sldChg chg="addSp modSp new mod setBg">
        <pc:chgData name="Morgan Evans" userId="38cab6a45ab25bb2" providerId="LiveId" clId="{0C9C15F1-24E3-43BB-8180-6D7D01870D52}" dt="2023-01-13T11:50:59.624" v="2925" actId="20577"/>
        <pc:sldMkLst>
          <pc:docMk/>
          <pc:sldMk cId="1099434355" sldId="265"/>
        </pc:sldMkLst>
        <pc:spChg chg="mod">
          <ac:chgData name="Morgan Evans" userId="38cab6a45ab25bb2" providerId="LiveId" clId="{0C9C15F1-24E3-43BB-8180-6D7D01870D52}" dt="2023-01-13T11:42:33.947" v="2418" actId="20577"/>
          <ac:spMkLst>
            <pc:docMk/>
            <pc:sldMk cId="1099434355" sldId="265"/>
            <ac:spMk id="2" creationId="{5741BDAD-A891-2AF0-264C-E639B5EE2DC2}"/>
          </ac:spMkLst>
        </pc:spChg>
        <pc:spChg chg="mod">
          <ac:chgData name="Morgan Evans" userId="38cab6a45ab25bb2" providerId="LiveId" clId="{0C9C15F1-24E3-43BB-8180-6D7D01870D52}" dt="2023-01-13T11:50:59.624" v="2925" actId="20577"/>
          <ac:spMkLst>
            <pc:docMk/>
            <pc:sldMk cId="1099434355" sldId="265"/>
            <ac:spMk id="3" creationId="{C0F1620C-E579-8B7B-5A59-3E3D8C1FF7C1}"/>
          </ac:spMkLst>
        </pc:spChg>
        <pc:spChg chg="add">
          <ac:chgData name="Morgan Evans" userId="38cab6a45ab25bb2" providerId="LiveId" clId="{0C9C15F1-24E3-43BB-8180-6D7D01870D52}" dt="2023-01-13T11:42:26.997" v="2403" actId="26606"/>
          <ac:spMkLst>
            <pc:docMk/>
            <pc:sldMk cId="1099434355" sldId="265"/>
            <ac:spMk id="8" creationId="{089A69AF-D57B-49B4-886C-D4A5DC194421}"/>
          </ac:spMkLst>
        </pc:spChg>
        <pc:spChg chg="add">
          <ac:chgData name="Morgan Evans" userId="38cab6a45ab25bb2" providerId="LiveId" clId="{0C9C15F1-24E3-43BB-8180-6D7D01870D52}" dt="2023-01-13T11:42:26.997" v="2403" actId="26606"/>
          <ac:spMkLst>
            <pc:docMk/>
            <pc:sldMk cId="1099434355" sldId="265"/>
            <ac:spMk id="10" creationId="{CABDC08D-6093-4397-92D4-54D00E2BB1C2}"/>
          </ac:spMkLst>
        </pc:spChg>
      </pc:sldChg>
      <pc:sldChg chg="addSp modSp new mod setBg">
        <pc:chgData name="Morgan Evans" userId="38cab6a45ab25bb2" providerId="LiveId" clId="{0C9C15F1-24E3-43BB-8180-6D7D01870D52}" dt="2023-01-13T12:07:01.956" v="3597" actId="20577"/>
        <pc:sldMkLst>
          <pc:docMk/>
          <pc:sldMk cId="761560578" sldId="266"/>
        </pc:sldMkLst>
        <pc:spChg chg="mod">
          <ac:chgData name="Morgan Evans" userId="38cab6a45ab25bb2" providerId="LiveId" clId="{0C9C15F1-24E3-43BB-8180-6D7D01870D52}" dt="2023-01-13T11:54:08.700" v="2937" actId="20577"/>
          <ac:spMkLst>
            <pc:docMk/>
            <pc:sldMk cId="761560578" sldId="266"/>
            <ac:spMk id="2" creationId="{BC55803A-8478-4F30-C086-75E2057DF1BE}"/>
          </ac:spMkLst>
        </pc:spChg>
        <pc:spChg chg="mod">
          <ac:chgData name="Morgan Evans" userId="38cab6a45ab25bb2" providerId="LiveId" clId="{0C9C15F1-24E3-43BB-8180-6D7D01870D52}" dt="2023-01-13T12:07:01.956" v="3597" actId="20577"/>
          <ac:spMkLst>
            <pc:docMk/>
            <pc:sldMk cId="761560578" sldId="266"/>
            <ac:spMk id="3" creationId="{E7EC4B63-25E5-1A75-724D-F07B69F8048D}"/>
          </ac:spMkLst>
        </pc:spChg>
        <pc:spChg chg="add">
          <ac:chgData name="Morgan Evans" userId="38cab6a45ab25bb2" providerId="LiveId" clId="{0C9C15F1-24E3-43BB-8180-6D7D01870D52}" dt="2023-01-13T11:51:09.248" v="2927" actId="26606"/>
          <ac:spMkLst>
            <pc:docMk/>
            <pc:sldMk cId="761560578" sldId="266"/>
            <ac:spMk id="8" creationId="{089A69AF-D57B-49B4-886C-D4A5DC194421}"/>
          </ac:spMkLst>
        </pc:spChg>
        <pc:spChg chg="add">
          <ac:chgData name="Morgan Evans" userId="38cab6a45ab25bb2" providerId="LiveId" clId="{0C9C15F1-24E3-43BB-8180-6D7D01870D52}" dt="2023-01-13T11:51:09.248" v="2927" actId="26606"/>
          <ac:spMkLst>
            <pc:docMk/>
            <pc:sldMk cId="761560578" sldId="266"/>
            <ac:spMk id="10" creationId="{CABDC08D-6093-4397-92D4-54D00E2BB1C2}"/>
          </ac:spMkLst>
        </pc:spChg>
      </pc:sldChg>
      <pc:sldChg chg="addSp modSp new mod setBg">
        <pc:chgData name="Morgan Evans" userId="38cab6a45ab25bb2" providerId="LiveId" clId="{0C9C15F1-24E3-43BB-8180-6D7D01870D52}" dt="2023-01-13T12:09:32.335" v="3811" actId="20577"/>
        <pc:sldMkLst>
          <pc:docMk/>
          <pc:sldMk cId="4155944463" sldId="267"/>
        </pc:sldMkLst>
        <pc:spChg chg="mod">
          <ac:chgData name="Morgan Evans" userId="38cab6a45ab25bb2" providerId="LiveId" clId="{0C9C15F1-24E3-43BB-8180-6D7D01870D52}" dt="2023-01-13T12:07:16.859" v="3610" actId="20577"/>
          <ac:spMkLst>
            <pc:docMk/>
            <pc:sldMk cId="4155944463" sldId="267"/>
            <ac:spMk id="2" creationId="{107F4A5C-2F27-34D7-669A-811B9BFBB3C7}"/>
          </ac:spMkLst>
        </pc:spChg>
        <pc:spChg chg="mod">
          <ac:chgData name="Morgan Evans" userId="38cab6a45ab25bb2" providerId="LiveId" clId="{0C9C15F1-24E3-43BB-8180-6D7D01870D52}" dt="2023-01-13T12:09:32.335" v="3811" actId="20577"/>
          <ac:spMkLst>
            <pc:docMk/>
            <pc:sldMk cId="4155944463" sldId="267"/>
            <ac:spMk id="3" creationId="{EED24726-CE95-FF3B-4526-AFBB2DD6ADC3}"/>
          </ac:spMkLst>
        </pc:spChg>
        <pc:spChg chg="add">
          <ac:chgData name="Morgan Evans" userId="38cab6a45ab25bb2" providerId="LiveId" clId="{0C9C15F1-24E3-43BB-8180-6D7D01870D52}" dt="2023-01-13T12:07:10.423" v="3599" actId="26606"/>
          <ac:spMkLst>
            <pc:docMk/>
            <pc:sldMk cId="4155944463" sldId="267"/>
            <ac:spMk id="8" creationId="{089A69AF-D57B-49B4-886C-D4A5DC194421}"/>
          </ac:spMkLst>
        </pc:spChg>
        <pc:spChg chg="add">
          <ac:chgData name="Morgan Evans" userId="38cab6a45ab25bb2" providerId="LiveId" clId="{0C9C15F1-24E3-43BB-8180-6D7D01870D52}" dt="2023-01-13T12:07:10.423" v="3599" actId="26606"/>
          <ac:spMkLst>
            <pc:docMk/>
            <pc:sldMk cId="4155944463" sldId="267"/>
            <ac:spMk id="10" creationId="{CABDC08D-6093-4397-92D4-54D00E2BB1C2}"/>
          </ac:spMkLst>
        </pc:spChg>
      </pc:sldChg>
      <pc:sldChg chg="addSp modSp new mod setBg">
        <pc:chgData name="Morgan Evans" userId="38cab6a45ab25bb2" providerId="LiveId" clId="{0C9C15F1-24E3-43BB-8180-6D7D01870D52}" dt="2023-01-13T12:16:53.941" v="4209" actId="20577"/>
        <pc:sldMkLst>
          <pc:docMk/>
          <pc:sldMk cId="4111323870" sldId="268"/>
        </pc:sldMkLst>
        <pc:spChg chg="mod">
          <ac:chgData name="Morgan Evans" userId="38cab6a45ab25bb2" providerId="LiveId" clId="{0C9C15F1-24E3-43BB-8180-6D7D01870D52}" dt="2023-01-13T12:10:25.106" v="3823" actId="20577"/>
          <ac:spMkLst>
            <pc:docMk/>
            <pc:sldMk cId="4111323870" sldId="268"/>
            <ac:spMk id="2" creationId="{3A414952-3BD1-4526-32A4-3FC1DB026E7B}"/>
          </ac:spMkLst>
        </pc:spChg>
        <pc:spChg chg="mod">
          <ac:chgData name="Morgan Evans" userId="38cab6a45ab25bb2" providerId="LiveId" clId="{0C9C15F1-24E3-43BB-8180-6D7D01870D52}" dt="2023-01-13T12:16:53.941" v="4209" actId="20577"/>
          <ac:spMkLst>
            <pc:docMk/>
            <pc:sldMk cId="4111323870" sldId="268"/>
            <ac:spMk id="3" creationId="{7AE3388F-DF70-3B34-C551-97DDE810A5EA}"/>
          </ac:spMkLst>
        </pc:spChg>
        <pc:spChg chg="add">
          <ac:chgData name="Morgan Evans" userId="38cab6a45ab25bb2" providerId="LiveId" clId="{0C9C15F1-24E3-43BB-8180-6D7D01870D52}" dt="2023-01-13T12:10:17.993" v="3813" actId="26606"/>
          <ac:spMkLst>
            <pc:docMk/>
            <pc:sldMk cId="4111323870" sldId="268"/>
            <ac:spMk id="8" creationId="{089A69AF-D57B-49B4-886C-D4A5DC194421}"/>
          </ac:spMkLst>
        </pc:spChg>
        <pc:spChg chg="add">
          <ac:chgData name="Morgan Evans" userId="38cab6a45ab25bb2" providerId="LiveId" clId="{0C9C15F1-24E3-43BB-8180-6D7D01870D52}" dt="2023-01-13T12:10:17.993" v="3813" actId="26606"/>
          <ac:spMkLst>
            <pc:docMk/>
            <pc:sldMk cId="4111323870" sldId="268"/>
            <ac:spMk id="10" creationId="{CABDC08D-6093-4397-92D4-54D00E2BB1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3A76A3-ADC8-4477-8FC1-B9DD55D84908}" type="datetime1">
              <a:rPr lang="en-US" smtClean="0"/>
              <a:t>1/13/2023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41479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7F49BE-398D-479A-8A7E-5DDBCA61EDCB}"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45825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0C193-4974-4A1F-9C63-07D595E30D66}"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15188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1AA87F-28D4-4BF0-B81F-877A89DFD5AC}" type="datetime1">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51636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A9F1F3-208B-49A3-B337-9C8ACEB3E0E1}" type="datetime1">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11848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AF6CA6-7293-4AA2-A0E0-A3BF4416E786}" type="datetime1">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050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87016-7BCD-46FB-8EE3-AB6C369108B4}" type="datetime1">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43503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547011-1FFC-4EF8-9A2E-53B4AD2ADBD4}" type="datetime1">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04919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4A8D24A4-5FEC-4062-8995-EB21925B3B40}" type="datetime1">
              <a:rPr lang="en-US" smtClean="0"/>
              <a:t>1/13/2023</a:t>
            </a:fld>
            <a:endParaRPr lang="en-US" sz="1000" dirty="0"/>
          </a:p>
        </p:txBody>
      </p:sp>
      <p:sp>
        <p:nvSpPr>
          <p:cNvPr id="6" name="Footer Placeholder 5"/>
          <p:cNvSpPr>
            <a:spLocks noGrp="1"/>
          </p:cNvSpPr>
          <p:nvPr>
            <p:ph type="ftr" sz="quarter" idx="11"/>
          </p:nvPr>
        </p:nvSpPr>
        <p:spPr>
          <a:xfrm>
            <a:off x="590396" y="6041362"/>
            <a:ext cx="3295413" cy="365125"/>
          </a:xfrm>
        </p:spPr>
        <p:txBody>
          <a:bodyPr/>
          <a:lstStyle/>
          <a:p>
            <a:endParaRPr lang="en-US" sz="1000"/>
          </a:p>
        </p:txBody>
      </p:sp>
      <p:sp>
        <p:nvSpPr>
          <p:cNvPr id="7" name="Slide Number Placeholder 6"/>
          <p:cNvSpPr>
            <a:spLocks noGrp="1"/>
          </p:cNvSpPr>
          <p:nvPr>
            <p:ph type="sldNum" sz="quarter" idx="12"/>
          </p:nvPr>
        </p:nvSpPr>
        <p:spPr>
          <a:xfrm>
            <a:off x="4862689" y="5915888"/>
            <a:ext cx="1062155" cy="490599"/>
          </a:xfrm>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07144370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8D24A4-5FEC-4062-8995-EB21925B3B40}" type="datetime1">
              <a:rPr lang="en-US" smtClean="0"/>
              <a:t>1/13/2023</a:t>
            </a:fld>
            <a:endParaRPr lang="en-US" sz="1000" dirty="0"/>
          </a:p>
        </p:txBody>
      </p:sp>
      <p:sp>
        <p:nvSpPr>
          <p:cNvPr id="6" name="Footer Placeholder 5"/>
          <p:cNvSpPr>
            <a:spLocks noGrp="1"/>
          </p:cNvSpPr>
          <p:nvPr>
            <p:ph type="ftr" sz="quarter" idx="11"/>
          </p:nvPr>
        </p:nvSpPr>
        <p:spPr/>
        <p:txBody>
          <a:bodyPr/>
          <a:lstStyle/>
          <a:p>
            <a:endParaRPr lang="en-US" sz="1000"/>
          </a:p>
        </p:txBody>
      </p:sp>
      <p:sp>
        <p:nvSpPr>
          <p:cNvPr id="7" name="Slide Number Placeholder 6"/>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75141410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4A8D24A4-5FEC-4062-8995-EB21925B3B40}" type="datetime1">
              <a:rPr lang="en-US" smtClean="0"/>
              <a:t>1/13/2023</a:t>
            </a:fld>
            <a:endParaRPr lang="en-US" sz="1000" dirty="0"/>
          </a:p>
        </p:txBody>
      </p:sp>
      <p:sp>
        <p:nvSpPr>
          <p:cNvPr id="5" name="Footer Placeholder 4"/>
          <p:cNvSpPr>
            <a:spLocks noGrp="1"/>
          </p:cNvSpPr>
          <p:nvPr>
            <p:ph type="ftr" sz="quarter" idx="11"/>
          </p:nvPr>
        </p:nvSpPr>
        <p:spPr/>
        <p:txBody>
          <a:bodyPr/>
          <a:lstStyle/>
          <a:p>
            <a:endParaRPr lang="en-US" sz="1000"/>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311895685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4A8D24A4-5FEC-4062-8995-EB21925B3B40}" type="datetime1">
              <a:rPr lang="en-US" smtClean="0"/>
              <a:t>1/13/2023</a:t>
            </a:fld>
            <a:endParaRPr lang="en-US" sz="1000" dirty="0"/>
          </a:p>
        </p:txBody>
      </p:sp>
      <p:sp>
        <p:nvSpPr>
          <p:cNvPr id="3" name="Footer Placeholder 2"/>
          <p:cNvSpPr>
            <a:spLocks noGrp="1"/>
          </p:cNvSpPr>
          <p:nvPr>
            <p:ph type="ftr" sz="quarter" idx="11"/>
          </p:nvPr>
        </p:nvSpPr>
        <p:spPr/>
        <p:txBody>
          <a:bodyPr/>
          <a:lstStyle/>
          <a:p>
            <a:endParaRPr lang="en-US" sz="1000"/>
          </a:p>
        </p:txBody>
      </p:sp>
      <p:sp>
        <p:nvSpPr>
          <p:cNvPr id="4" name="Slide Number Placeholder 3"/>
          <p:cNvSpPr>
            <a:spLocks noGrp="1"/>
          </p:cNvSpPr>
          <p:nvPr>
            <p:ph type="sldNum" sz="quarter" idx="12"/>
          </p:nvPr>
        </p:nvSpPr>
        <p:spPr/>
        <p:txBody>
          <a:body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211685157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62538-DC4D-4667-96E5-B3278DDF8B12}"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867688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880548-5C08-4BE3-B63E-F2BB63B0B00C}" type="datetime1">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98687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sz="100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4A8D24A4-5FEC-4062-8995-EB21925B3B40}" type="datetime1">
              <a:rPr lang="en-US" smtClean="0"/>
              <a:t>1/13/2023</a:t>
            </a:fld>
            <a:endParaRPr lang="en-US" sz="1000"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35747434-7036-48DB-A148-6B3D8EE75CDA}" type="slidenum">
              <a:rPr lang="en-US" smtClean="0"/>
              <a:pPr/>
              <a:t>‹#›</a:t>
            </a:fld>
            <a:endParaRPr lang="en-US" sz="1000" dirty="0"/>
          </a:p>
        </p:txBody>
      </p:sp>
    </p:spTree>
    <p:extLst>
      <p:ext uri="{BB962C8B-B14F-4D97-AF65-F5344CB8AC3E}">
        <p14:creationId xmlns:p14="http://schemas.microsoft.com/office/powerpoint/2010/main" val="1992684253"/>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light bulb with business icons">
            <a:extLst>
              <a:ext uri="{FF2B5EF4-FFF2-40B4-BE49-F238E27FC236}">
                <a16:creationId xmlns:a16="http://schemas.microsoft.com/office/drawing/2014/main" id="{E6CAB03E-FD72-41C1-9BBC-4EE6493A3675}"/>
              </a:ext>
            </a:extLst>
          </p:cNvPr>
          <p:cNvPicPr>
            <a:picLocks noChangeAspect="1"/>
          </p:cNvPicPr>
          <p:nvPr/>
        </p:nvPicPr>
        <p:blipFill rotWithShape="1">
          <a:blip r:embed="rId2">
            <a:alphaModFix amt="40000"/>
          </a:blip>
          <a:srcRect t="11455" r="-1" b="8167"/>
          <a:stretch/>
        </p:blipFill>
        <p:spPr>
          <a:xfrm>
            <a:off x="1525" y="10"/>
            <a:ext cx="12188951" cy="6857990"/>
          </a:xfrm>
          <a:prstGeom prst="rect">
            <a:avLst/>
          </a:prstGeom>
        </p:spPr>
      </p:pic>
      <p:sp>
        <p:nvSpPr>
          <p:cNvPr id="2" name="Title 1">
            <a:extLst>
              <a:ext uri="{FF2B5EF4-FFF2-40B4-BE49-F238E27FC236}">
                <a16:creationId xmlns:a16="http://schemas.microsoft.com/office/drawing/2014/main" id="{A3D55E4F-3BBC-39E8-A4FF-75551665DB26}"/>
              </a:ext>
            </a:extLst>
          </p:cNvPr>
          <p:cNvSpPr>
            <a:spLocks noGrp="1"/>
          </p:cNvSpPr>
          <p:nvPr>
            <p:ph type="ctrTitle"/>
          </p:nvPr>
        </p:nvSpPr>
        <p:spPr>
          <a:xfrm>
            <a:off x="2562606" y="1122363"/>
            <a:ext cx="7063739" cy="2387600"/>
          </a:xfrm>
        </p:spPr>
        <p:txBody>
          <a:bodyPr>
            <a:normAutofit fontScale="90000"/>
          </a:bodyPr>
          <a:lstStyle/>
          <a:p>
            <a:r>
              <a:rPr lang="en-US" dirty="0">
                <a:solidFill>
                  <a:srgbClr val="FFFFFF"/>
                </a:solidFill>
              </a:rPr>
              <a:t>Unit of Work for Adventurous Activities</a:t>
            </a:r>
            <a:endParaRPr lang="en-GB" dirty="0">
              <a:solidFill>
                <a:srgbClr val="FFFFFF"/>
              </a:solidFill>
            </a:endParaRPr>
          </a:p>
        </p:txBody>
      </p:sp>
      <p:sp>
        <p:nvSpPr>
          <p:cNvPr id="3" name="Subtitle 2">
            <a:extLst>
              <a:ext uri="{FF2B5EF4-FFF2-40B4-BE49-F238E27FC236}">
                <a16:creationId xmlns:a16="http://schemas.microsoft.com/office/drawing/2014/main" id="{68876E57-618C-C1FE-D36B-2A25538A4D08}"/>
              </a:ext>
            </a:extLst>
          </p:cNvPr>
          <p:cNvSpPr>
            <a:spLocks noGrp="1"/>
          </p:cNvSpPr>
          <p:nvPr>
            <p:ph type="subTitle" idx="1"/>
          </p:nvPr>
        </p:nvSpPr>
        <p:spPr>
          <a:xfrm>
            <a:off x="2562606" y="3602038"/>
            <a:ext cx="7063739" cy="1655762"/>
          </a:xfrm>
        </p:spPr>
        <p:txBody>
          <a:bodyPr>
            <a:normAutofit/>
          </a:bodyPr>
          <a:lstStyle/>
          <a:p>
            <a:r>
              <a:rPr lang="en-US" dirty="0">
                <a:solidFill>
                  <a:srgbClr val="FFFFFF"/>
                </a:solidFill>
              </a:rPr>
              <a:t>Morgan Evans 1901000</a:t>
            </a:r>
            <a:endParaRPr lang="en-GB" dirty="0">
              <a:solidFill>
                <a:srgbClr val="FFFFFF"/>
              </a:solidFill>
            </a:endParaRPr>
          </a:p>
        </p:txBody>
      </p:sp>
    </p:spTree>
    <p:extLst>
      <p:ext uri="{BB962C8B-B14F-4D97-AF65-F5344CB8AC3E}">
        <p14:creationId xmlns:p14="http://schemas.microsoft.com/office/powerpoint/2010/main" val="1001207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5E7648A-F917-50FF-3EF0-2F3EA5ACF45D}"/>
              </a:ext>
            </a:extLst>
          </p:cNvPr>
          <p:cNvSpPr>
            <a:spLocks noGrp="1"/>
          </p:cNvSpPr>
          <p:nvPr>
            <p:ph type="title"/>
          </p:nvPr>
        </p:nvSpPr>
        <p:spPr>
          <a:xfrm>
            <a:off x="451515" y="1734857"/>
            <a:ext cx="3765483" cy="3388287"/>
          </a:xfrm>
        </p:spPr>
        <p:txBody>
          <a:bodyPr anchor="ctr">
            <a:normAutofit/>
          </a:bodyPr>
          <a:lstStyle/>
          <a:p>
            <a:r>
              <a:rPr lang="en-US" dirty="0"/>
              <a:t>Health and Well-being </a:t>
            </a:r>
            <a:r>
              <a:rPr lang="en-US" dirty="0" err="1"/>
              <a:t>AoLE</a:t>
            </a:r>
            <a:endParaRPr lang="en-GB" dirty="0"/>
          </a:p>
        </p:txBody>
      </p:sp>
      <p:sp>
        <p:nvSpPr>
          <p:cNvPr id="3" name="Content Placeholder 2">
            <a:extLst>
              <a:ext uri="{FF2B5EF4-FFF2-40B4-BE49-F238E27FC236}">
                <a16:creationId xmlns:a16="http://schemas.microsoft.com/office/drawing/2014/main" id="{1E78D0C1-B08B-9278-E86E-26DF53849835}"/>
              </a:ext>
            </a:extLst>
          </p:cNvPr>
          <p:cNvSpPr>
            <a:spLocks noGrp="1"/>
          </p:cNvSpPr>
          <p:nvPr>
            <p:ph idx="1"/>
          </p:nvPr>
        </p:nvSpPr>
        <p:spPr>
          <a:xfrm>
            <a:off x="6008068" y="978993"/>
            <a:ext cx="5365218" cy="4900014"/>
          </a:xfrm>
          <a:effectLst/>
        </p:spPr>
        <p:txBody>
          <a:bodyPr>
            <a:normAutofit/>
          </a:bodyPr>
          <a:lstStyle/>
          <a:p>
            <a:r>
              <a:rPr lang="en-US" dirty="0"/>
              <a:t>Holistic structure for understanding health and well-being.</a:t>
            </a:r>
          </a:p>
          <a:p>
            <a:r>
              <a:rPr lang="en-US" dirty="0"/>
              <a:t>Whole school approach.</a:t>
            </a:r>
          </a:p>
          <a:p>
            <a:r>
              <a:rPr lang="en-US" dirty="0"/>
              <a:t>Statements of what matters: Developing physical health and well-being has lifelong benefits. How we process and respond to our experiences affects our mental health and emotional well-being. Our decision-making impacts on the quality of our lives and the lives of others. How we engage with social influences shapes who we are and affects our health and well-being. Healthy relationships are fundamental to our well-being. </a:t>
            </a:r>
            <a:endParaRPr lang="en-GB" dirty="0"/>
          </a:p>
        </p:txBody>
      </p:sp>
    </p:spTree>
    <p:extLst>
      <p:ext uri="{BB962C8B-B14F-4D97-AF65-F5344CB8AC3E}">
        <p14:creationId xmlns:p14="http://schemas.microsoft.com/office/powerpoint/2010/main" val="4156206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E96E026-9C31-8FC5-8F2A-326C18F7D8A9}"/>
              </a:ext>
            </a:extLst>
          </p:cNvPr>
          <p:cNvSpPr>
            <a:spLocks noGrp="1"/>
          </p:cNvSpPr>
          <p:nvPr>
            <p:ph type="title"/>
          </p:nvPr>
        </p:nvSpPr>
        <p:spPr>
          <a:xfrm>
            <a:off x="451515" y="1734857"/>
            <a:ext cx="3765483" cy="3388287"/>
          </a:xfrm>
        </p:spPr>
        <p:txBody>
          <a:bodyPr anchor="ctr">
            <a:normAutofit/>
          </a:bodyPr>
          <a:lstStyle/>
          <a:p>
            <a:r>
              <a:rPr lang="en-US" dirty="0"/>
              <a:t>Outdoor classrooms/</a:t>
            </a:r>
            <a:br>
              <a:rPr lang="en-US" dirty="0"/>
            </a:br>
            <a:r>
              <a:rPr lang="en-US" dirty="0"/>
              <a:t>Play areas</a:t>
            </a:r>
            <a:endParaRPr lang="en-GB" dirty="0"/>
          </a:p>
        </p:txBody>
      </p:sp>
      <p:sp>
        <p:nvSpPr>
          <p:cNvPr id="3" name="Content Placeholder 2">
            <a:extLst>
              <a:ext uri="{FF2B5EF4-FFF2-40B4-BE49-F238E27FC236}">
                <a16:creationId xmlns:a16="http://schemas.microsoft.com/office/drawing/2014/main" id="{8B033886-706A-1CCF-6FDC-568163583222}"/>
              </a:ext>
            </a:extLst>
          </p:cNvPr>
          <p:cNvSpPr>
            <a:spLocks noGrp="1"/>
          </p:cNvSpPr>
          <p:nvPr>
            <p:ph idx="1"/>
          </p:nvPr>
        </p:nvSpPr>
        <p:spPr>
          <a:xfrm>
            <a:off x="6008068" y="978993"/>
            <a:ext cx="5365218" cy="4900014"/>
          </a:xfrm>
          <a:effectLst/>
        </p:spPr>
        <p:txBody>
          <a:bodyPr>
            <a:normAutofit/>
          </a:bodyPr>
          <a:lstStyle/>
          <a:p>
            <a:r>
              <a:rPr lang="en-US" dirty="0"/>
              <a:t>Outdoor learning areas offer a plethora of new learning opportunities as they are completely different environments to typical classrooms.</a:t>
            </a:r>
          </a:p>
          <a:p>
            <a:r>
              <a:rPr lang="en-US" dirty="0"/>
              <a:t>Different environments offer different affordances.</a:t>
            </a:r>
          </a:p>
          <a:p>
            <a:r>
              <a:rPr lang="en-US" dirty="0"/>
              <a:t>Due to the areas being open to the conditions, they cannot be used year round due to poor weather.</a:t>
            </a:r>
          </a:p>
          <a:p>
            <a:r>
              <a:rPr lang="en-US" dirty="0"/>
              <a:t>Having the classroom open to nature provides alternate perspectives for the pupils.</a:t>
            </a:r>
            <a:endParaRPr lang="en-GB" dirty="0"/>
          </a:p>
        </p:txBody>
      </p:sp>
    </p:spTree>
    <p:extLst>
      <p:ext uri="{BB962C8B-B14F-4D97-AF65-F5344CB8AC3E}">
        <p14:creationId xmlns:p14="http://schemas.microsoft.com/office/powerpoint/2010/main" val="4063897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35E79C0-D161-D7CA-115A-73A1AFD8B6F5}"/>
              </a:ext>
            </a:extLst>
          </p:cNvPr>
          <p:cNvSpPr>
            <a:spLocks noGrp="1"/>
          </p:cNvSpPr>
          <p:nvPr>
            <p:ph type="title"/>
          </p:nvPr>
        </p:nvSpPr>
        <p:spPr>
          <a:xfrm>
            <a:off x="451515" y="1734857"/>
            <a:ext cx="3765483" cy="3388287"/>
          </a:xfrm>
        </p:spPr>
        <p:txBody>
          <a:bodyPr anchor="ctr">
            <a:normAutofit/>
          </a:bodyPr>
          <a:lstStyle/>
          <a:p>
            <a:r>
              <a:rPr lang="en-US" dirty="0"/>
              <a:t>Pump track</a:t>
            </a:r>
            <a:endParaRPr lang="en-GB" dirty="0"/>
          </a:p>
        </p:txBody>
      </p:sp>
      <p:sp>
        <p:nvSpPr>
          <p:cNvPr id="3" name="Content Placeholder 2">
            <a:extLst>
              <a:ext uri="{FF2B5EF4-FFF2-40B4-BE49-F238E27FC236}">
                <a16:creationId xmlns:a16="http://schemas.microsoft.com/office/drawing/2014/main" id="{6AA6306A-5129-8E90-C6E0-29385D63D298}"/>
              </a:ext>
            </a:extLst>
          </p:cNvPr>
          <p:cNvSpPr>
            <a:spLocks noGrp="1"/>
          </p:cNvSpPr>
          <p:nvPr>
            <p:ph idx="1"/>
          </p:nvPr>
        </p:nvSpPr>
        <p:spPr>
          <a:xfrm>
            <a:off x="6008068" y="978993"/>
            <a:ext cx="5365218" cy="4900014"/>
          </a:xfrm>
          <a:effectLst/>
        </p:spPr>
        <p:txBody>
          <a:bodyPr>
            <a:normAutofit/>
          </a:bodyPr>
          <a:lstStyle/>
          <a:p>
            <a:r>
              <a:rPr lang="en-US" dirty="0"/>
              <a:t>Provides an equal opportunity for students to find a new passion that they may not have had access to.</a:t>
            </a:r>
          </a:p>
          <a:p>
            <a:r>
              <a:rPr lang="en-US" dirty="0"/>
              <a:t>Aids development of physical literacy as they learn to control their bodies in new environments and conquer new challenges.</a:t>
            </a:r>
          </a:p>
          <a:p>
            <a:r>
              <a:rPr lang="en-US" dirty="0"/>
              <a:t>Challenge by choice.</a:t>
            </a:r>
          </a:p>
          <a:p>
            <a:r>
              <a:rPr lang="en-US" dirty="0"/>
              <a:t>Possibly be used to connect outdoor learning areas.</a:t>
            </a:r>
            <a:endParaRPr lang="en-GB" dirty="0"/>
          </a:p>
        </p:txBody>
      </p:sp>
    </p:spTree>
    <p:extLst>
      <p:ext uri="{BB962C8B-B14F-4D97-AF65-F5344CB8AC3E}">
        <p14:creationId xmlns:p14="http://schemas.microsoft.com/office/powerpoint/2010/main" val="3824649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901869-9921-EEB1-26AD-7E4A7AC09668}"/>
              </a:ext>
            </a:extLst>
          </p:cNvPr>
          <p:cNvSpPr>
            <a:spLocks noGrp="1"/>
          </p:cNvSpPr>
          <p:nvPr>
            <p:ph type="title"/>
          </p:nvPr>
        </p:nvSpPr>
        <p:spPr>
          <a:xfrm>
            <a:off x="451515" y="1734857"/>
            <a:ext cx="3765483" cy="3388287"/>
          </a:xfrm>
        </p:spPr>
        <p:txBody>
          <a:bodyPr anchor="ctr">
            <a:normAutofit/>
          </a:bodyPr>
          <a:lstStyle/>
          <a:p>
            <a:r>
              <a:rPr lang="en-US" dirty="0"/>
              <a:t>Nature trail</a:t>
            </a:r>
            <a:endParaRPr lang="en-GB" dirty="0"/>
          </a:p>
        </p:txBody>
      </p:sp>
      <p:sp>
        <p:nvSpPr>
          <p:cNvPr id="3" name="Content Placeholder 2">
            <a:extLst>
              <a:ext uri="{FF2B5EF4-FFF2-40B4-BE49-F238E27FC236}">
                <a16:creationId xmlns:a16="http://schemas.microsoft.com/office/drawing/2014/main" id="{A9316844-8AE0-10D2-4DA5-CEFC361E352E}"/>
              </a:ext>
            </a:extLst>
          </p:cNvPr>
          <p:cNvSpPr>
            <a:spLocks noGrp="1"/>
          </p:cNvSpPr>
          <p:nvPr>
            <p:ph idx="1"/>
          </p:nvPr>
        </p:nvSpPr>
        <p:spPr>
          <a:xfrm>
            <a:off x="6008068" y="978993"/>
            <a:ext cx="5365218" cy="4900014"/>
          </a:xfrm>
          <a:effectLst/>
        </p:spPr>
        <p:txBody>
          <a:bodyPr>
            <a:normAutofit/>
          </a:bodyPr>
          <a:lstStyle/>
          <a:p>
            <a:r>
              <a:rPr lang="en-US" dirty="0"/>
              <a:t>Tranquil area that allows student to relax while performing low intensity exercise.</a:t>
            </a:r>
          </a:p>
          <a:p>
            <a:r>
              <a:rPr lang="en-US" dirty="0"/>
              <a:t>Aids with mental health as students feel free and surrounded by nature.</a:t>
            </a:r>
          </a:p>
          <a:p>
            <a:r>
              <a:rPr lang="en-US" dirty="0"/>
              <a:t>New surroundings and environment can help to inspire students with their work.</a:t>
            </a:r>
            <a:endParaRPr lang="en-GB" dirty="0"/>
          </a:p>
        </p:txBody>
      </p:sp>
    </p:spTree>
    <p:extLst>
      <p:ext uri="{BB962C8B-B14F-4D97-AF65-F5344CB8AC3E}">
        <p14:creationId xmlns:p14="http://schemas.microsoft.com/office/powerpoint/2010/main" val="1359645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4D63C12-2538-1871-9FAA-04DCC6ECDA35}"/>
              </a:ext>
            </a:extLst>
          </p:cNvPr>
          <p:cNvSpPr>
            <a:spLocks noGrp="1"/>
          </p:cNvSpPr>
          <p:nvPr>
            <p:ph type="title"/>
          </p:nvPr>
        </p:nvSpPr>
        <p:spPr>
          <a:xfrm>
            <a:off x="451515" y="1734857"/>
            <a:ext cx="3765483" cy="3388287"/>
          </a:xfrm>
        </p:spPr>
        <p:txBody>
          <a:bodyPr anchor="ctr">
            <a:normAutofit/>
          </a:bodyPr>
          <a:lstStyle/>
          <a:p>
            <a:r>
              <a:rPr lang="en-US" dirty="0"/>
              <a:t>Indoor climbing wall</a:t>
            </a:r>
            <a:endParaRPr lang="en-GB" dirty="0"/>
          </a:p>
        </p:txBody>
      </p:sp>
      <p:sp>
        <p:nvSpPr>
          <p:cNvPr id="3" name="Content Placeholder 2">
            <a:extLst>
              <a:ext uri="{FF2B5EF4-FFF2-40B4-BE49-F238E27FC236}">
                <a16:creationId xmlns:a16="http://schemas.microsoft.com/office/drawing/2014/main" id="{E7D93ECB-718D-E733-DF0C-E6AD64A6E23D}"/>
              </a:ext>
            </a:extLst>
          </p:cNvPr>
          <p:cNvSpPr>
            <a:spLocks noGrp="1"/>
          </p:cNvSpPr>
          <p:nvPr>
            <p:ph idx="1"/>
          </p:nvPr>
        </p:nvSpPr>
        <p:spPr>
          <a:xfrm>
            <a:off x="6008068" y="978993"/>
            <a:ext cx="5365218" cy="4900014"/>
          </a:xfrm>
          <a:effectLst/>
        </p:spPr>
        <p:txBody>
          <a:bodyPr>
            <a:normAutofit/>
          </a:bodyPr>
          <a:lstStyle/>
          <a:p>
            <a:r>
              <a:rPr lang="en-US" dirty="0"/>
              <a:t>Available all year round.</a:t>
            </a:r>
          </a:p>
          <a:p>
            <a:r>
              <a:rPr lang="en-US" dirty="0"/>
              <a:t>Improves physical literacy, problem solving, promotes teamwork and communication.</a:t>
            </a:r>
            <a:endParaRPr lang="en-GB" dirty="0"/>
          </a:p>
        </p:txBody>
      </p:sp>
    </p:spTree>
    <p:extLst>
      <p:ext uri="{BB962C8B-B14F-4D97-AF65-F5344CB8AC3E}">
        <p14:creationId xmlns:p14="http://schemas.microsoft.com/office/powerpoint/2010/main" val="4140697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5EB7ACD-3356-9C1C-7408-73CCDEA341BE}"/>
              </a:ext>
            </a:extLst>
          </p:cNvPr>
          <p:cNvSpPr>
            <a:spLocks noGrp="1"/>
          </p:cNvSpPr>
          <p:nvPr>
            <p:ph type="title"/>
          </p:nvPr>
        </p:nvSpPr>
        <p:spPr>
          <a:xfrm>
            <a:off x="451515" y="1734857"/>
            <a:ext cx="3765483" cy="3388287"/>
          </a:xfrm>
        </p:spPr>
        <p:txBody>
          <a:bodyPr anchor="ctr">
            <a:normAutofit/>
          </a:bodyPr>
          <a:lstStyle/>
          <a:p>
            <a:r>
              <a:rPr lang="en-US" dirty="0"/>
              <a:t>Weekly structure</a:t>
            </a:r>
            <a:br>
              <a:rPr lang="en-US" dirty="0"/>
            </a:br>
            <a:r>
              <a:rPr lang="en-US" dirty="0"/>
              <a:t>(6 weeks)</a:t>
            </a:r>
            <a:endParaRPr lang="en-GB" dirty="0"/>
          </a:p>
        </p:txBody>
      </p:sp>
      <p:sp>
        <p:nvSpPr>
          <p:cNvPr id="16" name="Content Placeholder 2">
            <a:extLst>
              <a:ext uri="{FF2B5EF4-FFF2-40B4-BE49-F238E27FC236}">
                <a16:creationId xmlns:a16="http://schemas.microsoft.com/office/drawing/2014/main" id="{36CA5408-E0D5-66A1-A0A5-5768BC2AC0D8}"/>
              </a:ext>
            </a:extLst>
          </p:cNvPr>
          <p:cNvSpPr>
            <a:spLocks noGrp="1"/>
          </p:cNvSpPr>
          <p:nvPr>
            <p:ph idx="1"/>
          </p:nvPr>
        </p:nvSpPr>
        <p:spPr>
          <a:xfrm>
            <a:off x="6008068" y="978993"/>
            <a:ext cx="5365218" cy="4900014"/>
          </a:xfrm>
          <a:effectLst/>
        </p:spPr>
        <p:txBody>
          <a:bodyPr>
            <a:normAutofit/>
          </a:bodyPr>
          <a:lstStyle/>
          <a:p>
            <a:r>
              <a:rPr lang="en-US" dirty="0"/>
              <a:t>Monday: Usual lessons</a:t>
            </a:r>
          </a:p>
          <a:p>
            <a:r>
              <a:rPr lang="en-US" dirty="0"/>
              <a:t>Tuesday: Mountain Biking (2 hours afternoon)</a:t>
            </a:r>
          </a:p>
          <a:p>
            <a:r>
              <a:rPr lang="en-US" dirty="0"/>
              <a:t>Wednesday: Usual lessons.</a:t>
            </a:r>
          </a:p>
          <a:p>
            <a:r>
              <a:rPr lang="en-GB" dirty="0"/>
              <a:t>Thursday: Bouldering (2 hours)</a:t>
            </a:r>
          </a:p>
          <a:p>
            <a:r>
              <a:rPr lang="en-GB" dirty="0"/>
              <a:t>Friday: Usual lessons, afternoon free choice.</a:t>
            </a:r>
          </a:p>
        </p:txBody>
      </p:sp>
    </p:spTree>
    <p:extLst>
      <p:ext uri="{BB962C8B-B14F-4D97-AF65-F5344CB8AC3E}">
        <p14:creationId xmlns:p14="http://schemas.microsoft.com/office/powerpoint/2010/main" val="1606785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5126F64-7228-5F3F-6F2D-E877E68AFD1C}"/>
              </a:ext>
            </a:extLst>
          </p:cNvPr>
          <p:cNvSpPr>
            <a:spLocks noGrp="1"/>
          </p:cNvSpPr>
          <p:nvPr>
            <p:ph type="title"/>
          </p:nvPr>
        </p:nvSpPr>
        <p:spPr>
          <a:xfrm>
            <a:off x="451515" y="1734857"/>
            <a:ext cx="3765483" cy="3388287"/>
          </a:xfrm>
        </p:spPr>
        <p:txBody>
          <a:bodyPr anchor="ctr">
            <a:normAutofit/>
          </a:bodyPr>
          <a:lstStyle/>
          <a:p>
            <a:r>
              <a:rPr lang="en-US" dirty="0"/>
              <a:t>“Usual lessons”</a:t>
            </a:r>
            <a:endParaRPr lang="en-GB" dirty="0"/>
          </a:p>
        </p:txBody>
      </p:sp>
      <p:sp>
        <p:nvSpPr>
          <p:cNvPr id="3" name="Content Placeholder 2">
            <a:extLst>
              <a:ext uri="{FF2B5EF4-FFF2-40B4-BE49-F238E27FC236}">
                <a16:creationId xmlns:a16="http://schemas.microsoft.com/office/drawing/2014/main" id="{B27572FD-1AC4-A79F-1EC3-E5396A76B8A8}"/>
              </a:ext>
            </a:extLst>
          </p:cNvPr>
          <p:cNvSpPr>
            <a:spLocks noGrp="1"/>
          </p:cNvSpPr>
          <p:nvPr>
            <p:ph idx="1"/>
          </p:nvPr>
        </p:nvSpPr>
        <p:spPr>
          <a:xfrm>
            <a:off x="6008068" y="978993"/>
            <a:ext cx="5365218" cy="4900014"/>
          </a:xfrm>
          <a:effectLst/>
        </p:spPr>
        <p:txBody>
          <a:bodyPr>
            <a:normAutofit lnSpcReduction="10000"/>
          </a:bodyPr>
          <a:lstStyle/>
          <a:p>
            <a:r>
              <a:rPr lang="en-US" dirty="0"/>
              <a:t>These are the core subjects, however there is opportunity to put a unique spin on each subject.</a:t>
            </a:r>
          </a:p>
          <a:p>
            <a:r>
              <a:rPr lang="en-US" dirty="0"/>
              <a:t>Each subject can take place in the outdoor learning areas.</a:t>
            </a:r>
          </a:p>
          <a:p>
            <a:r>
              <a:rPr lang="en-US" dirty="0"/>
              <a:t>During artistic lessons, students could benefit from the added inspiration that the environment can give them.</a:t>
            </a:r>
          </a:p>
          <a:p>
            <a:r>
              <a:rPr lang="en-US" dirty="0"/>
              <a:t>Mathematics and numeracy and science and technology can also be used, as students can work out force produced, angles and trajectory, movement speed and velocity, when looking at the mountain biking.</a:t>
            </a:r>
          </a:p>
          <a:p>
            <a:r>
              <a:rPr lang="en-US" dirty="0"/>
              <a:t>Being in an outdoor environment will give the pupil a sense of freedom that can help them process their thoughts in a calmer environment which will cause them less stress.</a:t>
            </a:r>
          </a:p>
        </p:txBody>
      </p:sp>
    </p:spTree>
    <p:extLst>
      <p:ext uri="{BB962C8B-B14F-4D97-AF65-F5344CB8AC3E}">
        <p14:creationId xmlns:p14="http://schemas.microsoft.com/office/powerpoint/2010/main" val="3695256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41BDAD-A891-2AF0-264C-E639B5EE2DC2}"/>
              </a:ext>
            </a:extLst>
          </p:cNvPr>
          <p:cNvSpPr>
            <a:spLocks noGrp="1"/>
          </p:cNvSpPr>
          <p:nvPr>
            <p:ph type="title"/>
          </p:nvPr>
        </p:nvSpPr>
        <p:spPr>
          <a:xfrm>
            <a:off x="451515" y="1734857"/>
            <a:ext cx="3765483" cy="3388287"/>
          </a:xfrm>
        </p:spPr>
        <p:txBody>
          <a:bodyPr anchor="ctr">
            <a:normAutofit/>
          </a:bodyPr>
          <a:lstStyle/>
          <a:p>
            <a:r>
              <a:rPr lang="en-US" dirty="0"/>
              <a:t>Mountain Biking</a:t>
            </a:r>
            <a:endParaRPr lang="en-GB" dirty="0"/>
          </a:p>
        </p:txBody>
      </p:sp>
      <p:sp>
        <p:nvSpPr>
          <p:cNvPr id="3" name="Content Placeholder 2">
            <a:extLst>
              <a:ext uri="{FF2B5EF4-FFF2-40B4-BE49-F238E27FC236}">
                <a16:creationId xmlns:a16="http://schemas.microsoft.com/office/drawing/2014/main" id="{C0F1620C-E579-8B7B-5A59-3E3D8C1FF7C1}"/>
              </a:ext>
            </a:extLst>
          </p:cNvPr>
          <p:cNvSpPr>
            <a:spLocks noGrp="1"/>
          </p:cNvSpPr>
          <p:nvPr>
            <p:ph idx="1"/>
          </p:nvPr>
        </p:nvSpPr>
        <p:spPr>
          <a:xfrm>
            <a:off x="6008068" y="978993"/>
            <a:ext cx="5365218" cy="4900014"/>
          </a:xfrm>
          <a:effectLst/>
        </p:spPr>
        <p:txBody>
          <a:bodyPr>
            <a:normAutofit/>
          </a:bodyPr>
          <a:lstStyle/>
          <a:p>
            <a:r>
              <a:rPr lang="en-US" dirty="0"/>
              <a:t>Bikes will be provided so each student has an equal opportunity.</a:t>
            </a:r>
          </a:p>
          <a:p>
            <a:r>
              <a:rPr lang="en-US" dirty="0"/>
              <a:t>Main focus will be physical development as students develop new strength through their lower body and core.</a:t>
            </a:r>
          </a:p>
          <a:p>
            <a:r>
              <a:rPr lang="en-US" dirty="0"/>
              <a:t>Students will become more confident as they develop their skills and take on new challenges.</a:t>
            </a:r>
          </a:p>
          <a:p>
            <a:r>
              <a:rPr lang="en-US" dirty="0"/>
              <a:t>Challenge by choice – students will be encouraged to test themselves while still working at their own ability as they develop at different rates.</a:t>
            </a:r>
          </a:p>
          <a:p>
            <a:r>
              <a:rPr lang="en-US" dirty="0"/>
              <a:t>Assessment opportunities – maneuver courses, time trial.</a:t>
            </a:r>
            <a:endParaRPr lang="en-GB" dirty="0"/>
          </a:p>
        </p:txBody>
      </p:sp>
    </p:spTree>
    <p:extLst>
      <p:ext uri="{BB962C8B-B14F-4D97-AF65-F5344CB8AC3E}">
        <p14:creationId xmlns:p14="http://schemas.microsoft.com/office/powerpoint/2010/main" val="1099434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C55803A-8478-4F30-C086-75E2057DF1BE}"/>
              </a:ext>
            </a:extLst>
          </p:cNvPr>
          <p:cNvSpPr>
            <a:spLocks noGrp="1"/>
          </p:cNvSpPr>
          <p:nvPr>
            <p:ph type="title"/>
          </p:nvPr>
        </p:nvSpPr>
        <p:spPr>
          <a:xfrm>
            <a:off x="451515" y="1734857"/>
            <a:ext cx="3765483" cy="3388287"/>
          </a:xfrm>
        </p:spPr>
        <p:txBody>
          <a:bodyPr anchor="ctr">
            <a:normAutofit/>
          </a:bodyPr>
          <a:lstStyle/>
          <a:p>
            <a:r>
              <a:rPr lang="en-US" dirty="0"/>
              <a:t>Bouldering</a:t>
            </a:r>
            <a:endParaRPr lang="en-GB" dirty="0"/>
          </a:p>
        </p:txBody>
      </p:sp>
      <p:sp>
        <p:nvSpPr>
          <p:cNvPr id="3" name="Content Placeholder 2">
            <a:extLst>
              <a:ext uri="{FF2B5EF4-FFF2-40B4-BE49-F238E27FC236}">
                <a16:creationId xmlns:a16="http://schemas.microsoft.com/office/drawing/2014/main" id="{E7EC4B63-25E5-1A75-724D-F07B69F8048D}"/>
              </a:ext>
            </a:extLst>
          </p:cNvPr>
          <p:cNvSpPr>
            <a:spLocks noGrp="1"/>
          </p:cNvSpPr>
          <p:nvPr>
            <p:ph idx="1"/>
          </p:nvPr>
        </p:nvSpPr>
        <p:spPr>
          <a:xfrm>
            <a:off x="6008068" y="978993"/>
            <a:ext cx="5365218" cy="4900014"/>
          </a:xfrm>
          <a:effectLst/>
        </p:spPr>
        <p:txBody>
          <a:bodyPr>
            <a:normAutofit/>
          </a:bodyPr>
          <a:lstStyle/>
          <a:p>
            <a:r>
              <a:rPr lang="en-US" dirty="0"/>
              <a:t>Emphasis on physical development and physical literacy – students developing grip strength and whole upper body strength, hand eye foot coordination also developed.</a:t>
            </a:r>
          </a:p>
          <a:p>
            <a:r>
              <a:rPr lang="en-US" dirty="0"/>
              <a:t>Social skills – working in groups, communicating the best route, spotting, encouraging teammates.</a:t>
            </a:r>
          </a:p>
          <a:p>
            <a:r>
              <a:rPr lang="en-US" dirty="0"/>
              <a:t>Challenge by choice – students can challenge themselves with how high they go or how far across they can go if they are not as confident.</a:t>
            </a:r>
          </a:p>
          <a:p>
            <a:r>
              <a:rPr lang="en-US" dirty="0"/>
              <a:t>Assessment opportunities – Assessing students based on how they performed when they started, some students could be able to get to the top, others might only be able to go halfway.</a:t>
            </a:r>
            <a:endParaRPr lang="en-GB" dirty="0"/>
          </a:p>
        </p:txBody>
      </p:sp>
    </p:spTree>
    <p:extLst>
      <p:ext uri="{BB962C8B-B14F-4D97-AF65-F5344CB8AC3E}">
        <p14:creationId xmlns:p14="http://schemas.microsoft.com/office/powerpoint/2010/main" val="761560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07F4A5C-2F27-34D7-669A-811B9BFBB3C7}"/>
              </a:ext>
            </a:extLst>
          </p:cNvPr>
          <p:cNvSpPr>
            <a:spLocks noGrp="1"/>
          </p:cNvSpPr>
          <p:nvPr>
            <p:ph type="title"/>
          </p:nvPr>
        </p:nvSpPr>
        <p:spPr>
          <a:xfrm>
            <a:off x="451515" y="1734857"/>
            <a:ext cx="3765483" cy="3388287"/>
          </a:xfrm>
        </p:spPr>
        <p:txBody>
          <a:bodyPr anchor="ctr">
            <a:normAutofit/>
          </a:bodyPr>
          <a:lstStyle/>
          <a:p>
            <a:r>
              <a:rPr lang="en-US" dirty="0"/>
              <a:t>Free choice</a:t>
            </a:r>
            <a:endParaRPr lang="en-GB" dirty="0"/>
          </a:p>
        </p:txBody>
      </p:sp>
      <p:sp>
        <p:nvSpPr>
          <p:cNvPr id="3" name="Content Placeholder 2">
            <a:extLst>
              <a:ext uri="{FF2B5EF4-FFF2-40B4-BE49-F238E27FC236}">
                <a16:creationId xmlns:a16="http://schemas.microsoft.com/office/drawing/2014/main" id="{EED24726-CE95-FF3B-4526-AFBB2DD6ADC3}"/>
              </a:ext>
            </a:extLst>
          </p:cNvPr>
          <p:cNvSpPr>
            <a:spLocks noGrp="1"/>
          </p:cNvSpPr>
          <p:nvPr>
            <p:ph idx="1"/>
          </p:nvPr>
        </p:nvSpPr>
        <p:spPr>
          <a:xfrm>
            <a:off x="6008068" y="978993"/>
            <a:ext cx="5365218" cy="4900014"/>
          </a:xfrm>
          <a:effectLst/>
        </p:spPr>
        <p:txBody>
          <a:bodyPr>
            <a:normAutofit/>
          </a:bodyPr>
          <a:lstStyle/>
          <a:p>
            <a:r>
              <a:rPr lang="en-US" dirty="0"/>
              <a:t>Pupils are able to choose their activity for the afternoon.</a:t>
            </a:r>
          </a:p>
          <a:p>
            <a:r>
              <a:rPr lang="en-US" dirty="0"/>
              <a:t>Challenge by choice – pupils could choose the activity they enjoy the most or something that they want to work on.</a:t>
            </a:r>
            <a:endParaRPr lang="en-GB" dirty="0"/>
          </a:p>
        </p:txBody>
      </p:sp>
    </p:spTree>
    <p:extLst>
      <p:ext uri="{BB962C8B-B14F-4D97-AF65-F5344CB8AC3E}">
        <p14:creationId xmlns:p14="http://schemas.microsoft.com/office/powerpoint/2010/main" val="4155944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414952-3BD1-4526-32A4-3FC1DB026E7B}"/>
              </a:ext>
            </a:extLst>
          </p:cNvPr>
          <p:cNvSpPr>
            <a:spLocks noGrp="1"/>
          </p:cNvSpPr>
          <p:nvPr>
            <p:ph type="title"/>
          </p:nvPr>
        </p:nvSpPr>
        <p:spPr>
          <a:xfrm>
            <a:off x="451515" y="1734857"/>
            <a:ext cx="3765483" cy="3388287"/>
          </a:xfrm>
        </p:spPr>
        <p:txBody>
          <a:bodyPr anchor="ctr">
            <a:normAutofit/>
          </a:bodyPr>
          <a:lstStyle/>
          <a:p>
            <a:r>
              <a:rPr lang="en-US" dirty="0"/>
              <a:t>Overview</a:t>
            </a:r>
            <a:endParaRPr lang="en-GB" dirty="0"/>
          </a:p>
        </p:txBody>
      </p:sp>
      <p:sp>
        <p:nvSpPr>
          <p:cNvPr id="3" name="Content Placeholder 2">
            <a:extLst>
              <a:ext uri="{FF2B5EF4-FFF2-40B4-BE49-F238E27FC236}">
                <a16:creationId xmlns:a16="http://schemas.microsoft.com/office/drawing/2014/main" id="{7AE3388F-DF70-3B34-C551-97DDE810A5EA}"/>
              </a:ext>
            </a:extLst>
          </p:cNvPr>
          <p:cNvSpPr>
            <a:spLocks noGrp="1"/>
          </p:cNvSpPr>
          <p:nvPr>
            <p:ph idx="1"/>
          </p:nvPr>
        </p:nvSpPr>
        <p:spPr>
          <a:xfrm>
            <a:off x="6008068" y="978993"/>
            <a:ext cx="5365218" cy="4900014"/>
          </a:xfrm>
          <a:effectLst/>
        </p:spPr>
        <p:txBody>
          <a:bodyPr>
            <a:normAutofit/>
          </a:bodyPr>
          <a:lstStyle/>
          <a:p>
            <a:r>
              <a:rPr lang="en-US" dirty="0"/>
              <a:t>This unit of work will benefit students in multiple ways.</a:t>
            </a:r>
          </a:p>
          <a:p>
            <a:r>
              <a:rPr lang="en-US" dirty="0"/>
              <a:t>Mental well-being – offers students a stress free learning environment where they can express themselves freely.</a:t>
            </a:r>
          </a:p>
          <a:p>
            <a:r>
              <a:rPr lang="en-US" dirty="0"/>
              <a:t>Physical well-being – students have the opportunities to develop different types of strength that they would not normally have.</a:t>
            </a:r>
          </a:p>
          <a:p>
            <a:r>
              <a:rPr lang="en-US" dirty="0"/>
              <a:t>New opportunities.</a:t>
            </a:r>
          </a:p>
          <a:p>
            <a:r>
              <a:rPr lang="en-US" dirty="0"/>
              <a:t>Assessment that is unique to every individual.</a:t>
            </a:r>
            <a:endParaRPr lang="en-GB" dirty="0"/>
          </a:p>
        </p:txBody>
      </p:sp>
    </p:spTree>
    <p:extLst>
      <p:ext uri="{BB962C8B-B14F-4D97-AF65-F5344CB8AC3E}">
        <p14:creationId xmlns:p14="http://schemas.microsoft.com/office/powerpoint/2010/main" val="4111323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296E716-9210-8333-33E1-262A469E1A2C}"/>
              </a:ext>
            </a:extLst>
          </p:cNvPr>
          <p:cNvSpPr>
            <a:spLocks noGrp="1"/>
          </p:cNvSpPr>
          <p:nvPr>
            <p:ph type="title"/>
          </p:nvPr>
        </p:nvSpPr>
        <p:spPr>
          <a:xfrm>
            <a:off x="451514" y="947607"/>
            <a:ext cx="4389427" cy="4962786"/>
          </a:xfrm>
        </p:spPr>
        <p:txBody>
          <a:bodyPr vert="horz" lIns="91440" tIns="45720" rIns="91440" bIns="45720" rtlCol="0" anchor="ctr">
            <a:normAutofit/>
          </a:bodyPr>
          <a:lstStyle/>
          <a:p>
            <a:r>
              <a:rPr lang="en-US" sz="5400" dirty="0"/>
              <a:t>Any questions?</a:t>
            </a:r>
          </a:p>
        </p:txBody>
      </p:sp>
    </p:spTree>
    <p:extLst>
      <p:ext uri="{BB962C8B-B14F-4D97-AF65-F5344CB8AC3E}">
        <p14:creationId xmlns:p14="http://schemas.microsoft.com/office/powerpoint/2010/main" val="31563788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614</TotalTime>
  <Words>721</Words>
  <Application>Microsoft Office PowerPoint</Application>
  <PresentationFormat>Widescreen</PresentationFormat>
  <Paragraphs>56</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Century Gothic</vt:lpstr>
      <vt:lpstr>Wingdings 2</vt:lpstr>
      <vt:lpstr>Quotable</vt:lpstr>
      <vt:lpstr>Unit of Work for Adventurous Activities</vt:lpstr>
      <vt:lpstr>Health and Well-being AoLE</vt:lpstr>
      <vt:lpstr>Outdoor classrooms/ Play areas</vt:lpstr>
      <vt:lpstr>Pump track</vt:lpstr>
      <vt:lpstr>Nature trail</vt:lpstr>
      <vt:lpstr>Indoor climbing wall</vt:lpstr>
      <vt:lpstr>Weekly structure (6 weeks)</vt:lpstr>
      <vt:lpstr>“Usual lessons”</vt:lpstr>
      <vt:lpstr>Mountain Biking</vt:lpstr>
      <vt:lpstr>Bouldering</vt:lpstr>
      <vt:lpstr>Free choice</vt:lpstr>
      <vt:lpstr>Overview</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of Work for Adventurous Activities</dc:title>
  <dc:creator>Morgan Evans</dc:creator>
  <cp:lastModifiedBy>Morgan Evans</cp:lastModifiedBy>
  <cp:revision>1</cp:revision>
  <dcterms:created xsi:type="dcterms:W3CDTF">2023-01-12T15:07:09Z</dcterms:created>
  <dcterms:modified xsi:type="dcterms:W3CDTF">2023-01-13T12:18:05Z</dcterms:modified>
</cp:coreProperties>
</file>