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302" r:id="rId3"/>
    <p:sldId id="322" r:id="rId4"/>
    <p:sldId id="303" r:id="rId5"/>
    <p:sldId id="304" r:id="rId6"/>
    <p:sldId id="323" r:id="rId7"/>
    <p:sldId id="264" r:id="rId8"/>
    <p:sldId id="324" r:id="rId9"/>
    <p:sldId id="321" r:id="rId10"/>
    <p:sldId id="297" r:id="rId11"/>
    <p:sldId id="32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2" d="100"/>
          <a:sy n="72" d="100"/>
        </p:scale>
        <p:origin x="61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52EC4D-8A9F-4CB7-9A66-FE247B196687}" type="datetimeFigureOut">
              <a:rPr lang="en-GB" smtClean="0"/>
              <a:t>27/01/2019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0A4301-5F6D-434F-98D6-E94D9F95B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1564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0480C9EF-47C5-4F9B-AD94-38ED894B5BE1}" type="datetimeFigureOut">
              <a:rPr lang="en-GB" smtClean="0"/>
              <a:t>27/01/2019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2941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27/01/2019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144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27/01/2019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40640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27/01/2019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887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27/01/2019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311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27/01/2019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657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27/01/2019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6265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27/01/2019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722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27/01/2019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92823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27/01/2019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152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27/01/2019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0957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0480C9EF-47C5-4F9B-AD94-38ED894B5BE1}" type="datetimeFigureOut">
              <a:rPr lang="en-GB" smtClean="0"/>
              <a:t>27/01/2019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6420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Health boards in wales: managing organisations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Case Study and Comparison</a:t>
            </a:r>
          </a:p>
        </p:txBody>
      </p:sp>
    </p:spTree>
    <p:extLst>
      <p:ext uri="{BB962C8B-B14F-4D97-AF65-F5344CB8AC3E}">
        <p14:creationId xmlns:p14="http://schemas.microsoft.com/office/powerpoint/2010/main" val="28490552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in wales: an overview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1655" y="1679180"/>
            <a:ext cx="4301064" cy="4629546"/>
          </a:xfrm>
        </p:spPr>
      </p:pic>
    </p:spTree>
    <p:extLst>
      <p:ext uri="{BB962C8B-B14F-4D97-AF65-F5344CB8AC3E}">
        <p14:creationId xmlns:p14="http://schemas.microsoft.com/office/powerpoint/2010/main" val="30849048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2112F-52DB-4054-ACC8-B5A9D52AE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09577C-3B99-4558-A1EC-88EF7EA642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we look at the next two slides, try to think of how each COMPARE and CONTRAST</a:t>
            </a:r>
          </a:p>
          <a:p>
            <a:endParaRPr lang="en-GB" dirty="0"/>
          </a:p>
          <a:p>
            <a:r>
              <a:rPr lang="en-GB" dirty="0"/>
              <a:t>What do each of those key words mean?</a:t>
            </a:r>
          </a:p>
          <a:p>
            <a:endParaRPr lang="en-GB" dirty="0"/>
          </a:p>
          <a:p>
            <a:r>
              <a:rPr lang="en-GB" dirty="0"/>
              <a:t>Think about size, location, and needs of each in particular </a:t>
            </a:r>
          </a:p>
        </p:txBody>
      </p:sp>
    </p:spTree>
    <p:extLst>
      <p:ext uri="{BB962C8B-B14F-4D97-AF65-F5344CB8AC3E}">
        <p14:creationId xmlns:p14="http://schemas.microsoft.com/office/powerpoint/2010/main" val="38164036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abmu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3135" y="450576"/>
            <a:ext cx="3388846" cy="4428612"/>
          </a:xfr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EF4ADCE-7D97-46BF-A41F-6A19AA7D0B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648" t="39578" r="14687" b="45623"/>
          <a:stretch/>
        </p:blipFill>
        <p:spPr>
          <a:xfrm>
            <a:off x="5923722" y="5117727"/>
            <a:ext cx="5977788" cy="11550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F10DB41-7123-43BA-B839-1BBF29038464}"/>
              </a:ext>
            </a:extLst>
          </p:cNvPr>
          <p:cNvSpPr txBox="1"/>
          <p:nvPr/>
        </p:nvSpPr>
        <p:spPr>
          <a:xfrm>
            <a:off x="1061909" y="1910847"/>
            <a:ext cx="515509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dirty="0"/>
              <a:t>2.3 Million patient contacts per year (270,000 mental health and 900,000 seen in the community)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dirty="0"/>
              <a:t>2,239 beds across all hospitals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dirty="0"/>
              <a:t>500,000 </a:t>
            </a:r>
            <a:r>
              <a:rPr lang="en-GB" sz="3000" dirty="0" err="1"/>
              <a:t>xrays</a:t>
            </a:r>
            <a:r>
              <a:rPr lang="en-GB" sz="3000" dirty="0"/>
              <a:t> per year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dirty="0"/>
              <a:t>6.3 million blood tests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dirty="0"/>
              <a:t>Over 70,000 emergency admissions </a:t>
            </a:r>
          </a:p>
        </p:txBody>
      </p:sp>
    </p:spTree>
    <p:extLst>
      <p:ext uri="{BB962C8B-B14F-4D97-AF65-F5344CB8AC3E}">
        <p14:creationId xmlns:p14="http://schemas.microsoft.com/office/powerpoint/2010/main" val="3112991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Hywel </a:t>
            </a:r>
            <a:r>
              <a:rPr lang="en-GB" dirty="0" err="1"/>
              <a:t>dda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354" y="3220279"/>
            <a:ext cx="7629732" cy="2641765"/>
          </a:xfr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7E49F99-0D4E-4484-B383-418D1EED38A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180" t="28739" r="44804" b="30390"/>
          <a:stretch/>
        </p:blipFill>
        <p:spPr>
          <a:xfrm>
            <a:off x="8112194" y="3220279"/>
            <a:ext cx="4079806" cy="337682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7120691-CE64-4513-BA08-82E18A9AA6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4909" y="147480"/>
            <a:ext cx="5772150" cy="2505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8477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69E97-8A17-4DED-BBFF-D5FF15B113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thoughts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73AF80-C246-4495-A719-E4714C5C2C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 you notice?</a:t>
            </a:r>
          </a:p>
        </p:txBody>
      </p:sp>
    </p:spTree>
    <p:extLst>
      <p:ext uri="{BB962C8B-B14F-4D97-AF65-F5344CB8AC3E}">
        <p14:creationId xmlns:p14="http://schemas.microsoft.com/office/powerpoint/2010/main" val="19638187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8226" y="66232"/>
            <a:ext cx="9720072" cy="1499616"/>
          </a:xfrm>
        </p:spPr>
        <p:txBody>
          <a:bodyPr/>
          <a:lstStyle/>
          <a:p>
            <a:r>
              <a:rPr lang="en-GB" dirty="0"/>
              <a:t>Current New Health Drivers in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7823325"/>
              </p:ext>
            </p:extLst>
          </p:nvPr>
        </p:nvGraphicFramePr>
        <p:xfrm>
          <a:off x="2032000" y="1372394"/>
          <a:ext cx="8128000" cy="5234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703655392"/>
                    </a:ext>
                  </a:extLst>
                </a:gridCol>
              </a:tblGrid>
              <a:tr h="648144">
                <a:tc>
                  <a:txBody>
                    <a:bodyPr/>
                    <a:lstStyle/>
                    <a:p>
                      <a:pPr algn="ctr"/>
                      <a:r>
                        <a:rPr lang="en-GB" sz="3300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336741"/>
                  </a:ext>
                </a:extLst>
              </a:tr>
              <a:tr h="648144">
                <a:tc>
                  <a:txBody>
                    <a:bodyPr/>
                    <a:lstStyle/>
                    <a:p>
                      <a:pPr algn="ctr"/>
                      <a:r>
                        <a:rPr lang="en-GB" sz="3300" dirty="0"/>
                        <a:t>Adverse Childhood Experiences (ACEs)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443270"/>
                  </a:ext>
                </a:extLst>
              </a:tr>
              <a:tr h="697136">
                <a:tc>
                  <a:txBody>
                    <a:bodyPr/>
                    <a:lstStyle/>
                    <a:p>
                      <a:pPr algn="ctr"/>
                      <a:r>
                        <a:rPr lang="en-GB" sz="3300" dirty="0"/>
                        <a:t>Domestic Abuse and Sexual Violence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6308740"/>
                  </a:ext>
                </a:extLst>
              </a:tr>
              <a:tr h="648144">
                <a:tc>
                  <a:txBody>
                    <a:bodyPr/>
                    <a:lstStyle/>
                    <a:p>
                      <a:pPr algn="ctr"/>
                      <a:r>
                        <a:rPr lang="en-GB" sz="3300" dirty="0"/>
                        <a:t>Child Sexual Exploitation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0586488"/>
                  </a:ext>
                </a:extLst>
              </a:tr>
              <a:tr h="648144">
                <a:tc>
                  <a:txBody>
                    <a:bodyPr/>
                    <a:lstStyle/>
                    <a:p>
                      <a:pPr algn="ctr"/>
                      <a:r>
                        <a:rPr lang="en-GB" sz="3300" dirty="0"/>
                        <a:t>Human Trafficking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2112490"/>
                  </a:ext>
                </a:extLst>
              </a:tr>
              <a:tr h="648144">
                <a:tc>
                  <a:txBody>
                    <a:bodyPr/>
                    <a:lstStyle/>
                    <a:p>
                      <a:pPr algn="ctr"/>
                      <a:r>
                        <a:rPr lang="en-GB" sz="3300" dirty="0"/>
                        <a:t>Radicalisation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0722951"/>
                  </a:ext>
                </a:extLst>
              </a:tr>
              <a:tr h="648144">
                <a:tc>
                  <a:txBody>
                    <a:bodyPr/>
                    <a:lstStyle/>
                    <a:p>
                      <a:pPr algn="ctr"/>
                      <a:r>
                        <a:rPr lang="en-GB" sz="3300" dirty="0"/>
                        <a:t>Cultural Issues (including FGM)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5746227"/>
                  </a:ext>
                </a:extLst>
              </a:tr>
              <a:tr h="648144">
                <a:tc>
                  <a:txBody>
                    <a:bodyPr/>
                    <a:lstStyle/>
                    <a:p>
                      <a:pPr algn="ctr"/>
                      <a:r>
                        <a:rPr lang="en-GB" sz="3300" dirty="0"/>
                        <a:t>Alcohol Consumption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33257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901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C7D85-3C82-411B-8D24-D430A3C80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475A55-04D7-4E77-AA23-23BF841207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do you think a country or community decides which health drivers they will focus on?</a:t>
            </a:r>
          </a:p>
          <a:p>
            <a:r>
              <a:rPr lang="en-GB" dirty="0"/>
              <a:t>How will this impact on services?</a:t>
            </a:r>
          </a:p>
          <a:p>
            <a:r>
              <a:rPr lang="en-GB" dirty="0"/>
              <a:t>Do you think it will have any impact on the organisation itself?</a:t>
            </a:r>
          </a:p>
        </p:txBody>
      </p:sp>
    </p:spTree>
    <p:extLst>
      <p:ext uri="{BB962C8B-B14F-4D97-AF65-F5344CB8AC3E}">
        <p14:creationId xmlns:p14="http://schemas.microsoft.com/office/powerpoint/2010/main" val="567685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8CF00-29A6-469D-A8B4-1F49B8345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WAYS OF WORKING (</a:t>
            </a:r>
            <a:r>
              <a:rPr lang="en-GB" dirty="0" err="1"/>
              <a:t>WbFGA</a:t>
            </a:r>
            <a:r>
              <a:rPr lang="en-GB" dirty="0"/>
              <a:t> 2015)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8C9F3-6501-4669-A454-29CAB2F09F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5 Aspects: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Prevention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Integration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Collaboration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Involvement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Thinking long-term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How can health professionals in particular ensure they adhere to this? Think of three rules they can put in place </a:t>
            </a:r>
          </a:p>
        </p:txBody>
      </p:sp>
    </p:spTree>
    <p:extLst>
      <p:ext uri="{BB962C8B-B14F-4D97-AF65-F5344CB8AC3E}">
        <p14:creationId xmlns:p14="http://schemas.microsoft.com/office/powerpoint/2010/main" val="41029345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Well-being Statement (2016) 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25296"/>
            <a:ext cx="11353800" cy="6473952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Verdana" pitchFamily="34" charset="0"/>
                <a:ea typeface="Verdana" pitchFamily="34" charset="0"/>
                <a:cs typeface="Verdana" pitchFamily="34" charset="0"/>
              </a:rPr>
              <a:t>Making sure you have your rights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Verdana" pitchFamily="34" charset="0"/>
                <a:ea typeface="Verdana" pitchFamily="34" charset="0"/>
                <a:cs typeface="Verdana" pitchFamily="34" charset="0"/>
              </a:rPr>
              <a:t>Being physically, mentally and emotionally happy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Verdana" pitchFamily="34" charset="0"/>
                <a:ea typeface="Verdana" pitchFamily="34" charset="0"/>
                <a:cs typeface="Verdana" pitchFamily="34" charset="0"/>
              </a:rPr>
              <a:t>You are protected from abuse, harm and neglect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Verdana" pitchFamily="34" charset="0"/>
                <a:ea typeface="Verdana" pitchFamily="34" charset="0"/>
                <a:cs typeface="Verdana" pitchFamily="34" charset="0"/>
              </a:rPr>
              <a:t>Having education, training, sports and play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Verdana" pitchFamily="34" charset="0"/>
                <a:ea typeface="Verdana" pitchFamily="34" charset="0"/>
                <a:cs typeface="Verdana" pitchFamily="34" charset="0"/>
              </a:rPr>
              <a:t>Positive relationships with family and friends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Verdana" pitchFamily="34" charset="0"/>
                <a:ea typeface="Verdana" pitchFamily="34" charset="0"/>
                <a:cs typeface="Verdana" pitchFamily="34" charset="0"/>
              </a:rPr>
              <a:t>Being part of the community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Verdana" pitchFamily="34" charset="0"/>
                <a:ea typeface="Verdana" pitchFamily="34" charset="0"/>
                <a:cs typeface="Verdana" pitchFamily="34" charset="0"/>
              </a:rPr>
              <a:t>Having a social life and enough money to live a healthy life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Verdana" pitchFamily="34" charset="0"/>
                <a:ea typeface="Verdana" pitchFamily="34" charset="0"/>
                <a:cs typeface="Verdana" pitchFamily="34" charset="0"/>
              </a:rPr>
              <a:t>Having a good home</a:t>
            </a:r>
          </a:p>
          <a:p>
            <a:pPr marL="457200" indent="-457200">
              <a:buFont typeface="+mj-lt"/>
              <a:buAutoNum type="arabicPeriod"/>
            </a:pP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buNone/>
            </a:pPr>
            <a:r>
              <a:rPr lang="en-GB" dirty="0">
                <a:latin typeface="Verdana" pitchFamily="34" charset="0"/>
                <a:ea typeface="Verdana" pitchFamily="34" charset="0"/>
                <a:cs typeface="Verdana" pitchFamily="34" charset="0"/>
              </a:rPr>
              <a:t>Choose ONE to discuss </a:t>
            </a:r>
          </a:p>
          <a:p>
            <a:pPr marL="0" indent="0">
              <a:buNone/>
            </a:pPr>
            <a:r>
              <a:rPr lang="en-GB" dirty="0">
                <a:latin typeface="Verdana" pitchFamily="34" charset="0"/>
                <a:ea typeface="Verdana" pitchFamily="34" charset="0"/>
                <a:cs typeface="Verdana" pitchFamily="34" charset="0"/>
              </a:rPr>
              <a:t>Please write it down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30007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ABD39-E654-41C1-A28B-4F150206AC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25CA29-95E4-4D37-8497-D4A98A18CC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are now going to examine the issues in trying to implement your chosen statement </a:t>
            </a:r>
          </a:p>
          <a:p>
            <a:r>
              <a:rPr lang="en-GB" dirty="0"/>
              <a:t>Think of it from the perspective of the </a:t>
            </a:r>
          </a:p>
          <a:p>
            <a:r>
              <a:rPr lang="en-GB" dirty="0"/>
              <a:t>Service user</a:t>
            </a:r>
          </a:p>
          <a:p>
            <a:r>
              <a:rPr lang="en-GB" dirty="0"/>
              <a:t>Family </a:t>
            </a:r>
          </a:p>
          <a:p>
            <a:r>
              <a:rPr lang="en-GB" dirty="0"/>
              <a:t>Professional</a:t>
            </a:r>
          </a:p>
          <a:p>
            <a:r>
              <a:rPr lang="en-GB" dirty="0"/>
              <a:t>Local council</a:t>
            </a:r>
          </a:p>
          <a:p>
            <a:r>
              <a:rPr lang="en-GB" dirty="0"/>
              <a:t>Welsh Government </a:t>
            </a:r>
          </a:p>
          <a:p>
            <a:r>
              <a:rPr lang="en-GB" dirty="0"/>
              <a:t>Central Government </a:t>
            </a:r>
          </a:p>
        </p:txBody>
      </p:sp>
    </p:spTree>
    <p:extLst>
      <p:ext uri="{BB962C8B-B14F-4D97-AF65-F5344CB8AC3E}">
        <p14:creationId xmlns:p14="http://schemas.microsoft.com/office/powerpoint/2010/main" val="19828640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813</TotalTime>
  <Words>307</Words>
  <Application>Microsoft Office PowerPoint</Application>
  <PresentationFormat>Widescreen</PresentationFormat>
  <Paragraphs>63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Tw Cen MT</vt:lpstr>
      <vt:lpstr>Tw Cen MT Condensed</vt:lpstr>
      <vt:lpstr>Verdana</vt:lpstr>
      <vt:lpstr>Wingdings 3</vt:lpstr>
      <vt:lpstr>Integral</vt:lpstr>
      <vt:lpstr>Health boards in wales: managing organisations</vt:lpstr>
      <vt:lpstr>Health in wales: an overview</vt:lpstr>
      <vt:lpstr>task</vt:lpstr>
      <vt:lpstr>abmu</vt:lpstr>
      <vt:lpstr>Hywel dda</vt:lpstr>
      <vt:lpstr>Your thoughts </vt:lpstr>
      <vt:lpstr>Current New Health Drivers in Wales</vt:lpstr>
      <vt:lpstr>Question</vt:lpstr>
      <vt:lpstr>WAYS OF WORKING (WbFGA 2015)</vt:lpstr>
      <vt:lpstr>  Well-being Statement (2016)   </vt:lpstr>
      <vt:lpstr>TASK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Healthier Wales</dc:title>
  <dc:creator>Tania Gulliford</dc:creator>
  <cp:lastModifiedBy>Tania Davies</cp:lastModifiedBy>
  <cp:revision>33</cp:revision>
  <dcterms:created xsi:type="dcterms:W3CDTF">2017-03-29T09:36:58Z</dcterms:created>
  <dcterms:modified xsi:type="dcterms:W3CDTF">2019-01-27T00:40:31Z</dcterms:modified>
</cp:coreProperties>
</file>