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1" r:id="rId3"/>
    <p:sldId id="260" r:id="rId4"/>
    <p:sldId id="269" r:id="rId5"/>
    <p:sldId id="267" r:id="rId6"/>
    <p:sldId id="263" r:id="rId7"/>
    <p:sldId id="273" r:id="rId8"/>
    <p:sldId id="280" r:id="rId9"/>
    <p:sldId id="284" r:id="rId10"/>
    <p:sldId id="283" r:id="rId11"/>
    <p:sldId id="285" r:id="rId12"/>
    <p:sldId id="281" r:id="rId13"/>
    <p:sldId id="275" r:id="rId14"/>
    <p:sldId id="282" r:id="rId15"/>
    <p:sldId id="28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F4F"/>
    <a:srgbClr val="009999"/>
    <a:srgbClr val="8F8FFF"/>
    <a:srgbClr val="66FFFF"/>
    <a:srgbClr val="0046D2"/>
    <a:srgbClr val="6EC2E8"/>
    <a:srgbClr val="55A0D3"/>
    <a:srgbClr val="66CCFF"/>
    <a:srgbClr val="B7B7FF"/>
    <a:srgbClr val="EC77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3E84AA-8EC1-4243-B4F5-8D1D5BCF51F0}" v="1450" dt="2025-11-10T08:40:21.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autoAdjust="0"/>
  </p:normalViewPr>
  <p:slideViewPr>
    <p:cSldViewPr snapToGrid="0">
      <p:cViewPr varScale="1">
        <p:scale>
          <a:sx n="94" d="100"/>
          <a:sy n="94" d="100"/>
        </p:scale>
        <p:origin x="556" y="6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5" d="100"/>
          <a:sy n="75" d="100"/>
        </p:scale>
        <p:origin x="3364" y="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Poznanska" userId="afc76586f1ab154f" providerId="LiveId" clId="{F4D9E059-A4D9-4ECE-90F3-CEEB9A074F94}"/>
    <pc:docChg chg="undo redo custSel addSld delSld modSld sldOrd">
      <pc:chgData name="Anna Poznanska" userId="afc76586f1ab154f" providerId="LiveId" clId="{F4D9E059-A4D9-4ECE-90F3-CEEB9A074F94}" dt="2025-11-10T08:41:58.955" v="2583" actId="1076"/>
      <pc:docMkLst>
        <pc:docMk/>
      </pc:docMkLst>
      <pc:sldChg chg="addSp delSp modSp mod setBg delDesignElem">
        <pc:chgData name="Anna Poznanska" userId="afc76586f1ab154f" providerId="LiveId" clId="{F4D9E059-A4D9-4ECE-90F3-CEEB9A074F94}" dt="2025-11-10T08:41:58.955" v="2583" actId="1076"/>
        <pc:sldMkLst>
          <pc:docMk/>
          <pc:sldMk cId="3565401285" sldId="256"/>
        </pc:sldMkLst>
        <pc:spChg chg="add mod">
          <ac:chgData name="Anna Poznanska" userId="afc76586f1ab154f" providerId="LiveId" clId="{F4D9E059-A4D9-4ECE-90F3-CEEB9A074F94}" dt="2025-11-10T08:41:41.835" v="2582" actId="20577"/>
          <ac:spMkLst>
            <pc:docMk/>
            <pc:sldMk cId="3565401285" sldId="256"/>
            <ac:spMk id="2" creationId="{2025E684-B2CD-A3A4-FC00-9F72460C3250}"/>
          </ac:spMkLst>
        </pc:spChg>
        <pc:spChg chg="mod">
          <ac:chgData name="Anna Poznanska" userId="afc76586f1ab154f" providerId="LiveId" clId="{F4D9E059-A4D9-4ECE-90F3-CEEB9A074F94}" dt="2025-11-10T08:40:32.102" v="2568" actId="1076"/>
          <ac:spMkLst>
            <pc:docMk/>
            <pc:sldMk cId="3565401285" sldId="256"/>
            <ac:spMk id="8" creationId="{12F297B3-E43A-C236-6CAC-450E7E43FFE5}"/>
          </ac:spMkLst>
        </pc:spChg>
        <pc:spChg chg="mod">
          <ac:chgData name="Anna Poznanska" userId="afc76586f1ab154f" providerId="LiveId" clId="{F4D9E059-A4D9-4ECE-90F3-CEEB9A074F94}" dt="2025-11-10T08:41:58.955" v="2583" actId="1076"/>
          <ac:spMkLst>
            <pc:docMk/>
            <pc:sldMk cId="3565401285" sldId="256"/>
            <ac:spMk id="9" creationId="{261A0751-7BBB-B432-CADA-16F64B752FB2}"/>
          </ac:spMkLst>
        </pc:spChg>
        <pc:spChg chg="add del">
          <ac:chgData name="Anna Poznanska" userId="afc76586f1ab154f" providerId="LiveId" clId="{F4D9E059-A4D9-4ECE-90F3-CEEB9A074F94}" dt="2025-11-07T16:34:57.595" v="1697"/>
          <ac:spMkLst>
            <pc:docMk/>
            <pc:sldMk cId="3565401285" sldId="256"/>
            <ac:spMk id="69" creationId="{B7BD7FCF-A254-4A97-A15C-319B67622677}"/>
          </ac:spMkLst>
        </pc:spChg>
        <pc:spChg chg="add del">
          <ac:chgData name="Anna Poznanska" userId="afc76586f1ab154f" providerId="LiveId" clId="{F4D9E059-A4D9-4ECE-90F3-CEEB9A074F94}" dt="2025-11-07T16:34:57.595" v="1697"/>
          <ac:spMkLst>
            <pc:docMk/>
            <pc:sldMk cId="3565401285" sldId="256"/>
            <ac:spMk id="70" creationId="{52FFAF72-6204-4676-9C6F-9A4CC4D91805}"/>
          </ac:spMkLst>
        </pc:spChg>
        <pc:picChg chg="mod">
          <ac:chgData name="Anna Poznanska" userId="afc76586f1ab154f" providerId="LiveId" clId="{F4D9E059-A4D9-4ECE-90F3-CEEB9A074F94}" dt="2025-11-10T08:40:09.034" v="2565" actId="1076"/>
          <ac:picMkLst>
            <pc:docMk/>
            <pc:sldMk cId="3565401285" sldId="256"/>
            <ac:picMk id="26" creationId="{D10749C0-632D-583A-9158-E2470C4B08D3}"/>
          </ac:picMkLst>
        </pc:picChg>
      </pc:sldChg>
      <pc:sldChg chg="addSp delSp modSp mod setBg setFolMasterObjs delDesignElem">
        <pc:chgData name="Anna Poznanska" userId="afc76586f1ab154f" providerId="LiveId" clId="{F4D9E059-A4D9-4ECE-90F3-CEEB9A074F94}" dt="2025-11-10T07:48:27.520" v="2325" actId="20577"/>
        <pc:sldMkLst>
          <pc:docMk/>
          <pc:sldMk cId="283190831" sldId="260"/>
        </pc:sldMkLst>
        <pc:spChg chg="add mod">
          <ac:chgData name="Anna Poznanska" userId="afc76586f1ab154f" providerId="LiveId" clId="{F4D9E059-A4D9-4ECE-90F3-CEEB9A074F94}" dt="2025-11-10T07:31:57.696" v="2244" actId="1076"/>
          <ac:spMkLst>
            <pc:docMk/>
            <pc:sldMk cId="283190831" sldId="260"/>
            <ac:spMk id="7" creationId="{03713185-D60D-9D71-A800-BA98BDAB4F48}"/>
          </ac:spMkLst>
        </pc:spChg>
        <pc:spChg chg="add del">
          <ac:chgData name="Anna Poznanska" userId="afc76586f1ab154f" providerId="LiveId" clId="{F4D9E059-A4D9-4ECE-90F3-CEEB9A074F94}" dt="2025-11-07T16:34:57.595" v="1697"/>
          <ac:spMkLst>
            <pc:docMk/>
            <pc:sldMk cId="283190831" sldId="260"/>
            <ac:spMk id="9" creationId="{0288C6B4-AFC3-407F-A595-EFFD38D4CCAF}"/>
          </ac:spMkLst>
        </pc:spChg>
        <pc:spChg chg="add mod">
          <ac:chgData name="Anna Poznanska" userId="afc76586f1ab154f" providerId="LiveId" clId="{F4D9E059-A4D9-4ECE-90F3-CEEB9A074F94}" dt="2025-11-10T07:48:27.520" v="2325" actId="20577"/>
          <ac:spMkLst>
            <pc:docMk/>
            <pc:sldMk cId="283190831" sldId="260"/>
            <ac:spMk id="10" creationId="{9794B379-198D-9712-713D-D5CFF85863B7}"/>
          </ac:spMkLst>
        </pc:spChg>
        <pc:spChg chg="add del">
          <ac:chgData name="Anna Poznanska" userId="afc76586f1ab154f" providerId="LiveId" clId="{F4D9E059-A4D9-4ECE-90F3-CEEB9A074F94}" dt="2025-11-07T16:34:57.595" v="1697"/>
          <ac:spMkLst>
            <pc:docMk/>
            <pc:sldMk cId="283190831" sldId="260"/>
            <ac:spMk id="11" creationId="{CF236821-17FE-429B-8D2C-08E13A64EA40}"/>
          </ac:spMkLst>
        </pc:spChg>
        <pc:spChg chg="add del">
          <ac:chgData name="Anna Poznanska" userId="afc76586f1ab154f" providerId="LiveId" clId="{F4D9E059-A4D9-4ECE-90F3-CEEB9A074F94}" dt="2025-11-07T16:34:57.595" v="1697"/>
          <ac:spMkLst>
            <pc:docMk/>
            <pc:sldMk cId="283190831" sldId="260"/>
            <ac:spMk id="13" creationId="{C0BDBCD2-E081-43AB-9119-C55465E59757}"/>
          </ac:spMkLst>
        </pc:spChg>
        <pc:spChg chg="add del">
          <ac:chgData name="Anna Poznanska" userId="afc76586f1ab154f" providerId="LiveId" clId="{F4D9E059-A4D9-4ECE-90F3-CEEB9A074F94}" dt="2025-11-07T16:34:57.595" v="1697"/>
          <ac:spMkLst>
            <pc:docMk/>
            <pc:sldMk cId="283190831" sldId="260"/>
            <ac:spMk id="15" creationId="{98E79BE4-34FE-485A-98A5-92CE8F7C4743}"/>
          </ac:spMkLst>
        </pc:spChg>
        <pc:spChg chg="add del">
          <ac:chgData name="Anna Poznanska" userId="afc76586f1ab154f" providerId="LiveId" clId="{F4D9E059-A4D9-4ECE-90F3-CEEB9A074F94}" dt="2025-11-07T16:34:57.595" v="1697"/>
          <ac:spMkLst>
            <pc:docMk/>
            <pc:sldMk cId="283190831" sldId="260"/>
            <ac:spMk id="17" creationId="{7A5F0580-5EE9-419F-96EE-B6529EF6E7D0}"/>
          </ac:spMkLst>
        </pc:spChg>
        <pc:picChg chg="add mod">
          <ac:chgData name="Anna Poznanska" userId="afc76586f1ab154f" providerId="LiveId" clId="{F4D9E059-A4D9-4ECE-90F3-CEEB9A074F94}" dt="2025-11-07T15:21:34.451" v="381" actId="1076"/>
          <ac:picMkLst>
            <pc:docMk/>
            <pc:sldMk cId="283190831" sldId="260"/>
            <ac:picMk id="5" creationId="{33070A31-BEFB-FD6E-0117-705064F600EA}"/>
          </ac:picMkLst>
        </pc:picChg>
      </pc:sldChg>
      <pc:sldChg chg="addSp delSp modSp mod ord setBg">
        <pc:chgData name="Anna Poznanska" userId="afc76586f1ab154f" providerId="LiveId" clId="{F4D9E059-A4D9-4ECE-90F3-CEEB9A074F94}" dt="2025-11-10T07:30:54.266" v="2240" actId="20577"/>
        <pc:sldMkLst>
          <pc:docMk/>
          <pc:sldMk cId="3247795856" sldId="261"/>
        </pc:sldMkLst>
        <pc:spChg chg="add mod">
          <ac:chgData name="Anna Poznanska" userId="afc76586f1ab154f" providerId="LiveId" clId="{F4D9E059-A4D9-4ECE-90F3-CEEB9A074F94}" dt="2025-11-07T15:07:01.003" v="319" actId="255"/>
          <ac:spMkLst>
            <pc:docMk/>
            <pc:sldMk cId="3247795856" sldId="261"/>
            <ac:spMk id="6" creationId="{36D93970-2E4D-FDA6-F7BD-4BC9E31F9807}"/>
          </ac:spMkLst>
        </pc:spChg>
        <pc:spChg chg="add mod">
          <ac:chgData name="Anna Poznanska" userId="afc76586f1ab154f" providerId="LiveId" clId="{F4D9E059-A4D9-4ECE-90F3-CEEB9A074F94}" dt="2025-11-10T07:30:54.266" v="2240" actId="20577"/>
          <ac:spMkLst>
            <pc:docMk/>
            <pc:sldMk cId="3247795856" sldId="261"/>
            <ac:spMk id="7" creationId="{5C6B0FD0-909E-F404-6553-1E3D274E6FDC}"/>
          </ac:spMkLst>
        </pc:spChg>
        <pc:picChg chg="add mod">
          <ac:chgData name="Anna Poznanska" userId="afc76586f1ab154f" providerId="LiveId" clId="{F4D9E059-A4D9-4ECE-90F3-CEEB9A074F94}" dt="2025-11-07T14:35:55.411" v="9" actId="962"/>
          <ac:picMkLst>
            <pc:docMk/>
            <pc:sldMk cId="3247795856" sldId="261"/>
            <ac:picMk id="5" creationId="{995D9C90-E31C-6B29-F0B8-66A730440DA8}"/>
          </ac:picMkLst>
        </pc:picChg>
      </pc:sldChg>
      <pc:sldChg chg="addSp delSp modSp del mod ord setBg">
        <pc:chgData name="Anna Poznanska" userId="afc76586f1ab154f" providerId="LiveId" clId="{F4D9E059-A4D9-4ECE-90F3-CEEB9A074F94}" dt="2025-11-10T08:05:45.429" v="2486" actId="2696"/>
        <pc:sldMkLst>
          <pc:docMk/>
          <pc:sldMk cId="3000095548" sldId="262"/>
        </pc:sldMkLst>
      </pc:sldChg>
      <pc:sldChg chg="addSp delSp modSp mod setBg">
        <pc:chgData name="Anna Poznanska" userId="afc76586f1ab154f" providerId="LiveId" clId="{F4D9E059-A4D9-4ECE-90F3-CEEB9A074F94}" dt="2025-11-10T08:29:36.729" v="2556" actId="1076"/>
        <pc:sldMkLst>
          <pc:docMk/>
          <pc:sldMk cId="2333022446" sldId="263"/>
        </pc:sldMkLst>
        <pc:spChg chg="mod">
          <ac:chgData name="Anna Poznanska" userId="afc76586f1ab154f" providerId="LiveId" clId="{F4D9E059-A4D9-4ECE-90F3-CEEB9A074F94}" dt="2025-11-10T07:59:39.256" v="2467" actId="14100"/>
          <ac:spMkLst>
            <pc:docMk/>
            <pc:sldMk cId="2333022446" sldId="263"/>
            <ac:spMk id="2" creationId="{81B2B599-E815-43A9-C4AE-272599B1B4B9}"/>
          </ac:spMkLst>
        </pc:spChg>
        <pc:spChg chg="add mod">
          <ac:chgData name="Anna Poznanska" userId="afc76586f1ab154f" providerId="LiveId" clId="{F4D9E059-A4D9-4ECE-90F3-CEEB9A074F94}" dt="2025-11-10T08:29:36.729" v="2556" actId="1076"/>
          <ac:spMkLst>
            <pc:docMk/>
            <pc:sldMk cId="2333022446" sldId="263"/>
            <ac:spMk id="6" creationId="{47F5D381-71D7-02BE-3507-18C1802A4767}"/>
          </ac:spMkLst>
        </pc:spChg>
        <pc:picChg chg="add mod">
          <ac:chgData name="Anna Poznanska" userId="afc76586f1ab154f" providerId="LiveId" clId="{F4D9E059-A4D9-4ECE-90F3-CEEB9A074F94}" dt="2025-11-10T08:29:28.548" v="2554" actId="14100"/>
          <ac:picMkLst>
            <pc:docMk/>
            <pc:sldMk cId="2333022446" sldId="263"/>
            <ac:picMk id="4" creationId="{BD992BFF-ABBD-2D14-EC8D-23A1015F2271}"/>
          </ac:picMkLst>
        </pc:picChg>
      </pc:sldChg>
      <pc:sldChg chg="addSp delSp modSp del mod ord setBg">
        <pc:chgData name="Anna Poznanska" userId="afc76586f1ab154f" providerId="LiveId" clId="{F4D9E059-A4D9-4ECE-90F3-CEEB9A074F94}" dt="2025-11-10T08:05:38.662" v="2485" actId="2696"/>
        <pc:sldMkLst>
          <pc:docMk/>
          <pc:sldMk cId="664602413" sldId="264"/>
        </pc:sldMkLst>
      </pc:sldChg>
      <pc:sldChg chg="addSp delSp modSp del mod ord setBg delDesignElem">
        <pc:chgData name="Anna Poznanska" userId="afc76586f1ab154f" providerId="LiveId" clId="{F4D9E059-A4D9-4ECE-90F3-CEEB9A074F94}" dt="2025-11-10T08:05:50.486" v="2487" actId="2696"/>
        <pc:sldMkLst>
          <pc:docMk/>
          <pc:sldMk cId="3087218869" sldId="266"/>
        </pc:sldMkLst>
      </pc:sldChg>
      <pc:sldChg chg="addSp delSp modSp new mod setBg">
        <pc:chgData name="Anna Poznanska" userId="afc76586f1ab154f" providerId="LiveId" clId="{F4D9E059-A4D9-4ECE-90F3-CEEB9A074F94}" dt="2025-11-10T08:28:44.226" v="2552" actId="313"/>
        <pc:sldMkLst>
          <pc:docMk/>
          <pc:sldMk cId="2396335074" sldId="267"/>
        </pc:sldMkLst>
        <pc:spChg chg="add mod">
          <ac:chgData name="Anna Poznanska" userId="afc76586f1ab154f" providerId="LiveId" clId="{F4D9E059-A4D9-4ECE-90F3-CEEB9A074F94}" dt="2025-11-10T07:55:31.324" v="2403" actId="26606"/>
          <ac:spMkLst>
            <pc:docMk/>
            <pc:sldMk cId="2396335074" sldId="267"/>
            <ac:spMk id="8" creationId="{87DD8DDC-C642-8DBD-0F8A-9A7357ECAEF7}"/>
          </ac:spMkLst>
        </pc:spChg>
        <pc:spChg chg="add del mod">
          <ac:chgData name="Anna Poznanska" userId="afc76586f1ab154f" providerId="LiveId" clId="{F4D9E059-A4D9-4ECE-90F3-CEEB9A074F94}" dt="2025-11-10T08:28:44.226" v="2552" actId="313"/>
          <ac:spMkLst>
            <pc:docMk/>
            <pc:sldMk cId="2396335074" sldId="267"/>
            <ac:spMk id="10" creationId="{A9707288-9673-5BFF-E980-C7056634230F}"/>
          </ac:spMkLst>
        </pc:spChg>
        <pc:spChg chg="add del">
          <ac:chgData name="Anna Poznanska" userId="afc76586f1ab154f" providerId="LiveId" clId="{F4D9E059-A4D9-4ECE-90F3-CEEB9A074F94}" dt="2025-11-10T07:55:10.891" v="2397" actId="26606"/>
          <ac:spMkLst>
            <pc:docMk/>
            <pc:sldMk cId="2396335074" sldId="267"/>
            <ac:spMk id="15" creationId="{4F7EBAE4-9945-4473-9E34-B2C66EA0F03D}"/>
          </ac:spMkLst>
        </pc:spChg>
        <pc:spChg chg="add del">
          <ac:chgData name="Anna Poznanska" userId="afc76586f1ab154f" providerId="LiveId" clId="{F4D9E059-A4D9-4ECE-90F3-CEEB9A074F94}" dt="2025-11-10T07:55:10.891" v="2397" actId="26606"/>
          <ac:spMkLst>
            <pc:docMk/>
            <pc:sldMk cId="2396335074" sldId="267"/>
            <ac:spMk id="17" creationId="{70BEB1E7-2F88-40BC-B73D-42E5B6F80BFC}"/>
          </ac:spMkLst>
        </pc:spChg>
        <pc:spChg chg="add del">
          <ac:chgData name="Anna Poznanska" userId="afc76586f1ab154f" providerId="LiveId" clId="{F4D9E059-A4D9-4ECE-90F3-CEEB9A074F94}" dt="2025-11-10T07:55:10.891" v="2397" actId="26606"/>
          <ac:spMkLst>
            <pc:docMk/>
            <pc:sldMk cId="2396335074" sldId="267"/>
            <ac:spMk id="19" creationId="{A7B99495-F43F-4D80-A44F-2CB4764EB90B}"/>
          </ac:spMkLst>
        </pc:spChg>
        <pc:spChg chg="add del">
          <ac:chgData name="Anna Poznanska" userId="afc76586f1ab154f" providerId="LiveId" clId="{F4D9E059-A4D9-4ECE-90F3-CEEB9A074F94}" dt="2025-11-10T07:55:14.178" v="2399" actId="26606"/>
          <ac:spMkLst>
            <pc:docMk/>
            <pc:sldMk cId="2396335074" sldId="267"/>
            <ac:spMk id="27" creationId="{5A0118C5-4F8D-4CF4-BADD-53FEACC6C42A}"/>
          </ac:spMkLst>
        </pc:spChg>
        <pc:spChg chg="add del">
          <ac:chgData name="Anna Poznanska" userId="afc76586f1ab154f" providerId="LiveId" clId="{F4D9E059-A4D9-4ECE-90F3-CEEB9A074F94}" dt="2025-11-10T07:55:21.073" v="2401" actId="26606"/>
          <ac:spMkLst>
            <pc:docMk/>
            <pc:sldMk cId="2396335074" sldId="267"/>
            <ac:spMk id="31" creationId="{5DF40726-9B19-4165-9C26-757D16E19E23}"/>
          </ac:spMkLst>
        </pc:spChg>
        <pc:spChg chg="add del">
          <ac:chgData name="Anna Poznanska" userId="afc76586f1ab154f" providerId="LiveId" clId="{F4D9E059-A4D9-4ECE-90F3-CEEB9A074F94}" dt="2025-11-10T07:55:21.073" v="2401" actId="26606"/>
          <ac:spMkLst>
            <pc:docMk/>
            <pc:sldMk cId="2396335074" sldId="267"/>
            <ac:spMk id="32" creationId="{2089CB41-F399-4AEB-980C-5BFB1049CBED}"/>
          </ac:spMkLst>
        </pc:spChg>
        <pc:spChg chg="add del">
          <ac:chgData name="Anna Poznanska" userId="afc76586f1ab154f" providerId="LiveId" clId="{F4D9E059-A4D9-4ECE-90F3-CEEB9A074F94}" dt="2025-11-10T07:55:21.073" v="2401" actId="26606"/>
          <ac:spMkLst>
            <pc:docMk/>
            <pc:sldMk cId="2396335074" sldId="267"/>
            <ac:spMk id="33" creationId="{1BFC967B-3DD6-463D-9DB9-6E4419AE0DAA}"/>
          </ac:spMkLst>
        </pc:spChg>
        <pc:spChg chg="add del">
          <ac:chgData name="Anna Poznanska" userId="afc76586f1ab154f" providerId="LiveId" clId="{F4D9E059-A4D9-4ECE-90F3-CEEB9A074F94}" dt="2025-11-10T07:55:31.324" v="2403" actId="26606"/>
          <ac:spMkLst>
            <pc:docMk/>
            <pc:sldMk cId="2396335074" sldId="267"/>
            <ac:spMk id="35" creationId="{B95B9BA8-1D69-4796-85F5-B6D0BD52354B}"/>
          </ac:spMkLst>
        </pc:spChg>
        <pc:grpChg chg="add del">
          <ac:chgData name="Anna Poznanska" userId="afc76586f1ab154f" providerId="LiveId" clId="{F4D9E059-A4D9-4ECE-90F3-CEEB9A074F94}" dt="2025-11-10T07:55:14.178" v="2399" actId="26606"/>
          <ac:grpSpMkLst>
            <pc:docMk/>
            <pc:sldMk cId="2396335074" sldId="267"/>
            <ac:grpSpMk id="21" creationId="{582A903B-6B78-4F0A-B7C9-3D80499020B8}"/>
          </ac:grpSpMkLst>
        </pc:grpChg>
        <pc:grpChg chg="add del">
          <ac:chgData name="Anna Poznanska" userId="afc76586f1ab154f" providerId="LiveId" clId="{F4D9E059-A4D9-4ECE-90F3-CEEB9A074F94}" dt="2025-11-10T07:55:14.178" v="2399" actId="26606"/>
          <ac:grpSpMkLst>
            <pc:docMk/>
            <pc:sldMk cId="2396335074" sldId="267"/>
            <ac:grpSpMk id="28" creationId="{B894EFA8-F425-4D19-A94B-445388B31E20}"/>
          </ac:grpSpMkLst>
        </pc:grpChg>
        <pc:grpChg chg="add del">
          <ac:chgData name="Anna Poznanska" userId="afc76586f1ab154f" providerId="LiveId" clId="{F4D9E059-A4D9-4ECE-90F3-CEEB9A074F94}" dt="2025-11-10T07:55:31.324" v="2403" actId="26606"/>
          <ac:grpSpMkLst>
            <pc:docMk/>
            <pc:sldMk cId="2396335074" sldId="267"/>
            <ac:grpSpMk id="36" creationId="{D44E3F87-3D58-4B03-86B2-15A5C5B9C964}"/>
          </ac:grpSpMkLst>
        </pc:grpChg>
        <pc:graphicFrameChg chg="add del">
          <ac:chgData name="Anna Poznanska" userId="afc76586f1ab154f" providerId="LiveId" clId="{F4D9E059-A4D9-4ECE-90F3-CEEB9A074F94}" dt="2025-11-10T07:55:49.634" v="2405" actId="26606"/>
          <ac:graphicFrameMkLst>
            <pc:docMk/>
            <pc:sldMk cId="2396335074" sldId="267"/>
            <ac:graphicFrameMk id="12" creationId="{E15A3210-E36D-F244-F35A-F5A7EA4EECB9}"/>
          </ac:graphicFrameMkLst>
        </pc:graphicFrameChg>
        <pc:picChg chg="add del mod ord">
          <ac:chgData name="Anna Poznanska" userId="afc76586f1ab154f" providerId="LiveId" clId="{F4D9E059-A4D9-4ECE-90F3-CEEB9A074F94}" dt="2025-11-10T07:56:38.868" v="2455" actId="29295"/>
          <ac:picMkLst>
            <pc:docMk/>
            <pc:sldMk cId="2396335074" sldId="267"/>
            <ac:picMk id="5" creationId="{BBDBBF33-1165-937A-8ADB-4BC7240DE924}"/>
          </ac:picMkLst>
        </pc:picChg>
      </pc:sldChg>
      <pc:sldChg chg="addSp delSp modSp new mod setBg">
        <pc:chgData name="Anna Poznanska" userId="afc76586f1ab154f" providerId="LiveId" clId="{F4D9E059-A4D9-4ECE-90F3-CEEB9A074F94}" dt="2025-11-10T07:48:47.692" v="2337" actId="20577"/>
        <pc:sldMkLst>
          <pc:docMk/>
          <pc:sldMk cId="2042237444" sldId="269"/>
        </pc:sldMkLst>
        <pc:spChg chg="add mod">
          <ac:chgData name="Anna Poznanska" userId="afc76586f1ab154f" providerId="LiveId" clId="{F4D9E059-A4D9-4ECE-90F3-CEEB9A074F94}" dt="2025-11-10T07:42:21.033" v="2293"/>
          <ac:spMkLst>
            <pc:docMk/>
            <pc:sldMk cId="2042237444" sldId="269"/>
            <ac:spMk id="2" creationId="{F65EA6A0-8777-9EC2-B113-ABB645D1D78F}"/>
          </ac:spMkLst>
        </pc:spChg>
        <pc:spChg chg="add mod">
          <ac:chgData name="Anna Poznanska" userId="afc76586f1ab154f" providerId="LiveId" clId="{F4D9E059-A4D9-4ECE-90F3-CEEB9A074F94}" dt="2025-11-10T07:48:47.692" v="2337" actId="20577"/>
          <ac:spMkLst>
            <pc:docMk/>
            <pc:sldMk cId="2042237444" sldId="269"/>
            <ac:spMk id="7" creationId="{5014A5CB-1E65-55AE-5DE5-407365CD482D}"/>
          </ac:spMkLst>
        </pc:spChg>
        <pc:picChg chg="add mod">
          <ac:chgData name="Anna Poznanska" userId="afc76586f1ab154f" providerId="LiveId" clId="{F4D9E059-A4D9-4ECE-90F3-CEEB9A074F94}" dt="2025-11-07T15:18:23.586" v="363" actId="1076"/>
          <ac:picMkLst>
            <pc:docMk/>
            <pc:sldMk cId="2042237444" sldId="269"/>
            <ac:picMk id="5" creationId="{E63184AB-0D8D-8637-62A6-7E2191ABFD23}"/>
          </ac:picMkLst>
        </pc:picChg>
      </pc:sldChg>
      <pc:sldChg chg="delSp modSp add del mod">
        <pc:chgData name="Anna Poznanska" userId="afc76586f1ab154f" providerId="LiveId" clId="{F4D9E059-A4D9-4ECE-90F3-CEEB9A074F94}" dt="2025-11-10T07:56:59.854" v="2456" actId="2696"/>
        <pc:sldMkLst>
          <pc:docMk/>
          <pc:sldMk cId="2203099817" sldId="270"/>
        </pc:sldMkLst>
      </pc:sldChg>
      <pc:sldChg chg="addSp delSp modSp add del mod">
        <pc:chgData name="Anna Poznanska" userId="afc76586f1ab154f" providerId="LiveId" clId="{F4D9E059-A4D9-4ECE-90F3-CEEB9A074F94}" dt="2025-11-10T08:29:43.776" v="2557" actId="2696"/>
        <pc:sldMkLst>
          <pc:docMk/>
          <pc:sldMk cId="1015169968" sldId="272"/>
        </pc:sldMkLst>
        <pc:spChg chg="add mod">
          <ac:chgData name="Anna Poznanska" userId="afc76586f1ab154f" providerId="LiveId" clId="{F4D9E059-A4D9-4ECE-90F3-CEEB9A074F94}" dt="2025-11-10T08:00:09.690" v="2469"/>
          <ac:spMkLst>
            <pc:docMk/>
            <pc:sldMk cId="1015169968" sldId="272"/>
            <ac:spMk id="2" creationId="{8D778944-CD56-7D4A-F0E3-4B5345F5499E}"/>
          </ac:spMkLst>
        </pc:spChg>
        <pc:spChg chg="mod">
          <ac:chgData name="Anna Poznanska" userId="afc76586f1ab154f" providerId="LiveId" clId="{F4D9E059-A4D9-4ECE-90F3-CEEB9A074F94}" dt="2025-11-10T08:00:07.131" v="2468" actId="1076"/>
          <ac:spMkLst>
            <pc:docMk/>
            <pc:sldMk cId="1015169968" sldId="272"/>
            <ac:spMk id="6" creationId="{56F2E3F1-FA9F-7BD3-F1A4-CF0913D60AE7}"/>
          </ac:spMkLst>
        </pc:spChg>
      </pc:sldChg>
      <pc:sldChg chg="addSp delSp modSp new mod setBg addAnim delAnim delDesignElem">
        <pc:chgData name="Anna Poznanska" userId="afc76586f1ab154f" providerId="LiveId" clId="{F4D9E059-A4D9-4ECE-90F3-CEEB9A074F94}" dt="2025-11-10T08:25:47.019" v="2551" actId="313"/>
        <pc:sldMkLst>
          <pc:docMk/>
          <pc:sldMk cId="3436361273" sldId="273"/>
        </pc:sldMkLst>
        <pc:spChg chg="mod">
          <ac:chgData name="Anna Poznanska" userId="afc76586f1ab154f" providerId="LiveId" clId="{F4D9E059-A4D9-4ECE-90F3-CEEB9A074F94}" dt="2025-11-10T08:06:42.964" v="2490" actId="255"/>
          <ac:spMkLst>
            <pc:docMk/>
            <pc:sldMk cId="3436361273" sldId="273"/>
            <ac:spMk id="2" creationId="{6CD193E4-B4EA-1D67-4649-C84281EF8D66}"/>
          </ac:spMkLst>
        </pc:spChg>
        <pc:spChg chg="add mod">
          <ac:chgData name="Anna Poznanska" userId="afc76586f1ab154f" providerId="LiveId" clId="{F4D9E059-A4D9-4ECE-90F3-CEEB9A074F94}" dt="2025-11-10T08:25:47.019" v="2551" actId="313"/>
          <ac:spMkLst>
            <pc:docMk/>
            <pc:sldMk cId="3436361273" sldId="273"/>
            <ac:spMk id="9" creationId="{70EB9199-A154-F9C1-2A3C-4F0EA9FF9ACE}"/>
          </ac:spMkLst>
        </pc:spChg>
        <pc:spChg chg="add del">
          <ac:chgData name="Anna Poznanska" userId="afc76586f1ab154f" providerId="LiveId" clId="{F4D9E059-A4D9-4ECE-90F3-CEEB9A074F94}" dt="2025-11-07T16:34:57.595" v="1697"/>
          <ac:spMkLst>
            <pc:docMk/>
            <pc:sldMk cId="3436361273" sldId="273"/>
            <ac:spMk id="10" creationId="{854DEE1C-7FD6-4FA0-A96A-BDF952F199AB}"/>
          </ac:spMkLst>
        </pc:spChg>
        <pc:picChg chg="add mod">
          <ac:chgData name="Anna Poznanska" userId="afc76586f1ab154f" providerId="LiveId" clId="{F4D9E059-A4D9-4ECE-90F3-CEEB9A074F94}" dt="2025-11-07T16:23:18.023" v="1369" actId="1076"/>
          <ac:picMkLst>
            <pc:docMk/>
            <pc:sldMk cId="3436361273" sldId="273"/>
            <ac:picMk id="7" creationId="{2481C922-2AA2-E906-7C0F-820A97334BD2}"/>
          </ac:picMkLst>
        </pc:picChg>
      </pc:sldChg>
      <pc:sldChg chg="addSp delSp modSp new del mod setBg">
        <pc:chgData name="Anna Poznanska" userId="afc76586f1ab154f" providerId="LiveId" clId="{F4D9E059-A4D9-4ECE-90F3-CEEB9A074F94}" dt="2025-11-10T08:18:15.424" v="2525" actId="2696"/>
        <pc:sldMkLst>
          <pc:docMk/>
          <pc:sldMk cId="852971405" sldId="274"/>
        </pc:sldMkLst>
      </pc:sldChg>
      <pc:sldChg chg="addSp delSp modSp new mod setBg">
        <pc:chgData name="Anna Poznanska" userId="afc76586f1ab154f" providerId="LiveId" clId="{F4D9E059-A4D9-4ECE-90F3-CEEB9A074F94}" dt="2025-11-10T08:23:53.404" v="2546" actId="1076"/>
        <pc:sldMkLst>
          <pc:docMk/>
          <pc:sldMk cId="1714413828" sldId="275"/>
        </pc:sldMkLst>
        <pc:spChg chg="mod">
          <ac:chgData name="Anna Poznanska" userId="afc76586f1ab154f" providerId="LiveId" clId="{F4D9E059-A4D9-4ECE-90F3-CEEB9A074F94}" dt="2025-11-10T08:23:53.404" v="2546" actId="1076"/>
          <ac:spMkLst>
            <pc:docMk/>
            <pc:sldMk cId="1714413828" sldId="275"/>
            <ac:spMk id="2" creationId="{A2E73F2A-C5EC-E893-10F8-3A73AC184946}"/>
          </ac:spMkLst>
        </pc:spChg>
        <pc:spChg chg="add mod">
          <ac:chgData name="Anna Poznanska" userId="afc76586f1ab154f" providerId="LiveId" clId="{F4D9E059-A4D9-4ECE-90F3-CEEB9A074F94}" dt="2025-11-10T08:21:15.359" v="2532" actId="1076"/>
          <ac:spMkLst>
            <pc:docMk/>
            <pc:sldMk cId="1714413828" sldId="275"/>
            <ac:spMk id="9" creationId="{E36913AD-53AF-6BB4-70D3-9A69ECDDDD63}"/>
          </ac:spMkLst>
        </pc:spChg>
        <pc:spChg chg="add">
          <ac:chgData name="Anna Poznanska" userId="afc76586f1ab154f" providerId="LiveId" clId="{F4D9E059-A4D9-4ECE-90F3-CEEB9A074F94}" dt="2025-11-07T16:42:31.396" v="1803" actId="26606"/>
          <ac:spMkLst>
            <pc:docMk/>
            <pc:sldMk cId="1714413828" sldId="275"/>
            <ac:spMk id="10" creationId="{8D0D6D3E-D7F9-4591-9CA9-DDF4DB1F73DA}"/>
          </ac:spMkLst>
        </pc:spChg>
        <pc:spChg chg="add">
          <ac:chgData name="Anna Poznanska" userId="afc76586f1ab154f" providerId="LiveId" clId="{F4D9E059-A4D9-4ECE-90F3-CEEB9A074F94}" dt="2025-11-07T16:42:31.396" v="1803" actId="26606"/>
          <ac:spMkLst>
            <pc:docMk/>
            <pc:sldMk cId="1714413828" sldId="275"/>
            <ac:spMk id="12" creationId="{C4C9F2B0-1044-46EB-8AEB-C3BFFDE6C2CC}"/>
          </ac:spMkLst>
        </pc:spChg>
        <pc:spChg chg="add">
          <ac:chgData name="Anna Poznanska" userId="afc76586f1ab154f" providerId="LiveId" clId="{F4D9E059-A4D9-4ECE-90F3-CEEB9A074F94}" dt="2025-11-07T16:42:31.396" v="1803" actId="26606"/>
          <ac:spMkLst>
            <pc:docMk/>
            <pc:sldMk cId="1714413828" sldId="275"/>
            <ac:spMk id="14" creationId="{D28B54C3-B57B-472A-B96E-1FCB67093DC2}"/>
          </ac:spMkLst>
        </pc:spChg>
        <pc:spChg chg="add">
          <ac:chgData name="Anna Poznanska" userId="afc76586f1ab154f" providerId="LiveId" clId="{F4D9E059-A4D9-4ECE-90F3-CEEB9A074F94}" dt="2025-11-07T16:42:31.396" v="1803" actId="26606"/>
          <ac:spMkLst>
            <pc:docMk/>
            <pc:sldMk cId="1714413828" sldId="275"/>
            <ac:spMk id="16" creationId="{7DB3C429-F8DA-49B9-AF84-21996FCF78B5}"/>
          </ac:spMkLst>
        </pc:spChg>
        <pc:picChg chg="add mod">
          <ac:chgData name="Anna Poznanska" userId="afc76586f1ab154f" providerId="LiveId" clId="{F4D9E059-A4D9-4ECE-90F3-CEEB9A074F94}" dt="2025-11-07T16:42:37.869" v="1805" actId="1076"/>
          <ac:picMkLst>
            <pc:docMk/>
            <pc:sldMk cId="1714413828" sldId="275"/>
            <ac:picMk id="5" creationId="{25F30D29-BC9E-1540-9055-549FC52A11BB}"/>
          </ac:picMkLst>
        </pc:picChg>
      </pc:sldChg>
      <pc:sldChg chg="delSp modSp add del mod">
        <pc:chgData name="Anna Poznanska" userId="afc76586f1ab154f" providerId="LiveId" clId="{F4D9E059-A4D9-4ECE-90F3-CEEB9A074F94}" dt="2025-11-10T07:31:06.639" v="2241" actId="2696"/>
        <pc:sldMkLst>
          <pc:docMk/>
          <pc:sldMk cId="3419429982" sldId="279"/>
        </pc:sldMkLst>
      </pc:sldChg>
      <pc:sldChg chg="addSp delSp modSp add mod setBg delDesignElem">
        <pc:chgData name="Anna Poznanska" userId="afc76586f1ab154f" providerId="LiveId" clId="{F4D9E059-A4D9-4ECE-90F3-CEEB9A074F94}" dt="2025-11-10T08:07:04.564" v="2491" actId="255"/>
        <pc:sldMkLst>
          <pc:docMk/>
          <pc:sldMk cId="3305149521" sldId="280"/>
        </pc:sldMkLst>
        <pc:spChg chg="add mod">
          <ac:chgData name="Anna Poznanska" userId="afc76586f1ab154f" providerId="LiveId" clId="{F4D9E059-A4D9-4ECE-90F3-CEEB9A074F94}" dt="2025-11-10T08:07:04.564" v="2491" actId="255"/>
          <ac:spMkLst>
            <pc:docMk/>
            <pc:sldMk cId="3305149521" sldId="280"/>
            <ac:spMk id="2" creationId="{DC1A23D3-B909-F1D9-50AC-743C4D908753}"/>
          </ac:spMkLst>
        </pc:spChg>
        <pc:spChg chg="mod">
          <ac:chgData name="Anna Poznanska" userId="afc76586f1ab154f" providerId="LiveId" clId="{F4D9E059-A4D9-4ECE-90F3-CEEB9A074F94}" dt="2025-11-10T08:03:06.504" v="2479" actId="1076"/>
          <ac:spMkLst>
            <pc:docMk/>
            <pc:sldMk cId="3305149521" sldId="280"/>
            <ac:spMk id="9" creationId="{2549C992-4EAF-41C6-4AED-3E83CCF091BB}"/>
          </ac:spMkLst>
        </pc:spChg>
        <pc:spChg chg="add del">
          <ac:chgData name="Anna Poznanska" userId="afc76586f1ab154f" providerId="LiveId" clId="{F4D9E059-A4D9-4ECE-90F3-CEEB9A074F94}" dt="2025-11-07T16:34:57.595" v="1697"/>
          <ac:spMkLst>
            <pc:docMk/>
            <pc:sldMk cId="3305149521" sldId="280"/>
            <ac:spMk id="10" creationId="{FE72D03A-FCD3-3260-E279-19F357296067}"/>
          </ac:spMkLst>
        </pc:spChg>
      </pc:sldChg>
      <pc:sldChg chg="modSp add mod ord">
        <pc:chgData name="Anna Poznanska" userId="afc76586f1ab154f" providerId="LiveId" clId="{F4D9E059-A4D9-4ECE-90F3-CEEB9A074F94}" dt="2025-11-10T08:18:09.619" v="2524"/>
        <pc:sldMkLst>
          <pc:docMk/>
          <pc:sldMk cId="4119286678" sldId="281"/>
        </pc:sldMkLst>
        <pc:spChg chg="mod">
          <ac:chgData name="Anna Poznanska" userId="afc76586f1ab154f" providerId="LiveId" clId="{F4D9E059-A4D9-4ECE-90F3-CEEB9A074F94}" dt="2025-11-10T08:18:09.619" v="2524"/>
          <ac:spMkLst>
            <pc:docMk/>
            <pc:sldMk cId="4119286678" sldId="281"/>
            <ac:spMk id="13" creationId="{84794F45-0956-CCB9-4FB0-8ACD8DC4F3A3}"/>
          </ac:spMkLst>
        </pc:spChg>
      </pc:sldChg>
      <pc:sldChg chg="addSp delSp modSp add mod">
        <pc:chgData name="Anna Poznanska" userId="afc76586f1ab154f" providerId="LiveId" clId="{F4D9E059-A4D9-4ECE-90F3-CEEB9A074F94}" dt="2025-11-10T08:24:04.590" v="2547"/>
        <pc:sldMkLst>
          <pc:docMk/>
          <pc:sldMk cId="305495431" sldId="282"/>
        </pc:sldMkLst>
        <pc:spChg chg="add mod">
          <ac:chgData name="Anna Poznanska" userId="afc76586f1ab154f" providerId="LiveId" clId="{F4D9E059-A4D9-4ECE-90F3-CEEB9A074F94}" dt="2025-11-10T08:24:04.590" v="2547"/>
          <ac:spMkLst>
            <pc:docMk/>
            <pc:sldMk cId="305495431" sldId="282"/>
            <ac:spMk id="2" creationId="{55979E7E-0EF3-6A26-247B-D81EB7B7B653}"/>
          </ac:spMkLst>
        </pc:spChg>
        <pc:spChg chg="add mod">
          <ac:chgData name="Anna Poznanska" userId="afc76586f1ab154f" providerId="LiveId" clId="{F4D9E059-A4D9-4ECE-90F3-CEEB9A074F94}" dt="2025-11-10T08:23:18.906" v="2540" actId="1076"/>
          <ac:spMkLst>
            <pc:docMk/>
            <pc:sldMk cId="305495431" sldId="282"/>
            <ac:spMk id="4" creationId="{0F301B5D-734F-070A-89F8-51B97167046E}"/>
          </ac:spMkLst>
        </pc:spChg>
      </pc:sldChg>
      <pc:sldChg chg="addSp delSp modSp new mod setBg">
        <pc:chgData name="Anna Poznanska" userId="afc76586f1ab154f" providerId="LiveId" clId="{F4D9E059-A4D9-4ECE-90F3-CEEB9A074F94}" dt="2025-11-10T08:17:32.613" v="2523" actId="1076"/>
        <pc:sldMkLst>
          <pc:docMk/>
          <pc:sldMk cId="3316781380" sldId="283"/>
        </pc:sldMkLst>
        <pc:spChg chg="add mod">
          <ac:chgData name="Anna Poznanska" userId="afc76586f1ab154f" providerId="LiveId" clId="{F4D9E059-A4D9-4ECE-90F3-CEEB9A074F94}" dt="2025-11-10T08:07:16.364" v="2492" actId="255"/>
          <ac:spMkLst>
            <pc:docMk/>
            <pc:sldMk cId="3316781380" sldId="283"/>
            <ac:spMk id="2" creationId="{90416678-DCCD-E4FF-9883-4DA234C7DEA1}"/>
          </ac:spMkLst>
        </pc:spChg>
        <pc:spChg chg="add mod">
          <ac:chgData name="Anna Poznanska" userId="afc76586f1ab154f" providerId="LiveId" clId="{F4D9E059-A4D9-4ECE-90F3-CEEB9A074F94}" dt="2025-11-10T08:17:32.613" v="2523" actId="1076"/>
          <ac:spMkLst>
            <pc:docMk/>
            <pc:sldMk cId="3316781380" sldId="283"/>
            <ac:spMk id="10" creationId="{18E19EF1-02D2-B132-418C-A183CCCC90C3}"/>
          </ac:spMkLst>
        </pc:spChg>
        <pc:picChg chg="add mod">
          <ac:chgData name="Anna Poznanska" userId="afc76586f1ab154f" providerId="LiveId" clId="{F4D9E059-A4D9-4ECE-90F3-CEEB9A074F94}" dt="2025-11-10T08:05:25.082" v="2483" actId="1076"/>
          <ac:picMkLst>
            <pc:docMk/>
            <pc:sldMk cId="3316781380" sldId="283"/>
            <ac:picMk id="7" creationId="{CA016236-E56D-E727-DEA4-378269A2E9D9}"/>
          </ac:picMkLst>
        </pc:picChg>
        <pc:picChg chg="add del mod">
          <ac:chgData name="Anna Poznanska" userId="afc76586f1ab154f" providerId="LiveId" clId="{F4D9E059-A4D9-4ECE-90F3-CEEB9A074F94}" dt="2025-11-10T08:04:58.699" v="2481" actId="478"/>
          <ac:picMkLst>
            <pc:docMk/>
            <pc:sldMk cId="3316781380" sldId="283"/>
            <ac:picMk id="8" creationId="{BA515377-B4AA-4442-9A9F-8AC5D03782F1}"/>
          </ac:picMkLst>
        </pc:picChg>
      </pc:sldChg>
      <pc:sldChg chg="modSp add mod ord">
        <pc:chgData name="Anna Poznanska" userId="afc76586f1ab154f" providerId="LiveId" clId="{F4D9E059-A4D9-4ECE-90F3-CEEB9A074F94}" dt="2025-11-10T08:15:08.312" v="2509" actId="1076"/>
        <pc:sldMkLst>
          <pc:docMk/>
          <pc:sldMk cId="2678250521" sldId="284"/>
        </pc:sldMkLst>
        <pc:spChg chg="mod">
          <ac:chgData name="Anna Poznanska" userId="afc76586f1ab154f" providerId="LiveId" clId="{F4D9E059-A4D9-4ECE-90F3-CEEB9A074F94}" dt="2025-11-10T08:15:08.312" v="2509" actId="1076"/>
          <ac:spMkLst>
            <pc:docMk/>
            <pc:sldMk cId="2678250521" sldId="284"/>
            <ac:spMk id="10" creationId="{AFD1A752-23EC-2F07-8C93-506AE2B81C0D}"/>
          </ac:spMkLst>
        </pc:spChg>
      </pc:sldChg>
      <pc:sldChg chg="modSp add mod">
        <pc:chgData name="Anna Poznanska" userId="afc76586f1ab154f" providerId="LiveId" clId="{F4D9E059-A4D9-4ECE-90F3-CEEB9A074F94}" dt="2025-11-10T08:17:06.051" v="2520" actId="255"/>
        <pc:sldMkLst>
          <pc:docMk/>
          <pc:sldMk cId="1514547063" sldId="285"/>
        </pc:sldMkLst>
        <pc:spChg chg="mod">
          <ac:chgData name="Anna Poznanska" userId="afc76586f1ab154f" providerId="LiveId" clId="{F4D9E059-A4D9-4ECE-90F3-CEEB9A074F94}" dt="2025-11-10T08:17:06.051" v="2520" actId="255"/>
          <ac:spMkLst>
            <pc:docMk/>
            <pc:sldMk cId="1514547063" sldId="285"/>
            <ac:spMk id="10" creationId="{448897FE-B2B8-1869-9FB4-4A55C90F1C94}"/>
          </ac:spMkLst>
        </pc:spChg>
        <pc:picChg chg="mod">
          <ac:chgData name="Anna Poznanska" userId="afc76586f1ab154f" providerId="LiveId" clId="{F4D9E059-A4D9-4ECE-90F3-CEEB9A074F94}" dt="2025-11-10T08:16:28.038" v="2516" actId="14100"/>
          <ac:picMkLst>
            <pc:docMk/>
            <pc:sldMk cId="1514547063" sldId="285"/>
            <ac:picMk id="7" creationId="{8067C718-5B70-0987-2C74-84DBD7470E47}"/>
          </ac:picMkLst>
        </pc:picChg>
      </pc:sldChg>
      <pc:sldChg chg="addSp modSp add mod">
        <pc:chgData name="Anna Poznanska" userId="afc76586f1ab154f" providerId="LiveId" clId="{F4D9E059-A4D9-4ECE-90F3-CEEB9A074F94}" dt="2025-11-10T08:24:12.237" v="2549" actId="1076"/>
        <pc:sldMkLst>
          <pc:docMk/>
          <pc:sldMk cId="4276070895" sldId="286"/>
        </pc:sldMkLst>
        <pc:spChg chg="add mod">
          <ac:chgData name="Anna Poznanska" userId="afc76586f1ab154f" providerId="LiveId" clId="{F4D9E059-A4D9-4ECE-90F3-CEEB9A074F94}" dt="2025-11-10T08:24:12.237" v="2549" actId="1076"/>
          <ac:spMkLst>
            <pc:docMk/>
            <pc:sldMk cId="4276070895" sldId="286"/>
            <ac:spMk id="2" creationId="{A685C9DD-B04A-62AE-39B4-2B3B3C521E3E}"/>
          </ac:spMkLst>
        </pc:spChg>
        <pc:spChg chg="mod">
          <ac:chgData name="Anna Poznanska" userId="afc76586f1ab154f" providerId="LiveId" clId="{F4D9E059-A4D9-4ECE-90F3-CEEB9A074F94}" dt="2025-11-10T08:23:01.946" v="2538" actId="1076"/>
          <ac:spMkLst>
            <pc:docMk/>
            <pc:sldMk cId="4276070895" sldId="286"/>
            <ac:spMk id="4" creationId="{F9BC7384-36C4-0A88-EA1E-1F3A21E6B3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EFDDA0-1F81-4D75-B44C-663759D1605F}"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8A5636-ECA6-4F30-80C9-9D9C2D667CCD}" type="slidenum">
              <a:rPr lang="en-GB" smtClean="0"/>
              <a:t>‹#›</a:t>
            </a:fld>
            <a:endParaRPr lang="en-GB"/>
          </a:p>
        </p:txBody>
      </p:sp>
    </p:spTree>
    <p:extLst>
      <p:ext uri="{BB962C8B-B14F-4D97-AF65-F5344CB8AC3E}">
        <p14:creationId xmlns:p14="http://schemas.microsoft.com/office/powerpoint/2010/main" val="885123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B9831-1EDA-DE97-892D-39E9C57C86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2B5724-90ED-9D27-7538-9ECF784FBB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274744-ACEA-E75E-5DED-60DE41755C67}"/>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5" name="Footer Placeholder 4">
            <a:extLst>
              <a:ext uri="{FF2B5EF4-FFF2-40B4-BE49-F238E27FC236}">
                <a16:creationId xmlns:a16="http://schemas.microsoft.com/office/drawing/2014/main" id="{879599B0-20DE-F427-7632-4C97A03B2B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DBE88-861E-906D-CA6F-C3B12E211C39}"/>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2036472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03C58-203F-D398-DF56-A705C4FD6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28BE39-4882-576B-EB2A-27E83D3D66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9765E-5764-348F-CC05-A83B3A0647CD}"/>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5" name="Footer Placeholder 4">
            <a:extLst>
              <a:ext uri="{FF2B5EF4-FFF2-40B4-BE49-F238E27FC236}">
                <a16:creationId xmlns:a16="http://schemas.microsoft.com/office/drawing/2014/main" id="{945D9200-FDCA-BC41-077C-01348632B4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1F788-2C96-4E26-9AB8-A7321CE649F1}"/>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2765104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A46CE-0563-ECE9-9414-60AA6AD0BA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04172B-2C02-93EE-22B7-E6DDDF86FC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3BE07F-5B63-9DEE-8D8B-D2D3D871A6F1}"/>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5" name="Footer Placeholder 4">
            <a:extLst>
              <a:ext uri="{FF2B5EF4-FFF2-40B4-BE49-F238E27FC236}">
                <a16:creationId xmlns:a16="http://schemas.microsoft.com/office/drawing/2014/main" id="{5F4DC29E-A73D-DF88-9A8D-A84E4241B1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D015FE-C2C5-C3FF-3867-6CC8780083A8}"/>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4266203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D46D3-A57E-EF43-8160-91EC1D7E06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1E2850-AF39-2752-1888-D745675A2C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E72456-055B-3811-DE3B-15A446DDFF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27CEDE-F856-842C-F859-184C45163079}"/>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6" name="Footer Placeholder 5">
            <a:extLst>
              <a:ext uri="{FF2B5EF4-FFF2-40B4-BE49-F238E27FC236}">
                <a16:creationId xmlns:a16="http://schemas.microsoft.com/office/drawing/2014/main" id="{933AEB30-4816-AC39-99A8-BB4115899C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474F2-7CC1-A051-21E6-A293B85296CE}"/>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691692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F4295-73A2-867A-03CB-C95F05E8A6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A17953-DA5F-E932-4392-11A693BC09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078C03-8F6F-839B-AD4E-25B565425E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6B8931-C4E0-6C60-3951-BA84ECC232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FEFC54-38E9-F69E-D3E2-D71FAF10CF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7E09FF-18BE-E575-227D-51228C3F001A}"/>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8" name="Footer Placeholder 7">
            <a:extLst>
              <a:ext uri="{FF2B5EF4-FFF2-40B4-BE49-F238E27FC236}">
                <a16:creationId xmlns:a16="http://schemas.microsoft.com/office/drawing/2014/main" id="{625FB422-20F3-934F-4153-DCE109FB03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65DB60-7B54-AF69-6F39-1A8E0F0B7CA6}"/>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804609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8F879-B696-C95F-2D70-EBB79A63A8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74EBD0-0FA9-03B8-5814-02936259B14E}"/>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4" name="Footer Placeholder 3">
            <a:extLst>
              <a:ext uri="{FF2B5EF4-FFF2-40B4-BE49-F238E27FC236}">
                <a16:creationId xmlns:a16="http://schemas.microsoft.com/office/drawing/2014/main" id="{D347F4C6-B228-406D-6C2B-4CFAC88FB8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49703A-06C2-53FF-C848-990C4CCB7692}"/>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4093770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641C1A-2A86-F037-839C-074C3CDC03AA}"/>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3" name="Footer Placeholder 2">
            <a:extLst>
              <a:ext uri="{FF2B5EF4-FFF2-40B4-BE49-F238E27FC236}">
                <a16:creationId xmlns:a16="http://schemas.microsoft.com/office/drawing/2014/main" id="{8A4EE80F-994D-830C-4B0B-AEAEC5D42D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D89347-14CF-F06C-B3D9-06C576B3DDE4}"/>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1324087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2AF68-AACF-0B51-8FC5-CAAA6272B8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388365-1AAA-C374-42FB-ECE9112DE3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FABF78-CF75-D467-8543-771DBA53D2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1F5C7A-34F9-81FC-A5D7-2D7FD7F9248F}"/>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6" name="Footer Placeholder 5">
            <a:extLst>
              <a:ext uri="{FF2B5EF4-FFF2-40B4-BE49-F238E27FC236}">
                <a16:creationId xmlns:a16="http://schemas.microsoft.com/office/drawing/2014/main" id="{65F2A4B6-48DB-530C-5B35-EB2DEAD56F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706CAD-D55C-DBC2-C79C-EEF42BF1E130}"/>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835413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70D80-807C-A772-48E6-AA7F0A8ECA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08E279-E0E1-88C0-7CFD-4E2E5C5B14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3EDB35-1223-CDD8-45FA-01527C129C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106A9A-C474-D9C9-BE4D-09DB6C59EEA4}"/>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6" name="Footer Placeholder 5">
            <a:extLst>
              <a:ext uri="{FF2B5EF4-FFF2-40B4-BE49-F238E27FC236}">
                <a16:creationId xmlns:a16="http://schemas.microsoft.com/office/drawing/2014/main" id="{A941C946-6D78-0DE8-9113-9FC5CC8C29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A0CAF4-78CD-095D-1C33-474920E0E9D8}"/>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1322753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26834-CAD0-DF9C-9281-50291CECBE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C61185-C82B-ACDA-4183-130DCD0F81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867861-F81C-AEF8-CE98-6682F0D93BA8}"/>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5" name="Footer Placeholder 4">
            <a:extLst>
              <a:ext uri="{FF2B5EF4-FFF2-40B4-BE49-F238E27FC236}">
                <a16:creationId xmlns:a16="http://schemas.microsoft.com/office/drawing/2014/main" id="{9844C3DB-063D-6A28-290B-F483DEAB2B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38AB01-74D9-1E7F-978A-E8EEA99569D4}"/>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142004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604A0B-D524-BDAE-A878-9DE789479A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E94118-ABAA-3AD0-3B53-DE47A72016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935010-2A99-FCAA-035A-438C6D9B3187}"/>
              </a:ext>
            </a:extLst>
          </p:cNvPr>
          <p:cNvSpPr>
            <a:spLocks noGrp="1"/>
          </p:cNvSpPr>
          <p:nvPr>
            <p:ph type="dt" sz="half" idx="10"/>
          </p:nvPr>
        </p:nvSpPr>
        <p:spPr/>
        <p:txBody>
          <a:bodyPr/>
          <a:lstStyle/>
          <a:p>
            <a:fld id="{28B67DC4-B815-4C89-A2D7-69C837E879F1}" type="datetimeFigureOut">
              <a:rPr lang="en-GB" smtClean="0"/>
              <a:t>10/11/2025</a:t>
            </a:fld>
            <a:endParaRPr lang="en-GB"/>
          </a:p>
        </p:txBody>
      </p:sp>
      <p:sp>
        <p:nvSpPr>
          <p:cNvPr id="5" name="Footer Placeholder 4">
            <a:extLst>
              <a:ext uri="{FF2B5EF4-FFF2-40B4-BE49-F238E27FC236}">
                <a16:creationId xmlns:a16="http://schemas.microsoft.com/office/drawing/2014/main" id="{F74F7298-D988-E867-4556-698E203D28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6B272E-A34B-3DE6-C9C8-D98C865E33B0}"/>
              </a:ext>
            </a:extLst>
          </p:cNvPr>
          <p:cNvSpPr>
            <a:spLocks noGrp="1"/>
          </p:cNvSpPr>
          <p:nvPr>
            <p:ph type="sldNum" sz="quarter" idx="12"/>
          </p:nvPr>
        </p:nvSpPr>
        <p:spPr/>
        <p:txBody>
          <a:bodyPr/>
          <a:lstStyle/>
          <a:p>
            <a:fld id="{9C019827-BCAE-474D-912F-C308036536E8}" type="slidenum">
              <a:rPr lang="en-GB" smtClean="0"/>
              <a:t>‹#›</a:t>
            </a:fld>
            <a:endParaRPr lang="en-GB"/>
          </a:p>
        </p:txBody>
      </p:sp>
    </p:spTree>
    <p:extLst>
      <p:ext uri="{BB962C8B-B14F-4D97-AF65-F5344CB8AC3E}">
        <p14:creationId xmlns:p14="http://schemas.microsoft.com/office/powerpoint/2010/main" val="2684978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FD56E1-7466-9E29-3054-741CB3971F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16783E-7982-141F-B5BE-1973821219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CCAE6A-1461-9F96-BC79-B7DA579379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B67DC4-B815-4C89-A2D7-69C837E879F1}" type="datetimeFigureOut">
              <a:rPr lang="en-GB" smtClean="0"/>
              <a:t>10/11/2025</a:t>
            </a:fld>
            <a:endParaRPr lang="en-GB"/>
          </a:p>
        </p:txBody>
      </p:sp>
      <p:sp>
        <p:nvSpPr>
          <p:cNvPr id="5" name="Footer Placeholder 4">
            <a:extLst>
              <a:ext uri="{FF2B5EF4-FFF2-40B4-BE49-F238E27FC236}">
                <a16:creationId xmlns:a16="http://schemas.microsoft.com/office/drawing/2014/main" id="{477460D5-AFD4-2AAC-122B-0902DEAD52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A6B59AF-69CC-1B10-7078-FFBA183622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019827-BCAE-474D-912F-C308036536E8}" type="slidenum">
              <a:rPr lang="en-GB" smtClean="0"/>
              <a:t>‹#›</a:t>
            </a:fld>
            <a:endParaRPr lang="en-GB"/>
          </a:p>
        </p:txBody>
      </p:sp>
    </p:spTree>
    <p:extLst>
      <p:ext uri="{BB962C8B-B14F-4D97-AF65-F5344CB8AC3E}">
        <p14:creationId xmlns:p14="http://schemas.microsoft.com/office/powerpoint/2010/main" val="3972661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conditions/flu/"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adhocs/13782numberofdeathstocarehomeresidentsinvolvinginfluenzaandorpneumoniabyweekofregistration2017to2021england?utm_source=chatgpt.com"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www.ons.gov.uk/?utm_source=chatgpt.com" TargetMode="External"/><Relationship Id="rId4" Type="http://schemas.openxmlformats.org/officeDocument/2006/relationships/hyperlink" Target="https://www.ons.gov.uk/peoplepopulationandcommunity/birthsdeathsandmarriages/deaths/bulletins/deathsinthecaresectorenglandandwales/2022?utm_source=chatgpt.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rgbClr val="B7B7FF"/>
            </a:gs>
            <a:gs pos="74000">
              <a:schemeClr val="accent5">
                <a:lumMod val="45000"/>
                <a:lumOff val="55000"/>
              </a:schemeClr>
            </a:gs>
            <a:gs pos="83000">
              <a:schemeClr val="accent5">
                <a:lumMod val="45000"/>
                <a:lumOff val="55000"/>
              </a:schemeClr>
            </a:gs>
            <a:gs pos="100000">
              <a:schemeClr val="accent5">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8" name="Title 7">
            <a:extLst>
              <a:ext uri="{FF2B5EF4-FFF2-40B4-BE49-F238E27FC236}">
                <a16:creationId xmlns:a16="http://schemas.microsoft.com/office/drawing/2014/main" id="{12F297B3-E43A-C236-6CAC-450E7E43FFE5}"/>
              </a:ext>
            </a:extLst>
          </p:cNvPr>
          <p:cNvSpPr>
            <a:spLocks noGrp="1"/>
          </p:cNvSpPr>
          <p:nvPr>
            <p:ph type="ctrTitle"/>
          </p:nvPr>
        </p:nvSpPr>
        <p:spPr>
          <a:xfrm>
            <a:off x="304799" y="5059679"/>
            <a:ext cx="11575627" cy="1354755"/>
          </a:xfrm>
        </p:spPr>
        <p:txBody>
          <a:bodyPr>
            <a:noAutofit/>
          </a:bodyPr>
          <a:lstStyle/>
          <a:p>
            <a:r>
              <a:rPr lang="en-US" sz="3600" b="1" dirty="0">
                <a:solidFill>
                  <a:srgbClr val="000099"/>
                </a:solidFill>
                <a:latin typeface="ADLaM Display" panose="02010000000000000000" pitchFamily="2" charset="0"/>
                <a:ea typeface="ADLaM Display" panose="02010000000000000000" pitchFamily="2" charset="0"/>
                <a:cs typeface="ADLaM Display" panose="02010000000000000000" pitchFamily="2" charset="0"/>
              </a:rPr>
              <a:t>Influenza Outbreak Management in a Residential Care Home: The Sunrise Case Study</a:t>
            </a:r>
            <a:endParaRPr lang="en-GB" sz="3600" b="1" dirty="0">
              <a:solidFill>
                <a:srgbClr val="000099"/>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9" name="Subtitle 8">
            <a:extLst>
              <a:ext uri="{FF2B5EF4-FFF2-40B4-BE49-F238E27FC236}">
                <a16:creationId xmlns:a16="http://schemas.microsoft.com/office/drawing/2014/main" id="{261A0751-7BBB-B432-CADA-16F64B752FB2}"/>
              </a:ext>
            </a:extLst>
          </p:cNvPr>
          <p:cNvSpPr>
            <a:spLocks noGrp="1"/>
          </p:cNvSpPr>
          <p:nvPr>
            <p:ph type="subTitle" idx="1"/>
          </p:nvPr>
        </p:nvSpPr>
        <p:spPr>
          <a:xfrm>
            <a:off x="304799" y="2059290"/>
            <a:ext cx="6534365" cy="2739419"/>
          </a:xfrm>
        </p:spPr>
        <p:txBody>
          <a:bodyPr>
            <a:normAutofit/>
          </a:bodyPr>
          <a:lstStyle/>
          <a:p>
            <a:pPr algn="l">
              <a:lnSpc>
                <a:spcPct val="150000"/>
              </a:lnSpc>
              <a:spcBef>
                <a:spcPts val="0"/>
              </a:spcBef>
            </a:pPr>
            <a:r>
              <a:rPr lang="en-US"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rPr>
              <a:t>Ionela </a:t>
            </a:r>
            <a:r>
              <a:rPr lang="it-IT" sz="2800" i="1" dirty="0" err="1">
                <a:solidFill>
                  <a:srgbClr val="0099CC"/>
                </a:solidFill>
                <a:latin typeface="ADLaM Display" panose="02010000000000000000" pitchFamily="2" charset="0"/>
                <a:ea typeface="ADLaM Display" panose="02010000000000000000" pitchFamily="2" charset="0"/>
                <a:cs typeface="ADLaM Display" panose="02010000000000000000" pitchFamily="2" charset="0"/>
              </a:rPr>
              <a:t>Velichi</a:t>
            </a:r>
            <a:r>
              <a:rPr lang="it-IT"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rPr>
              <a:t> (2438802)</a:t>
            </a:r>
            <a:endParaRPr lang="en-US"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endParaRPr>
          </a:p>
          <a:p>
            <a:pPr algn="l">
              <a:lnSpc>
                <a:spcPct val="150000"/>
              </a:lnSpc>
              <a:spcBef>
                <a:spcPts val="0"/>
              </a:spcBef>
            </a:pPr>
            <a:r>
              <a:rPr lang="en-US"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rPr>
              <a:t>Dion </a:t>
            </a:r>
            <a:r>
              <a:rPr lang="en-US" sz="2800" i="1" dirty="0" err="1">
                <a:solidFill>
                  <a:srgbClr val="0099CC"/>
                </a:solidFill>
                <a:latin typeface="ADLaM Display" panose="02010000000000000000" pitchFamily="2" charset="0"/>
                <a:ea typeface="ADLaM Display" panose="02010000000000000000" pitchFamily="2" charset="0"/>
                <a:cs typeface="ADLaM Display" panose="02010000000000000000" pitchFamily="2" charset="0"/>
              </a:rPr>
              <a:t>Dainti</a:t>
            </a:r>
            <a:r>
              <a:rPr lang="en-US"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rPr>
              <a:t>-Ann Graham (2441800)</a:t>
            </a:r>
          </a:p>
          <a:p>
            <a:pPr algn="l">
              <a:lnSpc>
                <a:spcPct val="150000"/>
              </a:lnSpc>
              <a:spcBef>
                <a:spcPts val="0"/>
              </a:spcBef>
            </a:pPr>
            <a:r>
              <a:rPr lang="en-US"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rPr>
              <a:t>Renata </a:t>
            </a:r>
            <a:r>
              <a:rPr lang="it-IT" sz="2800" i="1" dirty="0" err="1">
                <a:solidFill>
                  <a:srgbClr val="0099CC"/>
                </a:solidFill>
                <a:latin typeface="ADLaM Display" panose="02010000000000000000" pitchFamily="2" charset="0"/>
                <a:ea typeface="ADLaM Display" panose="02010000000000000000" pitchFamily="2" charset="0"/>
                <a:cs typeface="ADLaM Display" panose="02010000000000000000" pitchFamily="2" charset="0"/>
              </a:rPr>
              <a:t>Kunceviciute</a:t>
            </a:r>
            <a:r>
              <a:rPr lang="it-IT"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rPr>
              <a:t> (2429719)</a:t>
            </a:r>
          </a:p>
          <a:p>
            <a:pPr algn="l">
              <a:lnSpc>
                <a:spcPct val="150000"/>
              </a:lnSpc>
              <a:spcBef>
                <a:spcPts val="0"/>
              </a:spcBef>
            </a:pPr>
            <a:r>
              <a:rPr lang="en-US"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rPr>
              <a:t>Anna Poznanska (2442414)</a:t>
            </a:r>
            <a:endParaRPr lang="en-GB" sz="2800" i="1" dirty="0">
              <a:solidFill>
                <a:srgbClr val="0099CC"/>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26" name="Picture 25" descr="A close-up of a virus&#10;&#10;AI-generated content may be incorrect.">
            <a:extLst>
              <a:ext uri="{FF2B5EF4-FFF2-40B4-BE49-F238E27FC236}">
                <a16:creationId xmlns:a16="http://schemas.microsoft.com/office/drawing/2014/main" id="{D10749C0-632D-583A-9158-E2470C4B08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2945" y="1608257"/>
            <a:ext cx="4637481" cy="328886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Title 7">
            <a:extLst>
              <a:ext uri="{FF2B5EF4-FFF2-40B4-BE49-F238E27FC236}">
                <a16:creationId xmlns:a16="http://schemas.microsoft.com/office/drawing/2014/main" id="{2025E684-B2CD-A3A4-FC00-9F72460C3250}"/>
              </a:ext>
            </a:extLst>
          </p:cNvPr>
          <p:cNvSpPr txBox="1">
            <a:spLocks/>
          </p:cNvSpPr>
          <p:nvPr/>
        </p:nvSpPr>
        <p:spPr>
          <a:xfrm>
            <a:off x="174971" y="253502"/>
            <a:ext cx="11575627" cy="135475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err="1">
                <a:solidFill>
                  <a:srgbClr val="000099"/>
                </a:solidFill>
                <a:latin typeface="ADLaM Display" panose="02010000000000000000" pitchFamily="2" charset="0"/>
                <a:ea typeface="ADLaM Display" panose="02010000000000000000" pitchFamily="2" charset="0"/>
                <a:cs typeface="ADLaM Display" panose="02010000000000000000" pitchFamily="2" charset="0"/>
              </a:rPr>
              <a:t>CertHE</a:t>
            </a:r>
            <a:r>
              <a:rPr lang="en-US" sz="3600" b="1" dirty="0">
                <a:solidFill>
                  <a:srgbClr val="000099"/>
                </a:solidFill>
                <a:latin typeface="ADLaM Display" panose="02010000000000000000" pitchFamily="2" charset="0"/>
                <a:ea typeface="ADLaM Display" panose="02010000000000000000" pitchFamily="2" charset="0"/>
                <a:cs typeface="ADLaM Display" panose="02010000000000000000" pitchFamily="2" charset="0"/>
              </a:rPr>
              <a:t> Health and Social Care - Level 4 Weekends; LCHS4008-Introduction to Public Health</a:t>
            </a:r>
            <a:endParaRPr lang="en-GB" sz="3600" b="1" dirty="0">
              <a:solidFill>
                <a:srgbClr val="000099"/>
              </a:solidFill>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565401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46D2"/>
            </a:gs>
            <a:gs pos="74000">
              <a:schemeClr val="accent4">
                <a:lumMod val="45000"/>
                <a:lumOff val="55000"/>
              </a:schemeClr>
            </a:gs>
            <a:gs pos="83000">
              <a:schemeClr val="accent4">
                <a:lumMod val="45000"/>
                <a:lumOff val="55000"/>
              </a:schemeClr>
            </a:gs>
            <a:gs pos="100000">
              <a:schemeClr val="accent4">
                <a:lumMod val="30000"/>
                <a:lumOff val="70000"/>
              </a:schemeClr>
            </a:gs>
          </a:gsLst>
          <a:lin ang="16200000" scaled="1"/>
          <a:tileRect/>
        </a:gradFill>
        <a:effectLst/>
      </p:bgPr>
    </p:bg>
    <p:spTree>
      <p:nvGrpSpPr>
        <p:cNvPr id="1" name=""/>
        <p:cNvGrpSpPr/>
        <p:nvPr/>
      </p:nvGrpSpPr>
      <p:grpSpPr>
        <a:xfrm>
          <a:off x="0" y="0"/>
          <a:ext cx="0" cy="0"/>
          <a:chOff x="0" y="0"/>
          <a:chExt cx="0" cy="0"/>
        </a:xfrm>
      </p:grpSpPr>
      <p:pic>
        <p:nvPicPr>
          <p:cNvPr id="5" name="Content Placeholder 4" descr="A close up of a virus">
            <a:extLst>
              <a:ext uri="{FF2B5EF4-FFF2-40B4-BE49-F238E27FC236}">
                <a16:creationId xmlns:a16="http://schemas.microsoft.com/office/drawing/2014/main" id="{995D9C90-E31C-6B29-F0B8-66A730440D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1480457"/>
          </a:xfrm>
        </p:spPr>
      </p:pic>
      <p:sp>
        <p:nvSpPr>
          <p:cNvPr id="6" name="TextBox 5">
            <a:extLst>
              <a:ext uri="{FF2B5EF4-FFF2-40B4-BE49-F238E27FC236}">
                <a16:creationId xmlns:a16="http://schemas.microsoft.com/office/drawing/2014/main" id="{36D93970-2E4D-FDA6-F7BD-4BC9E31F9807}"/>
              </a:ext>
            </a:extLst>
          </p:cNvPr>
          <p:cNvSpPr txBox="1"/>
          <p:nvPr/>
        </p:nvSpPr>
        <p:spPr>
          <a:xfrm>
            <a:off x="3163386" y="578412"/>
            <a:ext cx="2751186" cy="646331"/>
          </a:xfrm>
          <a:prstGeom prst="rect">
            <a:avLst/>
          </a:prstGeom>
          <a:noFill/>
        </p:spPr>
        <p:txBody>
          <a:bodyPr wrap="square" rtlCol="0">
            <a:spAutoFit/>
          </a:bodyPr>
          <a:lstStyle/>
          <a:p>
            <a:r>
              <a:rPr lang="en-US" sz="3600" b="1" u="sng" dirty="0">
                <a:solidFill>
                  <a:schemeClr val="bg1"/>
                </a:solidFill>
                <a:latin typeface="+mj-lt"/>
                <a:ea typeface="ADLaM Display" panose="02010000000000000000" pitchFamily="2" charset="0"/>
                <a:cs typeface="ADLaM Display" panose="02010000000000000000" pitchFamily="2" charset="0"/>
              </a:rPr>
              <a:t>Introduction</a:t>
            </a:r>
            <a:endParaRPr lang="en-GB" sz="3600" b="1" u="sng" dirty="0">
              <a:solidFill>
                <a:schemeClr val="bg1"/>
              </a:solidFill>
              <a:latin typeface="+mj-lt"/>
              <a:ea typeface="ADLaM Display" panose="02010000000000000000" pitchFamily="2" charset="0"/>
              <a:cs typeface="ADLaM Display" panose="02010000000000000000" pitchFamily="2" charset="0"/>
            </a:endParaRPr>
          </a:p>
        </p:txBody>
      </p:sp>
      <p:sp>
        <p:nvSpPr>
          <p:cNvPr id="7" name="TextBox 6">
            <a:extLst>
              <a:ext uri="{FF2B5EF4-FFF2-40B4-BE49-F238E27FC236}">
                <a16:creationId xmlns:a16="http://schemas.microsoft.com/office/drawing/2014/main" id="{5C6B0FD0-909E-F404-6553-1E3D274E6FDC}"/>
              </a:ext>
            </a:extLst>
          </p:cNvPr>
          <p:cNvSpPr txBox="1"/>
          <p:nvPr/>
        </p:nvSpPr>
        <p:spPr>
          <a:xfrm>
            <a:off x="530013" y="1803155"/>
            <a:ext cx="11023601" cy="4299703"/>
          </a:xfrm>
          <a:prstGeom prst="rect">
            <a:avLst/>
          </a:prstGeom>
          <a:noFill/>
        </p:spPr>
        <p:txBody>
          <a:bodyPr wrap="square" rtlCol="0">
            <a:spAutoFit/>
          </a:bodyPr>
          <a:lstStyle/>
          <a:p>
            <a:pPr>
              <a:lnSpc>
                <a:spcPct val="150000"/>
              </a:lnSpc>
              <a:spcBef>
                <a:spcPts val="1200"/>
              </a:spcBef>
            </a:pPr>
            <a:r>
              <a:rPr lang="en-US" dirty="0"/>
              <a:t>* Sunrise Care Home supports older adults with chronic conditions and reduced immunity.</a:t>
            </a:r>
          </a:p>
          <a:p>
            <a:pPr>
              <a:lnSpc>
                <a:spcPct val="150000"/>
              </a:lnSpc>
              <a:spcBef>
                <a:spcPts val="1200"/>
              </a:spcBef>
            </a:pPr>
            <a:r>
              <a:rPr lang="en-US" dirty="0"/>
              <a:t>* Residents are at high risk of severe influenza and related complications.</a:t>
            </a:r>
          </a:p>
          <a:p>
            <a:pPr>
              <a:lnSpc>
                <a:spcPct val="150000"/>
              </a:lnSpc>
              <a:spcBef>
                <a:spcPts val="1200"/>
              </a:spcBef>
            </a:pPr>
            <a:r>
              <a:rPr lang="en-US" dirty="0"/>
              <a:t>* Early winter: several residents developed fever, fatigue and cough.</a:t>
            </a:r>
          </a:p>
          <a:p>
            <a:pPr>
              <a:lnSpc>
                <a:spcPct val="150000"/>
              </a:lnSpc>
              <a:spcBef>
                <a:spcPts val="1200"/>
              </a:spcBef>
            </a:pPr>
            <a:r>
              <a:rPr lang="en-US" dirty="0"/>
              <a:t>* Influenza spreads easily in care homes due to shared spaces and close-contact care.</a:t>
            </a:r>
          </a:p>
          <a:p>
            <a:pPr>
              <a:lnSpc>
                <a:spcPct val="150000"/>
              </a:lnSpc>
              <a:spcBef>
                <a:spcPts val="1200"/>
              </a:spcBef>
            </a:pPr>
            <a:r>
              <a:rPr lang="en-US" dirty="0"/>
              <a:t>* UKHSA: care homes account for over 80% of winter respiratory outbreaks.</a:t>
            </a:r>
          </a:p>
          <a:p>
            <a:pPr>
              <a:lnSpc>
                <a:spcPct val="150000"/>
              </a:lnSpc>
              <a:spcBef>
                <a:spcPts val="1200"/>
              </a:spcBef>
            </a:pPr>
            <a:r>
              <a:rPr lang="en-US" dirty="0"/>
              <a:t>* This case study shows how Sunrise detected, measured and managed the outbreak through daily symptom   	monitoring, case tracking and early intervention.</a:t>
            </a:r>
          </a:p>
          <a:p>
            <a:pPr>
              <a:lnSpc>
                <a:spcPct val="150000"/>
              </a:lnSpc>
              <a:spcBef>
                <a:spcPts val="1200"/>
              </a:spcBef>
            </a:pPr>
            <a:r>
              <a:rPr lang="en-US" dirty="0"/>
              <a:t>* Focus areas: surveillance, rapid response, prevention, staff support and communication.</a:t>
            </a:r>
          </a:p>
        </p:txBody>
      </p:sp>
    </p:spTree>
    <p:extLst>
      <p:ext uri="{BB962C8B-B14F-4D97-AF65-F5344CB8AC3E}">
        <p14:creationId xmlns:p14="http://schemas.microsoft.com/office/powerpoint/2010/main" val="3247795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shadeToTitle="1">
        <a:gradFill flip="none" rotWithShape="1">
          <a:gsLst>
            <a:gs pos="0">
              <a:srgbClr val="FFFFA3"/>
            </a:gs>
            <a:gs pos="74000">
              <a:schemeClr val="accent6">
                <a:lumMod val="45000"/>
                <a:lumOff val="55000"/>
              </a:schemeClr>
            </a:gs>
            <a:gs pos="83000">
              <a:schemeClr val="accent6">
                <a:lumMod val="45000"/>
                <a:lumOff val="55000"/>
              </a:schemeClr>
            </a:gs>
            <a:gs pos="100000">
              <a:schemeClr val="accent6">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3070A31-BEFB-FD6E-0117-705064F600EA}"/>
              </a:ext>
            </a:extLst>
          </p:cNvPr>
          <p:cNvPicPr>
            <a:picLocks noChangeAspect="1"/>
          </p:cNvPicPr>
          <p:nvPr/>
        </p:nvPicPr>
        <p:blipFill>
          <a:blip r:embed="rId2"/>
          <a:stretch>
            <a:fillRect/>
          </a:stretch>
        </p:blipFill>
        <p:spPr>
          <a:xfrm rot="16200000">
            <a:off x="795586" y="1657551"/>
            <a:ext cx="2462997" cy="3798137"/>
          </a:xfrm>
          <a:prstGeom prst="rect">
            <a:avLst/>
          </a:prstGeom>
        </p:spPr>
      </p:pic>
      <p:sp>
        <p:nvSpPr>
          <p:cNvPr id="7" name="TextBox 6">
            <a:extLst>
              <a:ext uri="{FF2B5EF4-FFF2-40B4-BE49-F238E27FC236}">
                <a16:creationId xmlns:a16="http://schemas.microsoft.com/office/drawing/2014/main" id="{03713185-D60D-9D71-A800-BA98BDAB4F48}"/>
              </a:ext>
            </a:extLst>
          </p:cNvPr>
          <p:cNvSpPr txBox="1"/>
          <p:nvPr/>
        </p:nvSpPr>
        <p:spPr>
          <a:xfrm>
            <a:off x="1121591" y="255240"/>
            <a:ext cx="9948817" cy="646331"/>
          </a:xfrm>
          <a:prstGeom prst="rect">
            <a:avLst/>
          </a:prstGeom>
          <a:noFill/>
        </p:spPr>
        <p:txBody>
          <a:bodyPr wrap="square">
            <a:spAutoFit/>
          </a:bodyPr>
          <a:lstStyle/>
          <a:p>
            <a:r>
              <a:rPr lang="en-US" sz="3600" b="1" dirty="0">
                <a:latin typeface="+mj-lt"/>
              </a:rPr>
              <a:t>Management of the Influenza Outbreak at Sunrise</a:t>
            </a:r>
            <a:endParaRPr lang="en-GB" sz="3600" b="1" dirty="0">
              <a:latin typeface="+mj-lt"/>
            </a:endParaRPr>
          </a:p>
        </p:txBody>
      </p:sp>
      <p:sp>
        <p:nvSpPr>
          <p:cNvPr id="10" name="TextBox 9">
            <a:extLst>
              <a:ext uri="{FF2B5EF4-FFF2-40B4-BE49-F238E27FC236}">
                <a16:creationId xmlns:a16="http://schemas.microsoft.com/office/drawing/2014/main" id="{9794B379-198D-9712-713D-D5CFF85863B7}"/>
              </a:ext>
            </a:extLst>
          </p:cNvPr>
          <p:cNvSpPr txBox="1"/>
          <p:nvPr/>
        </p:nvSpPr>
        <p:spPr>
          <a:xfrm>
            <a:off x="4583687" y="1088143"/>
            <a:ext cx="6839055" cy="5453865"/>
          </a:xfrm>
          <a:prstGeom prst="rect">
            <a:avLst/>
          </a:prstGeom>
          <a:noFill/>
        </p:spPr>
        <p:txBody>
          <a:bodyPr wrap="square">
            <a:spAutoFit/>
          </a:bodyPr>
          <a:lstStyle/>
          <a:p>
            <a:pPr>
              <a:lnSpc>
                <a:spcPct val="150000"/>
              </a:lnSpc>
            </a:pPr>
            <a:r>
              <a:rPr lang="en-US" b="1" dirty="0"/>
              <a:t>Surveillance and early detection</a:t>
            </a:r>
          </a:p>
          <a:p>
            <a:pPr>
              <a:lnSpc>
                <a:spcPct val="150000"/>
              </a:lnSpc>
            </a:pPr>
            <a:r>
              <a:rPr lang="en-US" dirty="0"/>
              <a:t>	* Daily symptom checks and surveillance logs</a:t>
            </a:r>
          </a:p>
          <a:p>
            <a:pPr>
              <a:lnSpc>
                <a:spcPct val="150000"/>
              </a:lnSpc>
            </a:pPr>
            <a:r>
              <a:rPr lang="en-US" dirty="0"/>
              <a:t>	* Rapid notification to the Health Protection Team</a:t>
            </a:r>
          </a:p>
          <a:p>
            <a:pPr>
              <a:lnSpc>
                <a:spcPct val="150000"/>
              </a:lnSpc>
            </a:pPr>
            <a:r>
              <a:rPr lang="en-US" dirty="0"/>
              <a:t>	* GP-arranged testing</a:t>
            </a:r>
          </a:p>
          <a:p>
            <a:pPr>
              <a:lnSpc>
                <a:spcPct val="150000"/>
              </a:lnSpc>
            </a:pPr>
            <a:r>
              <a:rPr lang="en-US" dirty="0"/>
              <a:t>	* Monitoring trends, counting new cases, evaluating 			outbreak scale</a:t>
            </a:r>
          </a:p>
          <a:p>
            <a:pPr>
              <a:lnSpc>
                <a:spcPct val="150000"/>
              </a:lnSpc>
            </a:pPr>
            <a:endParaRPr lang="en-US" dirty="0"/>
          </a:p>
          <a:p>
            <a:pPr>
              <a:lnSpc>
                <a:spcPct val="150000"/>
              </a:lnSpc>
            </a:pPr>
            <a:r>
              <a:rPr lang="en-US" b="1" dirty="0"/>
              <a:t>Infection-control actions</a:t>
            </a:r>
          </a:p>
          <a:p>
            <a:pPr>
              <a:lnSpc>
                <a:spcPct val="150000"/>
              </a:lnSpc>
            </a:pPr>
            <a:r>
              <a:rPr lang="en-US" dirty="0"/>
              <a:t>	* Cohorting symptomatic residents</a:t>
            </a:r>
          </a:p>
          <a:p>
            <a:pPr>
              <a:lnSpc>
                <a:spcPct val="150000"/>
              </a:lnSpc>
            </a:pPr>
            <a:r>
              <a:rPr lang="en-US" dirty="0"/>
              <a:t>	* PPE use (masks, gloves, aprons)</a:t>
            </a:r>
          </a:p>
          <a:p>
            <a:pPr>
              <a:lnSpc>
                <a:spcPct val="150000"/>
              </a:lnSpc>
            </a:pPr>
            <a:r>
              <a:rPr lang="en-US" dirty="0"/>
              <a:t>	* Increased cleaning of high-touch areas</a:t>
            </a:r>
          </a:p>
          <a:p>
            <a:pPr>
              <a:lnSpc>
                <a:spcPct val="150000"/>
              </a:lnSpc>
            </a:pPr>
            <a:r>
              <a:rPr lang="en-US" dirty="0"/>
              <a:t>	* Improved ventilation</a:t>
            </a:r>
          </a:p>
          <a:p>
            <a:pPr>
              <a:lnSpc>
                <a:spcPct val="150000"/>
              </a:lnSpc>
            </a:pPr>
            <a:r>
              <a:rPr lang="en-US" dirty="0"/>
              <a:t>	* Temporary changes to visiting</a:t>
            </a:r>
          </a:p>
        </p:txBody>
      </p:sp>
    </p:spTree>
    <p:extLst>
      <p:ext uri="{BB962C8B-B14F-4D97-AF65-F5344CB8AC3E}">
        <p14:creationId xmlns:p14="http://schemas.microsoft.com/office/powerpoint/2010/main" val="28319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FFA3"/>
            </a:gs>
            <a:gs pos="74000">
              <a:schemeClr val="accent6">
                <a:lumMod val="45000"/>
                <a:lumOff val="55000"/>
              </a:schemeClr>
            </a:gs>
            <a:gs pos="83000">
              <a:schemeClr val="accent6">
                <a:lumMod val="45000"/>
                <a:lumOff val="55000"/>
              </a:schemeClr>
            </a:gs>
            <a:gs pos="100000">
              <a:schemeClr val="accent6">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pic>
        <p:nvPicPr>
          <p:cNvPr id="5" name="Picture 4" descr="Green bacteria under a microscope&#10;&#10;AI-generated content may be incorrect.">
            <a:extLst>
              <a:ext uri="{FF2B5EF4-FFF2-40B4-BE49-F238E27FC236}">
                <a16:creationId xmlns:a16="http://schemas.microsoft.com/office/drawing/2014/main" id="{E63184AB-0D8D-8637-62A6-7E2191ABFD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426" y="4989058"/>
            <a:ext cx="2771775" cy="164782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5014A5CB-1E65-55AE-5DE5-407365CD482D}"/>
              </a:ext>
            </a:extLst>
          </p:cNvPr>
          <p:cNvSpPr txBox="1"/>
          <p:nvPr/>
        </p:nvSpPr>
        <p:spPr>
          <a:xfrm>
            <a:off x="4598536" y="1197186"/>
            <a:ext cx="7265347" cy="3791872"/>
          </a:xfrm>
          <a:prstGeom prst="rect">
            <a:avLst/>
          </a:prstGeom>
          <a:noFill/>
        </p:spPr>
        <p:txBody>
          <a:bodyPr wrap="square">
            <a:spAutoFit/>
          </a:bodyPr>
          <a:lstStyle/>
          <a:p>
            <a:pPr>
              <a:lnSpc>
                <a:spcPct val="150000"/>
              </a:lnSpc>
            </a:pPr>
            <a:r>
              <a:rPr lang="en-US" b="1" dirty="0"/>
              <a:t>Public-health principles in practice</a:t>
            </a:r>
          </a:p>
          <a:p>
            <a:pPr>
              <a:lnSpc>
                <a:spcPct val="150000"/>
              </a:lnSpc>
            </a:pPr>
            <a:r>
              <a:rPr lang="en-US" dirty="0"/>
              <a:t>	* Health Protection: PPE, isolation, cleaning</a:t>
            </a:r>
          </a:p>
          <a:p>
            <a:pPr>
              <a:lnSpc>
                <a:spcPct val="150000"/>
              </a:lnSpc>
            </a:pPr>
            <a:r>
              <a:rPr lang="en-US" dirty="0"/>
              <a:t>	* Health Promotion: vaccination uptake, awareness</a:t>
            </a:r>
          </a:p>
          <a:p>
            <a:pPr>
              <a:lnSpc>
                <a:spcPct val="150000"/>
              </a:lnSpc>
            </a:pPr>
            <a:r>
              <a:rPr lang="en-US" dirty="0"/>
              <a:t>	* Prevention: training, early intervention</a:t>
            </a:r>
          </a:p>
          <a:p>
            <a:pPr>
              <a:lnSpc>
                <a:spcPct val="150000"/>
              </a:lnSpc>
            </a:pPr>
            <a:endParaRPr lang="en-US" dirty="0"/>
          </a:p>
          <a:p>
            <a:pPr>
              <a:lnSpc>
                <a:spcPct val="150000"/>
              </a:lnSpc>
            </a:pPr>
            <a:r>
              <a:rPr lang="en-US" b="1" dirty="0"/>
              <a:t>Staff and clinical management</a:t>
            </a:r>
          </a:p>
          <a:p>
            <a:pPr>
              <a:lnSpc>
                <a:spcPct val="150000"/>
              </a:lnSpc>
            </a:pPr>
            <a:r>
              <a:rPr lang="en-US" dirty="0"/>
              <a:t>	* Staff isolation as required</a:t>
            </a:r>
          </a:p>
          <a:p>
            <a:pPr>
              <a:lnSpc>
                <a:spcPct val="150000"/>
              </a:lnSpc>
            </a:pPr>
            <a:r>
              <a:rPr lang="en-US" dirty="0"/>
              <a:t>	* GP reviews and antivirals for high-risk residents</a:t>
            </a:r>
          </a:p>
          <a:p>
            <a:pPr>
              <a:lnSpc>
                <a:spcPct val="150000"/>
              </a:lnSpc>
            </a:pPr>
            <a:r>
              <a:rPr lang="en-US" dirty="0"/>
              <a:t>	* Refresher training on PPE and outbreak procedures</a:t>
            </a:r>
          </a:p>
        </p:txBody>
      </p:sp>
      <p:sp>
        <p:nvSpPr>
          <p:cNvPr id="2" name="TextBox 1">
            <a:extLst>
              <a:ext uri="{FF2B5EF4-FFF2-40B4-BE49-F238E27FC236}">
                <a16:creationId xmlns:a16="http://schemas.microsoft.com/office/drawing/2014/main" id="{F65EA6A0-8777-9EC2-B113-ABB645D1D78F}"/>
              </a:ext>
            </a:extLst>
          </p:cNvPr>
          <p:cNvSpPr txBox="1"/>
          <p:nvPr/>
        </p:nvSpPr>
        <p:spPr>
          <a:xfrm>
            <a:off x="1121591" y="255240"/>
            <a:ext cx="9948817" cy="646331"/>
          </a:xfrm>
          <a:prstGeom prst="rect">
            <a:avLst/>
          </a:prstGeom>
          <a:noFill/>
        </p:spPr>
        <p:txBody>
          <a:bodyPr wrap="square">
            <a:spAutoFit/>
          </a:bodyPr>
          <a:lstStyle/>
          <a:p>
            <a:r>
              <a:rPr lang="en-US" sz="3600" b="1" dirty="0">
                <a:latin typeface="+mj-lt"/>
              </a:rPr>
              <a:t>Management of the Influenza Outbreak at Sunrise</a:t>
            </a:r>
            <a:endParaRPr lang="en-GB" sz="3600" b="1" dirty="0">
              <a:latin typeface="+mj-lt"/>
            </a:endParaRPr>
          </a:p>
        </p:txBody>
      </p:sp>
    </p:spTree>
    <p:extLst>
      <p:ext uri="{BB962C8B-B14F-4D97-AF65-F5344CB8AC3E}">
        <p14:creationId xmlns:p14="http://schemas.microsoft.com/office/powerpoint/2010/main" val="2042237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alpha val="88000"/>
          </a:schemeClr>
        </a:solidFill>
        <a:effectLst/>
      </p:bgPr>
    </p:bg>
    <p:spTree>
      <p:nvGrpSpPr>
        <p:cNvPr id="1" name=""/>
        <p:cNvGrpSpPr/>
        <p:nvPr/>
      </p:nvGrpSpPr>
      <p:grpSpPr>
        <a:xfrm>
          <a:off x="0" y="0"/>
          <a:ext cx="0" cy="0"/>
          <a:chOff x="0" y="0"/>
          <a:chExt cx="0" cy="0"/>
        </a:xfrm>
      </p:grpSpPr>
      <p:pic>
        <p:nvPicPr>
          <p:cNvPr id="5" name="Picture 4" descr="A person with a body with a lungs and bacteria&#10;&#10;AI-generated content may be incorrect.">
            <a:extLst>
              <a:ext uri="{FF2B5EF4-FFF2-40B4-BE49-F238E27FC236}">
                <a16:creationId xmlns:a16="http://schemas.microsoft.com/office/drawing/2014/main" id="{BBDBBF33-1165-937A-8ADB-4BC7240DE924}"/>
              </a:ext>
            </a:extLst>
          </p:cNvPr>
          <p:cNvPicPr>
            <a:picLocks noChangeAspect="1"/>
          </p:cNvPicPr>
          <p:nvPr/>
        </p:nvPicPr>
        <p:blipFill>
          <a:blip r:embed="rId2">
            <a:alphaModFix amt="40000"/>
            <a:extLst>
              <a:ext uri="{BEBA8EAE-BF5A-486C-A8C5-ECC9F3942E4B}">
                <a14:imgProps xmlns:a14="http://schemas.microsoft.com/office/drawing/2010/main">
                  <a14:imgLayer r:embed="rId3">
                    <a14:imgEffect>
                      <a14:sharpenSoften amount="-50000"/>
                    </a14:imgEffect>
                    <a14:imgEffect>
                      <a14:saturation sat="66000"/>
                    </a14:imgEffect>
                  </a14:imgLayer>
                </a14:imgProps>
              </a:ext>
              <a:ext uri="{28A0092B-C50C-407E-A947-70E740481C1C}">
                <a14:useLocalDpi xmlns:a14="http://schemas.microsoft.com/office/drawing/2010/main" val="0"/>
              </a:ext>
            </a:extLst>
          </a:blip>
          <a:stretch>
            <a:fillRect/>
          </a:stretch>
        </p:blipFill>
        <p:spPr>
          <a:xfrm>
            <a:off x="0" y="1"/>
            <a:ext cx="12194622" cy="6851828"/>
          </a:xfrm>
          <a:prstGeom prst="rect">
            <a:avLst/>
          </a:prstGeom>
        </p:spPr>
      </p:pic>
      <p:sp>
        <p:nvSpPr>
          <p:cNvPr id="8" name="TextBox 7">
            <a:extLst>
              <a:ext uri="{FF2B5EF4-FFF2-40B4-BE49-F238E27FC236}">
                <a16:creationId xmlns:a16="http://schemas.microsoft.com/office/drawing/2014/main" id="{87DD8DDC-C642-8DBD-0F8A-9A7357ECAEF7}"/>
              </a:ext>
            </a:extLst>
          </p:cNvPr>
          <p:cNvSpPr txBox="1"/>
          <p:nvPr/>
        </p:nvSpPr>
        <p:spPr>
          <a:xfrm>
            <a:off x="573479" y="220414"/>
            <a:ext cx="11045041" cy="646331"/>
          </a:xfrm>
          <a:prstGeom prst="rect">
            <a:avLst/>
          </a:prstGeom>
          <a:noFill/>
        </p:spPr>
        <p:txBody>
          <a:bodyPr wrap="square">
            <a:spAutoFit/>
          </a:bodyPr>
          <a:lstStyle/>
          <a:p>
            <a:r>
              <a:rPr lang="en-US" sz="3600" b="1" dirty="0">
                <a:latin typeface="+mj-lt"/>
              </a:rPr>
              <a:t>Impact of the Outbreak on Residents, Families and Staff</a:t>
            </a:r>
            <a:endParaRPr lang="en-GB" sz="3600" b="1" dirty="0">
              <a:latin typeface="+mj-lt"/>
            </a:endParaRPr>
          </a:p>
        </p:txBody>
      </p:sp>
      <p:sp>
        <p:nvSpPr>
          <p:cNvPr id="10" name="TextBox 9">
            <a:extLst>
              <a:ext uri="{FF2B5EF4-FFF2-40B4-BE49-F238E27FC236}">
                <a16:creationId xmlns:a16="http://schemas.microsoft.com/office/drawing/2014/main" id="{A9707288-9673-5BFF-E980-C7056634230F}"/>
              </a:ext>
            </a:extLst>
          </p:cNvPr>
          <p:cNvSpPr txBox="1"/>
          <p:nvPr/>
        </p:nvSpPr>
        <p:spPr>
          <a:xfrm>
            <a:off x="772885" y="924605"/>
            <a:ext cx="10646228" cy="5869364"/>
          </a:xfrm>
          <a:prstGeom prst="rect">
            <a:avLst/>
          </a:prstGeom>
          <a:noFill/>
        </p:spPr>
        <p:txBody>
          <a:bodyPr wrap="square">
            <a:spAutoFit/>
          </a:bodyPr>
          <a:lstStyle/>
          <a:p>
            <a:pPr>
              <a:lnSpc>
                <a:spcPct val="150000"/>
              </a:lnSpc>
              <a:buNone/>
            </a:pPr>
            <a:r>
              <a:rPr lang="en-US" b="1" dirty="0"/>
              <a:t>Residents</a:t>
            </a:r>
          </a:p>
          <a:p>
            <a:pPr>
              <a:lnSpc>
                <a:spcPct val="150000"/>
              </a:lnSpc>
              <a:buNone/>
            </a:pPr>
            <a:r>
              <a:rPr lang="en-US" dirty="0"/>
              <a:t>	* High risk of complications: dehydration, breathing difficulties, pneumonia</a:t>
            </a:r>
          </a:p>
          <a:p>
            <a:pPr>
              <a:lnSpc>
                <a:spcPct val="150000"/>
              </a:lnSpc>
              <a:buNone/>
            </a:pPr>
            <a:r>
              <a:rPr lang="en-US" dirty="0"/>
              <a:t>	* Increased illness and higher mortality risk</a:t>
            </a:r>
          </a:p>
          <a:p>
            <a:pPr>
              <a:lnSpc>
                <a:spcPct val="150000"/>
              </a:lnSpc>
              <a:buNone/>
            </a:pPr>
            <a:r>
              <a:rPr lang="en-US" dirty="0"/>
              <a:t>	* People with dementia may feel confused or distressed (PPE, cohorting, limited visits)</a:t>
            </a:r>
            <a:endParaRPr lang="en-US" sz="800" dirty="0"/>
          </a:p>
          <a:p>
            <a:pPr>
              <a:lnSpc>
                <a:spcPct val="150000"/>
              </a:lnSpc>
              <a:buNone/>
            </a:pPr>
            <a:r>
              <a:rPr lang="en-US" b="1" dirty="0"/>
              <a:t>Families</a:t>
            </a:r>
          </a:p>
          <a:p>
            <a:pPr>
              <a:lnSpc>
                <a:spcPct val="150000"/>
              </a:lnSpc>
              <a:buNone/>
            </a:pPr>
            <a:r>
              <a:rPr lang="en-US" dirty="0"/>
              <a:t>	* Emotional strain from restricted visiting</a:t>
            </a:r>
          </a:p>
          <a:p>
            <a:pPr>
              <a:lnSpc>
                <a:spcPct val="150000"/>
              </a:lnSpc>
              <a:buNone/>
            </a:pPr>
            <a:r>
              <a:rPr lang="en-US" dirty="0"/>
              <a:t>	* Worry about residents’ health and safety</a:t>
            </a:r>
          </a:p>
          <a:p>
            <a:pPr>
              <a:lnSpc>
                <a:spcPct val="150000"/>
              </a:lnSpc>
              <a:buNone/>
            </a:pPr>
            <a:r>
              <a:rPr lang="en-US" dirty="0"/>
              <a:t>	* Need for clear and regular communication</a:t>
            </a:r>
            <a:endParaRPr lang="en-US" sz="800" dirty="0"/>
          </a:p>
          <a:p>
            <a:pPr>
              <a:lnSpc>
                <a:spcPct val="150000"/>
              </a:lnSpc>
              <a:buNone/>
            </a:pPr>
            <a:r>
              <a:rPr lang="en-US" b="1" dirty="0"/>
              <a:t>Staff</a:t>
            </a:r>
          </a:p>
          <a:p>
            <a:pPr>
              <a:lnSpc>
                <a:spcPct val="150000"/>
              </a:lnSpc>
              <a:buNone/>
            </a:pPr>
            <a:r>
              <a:rPr lang="en-US" dirty="0"/>
              <a:t>	* Higher workload and PPE fatigue</a:t>
            </a:r>
          </a:p>
          <a:p>
            <a:pPr>
              <a:lnSpc>
                <a:spcPct val="150000"/>
              </a:lnSpc>
              <a:buNone/>
            </a:pPr>
            <a:r>
              <a:rPr lang="en-US" dirty="0"/>
              <a:t>	* Staffing pressures when colleagues isolate</a:t>
            </a:r>
          </a:p>
          <a:p>
            <a:pPr>
              <a:lnSpc>
                <a:spcPct val="150000"/>
              </a:lnSpc>
              <a:buNone/>
            </a:pPr>
            <a:r>
              <a:rPr lang="en-US" dirty="0"/>
              <a:t>	* Emotional stress while caring for unwell residents under strict IPC measures</a:t>
            </a:r>
            <a:endParaRPr lang="en-US" sz="800" dirty="0"/>
          </a:p>
          <a:p>
            <a:pPr>
              <a:lnSpc>
                <a:spcPct val="150000"/>
              </a:lnSpc>
              <a:buNone/>
            </a:pPr>
            <a:r>
              <a:rPr lang="en-US" dirty="0"/>
              <a:t>Overall message: These impacts show why prevention, early detection and strong outbreak management are essential in care homes.</a:t>
            </a:r>
          </a:p>
        </p:txBody>
      </p:sp>
    </p:spTree>
    <p:extLst>
      <p:ext uri="{BB962C8B-B14F-4D97-AF65-F5344CB8AC3E}">
        <p14:creationId xmlns:p14="http://schemas.microsoft.com/office/powerpoint/2010/main" val="2396335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2B599-E815-43A9-C4AE-272599B1B4B9}"/>
              </a:ext>
            </a:extLst>
          </p:cNvPr>
          <p:cNvSpPr>
            <a:spLocks noGrp="1"/>
          </p:cNvSpPr>
          <p:nvPr>
            <p:ph type="title"/>
          </p:nvPr>
        </p:nvSpPr>
        <p:spPr>
          <a:xfrm>
            <a:off x="1828800" y="0"/>
            <a:ext cx="10363200" cy="1072477"/>
          </a:xfrm>
        </p:spPr>
        <p:txBody>
          <a:bodyPr>
            <a:normAutofit/>
          </a:bodyPr>
          <a:lstStyle/>
          <a:p>
            <a:pPr algn="ctr"/>
            <a:r>
              <a:rPr lang="en-US" sz="3600" b="1" dirty="0"/>
              <a:t>Epidemiological Trends in Care Homes (2017–2025)</a:t>
            </a:r>
            <a:endParaRPr lang="en-GB" sz="3600" b="1" dirty="0"/>
          </a:p>
        </p:txBody>
      </p:sp>
      <p:pic>
        <p:nvPicPr>
          <p:cNvPr id="4" name="Picture 3">
            <a:extLst>
              <a:ext uri="{FF2B5EF4-FFF2-40B4-BE49-F238E27FC236}">
                <a16:creationId xmlns:a16="http://schemas.microsoft.com/office/drawing/2014/main" id="{BD992BFF-ABBD-2D14-EC8D-23A1015F2271}"/>
              </a:ext>
            </a:extLst>
          </p:cNvPr>
          <p:cNvPicPr>
            <a:picLocks noChangeAspect="1"/>
          </p:cNvPicPr>
          <p:nvPr/>
        </p:nvPicPr>
        <p:blipFill>
          <a:blip r:embed="rId2"/>
          <a:stretch>
            <a:fillRect/>
          </a:stretch>
        </p:blipFill>
        <p:spPr>
          <a:xfrm>
            <a:off x="0" y="0"/>
            <a:ext cx="1774613" cy="6858000"/>
          </a:xfrm>
          <a:prstGeom prst="rect">
            <a:avLst/>
          </a:prstGeom>
        </p:spPr>
      </p:pic>
      <p:sp>
        <p:nvSpPr>
          <p:cNvPr id="6" name="TextBox 5">
            <a:extLst>
              <a:ext uri="{FF2B5EF4-FFF2-40B4-BE49-F238E27FC236}">
                <a16:creationId xmlns:a16="http://schemas.microsoft.com/office/drawing/2014/main" id="{47F5D381-71D7-02BE-3507-18C1802A4767}"/>
              </a:ext>
            </a:extLst>
          </p:cNvPr>
          <p:cNvSpPr txBox="1"/>
          <p:nvPr/>
        </p:nvSpPr>
        <p:spPr>
          <a:xfrm>
            <a:off x="1828800" y="821864"/>
            <a:ext cx="9995020" cy="5869364"/>
          </a:xfrm>
          <a:prstGeom prst="rect">
            <a:avLst/>
          </a:prstGeom>
          <a:noFill/>
        </p:spPr>
        <p:txBody>
          <a:bodyPr wrap="square">
            <a:spAutoFit/>
          </a:bodyPr>
          <a:lstStyle/>
          <a:p>
            <a:pPr>
              <a:lnSpc>
                <a:spcPct val="150000"/>
              </a:lnSpc>
            </a:pPr>
            <a:r>
              <a:rPr lang="en-US" dirty="0"/>
              <a:t>Data collected over recent flu seasons clearly show that care homes are particularly vulnerable to outbreaks of influenza and other respiratory infections. Although separate statistics for influenza alone are often not available, reports from the UK Health Security Agency (UKHSA) and Office for National Statistics (ONS) offer useful insights into overall infection patterns.</a:t>
            </a:r>
          </a:p>
          <a:p>
            <a:pPr>
              <a:lnSpc>
                <a:spcPct val="150000"/>
              </a:lnSpc>
            </a:pPr>
            <a:r>
              <a:rPr lang="en-US" dirty="0"/>
              <a:t>In the 2022–2023 season, almost 50% of all ARI outbreaks in Northern Ireland happened in care homes. A year later, in 2023–2024, England reported 1,661 out of 2,051 ARI incidents (81%) in these settings. This trend continued in 2024–2025, with Scotland recording 114 out of 120 influenza outbreaks and Wales reporting 113 out of 121 ARI incidents in residential or care homes — over 90% in both cases.</a:t>
            </a:r>
          </a:p>
          <a:p>
            <a:pPr>
              <a:lnSpc>
                <a:spcPct val="150000"/>
              </a:lnSpc>
            </a:pPr>
            <a:r>
              <a:rPr lang="en-US" dirty="0"/>
              <a:t>These figures highlight how often care homes are affected during flu season and how important it is to respond quickly. Even though the data often combines influenza with pneumonia, the pattern is clear: regular monitoring, early testing, and fast action are essential to protect vulnerable residents. This helps explain why a structured outbreak response, like the one at Sunrise, is not only justified but necessary.</a:t>
            </a:r>
          </a:p>
        </p:txBody>
      </p:sp>
    </p:spTree>
    <p:extLst>
      <p:ext uri="{BB962C8B-B14F-4D97-AF65-F5344CB8AC3E}">
        <p14:creationId xmlns:p14="http://schemas.microsoft.com/office/powerpoint/2010/main" val="2333022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66FFFF"/>
            </a:gs>
            <a:gs pos="100000">
              <a:schemeClr val="accent3">
                <a:lumMod val="0"/>
                <a:lumOff val="100000"/>
              </a:schemeClr>
            </a:gs>
            <a:gs pos="99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D193E4-B4EA-1D67-4649-C84281EF8D66}"/>
              </a:ext>
            </a:extLst>
          </p:cNvPr>
          <p:cNvSpPr>
            <a:spLocks noGrp="1"/>
          </p:cNvSpPr>
          <p:nvPr>
            <p:ph type="title"/>
          </p:nvPr>
        </p:nvSpPr>
        <p:spPr>
          <a:xfrm>
            <a:off x="413657" y="525096"/>
            <a:ext cx="11146972" cy="718823"/>
          </a:xfrm>
        </p:spPr>
        <p:txBody>
          <a:bodyPr vert="horz" lIns="91440" tIns="45720" rIns="91440" bIns="45720" rtlCol="0" anchor="b">
            <a:noAutofit/>
          </a:bodyPr>
          <a:lstStyle/>
          <a:p>
            <a:pPr algn="ctr"/>
            <a:r>
              <a:rPr lang="en-US" sz="3600" b="1" dirty="0"/>
              <a:t>New Strategy for Sunrise: Prevention, Monitoring and Continuous Improvement</a:t>
            </a:r>
          </a:p>
        </p:txBody>
      </p:sp>
      <p:pic>
        <p:nvPicPr>
          <p:cNvPr id="7" name="Picture 6" descr="A close up of a virus&#10;&#10;AI-generated content may be incorrect.">
            <a:extLst>
              <a:ext uri="{FF2B5EF4-FFF2-40B4-BE49-F238E27FC236}">
                <a16:creationId xmlns:a16="http://schemas.microsoft.com/office/drawing/2014/main" id="{2481C922-2AA2-E906-7C0F-820A97334B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2660" y="5117646"/>
            <a:ext cx="2838450" cy="160972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9" name="TextBox 8">
            <a:extLst>
              <a:ext uri="{FF2B5EF4-FFF2-40B4-BE49-F238E27FC236}">
                <a16:creationId xmlns:a16="http://schemas.microsoft.com/office/drawing/2014/main" id="{70EB9199-A154-F9C1-2A3C-4F0EA9FF9ACE}"/>
              </a:ext>
            </a:extLst>
          </p:cNvPr>
          <p:cNvSpPr txBox="1"/>
          <p:nvPr/>
        </p:nvSpPr>
        <p:spPr>
          <a:xfrm>
            <a:off x="807647" y="1587863"/>
            <a:ext cx="10573657" cy="4622869"/>
          </a:xfrm>
          <a:prstGeom prst="rect">
            <a:avLst/>
          </a:prstGeom>
          <a:noFill/>
        </p:spPr>
        <p:txBody>
          <a:bodyPr wrap="square">
            <a:spAutoFit/>
          </a:bodyPr>
          <a:lstStyle/>
          <a:p>
            <a:pPr>
              <a:lnSpc>
                <a:spcPct val="150000"/>
              </a:lnSpc>
            </a:pPr>
            <a:r>
              <a:rPr lang="en-US" dirty="0"/>
              <a:t>Based on national guidance and lessons learned, Sunrise Care Home is strengthening its influenza-prevention and outbreak-management strategy.</a:t>
            </a:r>
          </a:p>
          <a:p>
            <a:pPr>
              <a:lnSpc>
                <a:spcPct val="150000"/>
              </a:lnSpc>
            </a:pPr>
            <a:r>
              <a:rPr lang="en-US" dirty="0"/>
              <a:t>Enhanced surveillance and early detection</a:t>
            </a:r>
          </a:p>
          <a:p>
            <a:pPr>
              <a:lnSpc>
                <a:spcPct val="150000"/>
              </a:lnSpc>
            </a:pPr>
            <a:r>
              <a:rPr lang="en-US" dirty="0"/>
              <a:t>• Daily routine symptom logs, clear escalation processes and rapid testing.</a:t>
            </a:r>
          </a:p>
          <a:p>
            <a:pPr>
              <a:lnSpc>
                <a:spcPct val="150000"/>
              </a:lnSpc>
            </a:pPr>
            <a:r>
              <a:rPr lang="en-US" dirty="0"/>
              <a:t>Vaccination programs</a:t>
            </a:r>
          </a:p>
          <a:p>
            <a:pPr>
              <a:lnSpc>
                <a:spcPct val="150000"/>
              </a:lnSpc>
            </a:pPr>
            <a:r>
              <a:rPr lang="en-US" dirty="0"/>
              <a:t>• Improving uptake among residents and staff reduces hospitalization and outbreak duration (NHS, 2024).</a:t>
            </a:r>
          </a:p>
          <a:p>
            <a:pPr>
              <a:lnSpc>
                <a:spcPct val="150000"/>
              </a:lnSpc>
            </a:pPr>
            <a:r>
              <a:rPr lang="en-US" dirty="0"/>
              <a:t>Improved staff training</a:t>
            </a:r>
          </a:p>
          <a:p>
            <a:pPr>
              <a:lnSpc>
                <a:spcPct val="150000"/>
              </a:lnSpc>
            </a:pPr>
            <a:r>
              <a:rPr lang="en-US" dirty="0"/>
              <a:t>• IPC refresher training, PPE practice and competency assessments.</a:t>
            </a:r>
          </a:p>
          <a:p>
            <a:pPr>
              <a:lnSpc>
                <a:spcPct val="150000"/>
              </a:lnSpc>
            </a:pPr>
            <a:r>
              <a:rPr lang="en-US" dirty="0"/>
              <a:t>Communication strategy</a:t>
            </a:r>
          </a:p>
          <a:p>
            <a:pPr>
              <a:lnSpc>
                <a:spcPct val="150000"/>
              </a:lnSpc>
            </a:pPr>
            <a:r>
              <a:rPr lang="en-US" dirty="0"/>
              <a:t>• Clear updates for families.</a:t>
            </a:r>
          </a:p>
          <a:p>
            <a:pPr>
              <a:lnSpc>
                <a:spcPct val="150000"/>
              </a:lnSpc>
            </a:pPr>
            <a:r>
              <a:rPr lang="en-US" dirty="0"/>
              <a:t>• Consistent communication with GPs, ICBs and public-health teams. </a:t>
            </a:r>
          </a:p>
        </p:txBody>
      </p:sp>
    </p:spTree>
    <p:extLst>
      <p:ext uri="{BB962C8B-B14F-4D97-AF65-F5344CB8AC3E}">
        <p14:creationId xmlns:p14="http://schemas.microsoft.com/office/powerpoint/2010/main" val="3436361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66FFFF"/>
            </a:gs>
            <a:gs pos="100000">
              <a:schemeClr val="accent3">
                <a:lumMod val="0"/>
                <a:lumOff val="100000"/>
              </a:schemeClr>
            </a:gs>
            <a:gs pos="99000">
              <a:schemeClr val="accent3">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B85763B5-78E0-8788-41DA-6ADC1033DD1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E72D03A-FCD3-3260-E279-19F357296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close up of a virus&#10;&#10;AI-generated content may be incorrect.">
            <a:extLst>
              <a:ext uri="{FF2B5EF4-FFF2-40B4-BE49-F238E27FC236}">
                <a16:creationId xmlns:a16="http://schemas.microsoft.com/office/drawing/2014/main" id="{D6BDDC83-BE35-1760-D23E-235CC5C91A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2660" y="5117646"/>
            <a:ext cx="2838450" cy="160972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9" name="TextBox 8">
            <a:extLst>
              <a:ext uri="{FF2B5EF4-FFF2-40B4-BE49-F238E27FC236}">
                <a16:creationId xmlns:a16="http://schemas.microsoft.com/office/drawing/2014/main" id="{2549C992-4EAF-41C6-4AED-3E83CCF091BB}"/>
              </a:ext>
            </a:extLst>
          </p:cNvPr>
          <p:cNvSpPr txBox="1"/>
          <p:nvPr/>
        </p:nvSpPr>
        <p:spPr>
          <a:xfrm>
            <a:off x="764104" y="1728125"/>
            <a:ext cx="10660743" cy="3376374"/>
          </a:xfrm>
          <a:prstGeom prst="rect">
            <a:avLst/>
          </a:prstGeom>
          <a:noFill/>
        </p:spPr>
        <p:txBody>
          <a:bodyPr wrap="square">
            <a:spAutoFit/>
          </a:bodyPr>
          <a:lstStyle/>
          <a:p>
            <a:pPr>
              <a:lnSpc>
                <a:spcPct val="150000"/>
              </a:lnSpc>
            </a:pPr>
            <a:r>
              <a:rPr lang="en-US" dirty="0"/>
              <a:t>Cohorting and environmental control</a:t>
            </a:r>
          </a:p>
          <a:p>
            <a:pPr>
              <a:lnSpc>
                <a:spcPct val="150000"/>
              </a:lnSpc>
            </a:pPr>
            <a:r>
              <a:rPr lang="en-US" dirty="0"/>
              <a:t>• Defined zoning plans.</a:t>
            </a:r>
          </a:p>
          <a:p>
            <a:pPr>
              <a:lnSpc>
                <a:spcPct val="150000"/>
              </a:lnSpc>
            </a:pPr>
            <a:r>
              <a:rPr lang="en-US" dirty="0"/>
              <a:t>• Enhanced cleaning routines and improved ventilation.</a:t>
            </a:r>
          </a:p>
          <a:p>
            <a:pPr>
              <a:lnSpc>
                <a:spcPct val="150000"/>
              </a:lnSpc>
            </a:pPr>
            <a:r>
              <a:rPr lang="en-US" dirty="0"/>
              <a:t>Evaluation and reflective practice</a:t>
            </a:r>
          </a:p>
          <a:p>
            <a:pPr>
              <a:lnSpc>
                <a:spcPct val="150000"/>
              </a:lnSpc>
            </a:pPr>
            <a:r>
              <a:rPr lang="en-US" dirty="0"/>
              <a:t>• Reviewing outbreak management helps identify improvements and supports readiness for winter pressures.</a:t>
            </a:r>
          </a:p>
          <a:p>
            <a:pPr>
              <a:lnSpc>
                <a:spcPct val="150000"/>
              </a:lnSpc>
            </a:pPr>
            <a:r>
              <a:rPr lang="en-US" dirty="0"/>
              <a:t>This new strategy aims to protect residents, support staff and maintain resilience throughout influenza season.</a:t>
            </a:r>
          </a:p>
        </p:txBody>
      </p:sp>
      <p:sp>
        <p:nvSpPr>
          <p:cNvPr id="2" name="Title 1">
            <a:extLst>
              <a:ext uri="{FF2B5EF4-FFF2-40B4-BE49-F238E27FC236}">
                <a16:creationId xmlns:a16="http://schemas.microsoft.com/office/drawing/2014/main" id="{DC1A23D3-B909-F1D9-50AC-743C4D908753}"/>
              </a:ext>
            </a:extLst>
          </p:cNvPr>
          <p:cNvSpPr>
            <a:spLocks noGrp="1"/>
          </p:cNvSpPr>
          <p:nvPr>
            <p:ph type="title"/>
          </p:nvPr>
        </p:nvSpPr>
        <p:spPr>
          <a:xfrm>
            <a:off x="413657" y="525096"/>
            <a:ext cx="11146972" cy="718823"/>
          </a:xfrm>
        </p:spPr>
        <p:txBody>
          <a:bodyPr vert="horz" lIns="91440" tIns="45720" rIns="91440" bIns="45720" rtlCol="0" anchor="b">
            <a:noAutofit/>
          </a:bodyPr>
          <a:lstStyle/>
          <a:p>
            <a:pPr algn="ctr"/>
            <a:r>
              <a:rPr lang="en-US" sz="3600" b="1" dirty="0"/>
              <a:t>New Strategy for Sunrise: Prevention, Monitoring and Continuous Improvement</a:t>
            </a:r>
          </a:p>
        </p:txBody>
      </p:sp>
    </p:spTree>
    <p:extLst>
      <p:ext uri="{BB962C8B-B14F-4D97-AF65-F5344CB8AC3E}">
        <p14:creationId xmlns:p14="http://schemas.microsoft.com/office/powerpoint/2010/main" val="3305149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F4F4F"/>
            </a:gs>
            <a:gs pos="67000">
              <a:schemeClr val="accent2">
                <a:lumMod val="100000"/>
              </a:schemeClr>
            </a:gs>
          </a:gsLst>
          <a:lin ang="2700000" scaled="1"/>
          <a:tileRect/>
        </a:gradFill>
        <a:effectLst/>
      </p:bgPr>
    </p:bg>
    <p:spTree>
      <p:nvGrpSpPr>
        <p:cNvPr id="1" name="">
          <a:extLst>
            <a:ext uri="{FF2B5EF4-FFF2-40B4-BE49-F238E27FC236}">
              <a16:creationId xmlns:a16="http://schemas.microsoft.com/office/drawing/2014/main" id="{CC08B2D7-AAE8-51FD-0A17-160C4298AA48}"/>
            </a:ext>
          </a:extLst>
        </p:cNvPr>
        <p:cNvGrpSpPr/>
        <p:nvPr/>
      </p:nvGrpSpPr>
      <p:grpSpPr>
        <a:xfrm>
          <a:off x="0" y="0"/>
          <a:ext cx="0" cy="0"/>
          <a:chOff x="0" y="0"/>
          <a:chExt cx="0" cy="0"/>
        </a:xfrm>
      </p:grpSpPr>
      <p:pic>
        <p:nvPicPr>
          <p:cNvPr id="7" name="Picture 6" descr="A close up of bubbles&#10;&#10;AI-generated content may be incorrect.">
            <a:extLst>
              <a:ext uri="{FF2B5EF4-FFF2-40B4-BE49-F238E27FC236}">
                <a16:creationId xmlns:a16="http://schemas.microsoft.com/office/drawing/2014/main" id="{8C9DF913-B140-6CBB-B9D7-B1833480A1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43500"/>
            <a:ext cx="5848710" cy="17145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a:extLst>
              <a:ext uri="{FF2B5EF4-FFF2-40B4-BE49-F238E27FC236}">
                <a16:creationId xmlns:a16="http://schemas.microsoft.com/office/drawing/2014/main" id="{AFD1A752-23EC-2F07-8C93-506AE2B81C0D}"/>
              </a:ext>
            </a:extLst>
          </p:cNvPr>
          <p:cNvSpPr txBox="1"/>
          <p:nvPr/>
        </p:nvSpPr>
        <p:spPr>
          <a:xfrm>
            <a:off x="1121053" y="1714500"/>
            <a:ext cx="10718734" cy="2730043"/>
          </a:xfrm>
          <a:prstGeom prst="rect">
            <a:avLst/>
          </a:prstGeom>
          <a:noFill/>
        </p:spPr>
        <p:txBody>
          <a:bodyPr wrap="square">
            <a:spAutoFit/>
          </a:bodyPr>
          <a:lstStyle/>
          <a:p>
            <a:pPr>
              <a:lnSpc>
                <a:spcPct val="150000"/>
              </a:lnSpc>
            </a:pPr>
            <a:r>
              <a:rPr lang="en-US" dirty="0"/>
              <a:t>Influenza management in care homes must follow legally recognized infection-control standards.</a:t>
            </a:r>
          </a:p>
          <a:p>
            <a:pPr>
              <a:lnSpc>
                <a:spcPct val="150000"/>
              </a:lnSpc>
            </a:pPr>
            <a:endParaRPr lang="en-US" sz="800" dirty="0"/>
          </a:p>
          <a:p>
            <a:pPr>
              <a:lnSpc>
                <a:spcPct val="150000"/>
              </a:lnSpc>
            </a:pPr>
            <a:r>
              <a:rPr lang="en-US" b="1" dirty="0"/>
              <a:t>National guidance – UKHSA (2024)</a:t>
            </a:r>
          </a:p>
          <a:p>
            <a:pPr>
              <a:lnSpc>
                <a:spcPct val="150000"/>
              </a:lnSpc>
            </a:pPr>
            <a:r>
              <a:rPr lang="en-US" dirty="0"/>
              <a:t>• Defines an outbreak as two or more linked cases within a five-day period.</a:t>
            </a:r>
          </a:p>
          <a:p>
            <a:pPr>
              <a:lnSpc>
                <a:spcPct val="150000"/>
              </a:lnSpc>
            </a:pPr>
            <a:r>
              <a:rPr lang="en-US" dirty="0"/>
              <a:t>• Requires immediate reporting to the local Health Protection Team (HPT).</a:t>
            </a:r>
          </a:p>
          <a:p>
            <a:pPr>
              <a:lnSpc>
                <a:spcPct val="150000"/>
              </a:lnSpc>
            </a:pPr>
            <a:r>
              <a:rPr lang="en-US" dirty="0"/>
              <a:t>• Outlines testing, PPE, cohorting and enhanced environmental cleaning.</a:t>
            </a:r>
          </a:p>
          <a:p>
            <a:pPr>
              <a:lnSpc>
                <a:spcPct val="150000"/>
              </a:lnSpc>
            </a:pPr>
            <a:r>
              <a:rPr lang="en-US" dirty="0"/>
              <a:t>• Supports antiviral prescribing for high-risk residents.</a:t>
            </a:r>
          </a:p>
        </p:txBody>
      </p:sp>
      <p:sp>
        <p:nvSpPr>
          <p:cNvPr id="2" name="Title 1">
            <a:extLst>
              <a:ext uri="{FF2B5EF4-FFF2-40B4-BE49-F238E27FC236}">
                <a16:creationId xmlns:a16="http://schemas.microsoft.com/office/drawing/2014/main" id="{FAB4C546-E903-BFA4-1DA4-B27D49CB1421}"/>
              </a:ext>
            </a:extLst>
          </p:cNvPr>
          <p:cNvSpPr>
            <a:spLocks noGrp="1"/>
          </p:cNvSpPr>
          <p:nvPr>
            <p:ph type="title"/>
          </p:nvPr>
        </p:nvSpPr>
        <p:spPr>
          <a:xfrm>
            <a:off x="413657" y="525096"/>
            <a:ext cx="11146972" cy="718823"/>
          </a:xfrm>
        </p:spPr>
        <p:txBody>
          <a:bodyPr vert="horz" lIns="91440" tIns="45720" rIns="91440" bIns="45720" rtlCol="0" anchor="b">
            <a:noAutofit/>
          </a:bodyPr>
          <a:lstStyle/>
          <a:p>
            <a:pPr algn="ctr"/>
            <a:r>
              <a:rPr lang="en-US" sz="3600" b="1" dirty="0"/>
              <a:t>National and Local Policies That Underpin Outbreak Management</a:t>
            </a:r>
          </a:p>
        </p:txBody>
      </p:sp>
    </p:spTree>
    <p:extLst>
      <p:ext uri="{BB962C8B-B14F-4D97-AF65-F5344CB8AC3E}">
        <p14:creationId xmlns:p14="http://schemas.microsoft.com/office/powerpoint/2010/main" val="2678250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F4F4F"/>
            </a:gs>
            <a:gs pos="67000">
              <a:schemeClr val="accent2">
                <a:lumMod val="100000"/>
              </a:schemeClr>
            </a:gs>
          </a:gsLst>
          <a:lin ang="2700000" scaled="1"/>
          <a:tileRect/>
        </a:gradFill>
        <a:effectLst/>
      </p:bgPr>
    </p:bg>
    <p:spTree>
      <p:nvGrpSpPr>
        <p:cNvPr id="1" name=""/>
        <p:cNvGrpSpPr/>
        <p:nvPr/>
      </p:nvGrpSpPr>
      <p:grpSpPr>
        <a:xfrm>
          <a:off x="0" y="0"/>
          <a:ext cx="0" cy="0"/>
          <a:chOff x="0" y="0"/>
          <a:chExt cx="0" cy="0"/>
        </a:xfrm>
      </p:grpSpPr>
      <p:pic>
        <p:nvPicPr>
          <p:cNvPr id="7" name="Picture 6" descr="A close up of bubbles&#10;&#10;AI-generated content may be incorrect.">
            <a:extLst>
              <a:ext uri="{FF2B5EF4-FFF2-40B4-BE49-F238E27FC236}">
                <a16:creationId xmlns:a16="http://schemas.microsoft.com/office/drawing/2014/main" id="{CA016236-E56D-E727-DEA4-378269A2E9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43500"/>
            <a:ext cx="5848710" cy="17145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a:extLst>
              <a:ext uri="{FF2B5EF4-FFF2-40B4-BE49-F238E27FC236}">
                <a16:creationId xmlns:a16="http://schemas.microsoft.com/office/drawing/2014/main" id="{18E19EF1-02D2-B132-418C-A183CCCC90C3}"/>
              </a:ext>
            </a:extLst>
          </p:cNvPr>
          <p:cNvSpPr txBox="1"/>
          <p:nvPr/>
        </p:nvSpPr>
        <p:spPr>
          <a:xfrm>
            <a:off x="1098522" y="1573944"/>
            <a:ext cx="9777241" cy="2545377"/>
          </a:xfrm>
          <a:prstGeom prst="rect">
            <a:avLst/>
          </a:prstGeom>
          <a:noFill/>
        </p:spPr>
        <p:txBody>
          <a:bodyPr wrap="square">
            <a:spAutoFit/>
          </a:bodyPr>
          <a:lstStyle/>
          <a:p>
            <a:pPr>
              <a:lnSpc>
                <a:spcPct val="150000"/>
              </a:lnSpc>
            </a:pPr>
            <a:r>
              <a:rPr lang="en-US" b="1" dirty="0"/>
              <a:t>Statutory requirements – Health and Social Care Act 2008: Code of Practice</a:t>
            </a:r>
          </a:p>
          <a:p>
            <a:pPr>
              <a:lnSpc>
                <a:spcPct val="150000"/>
              </a:lnSpc>
            </a:pPr>
            <a:r>
              <a:rPr lang="en-US" dirty="0"/>
              <a:t>• Services must maintain infection-prevention systems.</a:t>
            </a:r>
          </a:p>
          <a:p>
            <a:pPr>
              <a:lnSpc>
                <a:spcPct val="150000"/>
              </a:lnSpc>
            </a:pPr>
            <a:r>
              <a:rPr lang="en-US" dirty="0"/>
              <a:t>• Staff must receive training and competency checks.</a:t>
            </a:r>
          </a:p>
          <a:p>
            <a:pPr>
              <a:lnSpc>
                <a:spcPct val="150000"/>
              </a:lnSpc>
            </a:pPr>
            <a:r>
              <a:rPr lang="en-US" dirty="0"/>
              <a:t>• Leadership must oversee audits, risk assessments and escalation processes (DHSC, 2022).</a:t>
            </a:r>
          </a:p>
          <a:p>
            <a:pPr>
              <a:lnSpc>
                <a:spcPct val="150000"/>
              </a:lnSpc>
            </a:pPr>
            <a:r>
              <a:rPr lang="en-US" dirty="0"/>
              <a:t>• The Care Quality Commission monitors compliance. CQC monitors compliance through inspections and regulatory oversight.</a:t>
            </a:r>
          </a:p>
        </p:txBody>
      </p:sp>
      <p:sp>
        <p:nvSpPr>
          <p:cNvPr id="2" name="Title 1">
            <a:extLst>
              <a:ext uri="{FF2B5EF4-FFF2-40B4-BE49-F238E27FC236}">
                <a16:creationId xmlns:a16="http://schemas.microsoft.com/office/drawing/2014/main" id="{90416678-DCCD-E4FF-9883-4DA234C7DEA1}"/>
              </a:ext>
            </a:extLst>
          </p:cNvPr>
          <p:cNvSpPr>
            <a:spLocks noGrp="1"/>
          </p:cNvSpPr>
          <p:nvPr>
            <p:ph type="title"/>
          </p:nvPr>
        </p:nvSpPr>
        <p:spPr>
          <a:xfrm>
            <a:off x="413657" y="525096"/>
            <a:ext cx="11146972" cy="718823"/>
          </a:xfrm>
        </p:spPr>
        <p:txBody>
          <a:bodyPr vert="horz" lIns="91440" tIns="45720" rIns="91440" bIns="45720" rtlCol="0" anchor="b">
            <a:noAutofit/>
          </a:bodyPr>
          <a:lstStyle/>
          <a:p>
            <a:pPr algn="ctr"/>
            <a:r>
              <a:rPr lang="en-US" sz="3600" b="1" dirty="0"/>
              <a:t>National and Local Policies That Underpin Outbreak Management</a:t>
            </a:r>
          </a:p>
        </p:txBody>
      </p:sp>
    </p:spTree>
    <p:extLst>
      <p:ext uri="{BB962C8B-B14F-4D97-AF65-F5344CB8AC3E}">
        <p14:creationId xmlns:p14="http://schemas.microsoft.com/office/powerpoint/2010/main" val="3316781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FF4F4F"/>
            </a:gs>
            <a:gs pos="67000">
              <a:schemeClr val="accent2">
                <a:lumMod val="100000"/>
              </a:schemeClr>
            </a:gs>
          </a:gsLst>
          <a:lin ang="2700000" scaled="1"/>
          <a:tileRect/>
        </a:gradFill>
        <a:effectLst/>
      </p:bgPr>
    </p:bg>
    <p:spTree>
      <p:nvGrpSpPr>
        <p:cNvPr id="1" name="">
          <a:extLst>
            <a:ext uri="{FF2B5EF4-FFF2-40B4-BE49-F238E27FC236}">
              <a16:creationId xmlns:a16="http://schemas.microsoft.com/office/drawing/2014/main" id="{B967573E-AC8D-A143-5E47-887B79F71DD0}"/>
            </a:ext>
          </a:extLst>
        </p:cNvPr>
        <p:cNvGrpSpPr/>
        <p:nvPr/>
      </p:nvGrpSpPr>
      <p:grpSpPr>
        <a:xfrm>
          <a:off x="0" y="0"/>
          <a:ext cx="0" cy="0"/>
          <a:chOff x="0" y="0"/>
          <a:chExt cx="0" cy="0"/>
        </a:xfrm>
      </p:grpSpPr>
      <p:pic>
        <p:nvPicPr>
          <p:cNvPr id="7" name="Picture 6" descr="A close up of bubbles&#10;&#10;AI-generated content may be incorrect.">
            <a:extLst>
              <a:ext uri="{FF2B5EF4-FFF2-40B4-BE49-F238E27FC236}">
                <a16:creationId xmlns:a16="http://schemas.microsoft.com/office/drawing/2014/main" id="{8067C718-5B70-0987-2C74-84DBD7470E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67680"/>
            <a:ext cx="5848710" cy="129032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a:extLst>
              <a:ext uri="{FF2B5EF4-FFF2-40B4-BE49-F238E27FC236}">
                <a16:creationId xmlns:a16="http://schemas.microsoft.com/office/drawing/2014/main" id="{448897FE-B2B8-1869-9FB4-4A55C90F1C94}"/>
              </a:ext>
            </a:extLst>
          </p:cNvPr>
          <p:cNvSpPr txBox="1"/>
          <p:nvPr/>
        </p:nvSpPr>
        <p:spPr>
          <a:xfrm>
            <a:off x="1087185" y="1404611"/>
            <a:ext cx="9777241" cy="3976538"/>
          </a:xfrm>
          <a:prstGeom prst="rect">
            <a:avLst/>
          </a:prstGeom>
          <a:noFill/>
        </p:spPr>
        <p:txBody>
          <a:bodyPr wrap="square">
            <a:spAutoFit/>
          </a:bodyPr>
          <a:lstStyle/>
          <a:p>
            <a:pPr>
              <a:lnSpc>
                <a:spcPct val="150000"/>
              </a:lnSpc>
            </a:pPr>
            <a:r>
              <a:rPr lang="en-US" b="1" dirty="0"/>
              <a:t>Institute of Medicine – core public-health functions</a:t>
            </a:r>
          </a:p>
          <a:p>
            <a:pPr>
              <a:lnSpc>
                <a:spcPct val="150000"/>
              </a:lnSpc>
            </a:pPr>
            <a:r>
              <a:rPr lang="en-US" dirty="0"/>
              <a:t>According to the Institute of Medicine (1988), effective public-health systems rely on three core functions: assessment, policy development and assurance. These reflect UK practice: continuous surveillance represents assessment, national infection-control policies guide policy development and regulatory oversight by the CQC ensures assurance.</a:t>
            </a:r>
          </a:p>
          <a:p>
            <a:pPr>
              <a:lnSpc>
                <a:spcPct val="150000"/>
              </a:lnSpc>
            </a:pPr>
            <a:endParaRPr lang="en-US" sz="800" dirty="0"/>
          </a:p>
          <a:p>
            <a:pPr>
              <a:lnSpc>
                <a:spcPct val="150000"/>
              </a:lnSpc>
            </a:pPr>
            <a:r>
              <a:rPr lang="en-US" b="1" dirty="0"/>
              <a:t>Local frameworks – ICBs, community IPC teams, GP practices</a:t>
            </a:r>
          </a:p>
          <a:p>
            <a:pPr>
              <a:lnSpc>
                <a:spcPct val="150000"/>
              </a:lnSpc>
            </a:pPr>
            <a:r>
              <a:rPr lang="en-US" dirty="0"/>
              <a:t>Local partners support outbreak reporting, testing, antiviral decisions and safe discharge planning (NHS England, 2023). These integrated systems provide consistency, rapid escalation and coordinated care.</a:t>
            </a:r>
          </a:p>
        </p:txBody>
      </p:sp>
      <p:sp>
        <p:nvSpPr>
          <p:cNvPr id="2" name="Title 1">
            <a:extLst>
              <a:ext uri="{FF2B5EF4-FFF2-40B4-BE49-F238E27FC236}">
                <a16:creationId xmlns:a16="http://schemas.microsoft.com/office/drawing/2014/main" id="{CE79A5AC-3842-61E2-2EAE-8EFD81C4A260}"/>
              </a:ext>
            </a:extLst>
          </p:cNvPr>
          <p:cNvSpPr>
            <a:spLocks noGrp="1"/>
          </p:cNvSpPr>
          <p:nvPr>
            <p:ph type="title"/>
          </p:nvPr>
        </p:nvSpPr>
        <p:spPr>
          <a:xfrm>
            <a:off x="413657" y="525096"/>
            <a:ext cx="11146972" cy="718823"/>
          </a:xfrm>
        </p:spPr>
        <p:txBody>
          <a:bodyPr vert="horz" lIns="91440" tIns="45720" rIns="91440" bIns="45720" rtlCol="0" anchor="b">
            <a:noAutofit/>
          </a:bodyPr>
          <a:lstStyle/>
          <a:p>
            <a:pPr algn="ctr"/>
            <a:r>
              <a:rPr lang="en-US" sz="3600" b="1" dirty="0"/>
              <a:t>National and Local Policies That Underpin Outbreak Management</a:t>
            </a:r>
          </a:p>
        </p:txBody>
      </p:sp>
    </p:spTree>
    <p:extLst>
      <p:ext uri="{BB962C8B-B14F-4D97-AF65-F5344CB8AC3E}">
        <p14:creationId xmlns:p14="http://schemas.microsoft.com/office/powerpoint/2010/main" val="1514547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41000">
              <a:srgbClr val="009999"/>
            </a:gs>
            <a:gs pos="81000">
              <a:schemeClr val="accent1">
                <a:lumMod val="95000"/>
                <a:lumOff val="5000"/>
              </a:schemeClr>
            </a:gs>
            <a:gs pos="100000">
              <a:schemeClr val="accent1">
                <a:lumMod val="60000"/>
              </a:schemeClr>
            </a:gs>
          </a:gsLst>
          <a:path path="circle">
            <a:fillToRect l="50000" t="130000" r="50000" b="-30000"/>
          </a:path>
          <a:tileRect/>
        </a:gradFill>
        <a:effectLst/>
      </p:bgPr>
    </p:bg>
    <p:spTree>
      <p:nvGrpSpPr>
        <p:cNvPr id="1" name="">
          <a:extLst>
            <a:ext uri="{FF2B5EF4-FFF2-40B4-BE49-F238E27FC236}">
              <a16:creationId xmlns:a16="http://schemas.microsoft.com/office/drawing/2014/main" id="{25B459E9-7802-6EBC-18E0-21E8A745B6E0}"/>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D3517F9A-087F-67CB-F7DE-1C6812C752D3}"/>
              </a:ext>
            </a:extLst>
          </p:cNvPr>
          <p:cNvSpPr txBox="1"/>
          <p:nvPr/>
        </p:nvSpPr>
        <p:spPr>
          <a:xfrm>
            <a:off x="4720407" y="224862"/>
            <a:ext cx="2751186" cy="646331"/>
          </a:xfrm>
          <a:prstGeom prst="rect">
            <a:avLst/>
          </a:prstGeom>
          <a:noFill/>
        </p:spPr>
        <p:txBody>
          <a:bodyPr wrap="square" rtlCol="0">
            <a:spAutoFit/>
          </a:bodyPr>
          <a:lstStyle/>
          <a:p>
            <a:r>
              <a:rPr lang="en-US" sz="3600" b="1" u="sng" dirty="0">
                <a:solidFill>
                  <a:schemeClr val="bg1"/>
                </a:solidFill>
                <a:latin typeface="+mj-lt"/>
                <a:ea typeface="ADLaM Display" panose="02010000000000000000" pitchFamily="2" charset="0"/>
                <a:cs typeface="ADLaM Display" panose="02010000000000000000" pitchFamily="2" charset="0"/>
              </a:rPr>
              <a:t>Conclusion</a:t>
            </a:r>
            <a:endParaRPr lang="en-GB" sz="3600" b="1" u="sng" dirty="0">
              <a:solidFill>
                <a:schemeClr val="bg1"/>
              </a:solidFill>
              <a:latin typeface="+mj-lt"/>
              <a:ea typeface="ADLaM Display" panose="02010000000000000000" pitchFamily="2" charset="0"/>
              <a:cs typeface="ADLaM Display" panose="02010000000000000000" pitchFamily="2" charset="0"/>
            </a:endParaRPr>
          </a:p>
        </p:txBody>
      </p:sp>
      <p:pic>
        <p:nvPicPr>
          <p:cNvPr id="10" name="Picture 9" descr="A close up of a virus&#10;&#10;AI-generated content may be incorrect.">
            <a:extLst>
              <a:ext uri="{FF2B5EF4-FFF2-40B4-BE49-F238E27FC236}">
                <a16:creationId xmlns:a16="http://schemas.microsoft.com/office/drawing/2014/main" id="{6262F201-DD0C-E30E-669A-C9F20A616F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81943" cy="1396093"/>
          </a:xfrm>
          <a:prstGeom prst="rect">
            <a:avLst/>
          </a:prstGeom>
        </p:spPr>
      </p:pic>
      <p:sp>
        <p:nvSpPr>
          <p:cNvPr id="13" name="TextBox 12">
            <a:extLst>
              <a:ext uri="{FF2B5EF4-FFF2-40B4-BE49-F238E27FC236}">
                <a16:creationId xmlns:a16="http://schemas.microsoft.com/office/drawing/2014/main" id="{84794F45-0956-CCB9-4FB0-8ACD8DC4F3A3}"/>
              </a:ext>
            </a:extLst>
          </p:cNvPr>
          <p:cNvSpPr txBox="1"/>
          <p:nvPr/>
        </p:nvSpPr>
        <p:spPr>
          <a:xfrm>
            <a:off x="783771" y="1882322"/>
            <a:ext cx="10624457" cy="3376374"/>
          </a:xfrm>
          <a:prstGeom prst="rect">
            <a:avLst/>
          </a:prstGeom>
          <a:noFill/>
        </p:spPr>
        <p:txBody>
          <a:bodyPr wrap="square">
            <a:spAutoFit/>
          </a:bodyPr>
          <a:lstStyle/>
          <a:p>
            <a:pPr>
              <a:lnSpc>
                <a:spcPct val="150000"/>
              </a:lnSpc>
            </a:pPr>
            <a:r>
              <a:rPr lang="en-US" dirty="0"/>
              <a:t>Influenza remains a significant public-health challenge for UK care homes. This case study has shown how Sunrise Care Home can manage and reduce risks by implementing national and local guidance, strengthening surveillance, improving vaccination uptake and working collaboratively with healthcare teams and families.</a:t>
            </a:r>
          </a:p>
          <a:p>
            <a:pPr>
              <a:lnSpc>
                <a:spcPct val="150000"/>
              </a:lnSpc>
            </a:pPr>
            <a:r>
              <a:rPr lang="en-US" dirty="0"/>
              <a:t>Evidence from national surveillance demonstrates that early detection, prevention and structured outbreak response significantly reduce complications, disruption and transmission. Through continuous improvement and consistent infection-prevention practice, Sunrise can maintain safe, person-</a:t>
            </a:r>
            <a:r>
              <a:rPr lang="en-US" dirty="0" err="1"/>
              <a:t>centred</a:t>
            </a:r>
            <a:r>
              <a:rPr lang="en-US" dirty="0"/>
              <a:t> care and protect vulnerable residents during winter and beyond.</a:t>
            </a:r>
          </a:p>
        </p:txBody>
      </p:sp>
    </p:spTree>
    <p:extLst>
      <p:ext uri="{BB962C8B-B14F-4D97-AF65-F5344CB8AC3E}">
        <p14:creationId xmlns:p14="http://schemas.microsoft.com/office/powerpoint/2010/main" val="4119286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E73F2A-C5EC-E893-10F8-3A73AC184946}"/>
              </a:ext>
            </a:extLst>
          </p:cNvPr>
          <p:cNvSpPr>
            <a:spLocks noGrp="1"/>
          </p:cNvSpPr>
          <p:nvPr>
            <p:ph type="title"/>
          </p:nvPr>
        </p:nvSpPr>
        <p:spPr>
          <a:xfrm>
            <a:off x="2992941" y="454719"/>
            <a:ext cx="2444452" cy="510100"/>
          </a:xfrm>
        </p:spPr>
        <p:txBody>
          <a:bodyPr vert="horz" lIns="91440" tIns="45720" rIns="91440" bIns="45720" rtlCol="0" anchor="t">
            <a:normAutofit fontScale="90000"/>
          </a:bodyPr>
          <a:lstStyle/>
          <a:p>
            <a:r>
              <a:rPr lang="en-US" sz="3600" b="1" dirty="0"/>
              <a:t>References</a:t>
            </a:r>
          </a:p>
        </p:txBody>
      </p:sp>
      <p:sp>
        <p:nvSpPr>
          <p:cNvPr id="12" name="Rectangle 11">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virus&#10;&#10;AI-generated content may be incorrect.">
            <a:extLst>
              <a:ext uri="{FF2B5EF4-FFF2-40B4-BE49-F238E27FC236}">
                <a16:creationId xmlns:a16="http://schemas.microsoft.com/office/drawing/2014/main" id="{25F30D29-BC9E-1540-9055-549FC52A11BB}"/>
              </a:ext>
            </a:extLst>
          </p:cNvPr>
          <p:cNvPicPr>
            <a:picLocks noChangeAspect="1"/>
          </p:cNvPicPr>
          <p:nvPr/>
        </p:nvPicPr>
        <p:blipFill>
          <a:blip r:embed="rId2">
            <a:extLst>
              <a:ext uri="{28A0092B-C50C-407E-A947-70E740481C1C}">
                <a14:useLocalDpi xmlns:a14="http://schemas.microsoft.com/office/drawing/2010/main" val="0"/>
              </a:ext>
            </a:extLst>
          </a:blip>
          <a:srcRect l="15395" r="18060"/>
          <a:stretch>
            <a:fillRect/>
          </a:stretch>
        </p:blipFill>
        <p:spPr>
          <a:xfrm>
            <a:off x="8977223" y="218905"/>
            <a:ext cx="2651185" cy="2651185"/>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9" name="TextBox 8">
            <a:extLst>
              <a:ext uri="{FF2B5EF4-FFF2-40B4-BE49-F238E27FC236}">
                <a16:creationId xmlns:a16="http://schemas.microsoft.com/office/drawing/2014/main" id="{E36913AD-53AF-6BB4-70D3-9A69ECDDDD63}"/>
              </a:ext>
            </a:extLst>
          </p:cNvPr>
          <p:cNvSpPr txBox="1"/>
          <p:nvPr/>
        </p:nvSpPr>
        <p:spPr>
          <a:xfrm>
            <a:off x="563592" y="1419535"/>
            <a:ext cx="7303151" cy="4868705"/>
          </a:xfrm>
          <a:prstGeom prst="rect">
            <a:avLst/>
          </a:prstGeom>
          <a:noFill/>
        </p:spPr>
        <p:txBody>
          <a:bodyPr wrap="square">
            <a:spAutoFit/>
          </a:bodyPr>
          <a:lstStyle/>
          <a:p>
            <a:pPr>
              <a:lnSpc>
                <a:spcPct val="115000"/>
              </a:lnSpc>
              <a:spcAft>
                <a:spcPts val="800"/>
              </a:spcAft>
              <a:buNone/>
            </a:pPr>
            <a:r>
              <a:rPr lang="en-GB" kern="0" dirty="0" err="1">
                <a:effectLst/>
                <a:ea typeface="Times New Roman" panose="02020603050405020304" pitchFamily="18" charset="0"/>
                <a:cs typeface="Times New Roman" panose="02020603050405020304" pitchFamily="18" charset="0"/>
              </a:rPr>
              <a:t>Centers</a:t>
            </a:r>
            <a:r>
              <a:rPr lang="en-GB" kern="0" dirty="0">
                <a:effectLst/>
                <a:ea typeface="Times New Roman" panose="02020603050405020304" pitchFamily="18" charset="0"/>
                <a:cs typeface="Times New Roman" panose="02020603050405020304" pitchFamily="18" charset="0"/>
              </a:rPr>
              <a:t> for Disease Control and Prevention (CDC) (2012) </a:t>
            </a:r>
            <a:r>
              <a:rPr lang="en-GB" i="1" kern="0" dirty="0">
                <a:effectLst/>
                <a:ea typeface="Times New Roman" panose="02020603050405020304" pitchFamily="18" charset="0"/>
                <a:cs typeface="Times New Roman" panose="02020603050405020304" pitchFamily="18" charset="0"/>
              </a:rPr>
              <a:t>Principles of Epidemiology in Public Health Practice</a:t>
            </a:r>
            <a:r>
              <a:rPr lang="en-GB" kern="0" dirty="0">
                <a:effectLst/>
                <a:ea typeface="Times New Roman" panose="02020603050405020304" pitchFamily="18" charset="0"/>
                <a:cs typeface="Times New Roman" panose="02020603050405020304" pitchFamily="18" charset="0"/>
              </a:rPr>
              <a:t>. 3rd ed. Atlanta: CDC.</a:t>
            </a:r>
            <a:endParaRPr lang="en-GB" kern="100" dirty="0">
              <a:effectLst/>
              <a:ea typeface="Aptos" panose="020B0004020202020204" pitchFamily="34" charset="0"/>
              <a:cs typeface="Times New Roman" panose="02020603050405020304" pitchFamily="18" charset="0"/>
            </a:endParaRPr>
          </a:p>
          <a:p>
            <a:pPr>
              <a:lnSpc>
                <a:spcPct val="115000"/>
              </a:lnSpc>
              <a:spcAft>
                <a:spcPts val="800"/>
              </a:spcAft>
              <a:buNone/>
            </a:pPr>
            <a:r>
              <a:rPr lang="en-GB" kern="0" dirty="0">
                <a:effectLst/>
                <a:ea typeface="Times New Roman" panose="02020603050405020304" pitchFamily="18" charset="0"/>
                <a:cs typeface="Times New Roman" panose="02020603050405020304" pitchFamily="18" charset="0"/>
              </a:rPr>
              <a:t>Department of Health and Social Care (DHSC) (2022) </a:t>
            </a:r>
            <a:r>
              <a:rPr lang="en-GB" i="1" kern="0" dirty="0">
                <a:effectLst/>
                <a:ea typeface="Times New Roman" panose="02020603050405020304" pitchFamily="18" charset="0"/>
                <a:cs typeface="Times New Roman" panose="02020603050405020304" pitchFamily="18" charset="0"/>
              </a:rPr>
              <a:t>The Health and Social Care Act 2008: Code of Practice on the Prevention and Control of Infections and Related Guidance</a:t>
            </a:r>
            <a:r>
              <a:rPr lang="en-GB" kern="0" dirty="0">
                <a:effectLst/>
                <a:ea typeface="Times New Roman" panose="02020603050405020304" pitchFamily="18" charset="0"/>
                <a:cs typeface="Times New Roman" panose="02020603050405020304" pitchFamily="18" charset="0"/>
              </a:rPr>
              <a:t>. London: DHSC.</a:t>
            </a:r>
            <a:endParaRPr lang="en-GB" kern="100" dirty="0">
              <a:effectLst/>
              <a:ea typeface="Aptos" panose="020B0004020202020204" pitchFamily="34" charset="0"/>
              <a:cs typeface="Times New Roman" panose="02020603050405020304" pitchFamily="18" charset="0"/>
            </a:endParaRPr>
          </a:p>
          <a:p>
            <a:pPr>
              <a:lnSpc>
                <a:spcPct val="115000"/>
              </a:lnSpc>
              <a:spcAft>
                <a:spcPts val="800"/>
              </a:spcAft>
              <a:buNone/>
            </a:pPr>
            <a:r>
              <a:rPr lang="en-GB" kern="0" dirty="0">
                <a:effectLst/>
                <a:ea typeface="Times New Roman" panose="02020603050405020304" pitchFamily="18" charset="0"/>
                <a:cs typeface="Times New Roman" panose="02020603050405020304" pitchFamily="18" charset="0"/>
              </a:rPr>
              <a:t>Institute of Medicine (1988) </a:t>
            </a:r>
            <a:r>
              <a:rPr lang="en-GB" i="1" kern="0" dirty="0">
                <a:effectLst/>
                <a:ea typeface="Times New Roman" panose="02020603050405020304" pitchFamily="18" charset="0"/>
                <a:cs typeface="Times New Roman" panose="02020603050405020304" pitchFamily="18" charset="0"/>
              </a:rPr>
              <a:t>The Future of Public Health</a:t>
            </a:r>
            <a:r>
              <a:rPr lang="en-GB" kern="0" dirty="0">
                <a:effectLst/>
                <a:ea typeface="Times New Roman" panose="02020603050405020304" pitchFamily="18" charset="0"/>
                <a:cs typeface="Times New Roman" panose="02020603050405020304" pitchFamily="18" charset="0"/>
              </a:rPr>
              <a:t>. Washington, DC: National Academy Press.</a:t>
            </a:r>
            <a:endParaRPr lang="en-GB" kern="100" dirty="0">
              <a:effectLst/>
              <a:ea typeface="Aptos" panose="020B0004020202020204" pitchFamily="34" charset="0"/>
              <a:cs typeface="Times New Roman" panose="02020603050405020304" pitchFamily="18" charset="0"/>
            </a:endParaRPr>
          </a:p>
          <a:p>
            <a:pPr>
              <a:lnSpc>
                <a:spcPct val="115000"/>
              </a:lnSpc>
              <a:spcAft>
                <a:spcPts val="800"/>
              </a:spcAft>
              <a:buNone/>
            </a:pPr>
            <a:r>
              <a:rPr lang="en-GB" kern="0" dirty="0">
                <a:effectLst/>
                <a:ea typeface="Times New Roman" panose="02020603050405020304" pitchFamily="18" charset="0"/>
                <a:cs typeface="Times New Roman" panose="02020603050405020304" pitchFamily="18" charset="0"/>
              </a:rPr>
              <a:t>NHS (2024) </a:t>
            </a:r>
            <a:r>
              <a:rPr lang="en-GB" i="1" kern="0" dirty="0">
                <a:effectLst/>
                <a:ea typeface="Times New Roman" panose="02020603050405020304" pitchFamily="18" charset="0"/>
                <a:cs typeface="Times New Roman" panose="02020603050405020304" pitchFamily="18" charset="0"/>
              </a:rPr>
              <a:t>Flu (Influenza): Symptoms, Causes and Treatment</a:t>
            </a:r>
            <a:r>
              <a:rPr lang="en-GB" kern="0" dirty="0">
                <a:effectLst/>
                <a:ea typeface="Times New Roman" panose="02020603050405020304" pitchFamily="18" charset="0"/>
                <a:cs typeface="Times New Roman" panose="02020603050405020304" pitchFamily="18" charset="0"/>
              </a:rPr>
              <a:t>. Available at: </a:t>
            </a:r>
            <a:r>
              <a:rPr lang="en-GB" u="sng" kern="0" dirty="0">
                <a:solidFill>
                  <a:srgbClr val="0000FF"/>
                </a:solidFill>
                <a:effectLst/>
                <a:ea typeface="Times New Roman" panose="02020603050405020304" pitchFamily="18" charset="0"/>
                <a:cs typeface="Times New Roman" panose="02020603050405020304" pitchFamily="18" charset="0"/>
                <a:hlinkClick r:id="rId3"/>
              </a:rPr>
              <a:t>https://www.nhs.uk/conditions/flu/</a:t>
            </a:r>
            <a:r>
              <a:rPr lang="en-GB" kern="0" dirty="0">
                <a:effectLst/>
                <a:ea typeface="Times New Roman" panose="02020603050405020304" pitchFamily="18" charset="0"/>
                <a:cs typeface="Times New Roman" panose="02020603050405020304" pitchFamily="18" charset="0"/>
              </a:rPr>
              <a:t> (Accessed: 7 November 2025).</a:t>
            </a:r>
          </a:p>
          <a:p>
            <a:pPr>
              <a:lnSpc>
                <a:spcPct val="115000"/>
              </a:lnSpc>
              <a:spcAft>
                <a:spcPts val="800"/>
              </a:spcAft>
            </a:pPr>
            <a:r>
              <a:rPr lang="en-GB" dirty="0"/>
              <a:t>NHS England (2023) </a:t>
            </a:r>
            <a:r>
              <a:rPr lang="en-GB" i="1" dirty="0"/>
              <a:t>Respiratory Infection Outbreak Management in Care Settings</a:t>
            </a:r>
            <a:r>
              <a:rPr lang="en-GB" dirty="0"/>
              <a:t>. London: NHS England.</a:t>
            </a:r>
          </a:p>
          <a:p>
            <a:pPr>
              <a:lnSpc>
                <a:spcPct val="115000"/>
              </a:lnSpc>
              <a:spcAft>
                <a:spcPts val="800"/>
              </a:spcAft>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1441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07CAD6-69C7-A1C1-20B8-CE8311C85A7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AFBE-9695-2350-30CD-C3F688B0A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61C89E6-9D8D-3D94-4F0F-2A11EC89AE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ABD4FD8-7E13-9A8B-E51F-29DCBFFA4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3A69BB-5D4A-3934-C1B4-0E5E09B05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virus&#10;&#10;AI-generated content may be incorrect.">
            <a:extLst>
              <a:ext uri="{FF2B5EF4-FFF2-40B4-BE49-F238E27FC236}">
                <a16:creationId xmlns:a16="http://schemas.microsoft.com/office/drawing/2014/main" id="{C8F4C57D-187A-4530-29B7-9BBC60E97E5C}"/>
              </a:ext>
            </a:extLst>
          </p:cNvPr>
          <p:cNvPicPr>
            <a:picLocks noChangeAspect="1"/>
          </p:cNvPicPr>
          <p:nvPr/>
        </p:nvPicPr>
        <p:blipFill>
          <a:blip r:embed="rId2">
            <a:extLst>
              <a:ext uri="{28A0092B-C50C-407E-A947-70E740481C1C}">
                <a14:useLocalDpi xmlns:a14="http://schemas.microsoft.com/office/drawing/2010/main" val="0"/>
              </a:ext>
            </a:extLst>
          </a:blip>
          <a:srcRect l="15395" r="18060"/>
          <a:stretch>
            <a:fillRect/>
          </a:stretch>
        </p:blipFill>
        <p:spPr>
          <a:xfrm>
            <a:off x="8977223" y="218905"/>
            <a:ext cx="2651185" cy="2651185"/>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4" name="TextBox 3">
            <a:extLst>
              <a:ext uri="{FF2B5EF4-FFF2-40B4-BE49-F238E27FC236}">
                <a16:creationId xmlns:a16="http://schemas.microsoft.com/office/drawing/2014/main" id="{0F301B5D-734F-070A-89F8-51B97167046E}"/>
              </a:ext>
            </a:extLst>
          </p:cNvPr>
          <p:cNvSpPr txBox="1"/>
          <p:nvPr/>
        </p:nvSpPr>
        <p:spPr>
          <a:xfrm>
            <a:off x="457201" y="1341498"/>
            <a:ext cx="7474856" cy="5376087"/>
          </a:xfrm>
          <a:prstGeom prst="rect">
            <a:avLst/>
          </a:prstGeom>
          <a:noFill/>
        </p:spPr>
        <p:txBody>
          <a:bodyPr wrap="square">
            <a:spAutoFit/>
          </a:bodyPr>
          <a:lstStyle/>
          <a:p>
            <a:pPr>
              <a:lnSpc>
                <a:spcPct val="115000"/>
              </a:lnSpc>
              <a:spcAft>
                <a:spcPts val="800"/>
              </a:spcAft>
              <a:buNone/>
            </a:pPr>
            <a:r>
              <a:rPr lang="en-GB" sz="1800" kern="0" dirty="0">
                <a:effectLst/>
                <a:ea typeface="Times New Roman" panose="02020603050405020304" pitchFamily="18" charset="0"/>
                <a:cs typeface="Times New Roman" panose="02020603050405020304" pitchFamily="18" charset="0"/>
              </a:rPr>
              <a:t>Office for National Statistics (ONS) (2022) </a:t>
            </a:r>
            <a:r>
              <a:rPr lang="en-GB" sz="1800" i="1" kern="0" dirty="0">
                <a:effectLst/>
                <a:ea typeface="Times New Roman" panose="02020603050405020304" pitchFamily="18" charset="0"/>
                <a:cs typeface="Times New Roman" panose="02020603050405020304" pitchFamily="18" charset="0"/>
              </a:rPr>
              <a:t>Number of deaths to care home residents involving influenza and/or pneumonia by week of registration, 2017 to 2021, England</a:t>
            </a:r>
            <a:r>
              <a:rPr lang="en-GB" sz="1800" kern="0" dirty="0">
                <a:effectLst/>
                <a:ea typeface="Times New Roman" panose="02020603050405020304" pitchFamily="18" charset="0"/>
                <a:cs typeface="Times New Roman" panose="02020603050405020304" pitchFamily="18" charset="0"/>
              </a:rPr>
              <a:t>. Available at: </a:t>
            </a:r>
            <a:r>
              <a:rPr lang="en-GB" sz="1800" u="sng" kern="0" dirty="0">
                <a:solidFill>
                  <a:srgbClr val="0000FF"/>
                </a:solidFill>
                <a:effectLst/>
                <a:ea typeface="Times New Roman" panose="02020603050405020304" pitchFamily="18" charset="0"/>
                <a:cs typeface="Times New Roman" panose="02020603050405020304" pitchFamily="18" charset="0"/>
                <a:hlinkClick r:id="rId3"/>
              </a:rPr>
              <a:t>https://www.ons.gov.uk/peoplepopulationandcommunity/birthsdeathsandmarriages/deaths/adhocs/13782numberofdeathstocarehomeresidentsinvolvinginfluenzaandorpneumoniabyweekofregistration2017to2021england</a:t>
            </a:r>
            <a:r>
              <a:rPr lang="en-GB" sz="1800" kern="0" dirty="0">
                <a:effectLst/>
                <a:ea typeface="Times New Roman" panose="02020603050405020304" pitchFamily="18" charset="0"/>
                <a:cs typeface="Times New Roman" panose="02020603050405020304" pitchFamily="18" charset="0"/>
              </a:rPr>
              <a:t> (Accessed: 9 November 2025).</a:t>
            </a:r>
            <a:endParaRPr lang="en-GB" sz="2000" kern="100" dirty="0">
              <a:effectLst/>
              <a:ea typeface="Aptos" panose="020B0004020202020204" pitchFamily="34" charset="0"/>
              <a:cs typeface="Times New Roman" panose="02020603050405020304" pitchFamily="18" charset="0"/>
            </a:endParaRPr>
          </a:p>
          <a:p>
            <a:pPr>
              <a:lnSpc>
                <a:spcPct val="115000"/>
              </a:lnSpc>
              <a:spcAft>
                <a:spcPts val="800"/>
              </a:spcAft>
              <a:buNone/>
            </a:pPr>
            <a:r>
              <a:rPr lang="en-GB" sz="1800" kern="0" dirty="0">
                <a:effectLst/>
                <a:ea typeface="Times New Roman" panose="02020603050405020304" pitchFamily="18" charset="0"/>
                <a:cs typeface="Times New Roman" panose="02020603050405020304" pitchFamily="18" charset="0"/>
              </a:rPr>
              <a:t>Office for National Statistics (ONS) (2023) </a:t>
            </a:r>
            <a:r>
              <a:rPr lang="en-GB" sz="1800" i="1" kern="0" dirty="0">
                <a:effectLst/>
                <a:ea typeface="Times New Roman" panose="02020603050405020304" pitchFamily="18" charset="0"/>
                <a:cs typeface="Times New Roman" panose="02020603050405020304" pitchFamily="18" charset="0"/>
              </a:rPr>
              <a:t>Deaths of care home residents, England and Wales: 2022</a:t>
            </a:r>
            <a:r>
              <a:rPr lang="en-GB" sz="1800" kern="0" dirty="0">
                <a:effectLst/>
                <a:ea typeface="Times New Roman" panose="02020603050405020304" pitchFamily="18" charset="0"/>
                <a:cs typeface="Times New Roman" panose="02020603050405020304" pitchFamily="18" charset="0"/>
              </a:rPr>
              <a:t>. Available at: </a:t>
            </a:r>
            <a:r>
              <a:rPr lang="en-GB" sz="1800" u="sng" kern="0" dirty="0">
                <a:solidFill>
                  <a:srgbClr val="0000FF"/>
                </a:solidFill>
                <a:effectLst/>
                <a:ea typeface="Times New Roman" panose="02020603050405020304" pitchFamily="18" charset="0"/>
                <a:cs typeface="Times New Roman" panose="02020603050405020304" pitchFamily="18" charset="0"/>
                <a:hlinkClick r:id="rId4"/>
              </a:rPr>
              <a:t>https://www.ons.gov.uk/peoplepopulationandcommunity/birthsdeathsandmarriages/deaths/bulletins/deathsinthecaresectorenglandandwales/2022</a:t>
            </a:r>
            <a:r>
              <a:rPr lang="en-GB" sz="1800" kern="0" dirty="0">
                <a:effectLst/>
                <a:ea typeface="Times New Roman" panose="02020603050405020304" pitchFamily="18" charset="0"/>
                <a:cs typeface="Times New Roman" panose="02020603050405020304" pitchFamily="18" charset="0"/>
              </a:rPr>
              <a:t> (Accessed: 9 November 2025).</a:t>
            </a:r>
            <a:endParaRPr lang="en-GB" sz="2000" kern="100" dirty="0">
              <a:effectLst/>
              <a:ea typeface="Aptos" panose="020B0004020202020204" pitchFamily="34" charset="0"/>
              <a:cs typeface="Times New Roman" panose="02020603050405020304" pitchFamily="18" charset="0"/>
            </a:endParaRPr>
          </a:p>
          <a:p>
            <a:pPr>
              <a:lnSpc>
                <a:spcPct val="115000"/>
              </a:lnSpc>
              <a:spcAft>
                <a:spcPts val="800"/>
              </a:spcAft>
              <a:buNone/>
            </a:pPr>
            <a:r>
              <a:rPr lang="en-GB" sz="1800" kern="0" dirty="0">
                <a:effectLst/>
                <a:ea typeface="Times New Roman" panose="02020603050405020304" pitchFamily="18" charset="0"/>
                <a:cs typeface="Times New Roman" panose="02020603050405020304" pitchFamily="18" charset="0"/>
              </a:rPr>
              <a:t>Office for National Statistics (ONS) (2023b) </a:t>
            </a:r>
            <a:r>
              <a:rPr lang="en-GB" sz="1800" i="1" kern="0" dirty="0">
                <a:effectLst/>
                <a:ea typeface="Times New Roman" panose="02020603050405020304" pitchFamily="18" charset="0"/>
                <a:cs typeface="Times New Roman" panose="02020603050405020304" pitchFamily="18" charset="0"/>
              </a:rPr>
              <a:t>Care home resident deaths involving influenza and pneumonia (J09–J18), England and Wales, 2022 – dataset</a:t>
            </a:r>
            <a:r>
              <a:rPr lang="en-GB" sz="1800" kern="0" dirty="0">
                <a:effectLst/>
                <a:ea typeface="Times New Roman" panose="02020603050405020304" pitchFamily="18" charset="0"/>
                <a:cs typeface="Times New Roman" panose="02020603050405020304" pitchFamily="18" charset="0"/>
              </a:rPr>
              <a:t>. Available at: </a:t>
            </a:r>
            <a:r>
              <a:rPr lang="en-GB" sz="1800" u="sng" kern="0" dirty="0">
                <a:solidFill>
                  <a:srgbClr val="0000FF"/>
                </a:solidFill>
                <a:effectLst/>
                <a:ea typeface="Times New Roman" panose="02020603050405020304" pitchFamily="18" charset="0"/>
                <a:cs typeface="Times New Roman" panose="02020603050405020304" pitchFamily="18" charset="0"/>
                <a:hlinkClick r:id="rId5"/>
              </a:rPr>
              <a:t>https://www.ons.gov.uk</a:t>
            </a:r>
            <a:r>
              <a:rPr lang="en-GB" sz="1800" kern="0" dirty="0">
                <a:effectLst/>
                <a:ea typeface="Times New Roman" panose="02020603050405020304" pitchFamily="18" charset="0"/>
                <a:cs typeface="Times New Roman" panose="02020603050405020304" pitchFamily="18" charset="0"/>
              </a:rPr>
              <a:t> (Accessed: 9 November 2025).</a:t>
            </a:r>
            <a:endParaRPr lang="en-GB" sz="2000" kern="100" dirty="0">
              <a:effectLst/>
              <a:ea typeface="Aptos" panose="020B000402020202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55979E7E-0EF3-6A26-247B-D81EB7B7B653}"/>
              </a:ext>
            </a:extLst>
          </p:cNvPr>
          <p:cNvSpPr>
            <a:spLocks noGrp="1"/>
          </p:cNvSpPr>
          <p:nvPr>
            <p:ph type="title"/>
          </p:nvPr>
        </p:nvSpPr>
        <p:spPr>
          <a:xfrm>
            <a:off x="2992941" y="454719"/>
            <a:ext cx="2444452" cy="510100"/>
          </a:xfrm>
        </p:spPr>
        <p:txBody>
          <a:bodyPr vert="horz" lIns="91440" tIns="45720" rIns="91440" bIns="45720" rtlCol="0" anchor="t">
            <a:normAutofit fontScale="90000"/>
          </a:bodyPr>
          <a:lstStyle/>
          <a:p>
            <a:r>
              <a:rPr lang="en-US" sz="3600" b="1" dirty="0"/>
              <a:t>References</a:t>
            </a:r>
          </a:p>
        </p:txBody>
      </p:sp>
    </p:spTree>
    <p:extLst>
      <p:ext uri="{BB962C8B-B14F-4D97-AF65-F5344CB8AC3E}">
        <p14:creationId xmlns:p14="http://schemas.microsoft.com/office/powerpoint/2010/main" val="305495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ED4DDD-9057-111D-99B8-927C8779AEF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7D1837-E768-9AD8-5783-C15F57966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C5CE33A-4732-CB20-8AAF-EA3C0E32B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7C1BDA0-D401-2F15-5F28-EF9E1D128D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9568742F-29FD-037C-72EE-605F4FB49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virus&#10;&#10;AI-generated content may be incorrect.">
            <a:extLst>
              <a:ext uri="{FF2B5EF4-FFF2-40B4-BE49-F238E27FC236}">
                <a16:creationId xmlns:a16="http://schemas.microsoft.com/office/drawing/2014/main" id="{7DF6E9A2-C073-C982-F705-0266405EFC62}"/>
              </a:ext>
            </a:extLst>
          </p:cNvPr>
          <p:cNvPicPr>
            <a:picLocks noChangeAspect="1"/>
          </p:cNvPicPr>
          <p:nvPr/>
        </p:nvPicPr>
        <p:blipFill>
          <a:blip r:embed="rId2">
            <a:extLst>
              <a:ext uri="{28A0092B-C50C-407E-A947-70E740481C1C}">
                <a14:useLocalDpi xmlns:a14="http://schemas.microsoft.com/office/drawing/2010/main" val="0"/>
              </a:ext>
            </a:extLst>
          </a:blip>
          <a:srcRect l="15395" r="18060"/>
          <a:stretch>
            <a:fillRect/>
          </a:stretch>
        </p:blipFill>
        <p:spPr>
          <a:xfrm>
            <a:off x="8977223" y="218905"/>
            <a:ext cx="2651185" cy="2651185"/>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4" name="TextBox 3">
            <a:extLst>
              <a:ext uri="{FF2B5EF4-FFF2-40B4-BE49-F238E27FC236}">
                <a16:creationId xmlns:a16="http://schemas.microsoft.com/office/drawing/2014/main" id="{F9BC7384-36C4-0A88-EA1E-1F3A21E6B3CD}"/>
              </a:ext>
            </a:extLst>
          </p:cNvPr>
          <p:cNvSpPr txBox="1"/>
          <p:nvPr/>
        </p:nvSpPr>
        <p:spPr>
          <a:xfrm>
            <a:off x="457201" y="860591"/>
            <a:ext cx="7474856" cy="5788957"/>
          </a:xfrm>
          <a:prstGeom prst="rect">
            <a:avLst/>
          </a:prstGeom>
          <a:noFill/>
        </p:spPr>
        <p:txBody>
          <a:bodyPr wrap="square">
            <a:spAutoFit/>
          </a:bodyPr>
          <a:lstStyle/>
          <a:p>
            <a:pPr>
              <a:lnSpc>
                <a:spcPct val="115000"/>
              </a:lnSpc>
              <a:spcAft>
                <a:spcPts val="800"/>
              </a:spcAft>
              <a:buNone/>
            </a:pPr>
            <a:r>
              <a:rPr lang="en-GB" kern="0" dirty="0">
                <a:ea typeface="Times New Roman" panose="02020603050405020304" pitchFamily="18" charset="0"/>
                <a:cs typeface="Times New Roman" panose="02020603050405020304" pitchFamily="18" charset="0"/>
              </a:rPr>
              <a:t>Public Health England (PHE) (2023) </a:t>
            </a:r>
            <a:r>
              <a:rPr lang="en-GB" i="1" kern="0" dirty="0">
                <a:ea typeface="Times New Roman" panose="02020603050405020304" pitchFamily="18" charset="0"/>
                <a:cs typeface="Times New Roman" panose="02020603050405020304" pitchFamily="18" charset="0"/>
              </a:rPr>
              <a:t>Infection Prevention and Control: Resource for Adult Social Care</a:t>
            </a:r>
            <a:r>
              <a:rPr lang="en-GB" kern="0" dirty="0">
                <a:ea typeface="Times New Roman" panose="02020603050405020304" pitchFamily="18" charset="0"/>
                <a:cs typeface="Times New Roman" panose="02020603050405020304" pitchFamily="18" charset="0"/>
              </a:rPr>
              <a:t>. London: PHE.</a:t>
            </a:r>
            <a:endParaRPr lang="en-GB" sz="2000" kern="100" dirty="0">
              <a:ea typeface="Aptos" panose="020B0004020202020204" pitchFamily="34" charset="0"/>
              <a:cs typeface="Times New Roman" panose="02020603050405020304" pitchFamily="18" charset="0"/>
            </a:endParaRPr>
          </a:p>
          <a:p>
            <a:pPr>
              <a:lnSpc>
                <a:spcPct val="115000"/>
              </a:lnSpc>
              <a:spcAft>
                <a:spcPts val="800"/>
              </a:spcAft>
              <a:buNone/>
            </a:pPr>
            <a:r>
              <a:rPr lang="en-GB" kern="0" dirty="0">
                <a:ea typeface="Times New Roman" panose="02020603050405020304" pitchFamily="18" charset="0"/>
                <a:cs typeface="Times New Roman" panose="02020603050405020304" pitchFamily="18" charset="0"/>
              </a:rPr>
              <a:t>Royal College of Nursing (RCN) (2022) </a:t>
            </a:r>
            <a:r>
              <a:rPr lang="en-GB" i="1" kern="0" dirty="0">
                <a:ea typeface="Times New Roman" panose="02020603050405020304" pitchFamily="18" charset="0"/>
                <a:cs typeface="Times New Roman" panose="02020603050405020304" pitchFamily="18" charset="0"/>
              </a:rPr>
              <a:t>Public Health: Health Protection, Promotion and Prevention</a:t>
            </a:r>
            <a:r>
              <a:rPr lang="en-GB" kern="0" dirty="0">
                <a:ea typeface="Times New Roman" panose="02020603050405020304" pitchFamily="18" charset="0"/>
                <a:cs typeface="Times New Roman" panose="02020603050405020304" pitchFamily="18" charset="0"/>
              </a:rPr>
              <a:t>. London: RCN.</a:t>
            </a:r>
            <a:endParaRPr lang="en-GB" sz="2000" kern="100" dirty="0">
              <a:ea typeface="Aptos" panose="020B0004020202020204" pitchFamily="34" charset="0"/>
              <a:cs typeface="Times New Roman" panose="02020603050405020304" pitchFamily="18" charset="0"/>
            </a:endParaRPr>
          </a:p>
          <a:p>
            <a:pPr>
              <a:lnSpc>
                <a:spcPct val="115000"/>
              </a:lnSpc>
              <a:spcAft>
                <a:spcPts val="800"/>
              </a:spcAft>
              <a:buNone/>
            </a:pPr>
            <a:r>
              <a:rPr lang="en-GB" kern="0" dirty="0">
                <a:ea typeface="Times New Roman" panose="02020603050405020304" pitchFamily="18" charset="0"/>
                <a:cs typeface="Times New Roman" panose="02020603050405020304" pitchFamily="18" charset="0"/>
              </a:rPr>
              <a:t>UK Health Security Agency (UKHSA) (2024) </a:t>
            </a:r>
            <a:r>
              <a:rPr lang="en-GB" i="1" kern="0" dirty="0">
                <a:ea typeface="Times New Roman" panose="02020603050405020304" pitchFamily="18" charset="0"/>
                <a:cs typeface="Times New Roman" panose="02020603050405020304" pitchFamily="18" charset="0"/>
              </a:rPr>
              <a:t>Acute Respiratory Infection: Guidance for Care Homes</a:t>
            </a:r>
            <a:r>
              <a:rPr lang="en-GB" kern="0" dirty="0">
                <a:ea typeface="Times New Roman" panose="02020603050405020304" pitchFamily="18" charset="0"/>
                <a:cs typeface="Times New Roman" panose="02020603050405020304" pitchFamily="18" charset="0"/>
              </a:rPr>
              <a:t>. London: UKHSA.</a:t>
            </a:r>
            <a:endParaRPr lang="en-GB" sz="2000" kern="100" dirty="0">
              <a:ea typeface="Aptos" panose="020B0004020202020204" pitchFamily="34" charset="0"/>
              <a:cs typeface="Times New Roman" panose="02020603050405020304" pitchFamily="18" charset="0"/>
            </a:endParaRPr>
          </a:p>
          <a:p>
            <a:pPr>
              <a:lnSpc>
                <a:spcPct val="115000"/>
              </a:lnSpc>
              <a:spcAft>
                <a:spcPts val="800"/>
              </a:spcAft>
              <a:buNone/>
            </a:pPr>
            <a:r>
              <a:rPr lang="en-GB" kern="0" dirty="0">
                <a:ea typeface="Times New Roman" panose="02020603050405020304" pitchFamily="18" charset="0"/>
                <a:cs typeface="Times New Roman" panose="02020603050405020304" pitchFamily="18" charset="0"/>
              </a:rPr>
              <a:t>UK Health Security Agency (UKHSA) (2024b) </a:t>
            </a:r>
            <a:r>
              <a:rPr lang="en-GB" i="1" kern="0" dirty="0">
                <a:ea typeface="Times New Roman" panose="02020603050405020304" pitchFamily="18" charset="0"/>
                <a:cs typeface="Times New Roman" panose="02020603050405020304" pitchFamily="18" charset="0"/>
              </a:rPr>
              <a:t>Weekly National Influenza and COVID-19 Surveillance Reports</a:t>
            </a:r>
            <a:r>
              <a:rPr lang="en-GB" kern="0" dirty="0">
                <a:ea typeface="Times New Roman" panose="02020603050405020304" pitchFamily="18" charset="0"/>
                <a:cs typeface="Times New Roman" panose="02020603050405020304" pitchFamily="18" charset="0"/>
              </a:rPr>
              <a:t>. London: UKHSA.</a:t>
            </a:r>
            <a:endParaRPr lang="en-GB" sz="2000" kern="100" dirty="0">
              <a:ea typeface="Aptos" panose="020B0004020202020204" pitchFamily="34" charset="0"/>
              <a:cs typeface="Times New Roman" panose="02020603050405020304" pitchFamily="18" charset="0"/>
            </a:endParaRPr>
          </a:p>
          <a:p>
            <a:pPr>
              <a:lnSpc>
                <a:spcPct val="115000"/>
              </a:lnSpc>
              <a:spcAft>
                <a:spcPts val="800"/>
              </a:spcAft>
              <a:buNone/>
            </a:pPr>
            <a:r>
              <a:rPr lang="en-GB" kern="0" dirty="0">
                <a:ea typeface="Times New Roman" panose="02020603050405020304" pitchFamily="18" charset="0"/>
                <a:cs typeface="Times New Roman" panose="02020603050405020304" pitchFamily="18" charset="0"/>
              </a:rPr>
              <a:t>UK Health Security Agency (UKHSA) (2024c) </a:t>
            </a:r>
            <a:r>
              <a:rPr lang="en-GB" i="1" kern="0" dirty="0">
                <a:ea typeface="Times New Roman" panose="02020603050405020304" pitchFamily="18" charset="0"/>
                <a:cs typeface="Times New Roman" panose="02020603050405020304" pitchFamily="18" charset="0"/>
              </a:rPr>
              <a:t>Surveillance of Influenza and Other Seasonal Respiratory Viruses in the UK: Winter 2022 to 2023</a:t>
            </a:r>
            <a:r>
              <a:rPr lang="en-GB" kern="0" dirty="0">
                <a:ea typeface="Times New Roman" panose="02020603050405020304" pitchFamily="18" charset="0"/>
                <a:cs typeface="Times New Roman" panose="02020603050405020304" pitchFamily="18" charset="0"/>
              </a:rPr>
              <a:t>. London: UKHSA.</a:t>
            </a:r>
            <a:endParaRPr lang="en-GB" sz="2000" kern="100" dirty="0">
              <a:ea typeface="Aptos" panose="020B0004020202020204" pitchFamily="34" charset="0"/>
              <a:cs typeface="Times New Roman" panose="02020603050405020304" pitchFamily="18" charset="0"/>
            </a:endParaRPr>
          </a:p>
          <a:p>
            <a:pPr>
              <a:lnSpc>
                <a:spcPct val="115000"/>
              </a:lnSpc>
              <a:spcAft>
                <a:spcPts val="800"/>
              </a:spcAft>
              <a:buNone/>
            </a:pPr>
            <a:r>
              <a:rPr lang="en-GB" kern="0" dirty="0">
                <a:ea typeface="Times New Roman" panose="02020603050405020304" pitchFamily="18" charset="0"/>
                <a:cs typeface="Times New Roman" panose="02020603050405020304" pitchFamily="18" charset="0"/>
              </a:rPr>
              <a:t>UK Health Security Agency (UKHSA) (2024d) </a:t>
            </a:r>
            <a:r>
              <a:rPr lang="en-GB" i="1" kern="0" dirty="0">
                <a:ea typeface="Times New Roman" panose="02020603050405020304" pitchFamily="18" charset="0"/>
                <a:cs typeface="Times New Roman" panose="02020603050405020304" pitchFamily="18" charset="0"/>
              </a:rPr>
              <a:t>Surveillance of Influenza and Other Seasonal Respiratory Viruses in the UK: Winter 2023 to 2024</a:t>
            </a:r>
            <a:r>
              <a:rPr lang="en-GB" kern="0" dirty="0">
                <a:ea typeface="Times New Roman" panose="02020603050405020304" pitchFamily="18" charset="0"/>
                <a:cs typeface="Times New Roman" panose="02020603050405020304" pitchFamily="18" charset="0"/>
              </a:rPr>
              <a:t>. London: UKHSA.</a:t>
            </a:r>
            <a:endParaRPr lang="en-GB" sz="2000" kern="100" dirty="0">
              <a:ea typeface="Aptos" panose="020B0004020202020204" pitchFamily="34" charset="0"/>
              <a:cs typeface="Times New Roman" panose="02020603050405020304" pitchFamily="18" charset="0"/>
            </a:endParaRPr>
          </a:p>
          <a:p>
            <a:pPr>
              <a:lnSpc>
                <a:spcPct val="115000"/>
              </a:lnSpc>
              <a:spcAft>
                <a:spcPts val="800"/>
              </a:spcAft>
              <a:buNone/>
            </a:pPr>
            <a:r>
              <a:rPr lang="en-GB" kern="0" dirty="0">
                <a:ea typeface="Times New Roman" panose="02020603050405020304" pitchFamily="18" charset="0"/>
                <a:cs typeface="Times New Roman" panose="02020603050405020304" pitchFamily="18" charset="0"/>
              </a:rPr>
              <a:t>UK Health Security Agency (UKHSA) (2025) </a:t>
            </a:r>
            <a:r>
              <a:rPr lang="en-GB" i="1" kern="0" dirty="0">
                <a:ea typeface="Times New Roman" panose="02020603050405020304" pitchFamily="18" charset="0"/>
                <a:cs typeface="Times New Roman" panose="02020603050405020304" pitchFamily="18" charset="0"/>
              </a:rPr>
              <a:t>Influenza in the UK: Annual Epidemiological Report – Winter 2024 to 2025</a:t>
            </a:r>
            <a:r>
              <a:rPr lang="en-GB" kern="0" dirty="0">
                <a:ea typeface="Times New Roman" panose="02020603050405020304" pitchFamily="18" charset="0"/>
                <a:cs typeface="Times New Roman" panose="02020603050405020304" pitchFamily="18" charset="0"/>
              </a:rPr>
              <a:t>. London: UKHSA.</a:t>
            </a:r>
            <a:endParaRPr lang="en-GB" sz="2000" kern="100" dirty="0">
              <a:ea typeface="Aptos" panose="020B000402020202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A685C9DD-B04A-62AE-39B4-2B3B3C521E3E}"/>
              </a:ext>
            </a:extLst>
          </p:cNvPr>
          <p:cNvSpPr>
            <a:spLocks noGrp="1"/>
          </p:cNvSpPr>
          <p:nvPr>
            <p:ph type="title"/>
          </p:nvPr>
        </p:nvSpPr>
        <p:spPr>
          <a:xfrm>
            <a:off x="2972403" y="218905"/>
            <a:ext cx="2444452" cy="510100"/>
          </a:xfrm>
        </p:spPr>
        <p:txBody>
          <a:bodyPr vert="horz" lIns="91440" tIns="45720" rIns="91440" bIns="45720" rtlCol="0" anchor="t">
            <a:normAutofit fontScale="90000"/>
          </a:bodyPr>
          <a:lstStyle/>
          <a:p>
            <a:r>
              <a:rPr lang="en-US" sz="3600" b="1" dirty="0"/>
              <a:t>References</a:t>
            </a:r>
          </a:p>
        </p:txBody>
      </p:sp>
    </p:spTree>
    <p:extLst>
      <p:ext uri="{BB962C8B-B14F-4D97-AF65-F5344CB8AC3E}">
        <p14:creationId xmlns:p14="http://schemas.microsoft.com/office/powerpoint/2010/main" val="4276070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1655</Words>
  <Application>Microsoft Office PowerPoint</Application>
  <PresentationFormat>Widescreen</PresentationFormat>
  <Paragraphs>114</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ADLaM Display</vt:lpstr>
      <vt:lpstr>Aptos</vt:lpstr>
      <vt:lpstr>Aptos Display</vt:lpstr>
      <vt:lpstr>Arial</vt:lpstr>
      <vt:lpstr>Calibri</vt:lpstr>
      <vt:lpstr>Times New Roman</vt:lpstr>
      <vt:lpstr>Office Theme</vt:lpstr>
      <vt:lpstr>Influenza Outbreak Management in a Residential Care Home: The Sunrise Case Study</vt:lpstr>
      <vt:lpstr>PowerPoint Presentation</vt:lpstr>
      <vt:lpstr>PowerPoint Presentation</vt:lpstr>
      <vt:lpstr>PowerPoint Presentation</vt:lpstr>
      <vt:lpstr>PowerPoint Presentation</vt:lpstr>
      <vt:lpstr>Epidemiological Trends in Care Homes (2017–2025)</vt:lpstr>
      <vt:lpstr>New Strategy for Sunrise: Prevention, Monitoring and Continuous Improvement</vt:lpstr>
      <vt:lpstr>New Strategy for Sunrise: Prevention, Monitoring and Continuous Improvement</vt:lpstr>
      <vt:lpstr>National and Local Policies That Underpin Outbreak Management</vt:lpstr>
      <vt:lpstr>National and Local Policies That Underpin Outbreak Management</vt:lpstr>
      <vt:lpstr>National and Local Policies That Underpin Outbreak Management</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 Poznanska</dc:creator>
  <cp:lastModifiedBy>Anna Poznanska</cp:lastModifiedBy>
  <cp:revision>1</cp:revision>
  <dcterms:created xsi:type="dcterms:W3CDTF">2025-11-06T20:15:21Z</dcterms:created>
  <dcterms:modified xsi:type="dcterms:W3CDTF">2025-11-10T08:42:05Z</dcterms:modified>
</cp:coreProperties>
</file>