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
  </p:notesMasterIdLst>
  <p:handoutMasterIdLst>
    <p:handoutMasterId r:id="rId6"/>
  </p:handoutMasterIdLst>
  <p:sldIdLst>
    <p:sldId id="256" r:id="rId2"/>
    <p:sldId id="257" r:id="rId3"/>
    <p:sldId id="258" r:id="rId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AB238F-5E1B-423A-B006-D79C568C72AD}" v="613" dt="2022-11-19T16:51:54.5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11" Type="http://schemas.microsoft.com/office/2016/11/relationships/changesInfo" Target="changesInfos/changesInfo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a Cimpoaca (2131329)" userId="S::2131329@student.uwtsd.ac.uk::cb5c1aed-1da3-4182-9f91-c15d6088f468" providerId="AD" clId="Web-{EFAB238F-5E1B-423A-B006-D79C568C72AD}"/>
    <pc:docChg chg="addSld modSld">
      <pc:chgData name="Daniela Cimpoaca (2131329)" userId="S::2131329@student.uwtsd.ac.uk::cb5c1aed-1da3-4182-9f91-c15d6088f468" providerId="AD" clId="Web-{EFAB238F-5E1B-423A-B006-D79C568C72AD}" dt="2022-11-19T16:51:53.569" v="624" actId="20577"/>
      <pc:docMkLst>
        <pc:docMk/>
      </pc:docMkLst>
      <pc:sldChg chg="addSp delSp modSp mod setBg setClrOvrMap">
        <pc:chgData name="Daniela Cimpoaca (2131329)" userId="S::2131329@student.uwtsd.ac.uk::cb5c1aed-1da3-4182-9f91-c15d6088f468" providerId="AD" clId="Web-{EFAB238F-5E1B-423A-B006-D79C568C72AD}" dt="2022-11-19T16:29:04.214" v="563" actId="20577"/>
        <pc:sldMkLst>
          <pc:docMk/>
          <pc:sldMk cId="521040635" sldId="256"/>
        </pc:sldMkLst>
        <pc:spChg chg="mod ord">
          <ac:chgData name="Daniela Cimpoaca (2131329)" userId="S::2131329@student.uwtsd.ac.uk::cb5c1aed-1da3-4182-9f91-c15d6088f468" providerId="AD" clId="Web-{EFAB238F-5E1B-423A-B006-D79C568C72AD}" dt="2022-11-19T16:28:52.479" v="558" actId="20577"/>
          <ac:spMkLst>
            <pc:docMk/>
            <pc:sldMk cId="521040635" sldId="256"/>
            <ac:spMk id="2" creationId="{00000000-0000-0000-0000-000000000000}"/>
          </ac:spMkLst>
        </pc:spChg>
        <pc:spChg chg="mod ord">
          <ac:chgData name="Daniela Cimpoaca (2131329)" userId="S::2131329@student.uwtsd.ac.uk::cb5c1aed-1da3-4182-9f91-c15d6088f468" providerId="AD" clId="Web-{EFAB238F-5E1B-423A-B006-D79C568C72AD}" dt="2022-11-19T16:29:04.214" v="563" actId="20577"/>
          <ac:spMkLst>
            <pc:docMk/>
            <pc:sldMk cId="521040635" sldId="256"/>
            <ac:spMk id="3" creationId="{00000000-0000-0000-0000-000000000000}"/>
          </ac:spMkLst>
        </pc:spChg>
        <pc:spChg chg="add del">
          <ac:chgData name="Daniela Cimpoaca (2131329)" userId="S::2131329@student.uwtsd.ac.uk::cb5c1aed-1da3-4182-9f91-c15d6088f468" providerId="AD" clId="Web-{EFAB238F-5E1B-423A-B006-D79C568C72AD}" dt="2022-11-19T15:27:04.715" v="119"/>
          <ac:spMkLst>
            <pc:docMk/>
            <pc:sldMk cId="521040635" sldId="256"/>
            <ac:spMk id="20" creationId="{A65AC7D1-EAA9-48F5-B509-60A7F50BF703}"/>
          </ac:spMkLst>
        </pc:spChg>
        <pc:spChg chg="add del">
          <ac:chgData name="Daniela Cimpoaca (2131329)" userId="S::2131329@student.uwtsd.ac.uk::cb5c1aed-1da3-4182-9f91-c15d6088f468" providerId="AD" clId="Web-{EFAB238F-5E1B-423A-B006-D79C568C72AD}" dt="2022-11-19T15:27:04.715" v="119"/>
          <ac:spMkLst>
            <pc:docMk/>
            <pc:sldMk cId="521040635" sldId="256"/>
            <ac:spMk id="22" creationId="{D6320AF9-619A-4175-865B-5663E1AEF4C5}"/>
          </ac:spMkLst>
        </pc:spChg>
        <pc:spChg chg="add del">
          <ac:chgData name="Daniela Cimpoaca (2131329)" userId="S::2131329@student.uwtsd.ac.uk::cb5c1aed-1da3-4182-9f91-c15d6088f468" providerId="AD" clId="Web-{EFAB238F-5E1B-423A-B006-D79C568C72AD}" dt="2022-11-19T15:27:04.715" v="119"/>
          <ac:spMkLst>
            <pc:docMk/>
            <pc:sldMk cId="521040635" sldId="256"/>
            <ac:spMk id="28" creationId="{7E018740-5C2B-4A41-AC1A-7E68D1EC1954}"/>
          </ac:spMkLst>
        </pc:spChg>
        <pc:spChg chg="add del">
          <ac:chgData name="Daniela Cimpoaca (2131329)" userId="S::2131329@student.uwtsd.ac.uk::cb5c1aed-1da3-4182-9f91-c15d6088f468" providerId="AD" clId="Web-{EFAB238F-5E1B-423A-B006-D79C568C72AD}" dt="2022-11-19T15:27:04.715" v="119"/>
          <ac:spMkLst>
            <pc:docMk/>
            <pc:sldMk cId="521040635" sldId="256"/>
            <ac:spMk id="30" creationId="{166F75A4-C475-4941-8EE2-B80A06A2C1BB}"/>
          </ac:spMkLst>
        </pc:spChg>
        <pc:spChg chg="add del">
          <ac:chgData name="Daniela Cimpoaca (2131329)" userId="S::2131329@student.uwtsd.ac.uk::cb5c1aed-1da3-4182-9f91-c15d6088f468" providerId="AD" clId="Web-{EFAB238F-5E1B-423A-B006-D79C568C72AD}" dt="2022-11-19T15:27:04.715" v="119"/>
          <ac:spMkLst>
            <pc:docMk/>
            <pc:sldMk cId="521040635" sldId="256"/>
            <ac:spMk id="32" creationId="{A032553A-72E8-4B0D-8405-FF9771C9AF05}"/>
          </ac:spMkLst>
        </pc:spChg>
        <pc:spChg chg="add del">
          <ac:chgData name="Daniela Cimpoaca (2131329)" userId="S::2131329@student.uwtsd.ac.uk::cb5c1aed-1da3-4182-9f91-c15d6088f468" providerId="AD" clId="Web-{EFAB238F-5E1B-423A-B006-D79C568C72AD}" dt="2022-11-19T15:27:04.715" v="119"/>
          <ac:spMkLst>
            <pc:docMk/>
            <pc:sldMk cId="521040635" sldId="256"/>
            <ac:spMk id="34" creationId="{765800AC-C3B9-498E-87BC-29FAE4C76B21}"/>
          </ac:spMkLst>
        </pc:spChg>
        <pc:spChg chg="add del">
          <ac:chgData name="Daniela Cimpoaca (2131329)" userId="S::2131329@student.uwtsd.ac.uk::cb5c1aed-1da3-4182-9f91-c15d6088f468" providerId="AD" clId="Web-{EFAB238F-5E1B-423A-B006-D79C568C72AD}" dt="2022-11-19T15:27:04.715" v="119"/>
          <ac:spMkLst>
            <pc:docMk/>
            <pc:sldMk cId="521040635" sldId="256"/>
            <ac:spMk id="36" creationId="{1F9D6ACB-2FF4-49F9-978A-E0D5327FC635}"/>
          </ac:spMkLst>
        </pc:spChg>
        <pc:spChg chg="add del">
          <ac:chgData name="Daniela Cimpoaca (2131329)" userId="S::2131329@student.uwtsd.ac.uk::cb5c1aed-1da3-4182-9f91-c15d6088f468" providerId="AD" clId="Web-{EFAB238F-5E1B-423A-B006-D79C568C72AD}" dt="2022-11-19T15:27:04.715" v="119"/>
          <ac:spMkLst>
            <pc:docMk/>
            <pc:sldMk cId="521040635" sldId="256"/>
            <ac:spMk id="38" creationId="{142BFA2A-77A0-4F60-A32A-685681C84889}"/>
          </ac:spMkLst>
        </pc:spChg>
        <pc:spChg chg="add del">
          <ac:chgData name="Daniela Cimpoaca (2131329)" userId="S::2131329@student.uwtsd.ac.uk::cb5c1aed-1da3-4182-9f91-c15d6088f468" providerId="AD" clId="Web-{EFAB238F-5E1B-423A-B006-D79C568C72AD}" dt="2022-11-19T15:28:08.734" v="129"/>
          <ac:spMkLst>
            <pc:docMk/>
            <pc:sldMk cId="521040635" sldId="256"/>
            <ac:spMk id="40" creationId="{27577DEC-D9A5-404D-9789-702F4319BEC8}"/>
          </ac:spMkLst>
        </pc:spChg>
        <pc:spChg chg="add del">
          <ac:chgData name="Daniela Cimpoaca (2131329)" userId="S::2131329@student.uwtsd.ac.uk::cb5c1aed-1da3-4182-9f91-c15d6088f468" providerId="AD" clId="Web-{EFAB238F-5E1B-423A-B006-D79C568C72AD}" dt="2022-11-19T15:28:06.093" v="126"/>
          <ac:spMkLst>
            <pc:docMk/>
            <pc:sldMk cId="521040635" sldId="256"/>
            <ac:spMk id="47" creationId="{5A7802B6-FF37-40CF-A7E2-6F2A0D9A91EF}"/>
          </ac:spMkLst>
        </pc:spChg>
        <pc:spChg chg="add del">
          <ac:chgData name="Daniela Cimpoaca (2131329)" userId="S::2131329@student.uwtsd.ac.uk::cb5c1aed-1da3-4182-9f91-c15d6088f468" providerId="AD" clId="Web-{EFAB238F-5E1B-423A-B006-D79C568C72AD}" dt="2022-11-19T15:28:08.734" v="128"/>
          <ac:spMkLst>
            <pc:docMk/>
            <pc:sldMk cId="521040635" sldId="256"/>
            <ac:spMk id="49" creationId="{5A7802B6-FF37-40CF-A7E2-6F2A0D9A91EF}"/>
          </ac:spMkLst>
        </pc:spChg>
        <pc:spChg chg="add del">
          <ac:chgData name="Daniela Cimpoaca (2131329)" userId="S::2131329@student.uwtsd.ac.uk::cb5c1aed-1da3-4182-9f91-c15d6088f468" providerId="AD" clId="Web-{EFAB238F-5E1B-423A-B006-D79C568C72AD}" dt="2022-11-19T16:07:13.695" v="252"/>
          <ac:spMkLst>
            <pc:docMk/>
            <pc:sldMk cId="521040635" sldId="256"/>
            <ac:spMk id="52" creationId="{5A7802B6-FF37-40CF-A7E2-6F2A0D9A91EF}"/>
          </ac:spMkLst>
        </pc:spChg>
        <pc:grpChg chg="add del">
          <ac:chgData name="Daniela Cimpoaca (2131329)" userId="S::2131329@student.uwtsd.ac.uk::cb5c1aed-1da3-4182-9f91-c15d6088f468" providerId="AD" clId="Web-{EFAB238F-5E1B-423A-B006-D79C568C72AD}" dt="2022-11-19T15:27:04.715" v="119"/>
          <ac:grpSpMkLst>
            <pc:docMk/>
            <pc:sldMk cId="521040635" sldId="256"/>
            <ac:grpSpMk id="8" creationId="{09EA7EA7-74F5-4EE2-8E3D-1A10308259D7}"/>
          </ac:grpSpMkLst>
        </pc:grpChg>
        <pc:grpChg chg="add del">
          <ac:chgData name="Daniela Cimpoaca (2131329)" userId="S::2131329@student.uwtsd.ac.uk::cb5c1aed-1da3-4182-9f91-c15d6088f468" providerId="AD" clId="Web-{EFAB238F-5E1B-423A-B006-D79C568C72AD}" dt="2022-11-19T15:28:08.734" v="129"/>
          <ac:grpSpMkLst>
            <pc:docMk/>
            <pc:sldMk cId="521040635" sldId="256"/>
            <ac:grpSpMk id="10" creationId="{CEEA9366-CEA8-4F23-B065-4337F0D836FE}"/>
          </ac:grpSpMkLst>
        </pc:grpChg>
        <pc:grpChg chg="add">
          <ac:chgData name="Daniela Cimpoaca (2131329)" userId="S::2131329@student.uwtsd.ac.uk::cb5c1aed-1da3-4182-9f91-c15d6088f468" providerId="AD" clId="Web-{EFAB238F-5E1B-423A-B006-D79C568C72AD}" dt="2022-11-19T16:07:13.695" v="252"/>
          <ac:grpSpMkLst>
            <pc:docMk/>
            <pc:sldMk cId="521040635" sldId="256"/>
            <ac:grpSpMk id="58" creationId="{1F2B4773-3207-44CC-B7AC-892B70498211}"/>
          </ac:grpSpMkLst>
        </pc:grpChg>
        <pc:picChg chg="add del">
          <ac:chgData name="Daniela Cimpoaca (2131329)" userId="S::2131329@student.uwtsd.ac.uk::cb5c1aed-1da3-4182-9f91-c15d6088f468" providerId="AD" clId="Web-{EFAB238F-5E1B-423A-B006-D79C568C72AD}" dt="2022-11-19T15:28:06.093" v="126"/>
          <ac:picMkLst>
            <pc:docMk/>
            <pc:sldMk cId="521040635" sldId="256"/>
            <ac:picMk id="44" creationId="{4E73C477-639F-77AC-2A35-B26244207710}"/>
          </ac:picMkLst>
        </pc:picChg>
        <pc:picChg chg="add del">
          <ac:chgData name="Daniela Cimpoaca (2131329)" userId="S::2131329@student.uwtsd.ac.uk::cb5c1aed-1da3-4182-9f91-c15d6088f468" providerId="AD" clId="Web-{EFAB238F-5E1B-423A-B006-D79C568C72AD}" dt="2022-11-19T15:28:08.734" v="128"/>
          <ac:picMkLst>
            <pc:docMk/>
            <pc:sldMk cId="521040635" sldId="256"/>
            <ac:picMk id="50" creationId="{72A9DD41-DCD9-29F3-1463-88E09060D2F4}"/>
          </ac:picMkLst>
        </pc:picChg>
        <pc:picChg chg="add mod">
          <ac:chgData name="Daniela Cimpoaca (2131329)" userId="S::2131329@student.uwtsd.ac.uk::cb5c1aed-1da3-4182-9f91-c15d6088f468" providerId="AD" clId="Web-{EFAB238F-5E1B-423A-B006-D79C568C72AD}" dt="2022-11-19T16:07:13.695" v="252"/>
          <ac:picMkLst>
            <pc:docMk/>
            <pc:sldMk cId="521040635" sldId="256"/>
            <ac:picMk id="53" creationId="{4E73C477-639F-77AC-2A35-B26244207710}"/>
          </ac:picMkLst>
        </pc:picChg>
        <pc:cxnChg chg="add del">
          <ac:chgData name="Daniela Cimpoaca (2131329)" userId="S::2131329@student.uwtsd.ac.uk::cb5c1aed-1da3-4182-9f91-c15d6088f468" providerId="AD" clId="Web-{EFAB238F-5E1B-423A-B006-D79C568C72AD}" dt="2022-11-19T15:27:04.715" v="119"/>
          <ac:cxnSpMkLst>
            <pc:docMk/>
            <pc:sldMk cId="521040635" sldId="256"/>
            <ac:cxnSpMk id="24" creationId="{063B6EC6-D752-4EE7-908B-F8F19E8C7FEA}"/>
          </ac:cxnSpMkLst>
        </pc:cxnChg>
        <pc:cxnChg chg="add del">
          <ac:chgData name="Daniela Cimpoaca (2131329)" userId="S::2131329@student.uwtsd.ac.uk::cb5c1aed-1da3-4182-9f91-c15d6088f468" providerId="AD" clId="Web-{EFAB238F-5E1B-423A-B006-D79C568C72AD}" dt="2022-11-19T15:27:04.715" v="119"/>
          <ac:cxnSpMkLst>
            <pc:docMk/>
            <pc:sldMk cId="521040635" sldId="256"/>
            <ac:cxnSpMk id="26" creationId="{EFECD4E8-AD3E-4228-82A2-9461958EA94D}"/>
          </ac:cxnSpMkLst>
        </pc:cxnChg>
      </pc:sldChg>
      <pc:sldChg chg="addSp delSp modSp new mod setBg setClrOvrMap">
        <pc:chgData name="Daniela Cimpoaca (2131329)" userId="S::2131329@student.uwtsd.ac.uk::cb5c1aed-1da3-4182-9f91-c15d6088f468" providerId="AD" clId="Web-{EFAB238F-5E1B-423A-B006-D79C568C72AD}" dt="2022-11-19T16:26:19.251" v="557" actId="20577"/>
        <pc:sldMkLst>
          <pc:docMk/>
          <pc:sldMk cId="1000583614" sldId="257"/>
        </pc:sldMkLst>
        <pc:spChg chg="mod">
          <ac:chgData name="Daniela Cimpoaca (2131329)" userId="S::2131329@student.uwtsd.ac.uk::cb5c1aed-1da3-4182-9f91-c15d6088f468" providerId="AD" clId="Web-{EFAB238F-5E1B-423A-B006-D79C568C72AD}" dt="2022-11-19T16:23:30.225" v="537"/>
          <ac:spMkLst>
            <pc:docMk/>
            <pc:sldMk cId="1000583614" sldId="257"/>
            <ac:spMk id="2" creationId="{D4F991C6-65A9-5FC1-0A54-DF421D53D58A}"/>
          </ac:spMkLst>
        </pc:spChg>
        <pc:spChg chg="mod ord">
          <ac:chgData name="Daniela Cimpoaca (2131329)" userId="S::2131329@student.uwtsd.ac.uk::cb5c1aed-1da3-4182-9f91-c15d6088f468" providerId="AD" clId="Web-{EFAB238F-5E1B-423A-B006-D79C568C72AD}" dt="2022-11-19T16:26:19.251" v="557" actId="20577"/>
          <ac:spMkLst>
            <pc:docMk/>
            <pc:sldMk cId="1000583614" sldId="257"/>
            <ac:spMk id="3" creationId="{E846D15F-2FCC-79B6-C2D7-E237815827C1}"/>
          </ac:spMkLst>
        </pc:spChg>
        <pc:spChg chg="add del">
          <ac:chgData name="Daniela Cimpoaca (2131329)" userId="S::2131329@student.uwtsd.ac.uk::cb5c1aed-1da3-4182-9f91-c15d6088f468" providerId="AD" clId="Web-{EFAB238F-5E1B-423A-B006-D79C568C72AD}" dt="2022-11-19T15:25:11.208" v="105"/>
          <ac:spMkLst>
            <pc:docMk/>
            <pc:sldMk cId="1000583614" sldId="257"/>
            <ac:spMk id="8" creationId="{A65AC7D1-EAA9-48F5-B509-60A7F50BF703}"/>
          </ac:spMkLst>
        </pc:spChg>
        <pc:spChg chg="add del">
          <ac:chgData name="Daniela Cimpoaca (2131329)" userId="S::2131329@student.uwtsd.ac.uk::cb5c1aed-1da3-4182-9f91-c15d6088f468" providerId="AD" clId="Web-{EFAB238F-5E1B-423A-B006-D79C568C72AD}" dt="2022-11-19T15:25:11.208" v="105"/>
          <ac:spMkLst>
            <pc:docMk/>
            <pc:sldMk cId="1000583614" sldId="257"/>
            <ac:spMk id="10" creationId="{D6320AF9-619A-4175-865B-5663E1AEF4C5}"/>
          </ac:spMkLst>
        </pc:spChg>
        <pc:spChg chg="add del">
          <ac:chgData name="Daniela Cimpoaca (2131329)" userId="S::2131329@student.uwtsd.ac.uk::cb5c1aed-1da3-4182-9f91-c15d6088f468" providerId="AD" clId="Web-{EFAB238F-5E1B-423A-B006-D79C568C72AD}" dt="2022-11-19T15:25:11.208" v="105"/>
          <ac:spMkLst>
            <pc:docMk/>
            <pc:sldMk cId="1000583614" sldId="257"/>
            <ac:spMk id="16" creationId="{7E018740-5C2B-4A41-AC1A-7E68D1EC1954}"/>
          </ac:spMkLst>
        </pc:spChg>
        <pc:spChg chg="add del">
          <ac:chgData name="Daniela Cimpoaca (2131329)" userId="S::2131329@student.uwtsd.ac.uk::cb5c1aed-1da3-4182-9f91-c15d6088f468" providerId="AD" clId="Web-{EFAB238F-5E1B-423A-B006-D79C568C72AD}" dt="2022-11-19T15:25:11.208" v="105"/>
          <ac:spMkLst>
            <pc:docMk/>
            <pc:sldMk cId="1000583614" sldId="257"/>
            <ac:spMk id="18" creationId="{166F75A4-C475-4941-8EE2-B80A06A2C1BB}"/>
          </ac:spMkLst>
        </pc:spChg>
        <pc:spChg chg="add del">
          <ac:chgData name="Daniela Cimpoaca (2131329)" userId="S::2131329@student.uwtsd.ac.uk::cb5c1aed-1da3-4182-9f91-c15d6088f468" providerId="AD" clId="Web-{EFAB238F-5E1B-423A-B006-D79C568C72AD}" dt="2022-11-19T15:25:11.208" v="105"/>
          <ac:spMkLst>
            <pc:docMk/>
            <pc:sldMk cId="1000583614" sldId="257"/>
            <ac:spMk id="20" creationId="{A032553A-72E8-4B0D-8405-FF9771C9AF05}"/>
          </ac:spMkLst>
        </pc:spChg>
        <pc:spChg chg="add del">
          <ac:chgData name="Daniela Cimpoaca (2131329)" userId="S::2131329@student.uwtsd.ac.uk::cb5c1aed-1da3-4182-9f91-c15d6088f468" providerId="AD" clId="Web-{EFAB238F-5E1B-423A-B006-D79C568C72AD}" dt="2022-11-19T15:25:11.208" v="105"/>
          <ac:spMkLst>
            <pc:docMk/>
            <pc:sldMk cId="1000583614" sldId="257"/>
            <ac:spMk id="22" creationId="{765800AC-C3B9-498E-87BC-29FAE4C76B21}"/>
          </ac:spMkLst>
        </pc:spChg>
        <pc:spChg chg="add del">
          <ac:chgData name="Daniela Cimpoaca (2131329)" userId="S::2131329@student.uwtsd.ac.uk::cb5c1aed-1da3-4182-9f91-c15d6088f468" providerId="AD" clId="Web-{EFAB238F-5E1B-423A-B006-D79C568C72AD}" dt="2022-11-19T15:25:11.208" v="105"/>
          <ac:spMkLst>
            <pc:docMk/>
            <pc:sldMk cId="1000583614" sldId="257"/>
            <ac:spMk id="24" creationId="{1F9D6ACB-2FF4-49F9-978A-E0D5327FC635}"/>
          </ac:spMkLst>
        </pc:spChg>
        <pc:spChg chg="add del">
          <ac:chgData name="Daniela Cimpoaca (2131329)" userId="S::2131329@student.uwtsd.ac.uk::cb5c1aed-1da3-4182-9f91-c15d6088f468" providerId="AD" clId="Web-{EFAB238F-5E1B-423A-B006-D79C568C72AD}" dt="2022-11-19T15:25:11.208" v="105"/>
          <ac:spMkLst>
            <pc:docMk/>
            <pc:sldMk cId="1000583614" sldId="257"/>
            <ac:spMk id="26" creationId="{142BFA2A-77A0-4F60-A32A-685681C84889}"/>
          </ac:spMkLst>
        </pc:spChg>
        <pc:spChg chg="add del">
          <ac:chgData name="Daniela Cimpoaca (2131329)" userId="S::2131329@student.uwtsd.ac.uk::cb5c1aed-1da3-4182-9f91-c15d6088f468" providerId="AD" clId="Web-{EFAB238F-5E1B-423A-B006-D79C568C72AD}" dt="2022-11-19T16:23:30.225" v="537"/>
          <ac:spMkLst>
            <pc:docMk/>
            <pc:sldMk cId="1000583614" sldId="257"/>
            <ac:spMk id="28" creationId="{86C16C40-7C29-4ACC-B851-7E08E459B596}"/>
          </ac:spMkLst>
        </pc:spChg>
        <pc:grpChg chg="add del">
          <ac:chgData name="Daniela Cimpoaca (2131329)" userId="S::2131329@student.uwtsd.ac.uk::cb5c1aed-1da3-4182-9f91-c15d6088f468" providerId="AD" clId="Web-{EFAB238F-5E1B-423A-B006-D79C568C72AD}" dt="2022-11-19T16:23:30.225" v="537"/>
          <ac:grpSpMkLst>
            <pc:docMk/>
            <pc:sldMk cId="1000583614" sldId="257"/>
            <ac:grpSpMk id="29" creationId="{CDD733AE-DD5E-4C77-8BCD-72BF12A06BB1}"/>
          </ac:grpSpMkLst>
        </pc:grpChg>
        <pc:picChg chg="add del mod">
          <ac:chgData name="Daniela Cimpoaca (2131329)" userId="S::2131329@student.uwtsd.ac.uk::cb5c1aed-1da3-4182-9f91-c15d6088f468" providerId="AD" clId="Web-{EFAB238F-5E1B-423A-B006-D79C568C72AD}" dt="2022-11-19T16:22:00.392" v="533"/>
          <ac:picMkLst>
            <pc:docMk/>
            <pc:sldMk cId="1000583614" sldId="257"/>
            <ac:picMk id="4" creationId="{C0CAB8CE-9CEA-CB74-4F85-25CFB981FD3C}"/>
          </ac:picMkLst>
        </pc:picChg>
        <pc:picChg chg="add del mod">
          <ac:chgData name="Daniela Cimpoaca (2131329)" userId="S::2131329@student.uwtsd.ac.uk::cb5c1aed-1da3-4182-9f91-c15d6088f468" providerId="AD" clId="Web-{EFAB238F-5E1B-423A-B006-D79C568C72AD}" dt="2022-11-19T16:22:37.972" v="535"/>
          <ac:picMkLst>
            <pc:docMk/>
            <pc:sldMk cId="1000583614" sldId="257"/>
            <ac:picMk id="5" creationId="{8FAA52DD-4B41-FB16-C2FD-177F9C62F5B1}"/>
          </ac:picMkLst>
        </pc:picChg>
        <pc:picChg chg="add mod">
          <ac:chgData name="Daniela Cimpoaca (2131329)" userId="S::2131329@student.uwtsd.ac.uk::cb5c1aed-1da3-4182-9f91-c15d6088f468" providerId="AD" clId="Web-{EFAB238F-5E1B-423A-B006-D79C568C72AD}" dt="2022-11-19T16:23:30.225" v="537"/>
          <ac:picMkLst>
            <pc:docMk/>
            <pc:sldMk cId="1000583614" sldId="257"/>
            <ac:picMk id="6" creationId="{3F72C844-755D-F2AC-698B-1D9F07A146C2}"/>
          </ac:picMkLst>
        </pc:picChg>
        <pc:cxnChg chg="add del">
          <ac:chgData name="Daniela Cimpoaca (2131329)" userId="S::2131329@student.uwtsd.ac.uk::cb5c1aed-1da3-4182-9f91-c15d6088f468" providerId="AD" clId="Web-{EFAB238F-5E1B-423A-B006-D79C568C72AD}" dt="2022-11-19T15:25:11.208" v="105"/>
          <ac:cxnSpMkLst>
            <pc:docMk/>
            <pc:sldMk cId="1000583614" sldId="257"/>
            <ac:cxnSpMk id="12" creationId="{063B6EC6-D752-4EE7-908B-F8F19E8C7FEA}"/>
          </ac:cxnSpMkLst>
        </pc:cxnChg>
        <pc:cxnChg chg="add del">
          <ac:chgData name="Daniela Cimpoaca (2131329)" userId="S::2131329@student.uwtsd.ac.uk::cb5c1aed-1da3-4182-9f91-c15d6088f468" providerId="AD" clId="Web-{EFAB238F-5E1B-423A-B006-D79C568C72AD}" dt="2022-11-19T15:25:11.208" v="105"/>
          <ac:cxnSpMkLst>
            <pc:docMk/>
            <pc:sldMk cId="1000583614" sldId="257"/>
            <ac:cxnSpMk id="14" creationId="{EFECD4E8-AD3E-4228-82A2-9461958EA94D}"/>
          </ac:cxnSpMkLst>
        </pc:cxnChg>
      </pc:sldChg>
      <pc:sldChg chg="addSp delSp modSp new mod setBg setClrOvrMap">
        <pc:chgData name="Daniela Cimpoaca (2131329)" userId="S::2131329@student.uwtsd.ac.uk::cb5c1aed-1da3-4182-9f91-c15d6088f468" providerId="AD" clId="Web-{EFAB238F-5E1B-423A-B006-D79C568C72AD}" dt="2022-11-19T16:51:53.569" v="624" actId="20577"/>
        <pc:sldMkLst>
          <pc:docMk/>
          <pc:sldMk cId="305947031" sldId="258"/>
        </pc:sldMkLst>
        <pc:spChg chg="mod">
          <ac:chgData name="Daniela Cimpoaca (2131329)" userId="S::2131329@student.uwtsd.ac.uk::cb5c1aed-1da3-4182-9f91-c15d6088f468" providerId="AD" clId="Web-{EFAB238F-5E1B-423A-B006-D79C568C72AD}" dt="2022-11-19T16:37:37.014" v="612"/>
          <ac:spMkLst>
            <pc:docMk/>
            <pc:sldMk cId="305947031" sldId="258"/>
            <ac:spMk id="2" creationId="{5A99237F-9CF6-A546-601D-4E3DDBB81515}"/>
          </ac:spMkLst>
        </pc:spChg>
        <pc:spChg chg="mod">
          <ac:chgData name="Daniela Cimpoaca (2131329)" userId="S::2131329@student.uwtsd.ac.uk::cb5c1aed-1da3-4182-9f91-c15d6088f468" providerId="AD" clId="Web-{EFAB238F-5E1B-423A-B006-D79C568C72AD}" dt="2022-11-19T16:51:53.569" v="624" actId="20577"/>
          <ac:spMkLst>
            <pc:docMk/>
            <pc:sldMk cId="305947031" sldId="258"/>
            <ac:spMk id="3" creationId="{7B4BED05-1F0B-B246-0785-5F163CA07512}"/>
          </ac:spMkLst>
        </pc:spChg>
        <pc:spChg chg="add del">
          <ac:chgData name="Daniela Cimpoaca (2131329)" userId="S::2131329@student.uwtsd.ac.uk::cb5c1aed-1da3-4182-9f91-c15d6088f468" providerId="AD" clId="Web-{EFAB238F-5E1B-423A-B006-D79C568C72AD}" dt="2022-11-19T16:37:37.014" v="612"/>
          <ac:spMkLst>
            <pc:docMk/>
            <pc:sldMk cId="305947031" sldId="258"/>
            <ac:spMk id="9" creationId="{3BCB5F6A-9EB0-40B0-9D13-3023E9A20508}"/>
          </ac:spMkLst>
        </pc:spChg>
        <pc:spChg chg="add">
          <ac:chgData name="Daniela Cimpoaca (2131329)" userId="S::2131329@student.uwtsd.ac.uk::cb5c1aed-1da3-4182-9f91-c15d6088f468" providerId="AD" clId="Web-{EFAB238F-5E1B-423A-B006-D79C568C72AD}" dt="2022-11-19T16:37:37.014" v="612"/>
          <ac:spMkLst>
            <pc:docMk/>
            <pc:sldMk cId="305947031" sldId="258"/>
            <ac:spMk id="14" creationId="{D94A7024-D948-494D-8920-BBA2DA07D15B}"/>
          </ac:spMkLst>
        </pc:spChg>
        <pc:picChg chg="add mod ord">
          <ac:chgData name="Daniela Cimpoaca (2131329)" userId="S::2131329@student.uwtsd.ac.uk::cb5c1aed-1da3-4182-9f91-c15d6088f468" providerId="AD" clId="Web-{EFAB238F-5E1B-423A-B006-D79C568C72AD}" dt="2022-11-19T16:37:37.014" v="612"/>
          <ac:picMkLst>
            <pc:docMk/>
            <pc:sldMk cId="305947031" sldId="258"/>
            <ac:picMk id="5" creationId="{F1CDED3A-40B1-C65E-AF60-5C192BA8C43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58C32E-5589-40F9-B879-86891378D7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DF7EC6C-1FFB-47F5-A178-92582D8F65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6A9CE59-6421-47D3-AB03-4D806E11B2BA}" type="datetime1">
              <a:rPr lang="en-GB" smtClean="0"/>
              <a:t>19/11/2022</a:t>
            </a:fld>
            <a:endParaRPr lang="en-GB" dirty="0"/>
          </a:p>
        </p:txBody>
      </p:sp>
      <p:sp>
        <p:nvSpPr>
          <p:cNvPr id="4" name="Footer Placeholder 3">
            <a:extLst>
              <a:ext uri="{FF2B5EF4-FFF2-40B4-BE49-F238E27FC236}">
                <a16:creationId xmlns:a16="http://schemas.microsoft.com/office/drawing/2014/main" id="{9B240725-CEE4-4CFC-A53A-3A48BBF5A0A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EB6E10B-36A5-4ACE-AFD4-6C40668C86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263A711-026C-46C5-84E3-1DBF64D5D185}" type="slidenum">
              <a:rPr lang="en-GB" smtClean="0"/>
              <a:t>‹#›</a:t>
            </a:fld>
            <a:endParaRPr lang="en-GB"/>
          </a:p>
        </p:txBody>
      </p:sp>
    </p:spTree>
    <p:extLst>
      <p:ext uri="{BB962C8B-B14F-4D97-AF65-F5344CB8AC3E}">
        <p14:creationId xmlns:p14="http://schemas.microsoft.com/office/powerpoint/2010/main" val="71117502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B8C002-8F7D-4A85-8505-43C93CACAE88}" type="datetime1">
              <a:rPr lang="en-GB" smtClean="0"/>
              <a:pPr/>
              <a:t>19/11/2022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865C22-0DF6-4B3A-84DA-56EA7DEAF930}" type="slidenum">
              <a:rPr lang="en-GB" noProof="0" smtClean="0"/>
              <a:t>‹#›</a:t>
            </a:fld>
            <a:endParaRPr lang="en-GB" noProof="0"/>
          </a:p>
        </p:txBody>
      </p:sp>
    </p:spTree>
    <p:extLst>
      <p:ext uri="{BB962C8B-B14F-4D97-AF65-F5344CB8AC3E}">
        <p14:creationId xmlns:p14="http://schemas.microsoft.com/office/powerpoint/2010/main" val="356508790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865C22-0DF6-4B3A-84DA-56EA7DEAF930}" type="slidenum">
              <a:rPr lang="en-GB" smtClean="0"/>
              <a:t>1</a:t>
            </a:fld>
            <a:endParaRPr lang="en-GB"/>
          </a:p>
        </p:txBody>
      </p:sp>
    </p:spTree>
    <p:extLst>
      <p:ext uri="{BB962C8B-B14F-4D97-AF65-F5344CB8AC3E}">
        <p14:creationId xmlns:p14="http://schemas.microsoft.com/office/powerpoint/2010/main" val="2476367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rtlCol="0" anchor="b">
            <a:noAutofit/>
          </a:bodyPr>
          <a:lstStyle>
            <a:lvl1pPr algn="r">
              <a:defRPr sz="5400">
                <a:solidFill>
                  <a:schemeClr val="accent1"/>
                </a:solidFill>
              </a:defRPr>
            </a:lvl1pPr>
          </a:lstStyle>
          <a:p>
            <a:pPr rtl="0"/>
            <a:r>
              <a:rPr lang="en-GB" noProof="0"/>
              <a:t>Click to edit Master title style</a:t>
            </a:r>
          </a:p>
        </p:txBody>
      </p:sp>
      <p:sp>
        <p:nvSpPr>
          <p:cNvPr id="3" name="Subtitle 2"/>
          <p:cNvSpPr>
            <a:spLocks noGrp="1"/>
          </p:cNvSpPr>
          <p:nvPr>
            <p:ph type="subTitle" idx="1"/>
          </p:nvPr>
        </p:nvSpPr>
        <p:spPr>
          <a:xfrm>
            <a:off x="1507067" y="4050833"/>
            <a:ext cx="7766936" cy="1096899"/>
          </a:xfrm>
        </p:spPr>
        <p:txBody>
          <a:bodyPr rtlCol="0"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9B8363BB-E335-4457-A1D5-54470B8115D2}" type="datetime1">
              <a:rPr lang="en-GB" noProof="0" smtClean="0"/>
              <a:t>19/11/2022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lvl1pPr>
              <a:defRPr sz="3600"/>
            </a:lvl1pPr>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12636FD8-57EE-4BF6-93D0-CFE4927E6B6B}" type="datetime1">
              <a:rPr lang="en-GB" noProof="0" smtClean="0"/>
              <a:t>19/11/2022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677335" y="4527448"/>
            <a:ext cx="8596668" cy="860400"/>
          </a:xfrm>
        </p:spPr>
        <p:txBody>
          <a:bodyPr rtlCol="0"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8F1398DC-39A0-4D49-8116-967B5FF84C45}" type="datetime1">
              <a:rPr lang="en-GB" noProof="0" smtClean="0"/>
              <a:t>19/11/2022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77334" y="2160589"/>
            <a:ext cx="4184035" cy="388077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5089970" y="2160589"/>
            <a:ext cx="4184034" cy="388077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E5F9F84F-7ECE-4C69-911D-0DE73FC435F8}" type="datetime1">
              <a:rPr lang="en-GB" noProof="0" smtClean="0"/>
              <a:t>19/11/2022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FF9F0C5-380F-41C2-899A-BAC0F0927E16}"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675745" y="2160983"/>
            <a:ext cx="4185623"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75745" y="2737245"/>
            <a:ext cx="4185623" cy="330411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5088383" y="2160983"/>
            <a:ext cx="4185618"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5088384" y="2737245"/>
            <a:ext cx="4185617" cy="330411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57C0EA37-CD25-4310-BFA1-F37695ECC25E}" type="datetime1">
              <a:rPr lang="en-GB" noProof="0" smtClean="0"/>
              <a:t>19/11/2022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FB119FF7-A8C3-43E6-AAD2-57D5AC494C44}" type="datetime1">
              <a:rPr lang="en-GB" noProof="0" smtClean="0"/>
              <a:t>19/11/2022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1C026D02-296D-4888-85F3-7CF9F6F38CB4}" type="datetime1">
              <a:rPr lang="en-GB" noProof="0" smtClean="0"/>
              <a:t>19/11/2022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rtlCol="0" anchor="b">
            <a:normAutofit/>
          </a:bodyPr>
          <a:lstStyle>
            <a:lvl1pPr>
              <a:defRPr sz="2000"/>
            </a:lvl1pPr>
          </a:lstStyle>
          <a:p>
            <a:pPr rtl="0"/>
            <a:r>
              <a:rPr lang="en-GB" noProof="0"/>
              <a:t>Click to edit Master title style</a:t>
            </a:r>
          </a:p>
        </p:txBody>
      </p:sp>
      <p:sp>
        <p:nvSpPr>
          <p:cNvPr id="3" name="Content Placeholder 2"/>
          <p:cNvSpPr>
            <a:spLocks noGrp="1"/>
          </p:cNvSpPr>
          <p:nvPr>
            <p:ph idx="1"/>
          </p:nvPr>
        </p:nvSpPr>
        <p:spPr>
          <a:xfrm>
            <a:off x="4760461" y="514924"/>
            <a:ext cx="4513541" cy="552643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77334" y="2777069"/>
            <a:ext cx="3854528" cy="2584449"/>
          </a:xfrm>
        </p:spPr>
        <p:txBody>
          <a:bodyPr rtlCol="0">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917C72E5-9104-45E2-84E7-02AEA9071D56}" type="datetime1">
              <a:rPr lang="en-GB" noProof="0" smtClean="0"/>
              <a:t>19/11/2022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519954A3-9DFD-4C44-94BA-B95130A3BA1C}"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677334" y="609600"/>
            <a:ext cx="8596668" cy="3845718"/>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77334" y="5367338"/>
            <a:ext cx="8596667" cy="674024"/>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3DCE63E1-D066-4741-B9A7-6CD0E5635AAE}" type="datetime1">
              <a:rPr lang="en-GB" noProof="0" smtClean="0"/>
              <a:t>19/11/2022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rtlCol="0" anchor="ctr">
            <a:normAutofit/>
          </a:bodyPr>
          <a:lstStyle>
            <a:lvl1pPr algn="l">
              <a:defRPr sz="4400" b="0" cap="none"/>
            </a:lvl1pPr>
          </a:lstStyle>
          <a:p>
            <a:pPr rtl="0"/>
            <a:r>
              <a:rPr lang="en-GB" noProof="0"/>
              <a:t>Click to edit Master title style</a:t>
            </a:r>
          </a:p>
        </p:txBody>
      </p:sp>
      <p:sp>
        <p:nvSpPr>
          <p:cNvPr id="3" name="Text Placeholder 2"/>
          <p:cNvSpPr>
            <a:spLocks noGrp="1"/>
          </p:cNvSpPr>
          <p:nvPr>
            <p:ph type="body" idx="1"/>
          </p:nvPr>
        </p:nvSpPr>
        <p:spPr>
          <a:xfrm>
            <a:off x="677335" y="4470400"/>
            <a:ext cx="8596668" cy="1570962"/>
          </a:xfrm>
        </p:spPr>
        <p:txBody>
          <a:bodyPr rtlCol="0"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CC299E73-3995-4EB1-8AFB-DFE74C6EE814}" type="datetime1">
              <a:rPr lang="en-GB" noProof="0" smtClean="0"/>
              <a:t>19/11/2022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1366139" y="3632200"/>
            <a:ext cx="7224524" cy="381000"/>
          </a:xfrm>
        </p:spPr>
        <p:txBody>
          <a:bodyPr rtlCol="0"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470400"/>
            <a:ext cx="8596668" cy="1570962"/>
          </a:xfrm>
        </p:spPr>
        <p:txBody>
          <a:bodyPr rtlCol="0"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BDF3828B-15A0-4EE1-924F-8EB7E760B69A}" type="datetime1">
              <a:rPr lang="en-GB" noProof="0" smtClean="0"/>
              <a:t>19/11/2022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latin typeface="Arial"/>
              </a:rPr>
              <a:t>”</a:t>
            </a:r>
            <a:endParaRPr lang="en-GB" noProof="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rtlCol="0" anchor="b">
            <a:normAutofit/>
          </a:bodyPr>
          <a:lstStyle>
            <a:lvl1pPr algn="l">
              <a:defRPr sz="4400" b="0" cap="none"/>
            </a:lvl1pPr>
          </a:lstStyle>
          <a:p>
            <a:pPr rtl="0"/>
            <a:r>
              <a:rPr lang="en-GB" noProof="0"/>
              <a:t>Click to edit Master title style</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790157B-4278-4934-9CFE-8682E72A3622}" type="datetime1">
              <a:rPr lang="en-GB" noProof="0" smtClean="0"/>
              <a:t>19/11/2022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677332" y="4013200"/>
            <a:ext cx="8596669" cy="514248"/>
          </a:xfrm>
        </p:spPr>
        <p:txBody>
          <a:bodyPr rtlCol="0"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8F31BA3-5A19-4D58-BDCD-31A8C49CE101}" type="datetime1">
              <a:rPr lang="en-GB" noProof="0" smtClean="0"/>
              <a:t>19/11/2022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677332" y="4013200"/>
            <a:ext cx="8596669" cy="514248"/>
          </a:xfrm>
        </p:spPr>
        <p:txBody>
          <a:bodyPr rtlCol="0"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1992E557-CC1A-46CB-A4E4-E8F132DE35CA}" type="datetime1">
              <a:rPr lang="en-GB" noProof="0" smtClean="0"/>
              <a:t>19/11/2022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FDFB725-621A-47E3-9F94-86000D02EC36}" type="datetime1">
              <a:rPr lang="en-GB" noProof="0" smtClean="0"/>
              <a:t>19/11/2022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89333C77-0158-454C-844F-B7AB9BD7DAD4}"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rtlCol="0" anchor="ctr"/>
          <a:lstStyle/>
          <a:p>
            <a:pPr rtl="0"/>
            <a:r>
              <a:rPr lang="en-GB" noProof="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AA87BF6C-CBB8-46C2-BD2F-DD8B037C38E9}" type="datetime1">
              <a:rPr lang="en-GB" noProof="0" smtClean="0"/>
              <a:t>19/11/2022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0C537A32-6DC9-4DCC-84EE-42C24D5DD25D}" type="datetime1">
              <a:rPr lang="en-GB" noProof="0" smtClean="0"/>
              <a:t>19/11/2022</a:t>
            </a:fld>
            <a:endParaRPr lang="en-GB" noProof="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D57F1E4F-1CFF-5643-939E-217C01CDF56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xplorance.com/blog/7-reasons-students-need-technology-classroom/#:~:text=However%2C%20by%20incorporating%20technology%20into,engage%20with%20other%20digital%20citizens"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9" name="Straight Connector 58">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0" name="Straight Connector 59">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1"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Isosceles Triangle 62">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Isosceles Triangle 66">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Isosceles Triangle 67">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677334" y="609600"/>
            <a:ext cx="8596668" cy="1320800"/>
          </a:xfrm>
        </p:spPr>
        <p:txBody>
          <a:bodyPr vert="horz" lIns="91440" tIns="45720" rIns="91440" bIns="45720" rtlCol="0" anchor="t">
            <a:normAutofit/>
          </a:bodyPr>
          <a:lstStyle/>
          <a:p>
            <a:pPr algn="l"/>
            <a:r>
              <a:rPr lang="en-US" sz="3600" dirty="0"/>
              <a:t>Group Presentation – Research </a:t>
            </a:r>
          </a:p>
        </p:txBody>
      </p:sp>
      <p:pic>
        <p:nvPicPr>
          <p:cNvPr id="53" name="Graphic 43" descr="Classroom">
            <a:extLst>
              <a:ext uri="{FF2B5EF4-FFF2-40B4-BE49-F238E27FC236}">
                <a16:creationId xmlns:a16="http://schemas.microsoft.com/office/drawing/2014/main" id="{4E73C477-639F-77AC-2A35-B2624420771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7474" y="2159331"/>
            <a:ext cx="2915973" cy="2915973"/>
          </a:xfrm>
          <a:prstGeom prst="rect">
            <a:avLst/>
          </a:prstGeom>
        </p:spPr>
      </p:pic>
      <p:sp>
        <p:nvSpPr>
          <p:cNvPr id="3" name="Subtitle 2"/>
          <p:cNvSpPr>
            <a:spLocks noGrp="1"/>
          </p:cNvSpPr>
          <p:nvPr>
            <p:ph type="subTitle" idx="1"/>
          </p:nvPr>
        </p:nvSpPr>
        <p:spPr>
          <a:xfrm>
            <a:off x="4063160" y="2160589"/>
            <a:ext cx="5207839" cy="3880773"/>
          </a:xfrm>
        </p:spPr>
        <p:txBody>
          <a:bodyPr vert="horz" lIns="91440" tIns="45720" rIns="91440" bIns="45720" rtlCol="0">
            <a:normAutofit/>
          </a:bodyPr>
          <a:lstStyle/>
          <a:p>
            <a:pPr algn="l"/>
            <a:r>
              <a:rPr lang="en-US" dirty="0">
                <a:solidFill>
                  <a:schemeClr val="tx1">
                    <a:lumMod val="75000"/>
                    <a:lumOff val="25000"/>
                  </a:schemeClr>
                </a:solidFill>
              </a:rPr>
              <a:t>Student name: Daniela </a:t>
            </a:r>
            <a:r>
              <a:rPr lang="en-US" dirty="0" err="1">
                <a:solidFill>
                  <a:schemeClr val="tx1">
                    <a:lumMod val="75000"/>
                    <a:lumOff val="25000"/>
                  </a:schemeClr>
                </a:solidFill>
              </a:rPr>
              <a:t>Cimpoaca</a:t>
            </a:r>
          </a:p>
          <a:p>
            <a:pPr algn="l"/>
            <a:r>
              <a:rPr lang="en-US" dirty="0">
                <a:solidFill>
                  <a:schemeClr val="tx1">
                    <a:lumMod val="75000"/>
                    <a:lumOff val="25000"/>
                  </a:schemeClr>
                </a:solidFill>
              </a:rPr>
              <a:t>Student Number: 2131329</a:t>
            </a:r>
          </a:p>
          <a:p>
            <a:pPr algn="l"/>
            <a:r>
              <a:rPr lang="en-US" dirty="0">
                <a:solidFill>
                  <a:schemeClr val="tx1">
                    <a:lumMod val="75000"/>
                    <a:lumOff val="25000"/>
                  </a:schemeClr>
                </a:solidFill>
              </a:rPr>
              <a:t>Module Code: LCHS4002_BIRM</a:t>
            </a:r>
          </a:p>
          <a:p>
            <a:pPr algn="l"/>
            <a:r>
              <a:rPr lang="en-US" dirty="0">
                <a:solidFill>
                  <a:schemeClr val="tx1">
                    <a:lumMod val="75000"/>
                    <a:lumOff val="25000"/>
                  </a:schemeClr>
                </a:solidFill>
              </a:rPr>
              <a:t>Module Title: Digital Skills and Research Methods</a:t>
            </a:r>
          </a:p>
          <a:p>
            <a:pPr algn="l"/>
            <a:r>
              <a:rPr lang="en-US" dirty="0">
                <a:solidFill>
                  <a:schemeClr val="tx1">
                    <a:lumMod val="75000"/>
                    <a:lumOff val="25000"/>
                  </a:schemeClr>
                </a:solidFill>
              </a:rPr>
              <a:t>Lecturer Name: Julius </a:t>
            </a:r>
            <a:r>
              <a:rPr lang="en-US" dirty="0" err="1">
                <a:solidFill>
                  <a:schemeClr val="tx1">
                    <a:lumMod val="75000"/>
                    <a:lumOff val="25000"/>
                  </a:schemeClr>
                </a:solidFill>
              </a:rPr>
              <a:t>Azasoo</a:t>
            </a:r>
          </a:p>
          <a:p>
            <a:pPr algn="l">
              <a:buFont typeface="Wingdings 3" charset="2"/>
              <a:buChar char=""/>
            </a:pPr>
            <a:endParaRPr lang="en-US" b="1">
              <a:solidFill>
                <a:schemeClr val="tx1">
                  <a:lumMod val="75000"/>
                  <a:lumOff val="25000"/>
                </a:schemeClr>
              </a:solidFill>
            </a:endParaRPr>
          </a:p>
        </p:txBody>
      </p:sp>
    </p:spTree>
    <p:extLst>
      <p:ext uri="{BB962C8B-B14F-4D97-AF65-F5344CB8AC3E}">
        <p14:creationId xmlns:p14="http://schemas.microsoft.com/office/powerpoint/2010/main" val="52104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991C6-65A9-5FC1-0A54-DF421D53D58A}"/>
              </a:ext>
            </a:extLst>
          </p:cNvPr>
          <p:cNvSpPr>
            <a:spLocks noGrp="1"/>
          </p:cNvSpPr>
          <p:nvPr>
            <p:ph type="title"/>
          </p:nvPr>
        </p:nvSpPr>
        <p:spPr>
          <a:xfrm>
            <a:off x="4997309" y="609600"/>
            <a:ext cx="4276692" cy="1320800"/>
          </a:xfrm>
        </p:spPr>
        <p:txBody>
          <a:bodyPr anchor="ctr">
            <a:normAutofit/>
          </a:bodyPr>
          <a:lstStyle/>
          <a:p>
            <a:r>
              <a:rPr lang="en-GB"/>
              <a:t>Introduction </a:t>
            </a:r>
            <a:br>
              <a:rPr lang="en-GB"/>
            </a:br>
            <a:endParaRPr lang="en-GB"/>
          </a:p>
        </p:txBody>
      </p:sp>
      <p:pic>
        <p:nvPicPr>
          <p:cNvPr id="6" name="Graphic 6" descr="Man carrying folder">
            <a:extLst>
              <a:ext uri="{FF2B5EF4-FFF2-40B4-BE49-F238E27FC236}">
                <a16:creationId xmlns:a16="http://schemas.microsoft.com/office/drawing/2014/main" id="{3F72C844-755D-F2AC-698B-1D9F07A146C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03878" y="1681038"/>
            <a:ext cx="3861905" cy="3332876"/>
          </a:xfrm>
          <a:prstGeom prst="rect">
            <a:avLst/>
          </a:prstGeom>
        </p:spPr>
      </p:pic>
      <p:sp>
        <p:nvSpPr>
          <p:cNvPr id="3" name="Content Placeholder 2">
            <a:extLst>
              <a:ext uri="{FF2B5EF4-FFF2-40B4-BE49-F238E27FC236}">
                <a16:creationId xmlns:a16="http://schemas.microsoft.com/office/drawing/2014/main" id="{E846D15F-2FCC-79B6-C2D7-E237815827C1}"/>
              </a:ext>
            </a:extLst>
          </p:cNvPr>
          <p:cNvSpPr>
            <a:spLocks noGrp="1"/>
          </p:cNvSpPr>
          <p:nvPr>
            <p:ph idx="1"/>
          </p:nvPr>
        </p:nvSpPr>
        <p:spPr>
          <a:xfrm>
            <a:off x="4673207" y="1271590"/>
            <a:ext cx="4265638" cy="5292571"/>
          </a:xfrm>
        </p:spPr>
        <p:txBody>
          <a:bodyPr vert="horz" lIns="91440" tIns="45720" rIns="91440" bIns="45720" rtlCol="0" anchor="t">
            <a:normAutofit/>
          </a:bodyPr>
          <a:lstStyle/>
          <a:p>
            <a:pPr>
              <a:lnSpc>
                <a:spcPct val="90000"/>
              </a:lnSpc>
            </a:pPr>
            <a:r>
              <a:rPr lang="en-GB" sz="1600" dirty="0">
                <a:ea typeface="+mn-lt"/>
                <a:cs typeface="+mn-lt"/>
              </a:rPr>
              <a:t>Educational technology is changing the way students learn right in front of our eyes. Long before COVID-19, technology played a growing role in education, even if not all students are comfortable utilising it both inside and outside of educational buildings. </a:t>
            </a:r>
            <a:endParaRPr lang="en-US" sz="1600"/>
          </a:p>
          <a:p>
            <a:pPr marL="0" indent="0">
              <a:lnSpc>
                <a:spcPct val="90000"/>
              </a:lnSpc>
              <a:buNone/>
            </a:pPr>
            <a:r>
              <a:rPr lang="en-GB" sz="1600" dirty="0">
                <a:ea typeface="+mn-lt"/>
                <a:cs typeface="+mn-lt"/>
              </a:rPr>
              <a:t>     Among the several benefits of using technology in teaching are: </a:t>
            </a:r>
          </a:p>
          <a:p>
            <a:pPr>
              <a:lnSpc>
                <a:spcPct val="90000"/>
              </a:lnSpc>
              <a:buFont typeface="Arial" charset="2"/>
              <a:buChar char="•"/>
            </a:pPr>
            <a:r>
              <a:rPr lang="en-GB" sz="1600" dirty="0">
                <a:ea typeface="+mn-lt"/>
                <a:cs typeface="+mn-lt"/>
              </a:rPr>
              <a:t> Specialized learning</a:t>
            </a:r>
          </a:p>
          <a:p>
            <a:pPr>
              <a:lnSpc>
                <a:spcPct val="90000"/>
              </a:lnSpc>
              <a:buFont typeface="Arial" charset="2"/>
              <a:buChar char="•"/>
            </a:pPr>
            <a:r>
              <a:rPr lang="en-GB" sz="1600" dirty="0">
                <a:ea typeface="+mn-lt"/>
                <a:cs typeface="+mn-lt"/>
              </a:rPr>
              <a:t> Communication and collaboration</a:t>
            </a:r>
          </a:p>
          <a:p>
            <a:pPr>
              <a:lnSpc>
                <a:spcPct val="90000"/>
              </a:lnSpc>
              <a:buFont typeface="Arial" charset="2"/>
              <a:buChar char="•"/>
            </a:pPr>
            <a:r>
              <a:rPr lang="en-GB" sz="1600" dirty="0">
                <a:ea typeface="+mn-lt"/>
                <a:cs typeface="+mn-lt"/>
              </a:rPr>
              <a:t> Increased productivity and efficiency </a:t>
            </a:r>
            <a:endParaRPr lang="en-GB" sz="1600" dirty="0"/>
          </a:p>
          <a:p>
            <a:pPr>
              <a:lnSpc>
                <a:spcPct val="90000"/>
              </a:lnSpc>
            </a:pPr>
            <a:endParaRPr lang="en-GB" sz="1100"/>
          </a:p>
          <a:p>
            <a:pPr marL="0" indent="0">
              <a:lnSpc>
                <a:spcPct val="90000"/>
              </a:lnSpc>
              <a:buNone/>
            </a:pPr>
            <a:r>
              <a:rPr lang="en-GB" sz="3200" dirty="0">
                <a:solidFill>
                  <a:srgbClr val="92D050"/>
                </a:solidFill>
              </a:rPr>
              <a:t>Research Question: </a:t>
            </a:r>
            <a:endParaRPr lang="en-GB" sz="1100" dirty="0">
              <a:solidFill>
                <a:srgbClr val="404040"/>
              </a:solidFill>
            </a:endParaRPr>
          </a:p>
          <a:p>
            <a:pPr marL="0" indent="0">
              <a:lnSpc>
                <a:spcPct val="90000"/>
              </a:lnSpc>
              <a:buNone/>
            </a:pPr>
            <a:r>
              <a:rPr lang="en-GB" sz="2000" dirty="0">
                <a:ea typeface="+mn-lt"/>
                <a:cs typeface="+mn-lt"/>
              </a:rPr>
              <a:t>Are students confident in using technology to collaborate ?</a:t>
            </a:r>
            <a:endParaRPr lang="en-GB" sz="2000"/>
          </a:p>
          <a:p>
            <a:pPr>
              <a:lnSpc>
                <a:spcPct val="90000"/>
              </a:lnSpc>
            </a:pPr>
            <a:endParaRPr lang="en-GB" sz="1100"/>
          </a:p>
        </p:txBody>
      </p:sp>
    </p:spTree>
    <p:extLst>
      <p:ext uri="{BB962C8B-B14F-4D97-AF65-F5344CB8AC3E}">
        <p14:creationId xmlns:p14="http://schemas.microsoft.com/office/powerpoint/2010/main" val="1000583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a circular staircase">
            <a:extLst>
              <a:ext uri="{FF2B5EF4-FFF2-40B4-BE49-F238E27FC236}">
                <a16:creationId xmlns:a16="http://schemas.microsoft.com/office/drawing/2014/main" id="{F1CDED3A-40B1-C65E-AF60-5C192BA8C436}"/>
              </a:ext>
            </a:extLst>
          </p:cNvPr>
          <p:cNvPicPr>
            <a:picLocks noChangeAspect="1"/>
          </p:cNvPicPr>
          <p:nvPr/>
        </p:nvPicPr>
        <p:blipFill rotWithShape="1">
          <a:blip r:embed="rId2">
            <a:duotone>
              <a:prstClr val="black"/>
              <a:schemeClr val="tx2">
                <a:tint val="45000"/>
                <a:satMod val="400000"/>
              </a:schemeClr>
            </a:duotone>
            <a:alphaModFix amt="40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5A99237F-9CF6-A546-601D-4E3DDBB81515}"/>
              </a:ext>
            </a:extLst>
          </p:cNvPr>
          <p:cNvSpPr>
            <a:spLocks noGrp="1"/>
          </p:cNvSpPr>
          <p:nvPr>
            <p:ph type="title"/>
          </p:nvPr>
        </p:nvSpPr>
        <p:spPr>
          <a:xfrm>
            <a:off x="677334" y="609600"/>
            <a:ext cx="8596668" cy="1320800"/>
          </a:xfrm>
        </p:spPr>
        <p:txBody>
          <a:bodyPr>
            <a:normAutofit/>
          </a:bodyPr>
          <a:lstStyle/>
          <a:p>
            <a:r>
              <a:rPr lang="en-GB" dirty="0"/>
              <a:t>Rationale</a:t>
            </a:r>
            <a:br>
              <a:rPr lang="en-GB" dirty="0"/>
            </a:br>
            <a:endParaRPr lang="en-GB" dirty="0"/>
          </a:p>
        </p:txBody>
      </p:sp>
      <p:sp>
        <p:nvSpPr>
          <p:cNvPr id="3" name="Content Placeholder 2">
            <a:extLst>
              <a:ext uri="{FF2B5EF4-FFF2-40B4-BE49-F238E27FC236}">
                <a16:creationId xmlns:a16="http://schemas.microsoft.com/office/drawing/2014/main" id="{7B4BED05-1F0B-B246-0785-5F163CA07512}"/>
              </a:ext>
            </a:extLst>
          </p:cNvPr>
          <p:cNvSpPr>
            <a:spLocks noGrp="1"/>
          </p:cNvSpPr>
          <p:nvPr>
            <p:ph idx="1"/>
          </p:nvPr>
        </p:nvSpPr>
        <p:spPr>
          <a:xfrm>
            <a:off x="677334" y="1486512"/>
            <a:ext cx="8596668" cy="3880773"/>
          </a:xfrm>
        </p:spPr>
        <p:txBody>
          <a:bodyPr vert="horz" lIns="91440" tIns="45720" rIns="91440" bIns="45720" rtlCol="0" anchor="t">
            <a:normAutofit/>
          </a:bodyPr>
          <a:lstStyle/>
          <a:p>
            <a:pPr marL="0" indent="0">
              <a:buNone/>
            </a:pPr>
            <a:r>
              <a:rPr lang="en-GB" dirty="0">
                <a:solidFill>
                  <a:srgbClr val="FFFFFF"/>
                </a:solidFill>
                <a:ea typeface="+mn-lt"/>
                <a:cs typeface="+mn-lt"/>
              </a:rPr>
              <a:t>With the use of technology, teachers may break down the physical boundaries that exist in the classroom and provide their pupils a method to integrate their academic interests with the real world.</a:t>
            </a:r>
            <a:endParaRPr lang="en-US" dirty="0">
              <a:solidFill>
                <a:srgbClr val="FFFFFF"/>
              </a:solidFill>
            </a:endParaRPr>
          </a:p>
          <a:p>
            <a:pPr marL="0" indent="0">
              <a:buNone/>
            </a:pPr>
            <a:r>
              <a:rPr lang="en-GB" dirty="0">
                <a:ea typeface="+mn-lt"/>
                <a:cs typeface="+mn-lt"/>
              </a:rPr>
              <a:t>However, by incorporating technology into the classroom, students can begin to learn how to be responsible in the digital world and with their digital actions. The class becomes a microcosm of the broader digital landscape where students can practice how to communicate, search, and engage with other digital citizens (“7 Reasons Why Students Need Technology in the Classroom” (no date) </a:t>
            </a:r>
            <a:r>
              <a:rPr lang="en-GB" i="1" dirty="0" err="1">
                <a:ea typeface="+mn-lt"/>
                <a:cs typeface="+mn-lt"/>
              </a:rPr>
              <a:t>Explorance</a:t>
            </a:r>
            <a:r>
              <a:rPr lang="en-GB" i="1" dirty="0">
                <a:ea typeface="+mn-lt"/>
                <a:cs typeface="+mn-lt"/>
              </a:rPr>
              <a:t>.</a:t>
            </a:r>
            <a:r>
              <a:rPr lang="en-GB" dirty="0">
                <a:ea typeface="+mn-lt"/>
                <a:cs typeface="+mn-lt"/>
              </a:rPr>
              <a:t> Available at: </a:t>
            </a:r>
            <a:r>
              <a:rPr lang="en-GB" dirty="0">
                <a:ea typeface="+mn-lt"/>
                <a:cs typeface="+mn-lt"/>
                <a:hlinkClick r:id="rId3"/>
              </a:rPr>
              <a:t>https://explorance.com/blog/7-reasons-students-need-technology-classroom/#:~:text=However%2C%20by%20incorporating%20technology%20into,engage%20with%20other%20digital%20citizens ) .</a:t>
            </a:r>
            <a:endParaRPr lang="en-GB" dirty="0">
              <a:ea typeface="+mn-lt"/>
              <a:cs typeface="+mn-lt"/>
            </a:endParaRPr>
          </a:p>
          <a:p>
            <a:pPr marL="0" indent="0">
              <a:buNone/>
            </a:pPr>
            <a:endParaRPr lang="en-GB" dirty="0"/>
          </a:p>
          <a:p>
            <a:pPr marL="0" indent="0">
              <a:buNone/>
            </a:pPr>
            <a:endParaRPr lang="en-GB">
              <a:solidFill>
                <a:srgbClr val="FFFFFF"/>
              </a:solidFill>
            </a:endParaRPr>
          </a:p>
        </p:txBody>
      </p:sp>
    </p:spTree>
    <p:extLst>
      <p:ext uri="{BB962C8B-B14F-4D97-AF65-F5344CB8AC3E}">
        <p14:creationId xmlns:p14="http://schemas.microsoft.com/office/powerpoint/2010/main" val="30594703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Words>
  <Application>Microsoft Office PowerPoint</Application>
  <PresentationFormat>Widescreen</PresentationFormat>
  <Paragraphs>1</Paragraphs>
  <Slides>3</Slides>
  <Notes>1</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Facet</vt:lpstr>
      <vt:lpstr>Group Presentation – Research </vt:lpstr>
      <vt:lpstr>Introduction  </vt:lpstr>
      <vt:lpstr>Rationale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182</cp:revision>
  <dcterms:created xsi:type="dcterms:W3CDTF">2022-11-19T15:19:20Z</dcterms:created>
  <dcterms:modified xsi:type="dcterms:W3CDTF">2022-11-19T16:51:55Z</dcterms:modified>
</cp:coreProperties>
</file>