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docProps/custom.xml" ContentType="application/vnd.openxmlformats-officedocument.custom-properties+xml"/>
  <Override PartName="/ppt/slideLayouts/slideLayout10.xml" ContentType="application/vnd.openxmlformats-officedocument.presentationml.slideLayout+xml"/>
  <Override PartName="/ppt/changesInfos/changesInfo1.xml" ContentType="application/vnd.ms-powerpoint.changesinfo+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73" r:id="rId5"/>
    <p:sldId id="289" r:id="rId6"/>
    <p:sldId id="291" r:id="rId7"/>
    <p:sldId id="292" r:id="rId8"/>
    <p:sldId id="293" r:id="rId9"/>
    <p:sldId id="29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CD1343-FEDB-4119-958F-6F11E5846BD8}" v="9" dt="2019-12-02T19:22:45.337"/>
    <p1510:client id="{189575E6-655F-44E5-99A8-76702E75873A}" v="1788" dt="2019-12-02T21:54:03.844"/>
    <p1510:client id="{1B05F59F-B325-4A94-ADC1-71EFFE5A52E0}" v="118" dt="2019-12-02T19:03:59.020"/>
    <p1510:client id="{1F1E8295-2D3C-4D3C-A043-E765413D83AB}" v="95" dt="2019-12-02T18:47:25.887"/>
    <p1510:client id="{2A4D62B6-8514-4D5F-AADA-96F2764581B6}" v="92" dt="2019-12-03T14:33:08.462"/>
    <p1510:client id="{33EBC73E-9120-4589-B59B-4F3DAB3CB3B5}" v="573" dt="2019-12-03T15:11:16.532"/>
    <p1510:client id="{35678617-41FF-4FDE-AF91-301C137D7164}" v="41" dt="2019-12-03T15:14:29.763"/>
    <p1510:client id="{59A4D460-3EEB-4A88-B22F-0132A30D7B55}" v="16" dt="2019-12-02T19:19:27.936"/>
    <p1510:client id="{5B8F9D5A-AC37-4BF3-963A-EEB6A039848C}" v="1" dt="2019-12-02T19:23:29.134"/>
    <p1510:client id="{5DDFBB32-5A79-4EE5-A606-505FF50531D1}" v="373" dt="2019-12-01T23:02:15.851"/>
    <p1510:client id="{64FC4F64-DCEC-466D-8F88-57EFA4D88CBF}" v="1" dt="2019-12-02T20:32:23.873"/>
    <p1510:client id="{6A6CF164-D3E9-43F2-863C-1A18BDD5F96E}" v="212" dt="2019-12-04T01:04:32.392"/>
    <p1510:client id="{A9BFE0AE-CA4E-4FE3-8F12-1BAA72F508EA}" v="13" dt="2019-12-02T21:57:20.377"/>
    <p1510:client id="{CC47844C-24A6-4B97-A5C8-36F26D9884BC}" v="134" dt="2019-12-02T20:37:18.787"/>
    <p1510:client id="{D040D12A-7BCC-43A9-B808-E4B5F747B4D7}" v="14" dt="2019-12-03T10:53:12.109"/>
    <p1510:client id="{D850F871-1220-42ED-98CD-682C455FA4E6}" v="5" dt="2019-12-02T20:07:41.751"/>
    <p1510:client id="{EBE16F4F-495D-4C84-BCB2-428A2BCEDEBD}" v="35" dt="2019-12-03T20:42:27.708"/>
    <p1510:client id="{F9933D23-7D7C-46A3-912E-FEBF1743F212}" v="171" dt="2019-12-02T19:16:04.969"/>
    <p1510:client id="{FE3C48E7-6477-4BCD-A5C0-F99F0DB007B4}" v="593" dt="2019-12-04T01:19:45.6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p:scale>
          <a:sx n="1" d="2"/>
          <a:sy n="1" d="2"/>
        </p:scale>
        <p:origin x="-1256" y="-392"/>
      </p:cViewPr>
      <p:guideLst>
        <p:guide orient="horz" pos="2160"/>
        <p:guide pos="384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presProps" Target="presProps.xml"/><Relationship Id="rId33"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lia Moseley (1806461)" userId="S::1806461@student.uwtsd.ac.uk::48b99677-7b1a-412f-8eef-432771ac5901" providerId="AD" clId="Web-{5DDFBB32-5A79-4EE5-A606-505FF50531D1}"/>
    <pc:docChg chg="addSld delSld modSld sldOrd">
      <pc:chgData name="Amelia Moseley (1806461)" userId="S::1806461@student.uwtsd.ac.uk::48b99677-7b1a-412f-8eef-432771ac5901" providerId="AD" clId="Web-{5DDFBB32-5A79-4EE5-A606-505FF50531D1}" dt="2019-12-01T23:02:15.851" v="373" actId="20577"/>
      <pc:docMkLst>
        <pc:docMk/>
      </pc:docMkLst>
      <pc:sldChg chg="new del">
        <pc:chgData name="Amelia Moseley (1806461)" userId="S::1806461@student.uwtsd.ac.uk::48b99677-7b1a-412f-8eef-432771ac5901" providerId="AD" clId="Web-{5DDFBB32-5A79-4EE5-A606-505FF50531D1}" dt="2019-12-01T22:51:05.160" v="5"/>
        <pc:sldMkLst>
          <pc:docMk/>
          <pc:sldMk cId="650647148" sldId="278"/>
        </pc:sldMkLst>
      </pc:sldChg>
      <pc:sldChg chg="modSp new ord">
        <pc:chgData name="Amelia Moseley (1806461)" userId="S::1806461@student.uwtsd.ac.uk::48b99677-7b1a-412f-8eef-432771ac5901" providerId="AD" clId="Web-{5DDFBB32-5A79-4EE5-A606-505FF50531D1}" dt="2019-12-01T23:02:15.851" v="372" actId="20577"/>
        <pc:sldMkLst>
          <pc:docMk/>
          <pc:sldMk cId="2695242437" sldId="278"/>
        </pc:sldMkLst>
        <pc:spChg chg="mod">
          <ac:chgData name="Amelia Moseley (1806461)" userId="S::1806461@student.uwtsd.ac.uk::48b99677-7b1a-412f-8eef-432771ac5901" providerId="AD" clId="Web-{5DDFBB32-5A79-4EE5-A606-505FF50531D1}" dt="2019-12-01T22:56:51.230" v="43" actId="20577"/>
          <ac:spMkLst>
            <pc:docMk/>
            <pc:sldMk cId="2695242437" sldId="278"/>
            <ac:spMk id="2" creationId="{FC3D0E2B-863F-48FC-A036-76EB7961EDDD}"/>
          </ac:spMkLst>
        </pc:spChg>
        <pc:spChg chg="mod">
          <ac:chgData name="Amelia Moseley (1806461)" userId="S::1806461@student.uwtsd.ac.uk::48b99677-7b1a-412f-8eef-432771ac5901" providerId="AD" clId="Web-{5DDFBB32-5A79-4EE5-A606-505FF50531D1}" dt="2019-12-01T23:02:15.851" v="372" actId="20577"/>
          <ac:spMkLst>
            <pc:docMk/>
            <pc:sldMk cId="2695242437" sldId="278"/>
            <ac:spMk id="3" creationId="{3F487DFA-3D63-4878-A759-0694AA929279}"/>
          </ac:spMkLst>
        </pc:spChg>
      </pc:sldChg>
      <pc:sldChg chg="add del replId">
        <pc:chgData name="Amelia Moseley (1806461)" userId="S::1806461@student.uwtsd.ac.uk::48b99677-7b1a-412f-8eef-432771ac5901" providerId="AD" clId="Web-{5DDFBB32-5A79-4EE5-A606-505FF50531D1}" dt="2019-12-01T22:50:42.254" v="3"/>
        <pc:sldMkLst>
          <pc:docMk/>
          <pc:sldMk cId="3314977860" sldId="278"/>
        </pc:sldMkLst>
      </pc:sldChg>
      <pc:sldChg chg="new del">
        <pc:chgData name="Amelia Moseley (1806461)" userId="S::1806461@student.uwtsd.ac.uk::48b99677-7b1a-412f-8eef-432771ac5901" providerId="AD" clId="Web-{5DDFBB32-5A79-4EE5-A606-505FF50531D1}" dt="2019-12-01T22:50:21.926" v="1"/>
        <pc:sldMkLst>
          <pc:docMk/>
          <pc:sldMk cId="4011844956" sldId="278"/>
        </pc:sldMkLst>
      </pc:sldChg>
    </pc:docChg>
  </pc:docChgLst>
  <pc:docChgLst>
    <pc:chgData name="Amelia Moseley (1806461)" userId="S::1806461@student.uwtsd.ac.uk::48b99677-7b1a-412f-8eef-432771ac5901" providerId="AD" clId="Web-{64FC4F64-DCEC-466D-8F88-57EFA4D88CBF}"/>
    <pc:docChg chg="delSld">
      <pc:chgData name="Amelia Moseley (1806461)" userId="S::1806461@student.uwtsd.ac.uk::48b99677-7b1a-412f-8eef-432771ac5901" providerId="AD" clId="Web-{64FC4F64-DCEC-466D-8F88-57EFA4D88CBF}" dt="2019-12-02T20:32:23.873" v="0"/>
      <pc:docMkLst>
        <pc:docMk/>
      </pc:docMkLst>
      <pc:sldChg chg="del">
        <pc:chgData name="Amelia Moseley (1806461)" userId="S::1806461@student.uwtsd.ac.uk::48b99677-7b1a-412f-8eef-432771ac5901" providerId="AD" clId="Web-{64FC4F64-DCEC-466D-8F88-57EFA4D88CBF}" dt="2019-12-02T20:32:23.873" v="0"/>
        <pc:sldMkLst>
          <pc:docMk/>
          <pc:sldMk cId="450248267" sldId="289"/>
        </pc:sldMkLst>
      </pc:sldChg>
    </pc:docChg>
  </pc:docChgLst>
  <pc:docChgLst>
    <pc:chgData name="Amelia Moseley (1806461)" userId="S::1806461@student.uwtsd.ac.uk::48b99677-7b1a-412f-8eef-432771ac5901" providerId="AD" clId="Web-{F9933D23-7D7C-46A3-912E-FEBF1743F212}"/>
    <pc:docChg chg="addSld delSld modSld">
      <pc:chgData name="Amelia Moseley (1806461)" userId="S::1806461@student.uwtsd.ac.uk::48b99677-7b1a-412f-8eef-432771ac5901" providerId="AD" clId="Web-{F9933D23-7D7C-46A3-912E-FEBF1743F212}" dt="2019-12-02T19:16:04.969" v="164" actId="1076"/>
      <pc:docMkLst>
        <pc:docMk/>
      </pc:docMkLst>
      <pc:sldChg chg="modSp">
        <pc:chgData name="Amelia Moseley (1806461)" userId="S::1806461@student.uwtsd.ac.uk::48b99677-7b1a-412f-8eef-432771ac5901" providerId="AD" clId="Web-{F9933D23-7D7C-46A3-912E-FEBF1743F212}" dt="2019-12-02T19:09:45.607" v="140" actId="20577"/>
        <pc:sldMkLst>
          <pc:docMk/>
          <pc:sldMk cId="2348081311" sldId="269"/>
        </pc:sldMkLst>
        <pc:spChg chg="mod">
          <ac:chgData name="Amelia Moseley (1806461)" userId="S::1806461@student.uwtsd.ac.uk::48b99677-7b1a-412f-8eef-432771ac5901" providerId="AD" clId="Web-{F9933D23-7D7C-46A3-912E-FEBF1743F212}" dt="2019-12-02T19:09:45.607" v="140" actId="20577"/>
          <ac:spMkLst>
            <pc:docMk/>
            <pc:sldMk cId="2348081311" sldId="269"/>
            <ac:spMk id="2" creationId="{C82C45FE-5AE3-4534-BF81-3146721BA74E}"/>
          </ac:spMkLst>
        </pc:spChg>
      </pc:sldChg>
      <pc:sldChg chg="modSp del">
        <pc:chgData name="Amelia Moseley (1806461)" userId="S::1806461@student.uwtsd.ac.uk::48b99677-7b1a-412f-8eef-432771ac5901" providerId="AD" clId="Web-{F9933D23-7D7C-46A3-912E-FEBF1743F212}" dt="2019-12-02T19:07:59.247" v="99"/>
        <pc:sldMkLst>
          <pc:docMk/>
          <pc:sldMk cId="2695242437" sldId="278"/>
        </pc:sldMkLst>
        <pc:spChg chg="mod">
          <ac:chgData name="Amelia Moseley (1806461)" userId="S::1806461@student.uwtsd.ac.uk::48b99677-7b1a-412f-8eef-432771ac5901" providerId="AD" clId="Web-{F9933D23-7D7C-46A3-912E-FEBF1743F212}" dt="2019-12-02T19:07:41.294" v="77" actId="20577"/>
          <ac:spMkLst>
            <pc:docMk/>
            <pc:sldMk cId="2695242437" sldId="278"/>
            <ac:spMk id="2" creationId="{FC3D0E2B-863F-48FC-A036-76EB7961EDDD}"/>
          </ac:spMkLst>
        </pc:spChg>
        <pc:spChg chg="mod">
          <ac:chgData name="Amelia Moseley (1806461)" userId="S::1806461@student.uwtsd.ac.uk::48b99677-7b1a-412f-8eef-432771ac5901" providerId="AD" clId="Web-{F9933D23-7D7C-46A3-912E-FEBF1743F212}" dt="2019-12-02T19:07:03.871" v="62" actId="20577"/>
          <ac:spMkLst>
            <pc:docMk/>
            <pc:sldMk cId="2695242437" sldId="278"/>
            <ac:spMk id="3" creationId="{3F487DFA-3D63-4878-A759-0694AA929279}"/>
          </ac:spMkLst>
        </pc:spChg>
      </pc:sldChg>
      <pc:sldChg chg="modSp add replId">
        <pc:chgData name="Amelia Moseley (1806461)" userId="S::1806461@student.uwtsd.ac.uk::48b99677-7b1a-412f-8eef-432771ac5901" providerId="AD" clId="Web-{F9933D23-7D7C-46A3-912E-FEBF1743F212}" dt="2019-12-02T19:09:35.638" v="137" actId="20577"/>
        <pc:sldMkLst>
          <pc:docMk/>
          <pc:sldMk cId="1692893974" sldId="287"/>
        </pc:sldMkLst>
        <pc:spChg chg="mod">
          <ac:chgData name="Amelia Moseley (1806461)" userId="S::1806461@student.uwtsd.ac.uk::48b99677-7b1a-412f-8eef-432771ac5901" providerId="AD" clId="Web-{F9933D23-7D7C-46A3-912E-FEBF1743F212}" dt="2019-12-02T19:09:35.638" v="137" actId="20577"/>
          <ac:spMkLst>
            <pc:docMk/>
            <pc:sldMk cId="1692893974" sldId="287"/>
            <ac:spMk id="2" creationId="{C82C45FE-5AE3-4534-BF81-3146721BA74E}"/>
          </ac:spMkLst>
        </pc:spChg>
        <pc:spChg chg="mod">
          <ac:chgData name="Amelia Moseley (1806461)" userId="S::1806461@student.uwtsd.ac.uk::48b99677-7b1a-412f-8eef-432771ac5901" providerId="AD" clId="Web-{F9933D23-7D7C-46A3-912E-FEBF1743F212}" dt="2019-12-02T19:07:36.543" v="75" actId="20577"/>
          <ac:spMkLst>
            <pc:docMk/>
            <pc:sldMk cId="1692893974" sldId="287"/>
            <ac:spMk id="3" creationId="{6BEAEBFE-9F18-4CC2-81D0-C3FE373A5CE0}"/>
          </ac:spMkLst>
        </pc:spChg>
      </pc:sldChg>
      <pc:sldChg chg="addSp modSp add replId">
        <pc:chgData name="Amelia Moseley (1806461)" userId="S::1806461@student.uwtsd.ac.uk::48b99677-7b1a-412f-8eef-432771ac5901" providerId="AD" clId="Web-{F9933D23-7D7C-46A3-912E-FEBF1743F212}" dt="2019-12-02T19:16:04.969" v="164" actId="1076"/>
        <pc:sldMkLst>
          <pc:docMk/>
          <pc:sldMk cId="3563180997" sldId="288"/>
        </pc:sldMkLst>
        <pc:spChg chg="mod">
          <ac:chgData name="Amelia Moseley (1806461)" userId="S::1806461@student.uwtsd.ac.uk::48b99677-7b1a-412f-8eef-432771ac5901" providerId="AD" clId="Web-{F9933D23-7D7C-46A3-912E-FEBF1743F212}" dt="2019-12-02T19:11:08.170" v="148" actId="20577"/>
          <ac:spMkLst>
            <pc:docMk/>
            <pc:sldMk cId="3563180997" sldId="288"/>
            <ac:spMk id="2" creationId="{C82C45FE-5AE3-4534-BF81-3146721BA74E}"/>
          </ac:spMkLst>
        </pc:spChg>
        <pc:spChg chg="mod">
          <ac:chgData name="Amelia Moseley (1806461)" userId="S::1806461@student.uwtsd.ac.uk::48b99677-7b1a-412f-8eef-432771ac5901" providerId="AD" clId="Web-{F9933D23-7D7C-46A3-912E-FEBF1743F212}" dt="2019-12-02T19:09:57.951" v="143" actId="20577"/>
          <ac:spMkLst>
            <pc:docMk/>
            <pc:sldMk cId="3563180997" sldId="288"/>
            <ac:spMk id="3" creationId="{6BEAEBFE-9F18-4CC2-81D0-C3FE373A5CE0}"/>
          </ac:spMkLst>
        </pc:spChg>
        <pc:picChg chg="add mod modCrop">
          <ac:chgData name="Amelia Moseley (1806461)" userId="S::1806461@student.uwtsd.ac.uk::48b99677-7b1a-412f-8eef-432771ac5901" providerId="AD" clId="Web-{F9933D23-7D7C-46A3-912E-FEBF1743F212}" dt="2019-12-02T19:16:04.969" v="164" actId="1076"/>
          <ac:picMkLst>
            <pc:docMk/>
            <pc:sldMk cId="3563180997" sldId="288"/>
            <ac:picMk id="4" creationId="{508813C0-1889-405D-A90B-C5192D27377C}"/>
          </ac:picMkLst>
        </pc:picChg>
      </pc:sldChg>
    </pc:docChg>
  </pc:docChgLst>
  <pc:docChgLst>
    <pc:chgData name="Sai Jangili (1908692)" userId="S::1908692@student.uwtsd.ac.uk::7ed87b49-07e1-4704-9bae-11eab6a4d22d" providerId="AD" clId="Web-{FE3C48E7-6477-4BCD-A5C0-F99F0DB007B4}"/>
    <pc:docChg chg="modSld">
      <pc:chgData name="Sai Jangili (1908692)" userId="S::1908692@student.uwtsd.ac.uk::7ed87b49-07e1-4704-9bae-11eab6a4d22d" providerId="AD" clId="Web-{FE3C48E7-6477-4BCD-A5C0-F99F0DB007B4}" dt="2019-12-04T01:19:45.610" v="592" actId="20577"/>
      <pc:docMkLst>
        <pc:docMk/>
      </pc:docMkLst>
      <pc:sldChg chg="modSp">
        <pc:chgData name="Sai Jangili (1908692)" userId="S::1908692@student.uwtsd.ac.uk::7ed87b49-07e1-4704-9bae-11eab6a4d22d" providerId="AD" clId="Web-{FE3C48E7-6477-4BCD-A5C0-F99F0DB007B4}" dt="2019-12-04T01:19:45.485" v="590" actId="20577"/>
        <pc:sldMkLst>
          <pc:docMk/>
          <pc:sldMk cId="2015827850" sldId="293"/>
        </pc:sldMkLst>
        <pc:spChg chg="mod">
          <ac:chgData name="Sai Jangili (1908692)" userId="S::1908692@student.uwtsd.ac.uk::7ed87b49-07e1-4704-9bae-11eab6a4d22d" providerId="AD" clId="Web-{FE3C48E7-6477-4BCD-A5C0-F99F0DB007B4}" dt="2019-12-04T01:19:45.485" v="590" actId="20577"/>
          <ac:spMkLst>
            <pc:docMk/>
            <pc:sldMk cId="2015827850" sldId="293"/>
            <ac:spMk id="3" creationId="{6BEAEBFE-9F18-4CC2-81D0-C3FE373A5CE0}"/>
          </ac:spMkLst>
        </pc:spChg>
      </pc:sldChg>
    </pc:docChg>
  </pc:docChgLst>
  <pc:docChgLst>
    <pc:chgData name="Sai Jangili (1908692)" userId="S::1908692@student.uwtsd.ac.uk::7ed87b49-07e1-4704-9bae-11eab6a4d22d" providerId="AD" clId="Web-{D850F871-1220-42ED-98CD-682C455FA4E6}"/>
    <pc:docChg chg="addSld modSld">
      <pc:chgData name="Sai Jangili (1908692)" userId="S::1908692@student.uwtsd.ac.uk::7ed87b49-07e1-4704-9bae-11eab6a4d22d" providerId="AD" clId="Web-{D850F871-1220-42ED-98CD-682C455FA4E6}" dt="2019-12-02T20:07:41.751" v="4"/>
      <pc:docMkLst>
        <pc:docMk/>
      </pc:docMkLst>
      <pc:sldChg chg="modSp">
        <pc:chgData name="Sai Jangili (1908692)" userId="S::1908692@student.uwtsd.ac.uk::7ed87b49-07e1-4704-9bae-11eab6a4d22d" providerId="AD" clId="Web-{D850F871-1220-42ED-98CD-682C455FA4E6}" dt="2019-12-02T19:35:26.473" v="2" actId="20577"/>
        <pc:sldMkLst>
          <pc:docMk/>
          <pc:sldMk cId="3421566588" sldId="263"/>
        </pc:sldMkLst>
        <pc:spChg chg="mod">
          <ac:chgData name="Sai Jangili (1908692)" userId="S::1908692@student.uwtsd.ac.uk::7ed87b49-07e1-4704-9bae-11eab6a4d22d" providerId="AD" clId="Web-{D850F871-1220-42ED-98CD-682C455FA4E6}" dt="2019-12-02T19:35:26.473" v="2" actId="20577"/>
          <ac:spMkLst>
            <pc:docMk/>
            <pc:sldMk cId="3421566588" sldId="263"/>
            <ac:spMk id="3" creationId="{EA636B57-6EA2-4DDF-AB92-5424082A1B21}"/>
          </ac:spMkLst>
        </pc:spChg>
      </pc:sldChg>
      <pc:sldChg chg="new">
        <pc:chgData name="Sai Jangili (1908692)" userId="S::1908692@student.uwtsd.ac.uk::7ed87b49-07e1-4704-9bae-11eab6a4d22d" providerId="AD" clId="Web-{D850F871-1220-42ED-98CD-682C455FA4E6}" dt="2019-12-02T20:07:41.751" v="4"/>
        <pc:sldMkLst>
          <pc:docMk/>
          <pc:sldMk cId="450248267" sldId="289"/>
        </pc:sldMkLst>
      </pc:sldChg>
    </pc:docChg>
  </pc:docChgLst>
  <pc:docChgLst>
    <pc:chgData name="Amelia Moseley (1806461)" userId="S::1806461@student.uwtsd.ac.uk::48b99677-7b1a-412f-8eef-432771ac5901" providerId="AD" clId="Web-{0DCD1343-FEDB-4119-958F-6F11E5846BD8}"/>
    <pc:docChg chg="modSld">
      <pc:chgData name="Amelia Moseley (1806461)" userId="S::1806461@student.uwtsd.ac.uk::48b99677-7b1a-412f-8eef-432771ac5901" providerId="AD" clId="Web-{0DCD1343-FEDB-4119-958F-6F11E5846BD8}" dt="2019-12-02T19:22:45.337" v="8"/>
      <pc:docMkLst>
        <pc:docMk/>
      </pc:docMkLst>
      <pc:sldChg chg="delSp modTransition addAnim delAnim modAnim">
        <pc:chgData name="Amelia Moseley (1806461)" userId="S::1806461@student.uwtsd.ac.uk::48b99677-7b1a-412f-8eef-432771ac5901" providerId="AD" clId="Web-{0DCD1343-FEDB-4119-958F-6F11E5846BD8}" dt="2019-12-02T19:22:45.337" v="8"/>
        <pc:sldMkLst>
          <pc:docMk/>
          <pc:sldMk cId="3563180997" sldId="288"/>
        </pc:sldMkLst>
        <pc:picChg chg="del">
          <ac:chgData name="Amelia Moseley (1806461)" userId="S::1806461@student.uwtsd.ac.uk::48b99677-7b1a-412f-8eef-432771ac5901" providerId="AD" clId="Web-{0DCD1343-FEDB-4119-958F-6F11E5846BD8}" dt="2019-12-02T19:22:25.322" v="4"/>
          <ac:picMkLst>
            <pc:docMk/>
            <pc:sldMk cId="3563180997" sldId="288"/>
            <ac:picMk id="7" creationId="{BA6D6DCB-867C-4DE1-8048-9F8636FFBA6D}"/>
          </ac:picMkLst>
        </pc:picChg>
      </pc:sldChg>
    </pc:docChg>
  </pc:docChgLst>
  <pc:docChgLst>
    <pc:chgData name="Farhan Rahman" userId="e6c5fd4a-2377-411b-944c-a39b761eb945" providerId="ADAL" clId="{1B05F59F-B325-4A94-ADC1-71EFFE5A52E0}"/>
    <pc:docChg chg="addSld delSld modSld sldOrd">
      <pc:chgData name="Farhan Rahman" userId="e6c5fd4a-2377-411b-944c-a39b761eb945" providerId="ADAL" clId="{1B05F59F-B325-4A94-ADC1-71EFFE5A52E0}" dt="2019-12-02T19:03:59.021" v="101" actId="20577"/>
      <pc:docMkLst>
        <pc:docMk/>
      </pc:docMkLst>
      <pc:sldChg chg="addSp delSp add del ord setBg delDesignElem">
        <pc:chgData name="Farhan Rahman" userId="e6c5fd4a-2377-411b-944c-a39b761eb945" providerId="ADAL" clId="{1B05F59F-B325-4A94-ADC1-71EFFE5A52E0}" dt="2019-12-02T18:57:30.969" v="26"/>
        <pc:sldMkLst>
          <pc:docMk/>
          <pc:sldMk cId="3910986829" sldId="271"/>
        </pc:sldMkLst>
        <pc:spChg chg="add del">
          <ac:chgData name="Farhan Rahman" userId="e6c5fd4a-2377-411b-944c-a39b761eb945" providerId="ADAL" clId="{1B05F59F-B325-4A94-ADC1-71EFFE5A52E0}" dt="2019-12-02T18:57:18.981" v="23"/>
          <ac:spMkLst>
            <pc:docMk/>
            <pc:sldMk cId="3910986829" sldId="271"/>
            <ac:spMk id="16" creationId="{8D70B121-56F4-4848-B38B-182089D909FA}"/>
          </ac:spMkLst>
        </pc:spChg>
        <pc:cxnChg chg="add del">
          <ac:chgData name="Farhan Rahman" userId="e6c5fd4a-2377-411b-944c-a39b761eb945" providerId="ADAL" clId="{1B05F59F-B325-4A94-ADC1-71EFFE5A52E0}" dt="2019-12-02T18:57:18.981" v="23"/>
          <ac:cxnSpMkLst>
            <pc:docMk/>
            <pc:sldMk cId="3910986829" sldId="271"/>
            <ac:cxnSpMk id="18" creationId="{2D72A2C9-F3CA-4216-8BAD-FA4C970C3C4E}"/>
          </ac:cxnSpMkLst>
        </pc:cxnChg>
      </pc:sldChg>
      <pc:sldChg chg="addSp delSp add del setBg delDesignElem">
        <pc:chgData name="Farhan Rahman" userId="e6c5fd4a-2377-411b-944c-a39b761eb945" providerId="ADAL" clId="{1B05F59F-B325-4A94-ADC1-71EFFE5A52E0}" dt="2019-12-02T18:56:36.988" v="11"/>
        <pc:sldMkLst>
          <pc:docMk/>
          <pc:sldMk cId="3605703820" sldId="279"/>
        </pc:sldMkLst>
        <pc:spChg chg="add del">
          <ac:chgData name="Farhan Rahman" userId="e6c5fd4a-2377-411b-944c-a39b761eb945" providerId="ADAL" clId="{1B05F59F-B325-4A94-ADC1-71EFFE5A52E0}" dt="2019-12-02T18:56:36.965" v="10"/>
          <ac:spMkLst>
            <pc:docMk/>
            <pc:sldMk cId="3605703820" sldId="279"/>
            <ac:spMk id="14" creationId="{8CA06CD6-90CA-4C45-856C-6771339E1E22}"/>
          </ac:spMkLst>
        </pc:spChg>
        <pc:cxnChg chg="add del">
          <ac:chgData name="Farhan Rahman" userId="e6c5fd4a-2377-411b-944c-a39b761eb945" providerId="ADAL" clId="{1B05F59F-B325-4A94-ADC1-71EFFE5A52E0}" dt="2019-12-02T18:56:36.965" v="10"/>
          <ac:cxnSpMkLst>
            <pc:docMk/>
            <pc:sldMk cId="3605703820" sldId="279"/>
            <ac:cxnSpMk id="15" creationId="{5021601D-2758-4B15-A31C-FDA184C51B3A}"/>
          </ac:cxnSpMkLst>
        </pc:cxnChg>
      </pc:sldChg>
      <pc:sldChg chg="addSp delSp add del setBg delDesignElem">
        <pc:chgData name="Farhan Rahman" userId="e6c5fd4a-2377-411b-944c-a39b761eb945" providerId="ADAL" clId="{1B05F59F-B325-4A94-ADC1-71EFFE5A52E0}" dt="2019-12-02T18:55:50.057" v="3"/>
        <pc:sldMkLst>
          <pc:docMk/>
          <pc:sldMk cId="3149523453" sldId="281"/>
        </pc:sldMkLst>
        <pc:spChg chg="add del">
          <ac:chgData name="Farhan Rahman" userId="e6c5fd4a-2377-411b-944c-a39b761eb945" providerId="ADAL" clId="{1B05F59F-B325-4A94-ADC1-71EFFE5A52E0}" dt="2019-12-02T18:55:50.030" v="2"/>
          <ac:spMkLst>
            <pc:docMk/>
            <pc:sldMk cId="3149523453" sldId="281"/>
            <ac:spMk id="14" creationId="{8CA06CD6-90CA-4C45-856C-6771339E1E22}"/>
          </ac:spMkLst>
        </pc:spChg>
        <pc:cxnChg chg="add del">
          <ac:chgData name="Farhan Rahman" userId="e6c5fd4a-2377-411b-944c-a39b761eb945" providerId="ADAL" clId="{1B05F59F-B325-4A94-ADC1-71EFFE5A52E0}" dt="2019-12-02T18:55:50.030" v="2"/>
          <ac:cxnSpMkLst>
            <pc:docMk/>
            <pc:sldMk cId="3149523453" sldId="281"/>
            <ac:cxnSpMk id="15" creationId="{5021601D-2758-4B15-A31C-FDA184C51B3A}"/>
          </ac:cxnSpMkLst>
        </pc:cxnChg>
      </pc:sldChg>
      <pc:sldChg chg="addSp delSp add del setBg delDesignElem">
        <pc:chgData name="Farhan Rahman" userId="e6c5fd4a-2377-411b-944c-a39b761eb945" providerId="ADAL" clId="{1B05F59F-B325-4A94-ADC1-71EFFE5A52E0}" dt="2019-12-02T18:58:00.767" v="30"/>
        <pc:sldMkLst>
          <pc:docMk/>
          <pc:sldMk cId="2293132917" sldId="282"/>
        </pc:sldMkLst>
        <pc:spChg chg="add del">
          <ac:chgData name="Farhan Rahman" userId="e6c5fd4a-2377-411b-944c-a39b761eb945" providerId="ADAL" clId="{1B05F59F-B325-4A94-ADC1-71EFFE5A52E0}" dt="2019-12-02T18:58:00.746" v="29"/>
          <ac:spMkLst>
            <pc:docMk/>
            <pc:sldMk cId="2293132917" sldId="282"/>
            <ac:spMk id="14" creationId="{8CA06CD6-90CA-4C45-856C-6771339E1E22}"/>
          </ac:spMkLst>
        </pc:spChg>
        <pc:cxnChg chg="add del">
          <ac:chgData name="Farhan Rahman" userId="e6c5fd4a-2377-411b-944c-a39b761eb945" providerId="ADAL" clId="{1B05F59F-B325-4A94-ADC1-71EFFE5A52E0}" dt="2019-12-02T18:58:00.746" v="29"/>
          <ac:cxnSpMkLst>
            <pc:docMk/>
            <pc:sldMk cId="2293132917" sldId="282"/>
            <ac:cxnSpMk id="15" creationId="{5021601D-2758-4B15-A31C-FDA184C51B3A}"/>
          </ac:cxnSpMkLst>
        </pc:cxnChg>
      </pc:sldChg>
      <pc:sldChg chg="addSp delSp add del setBg delDesignElem">
        <pc:chgData name="Farhan Rahman" userId="e6c5fd4a-2377-411b-944c-a39b761eb945" providerId="ADAL" clId="{1B05F59F-B325-4A94-ADC1-71EFFE5A52E0}" dt="2019-12-02T18:58:11.466" v="34"/>
        <pc:sldMkLst>
          <pc:docMk/>
          <pc:sldMk cId="469315995" sldId="283"/>
        </pc:sldMkLst>
        <pc:spChg chg="add del">
          <ac:chgData name="Farhan Rahman" userId="e6c5fd4a-2377-411b-944c-a39b761eb945" providerId="ADAL" clId="{1B05F59F-B325-4A94-ADC1-71EFFE5A52E0}" dt="2019-12-02T18:58:11.444" v="33"/>
          <ac:spMkLst>
            <pc:docMk/>
            <pc:sldMk cId="469315995" sldId="283"/>
            <ac:spMk id="14" creationId="{8CA06CD6-90CA-4C45-856C-6771339E1E22}"/>
          </ac:spMkLst>
        </pc:spChg>
        <pc:cxnChg chg="add del">
          <ac:chgData name="Farhan Rahman" userId="e6c5fd4a-2377-411b-944c-a39b761eb945" providerId="ADAL" clId="{1B05F59F-B325-4A94-ADC1-71EFFE5A52E0}" dt="2019-12-02T18:58:11.444" v="33"/>
          <ac:cxnSpMkLst>
            <pc:docMk/>
            <pc:sldMk cId="469315995" sldId="283"/>
            <ac:cxnSpMk id="15" creationId="{5021601D-2758-4B15-A31C-FDA184C51B3A}"/>
          </ac:cxnSpMkLst>
        </pc:cxnChg>
      </pc:sldChg>
      <pc:sldChg chg="addSp delSp modSp add del setBg delDesignElem">
        <pc:chgData name="Farhan Rahman" userId="e6c5fd4a-2377-411b-944c-a39b761eb945" providerId="ADAL" clId="{1B05F59F-B325-4A94-ADC1-71EFFE5A52E0}" dt="2019-12-02T19:03:59.021" v="101" actId="20577"/>
        <pc:sldMkLst>
          <pc:docMk/>
          <pc:sldMk cId="1159222191" sldId="284"/>
        </pc:sldMkLst>
        <pc:spChg chg="mod">
          <ac:chgData name="Farhan Rahman" userId="e6c5fd4a-2377-411b-944c-a39b761eb945" providerId="ADAL" clId="{1B05F59F-B325-4A94-ADC1-71EFFE5A52E0}" dt="2019-12-02T19:03:59.021" v="101" actId="20577"/>
          <ac:spMkLst>
            <pc:docMk/>
            <pc:sldMk cId="1159222191" sldId="284"/>
            <ac:spMk id="6" creationId="{CDD75432-EB65-42FA-967B-2E5524049CD6}"/>
          </ac:spMkLst>
        </pc:spChg>
        <pc:spChg chg="add del">
          <ac:chgData name="Farhan Rahman" userId="e6c5fd4a-2377-411b-944c-a39b761eb945" providerId="ADAL" clId="{1B05F59F-B325-4A94-ADC1-71EFFE5A52E0}" dt="2019-12-02T18:58:23.900" v="37"/>
          <ac:spMkLst>
            <pc:docMk/>
            <pc:sldMk cId="1159222191" sldId="284"/>
            <ac:spMk id="14" creationId="{8CA06CD6-90CA-4C45-856C-6771339E1E22}"/>
          </ac:spMkLst>
        </pc:spChg>
        <pc:cxnChg chg="add del">
          <ac:chgData name="Farhan Rahman" userId="e6c5fd4a-2377-411b-944c-a39b761eb945" providerId="ADAL" clId="{1B05F59F-B325-4A94-ADC1-71EFFE5A52E0}" dt="2019-12-02T18:58:23.900" v="37"/>
          <ac:cxnSpMkLst>
            <pc:docMk/>
            <pc:sldMk cId="1159222191" sldId="284"/>
            <ac:cxnSpMk id="15" creationId="{5021601D-2758-4B15-A31C-FDA184C51B3A}"/>
          </ac:cxnSpMkLst>
        </pc:cxnChg>
      </pc:sldChg>
      <pc:sldChg chg="addSp delSp modSp add del setBg delDesignElem">
        <pc:chgData name="Farhan Rahman" userId="e6c5fd4a-2377-411b-944c-a39b761eb945" providerId="ADAL" clId="{1B05F59F-B325-4A94-ADC1-71EFFE5A52E0}" dt="2019-12-02T18:58:52.020" v="46" actId="20577"/>
        <pc:sldMkLst>
          <pc:docMk/>
          <pc:sldMk cId="4118639050" sldId="285"/>
        </pc:sldMkLst>
        <pc:spChg chg="mod">
          <ac:chgData name="Farhan Rahman" userId="e6c5fd4a-2377-411b-944c-a39b761eb945" providerId="ADAL" clId="{1B05F59F-B325-4A94-ADC1-71EFFE5A52E0}" dt="2019-12-02T18:58:52.020" v="46" actId="20577"/>
          <ac:spMkLst>
            <pc:docMk/>
            <pc:sldMk cId="4118639050" sldId="285"/>
            <ac:spMk id="2" creationId="{C82C45FE-5AE3-4534-BF81-3146721BA74E}"/>
          </ac:spMkLst>
        </pc:spChg>
        <pc:spChg chg="add del">
          <ac:chgData name="Farhan Rahman" userId="e6c5fd4a-2377-411b-944c-a39b761eb945" providerId="ADAL" clId="{1B05F59F-B325-4A94-ADC1-71EFFE5A52E0}" dt="2019-12-02T18:58:32.876" v="41"/>
          <ac:spMkLst>
            <pc:docMk/>
            <pc:sldMk cId="4118639050" sldId="285"/>
            <ac:spMk id="14" creationId="{8CA06CD6-90CA-4C45-856C-6771339E1E22}"/>
          </ac:spMkLst>
        </pc:spChg>
        <pc:cxnChg chg="add del">
          <ac:chgData name="Farhan Rahman" userId="e6c5fd4a-2377-411b-944c-a39b761eb945" providerId="ADAL" clId="{1B05F59F-B325-4A94-ADC1-71EFFE5A52E0}" dt="2019-12-02T18:58:32.876" v="41"/>
          <ac:cxnSpMkLst>
            <pc:docMk/>
            <pc:sldMk cId="4118639050" sldId="285"/>
            <ac:cxnSpMk id="15" creationId="{5021601D-2758-4B15-A31C-FDA184C51B3A}"/>
          </ac:cxnSpMkLst>
        </pc:cxnChg>
      </pc:sldChg>
      <pc:sldChg chg="addSp delSp modSp add del setBg delDesignElem">
        <pc:chgData name="Farhan Rahman" userId="e6c5fd4a-2377-411b-944c-a39b761eb945" providerId="ADAL" clId="{1B05F59F-B325-4A94-ADC1-71EFFE5A52E0}" dt="2019-12-02T18:56:50.022" v="19" actId="20577"/>
        <pc:sldMkLst>
          <pc:docMk/>
          <pc:sldMk cId="4101237192" sldId="286"/>
        </pc:sldMkLst>
        <pc:spChg chg="mod">
          <ac:chgData name="Farhan Rahman" userId="e6c5fd4a-2377-411b-944c-a39b761eb945" providerId="ADAL" clId="{1B05F59F-B325-4A94-ADC1-71EFFE5A52E0}" dt="2019-12-02T18:56:50.022" v="19" actId="20577"/>
          <ac:spMkLst>
            <pc:docMk/>
            <pc:sldMk cId="4101237192" sldId="286"/>
            <ac:spMk id="2" creationId="{C82C45FE-5AE3-4534-BF81-3146721BA74E}"/>
          </ac:spMkLst>
        </pc:spChg>
        <pc:spChg chg="add del">
          <ac:chgData name="Farhan Rahman" userId="e6c5fd4a-2377-411b-944c-a39b761eb945" providerId="ADAL" clId="{1B05F59F-B325-4A94-ADC1-71EFFE5A52E0}" dt="2019-12-02T18:56:15.693" v="6"/>
          <ac:spMkLst>
            <pc:docMk/>
            <pc:sldMk cId="4101237192" sldId="286"/>
            <ac:spMk id="14" creationId="{8CA06CD6-90CA-4C45-856C-6771339E1E22}"/>
          </ac:spMkLst>
        </pc:spChg>
        <pc:cxnChg chg="add del">
          <ac:chgData name="Farhan Rahman" userId="e6c5fd4a-2377-411b-944c-a39b761eb945" providerId="ADAL" clId="{1B05F59F-B325-4A94-ADC1-71EFFE5A52E0}" dt="2019-12-02T18:56:15.693" v="6"/>
          <ac:cxnSpMkLst>
            <pc:docMk/>
            <pc:sldMk cId="4101237192" sldId="286"/>
            <ac:cxnSpMk id="15" creationId="{5021601D-2758-4B15-A31C-FDA184C51B3A}"/>
          </ac:cxnSpMkLst>
        </pc:cxnChg>
      </pc:sldChg>
    </pc:docChg>
  </pc:docChgLst>
  <pc:docChgLst>
    <pc:chgData name="Sai Jangili (1908692)" userId="S::1908692@student.uwtsd.ac.uk::7ed87b49-07e1-4704-9bae-11eab6a4d22d" providerId="AD" clId="Web-{35678617-41FF-4FDE-AF91-301C137D7164}"/>
    <pc:docChg chg="modSld">
      <pc:chgData name="Sai Jangili (1908692)" userId="S::1908692@student.uwtsd.ac.uk::7ed87b49-07e1-4704-9bae-11eab6a4d22d" providerId="AD" clId="Web-{35678617-41FF-4FDE-AF91-301C137D7164}" dt="2019-12-03T15:14:27.342" v="39" actId="20577"/>
      <pc:docMkLst>
        <pc:docMk/>
      </pc:docMkLst>
      <pc:sldChg chg="modSp">
        <pc:chgData name="Sai Jangili (1908692)" userId="S::1908692@student.uwtsd.ac.uk::7ed87b49-07e1-4704-9bae-11eab6a4d22d" providerId="AD" clId="Web-{35678617-41FF-4FDE-AF91-301C137D7164}" dt="2019-12-03T15:14:27.342" v="38" actId="20577"/>
        <pc:sldMkLst>
          <pc:docMk/>
          <pc:sldMk cId="540102514" sldId="273"/>
        </pc:sldMkLst>
        <pc:spChg chg="mod">
          <ac:chgData name="Sai Jangili (1908692)" userId="S::1908692@student.uwtsd.ac.uk::7ed87b49-07e1-4704-9bae-11eab6a4d22d" providerId="AD" clId="Web-{35678617-41FF-4FDE-AF91-301C137D7164}" dt="2019-12-03T15:14:27.342" v="38" actId="20577"/>
          <ac:spMkLst>
            <pc:docMk/>
            <pc:sldMk cId="540102514" sldId="273"/>
            <ac:spMk id="3" creationId="{6BEAEBFE-9F18-4CC2-81D0-C3FE373A5CE0}"/>
          </ac:spMkLst>
        </pc:spChg>
      </pc:sldChg>
      <pc:sldChg chg="modSp">
        <pc:chgData name="Sai Jangili (1908692)" userId="S::1908692@student.uwtsd.ac.uk::7ed87b49-07e1-4704-9bae-11eab6a4d22d" providerId="AD" clId="Web-{35678617-41FF-4FDE-AF91-301C137D7164}" dt="2019-12-03T15:14:13.889" v="32" actId="20577"/>
        <pc:sldMkLst>
          <pc:docMk/>
          <pc:sldMk cId="1026609065" sldId="289"/>
        </pc:sldMkLst>
        <pc:spChg chg="mod">
          <ac:chgData name="Sai Jangili (1908692)" userId="S::1908692@student.uwtsd.ac.uk::7ed87b49-07e1-4704-9bae-11eab6a4d22d" providerId="AD" clId="Web-{35678617-41FF-4FDE-AF91-301C137D7164}" dt="2019-12-03T15:14:13.889" v="32" actId="20577"/>
          <ac:spMkLst>
            <pc:docMk/>
            <pc:sldMk cId="1026609065" sldId="289"/>
            <ac:spMk id="3" creationId="{6BEAEBFE-9F18-4CC2-81D0-C3FE373A5CE0}"/>
          </ac:spMkLst>
        </pc:spChg>
      </pc:sldChg>
    </pc:docChg>
  </pc:docChgLst>
  <pc:docChgLst>
    <pc:chgData name="Sai Jangili (1908692)" userId="S::1908692@student.uwtsd.ac.uk::7ed87b49-07e1-4704-9bae-11eab6a4d22d" providerId="AD" clId="Web-{6A6CF164-D3E9-43F2-863C-1A18BDD5F96E}"/>
    <pc:docChg chg="addSld modSld">
      <pc:chgData name="Sai Jangili (1908692)" userId="S::1908692@student.uwtsd.ac.uk::7ed87b49-07e1-4704-9bae-11eab6a4d22d" providerId="AD" clId="Web-{6A6CF164-D3E9-43F2-863C-1A18BDD5F96E}" dt="2019-12-04T01:04:32.392" v="211" actId="20577"/>
      <pc:docMkLst>
        <pc:docMk/>
      </pc:docMkLst>
      <pc:sldChg chg="delSp modSp add replId">
        <pc:chgData name="Sai Jangili (1908692)" userId="S::1908692@student.uwtsd.ac.uk::7ed87b49-07e1-4704-9bae-11eab6a4d22d" providerId="AD" clId="Web-{6A6CF164-D3E9-43F2-863C-1A18BDD5F96E}" dt="2019-12-04T01:03:06.471" v="209" actId="20577"/>
        <pc:sldMkLst>
          <pc:docMk/>
          <pc:sldMk cId="2015827850" sldId="293"/>
        </pc:sldMkLst>
        <pc:spChg chg="mod">
          <ac:chgData name="Sai Jangili (1908692)" userId="S::1908692@student.uwtsd.ac.uk::7ed87b49-07e1-4704-9bae-11eab6a4d22d" providerId="AD" clId="Web-{6A6CF164-D3E9-43F2-863C-1A18BDD5F96E}" dt="2019-12-04T00:55:14.750" v="25" actId="20577"/>
          <ac:spMkLst>
            <pc:docMk/>
            <pc:sldMk cId="2015827850" sldId="293"/>
            <ac:spMk id="2" creationId="{C82C45FE-5AE3-4534-BF81-3146721BA74E}"/>
          </ac:spMkLst>
        </pc:spChg>
        <pc:spChg chg="mod">
          <ac:chgData name="Sai Jangili (1908692)" userId="S::1908692@student.uwtsd.ac.uk::7ed87b49-07e1-4704-9bae-11eab6a4d22d" providerId="AD" clId="Web-{6A6CF164-D3E9-43F2-863C-1A18BDD5F96E}" dt="2019-12-04T01:03:06.471" v="209" actId="20577"/>
          <ac:spMkLst>
            <pc:docMk/>
            <pc:sldMk cId="2015827850" sldId="293"/>
            <ac:spMk id="3" creationId="{6BEAEBFE-9F18-4CC2-81D0-C3FE373A5CE0}"/>
          </ac:spMkLst>
        </pc:spChg>
        <pc:picChg chg="del">
          <ac:chgData name="Sai Jangili (1908692)" userId="S::1908692@student.uwtsd.ac.uk::7ed87b49-07e1-4704-9bae-11eab6a4d22d" providerId="AD" clId="Web-{6A6CF164-D3E9-43F2-863C-1A18BDD5F96E}" dt="2019-12-04T00:55:23.250" v="31"/>
          <ac:picMkLst>
            <pc:docMk/>
            <pc:sldMk cId="2015827850" sldId="293"/>
            <ac:picMk id="6" creationId="{6590FB18-188C-4AA2-8DA7-DEE50752F7C1}"/>
          </ac:picMkLst>
        </pc:picChg>
      </pc:sldChg>
    </pc:docChg>
  </pc:docChgLst>
  <pc:docChgLst>
    <pc:chgData name="Sai Jangili (1908692)" userId="S::1908692@student.uwtsd.ac.uk::7ed87b49-07e1-4704-9bae-11eab6a4d22d" providerId="AD" clId="Web-{2A4D62B6-8514-4D5F-AADA-96F2764581B6}"/>
    <pc:docChg chg="addSld modSld sldOrd">
      <pc:chgData name="Sai Jangili (1908692)" userId="S::1908692@student.uwtsd.ac.uk::7ed87b49-07e1-4704-9bae-11eab6a4d22d" providerId="AD" clId="Web-{2A4D62B6-8514-4D5F-AADA-96F2764581B6}" dt="2019-12-03T14:33:08.462" v="88" actId="20577"/>
      <pc:docMkLst>
        <pc:docMk/>
      </pc:docMkLst>
      <pc:sldChg chg="modSp">
        <pc:chgData name="Sai Jangili (1908692)" userId="S::1908692@student.uwtsd.ac.uk::7ed87b49-07e1-4704-9bae-11eab6a4d22d" providerId="AD" clId="Web-{2A4D62B6-8514-4D5F-AADA-96F2764581B6}" dt="2019-12-03T14:25:24.061" v="55" actId="20577"/>
        <pc:sldMkLst>
          <pc:docMk/>
          <pc:sldMk cId="417974001" sldId="291"/>
        </pc:sldMkLst>
        <pc:spChg chg="mod">
          <ac:chgData name="Sai Jangili (1908692)" userId="S::1908692@student.uwtsd.ac.uk::7ed87b49-07e1-4704-9bae-11eab6a4d22d" providerId="AD" clId="Web-{2A4D62B6-8514-4D5F-AADA-96F2764581B6}" dt="2019-12-03T14:23:51.702" v="34" actId="20577"/>
          <ac:spMkLst>
            <pc:docMk/>
            <pc:sldMk cId="417974001" sldId="291"/>
            <ac:spMk id="2" creationId="{C82C45FE-5AE3-4534-BF81-3146721BA74E}"/>
          </ac:spMkLst>
        </pc:spChg>
        <pc:spChg chg="mod">
          <ac:chgData name="Sai Jangili (1908692)" userId="S::1908692@student.uwtsd.ac.uk::7ed87b49-07e1-4704-9bae-11eab6a4d22d" providerId="AD" clId="Web-{2A4D62B6-8514-4D5F-AADA-96F2764581B6}" dt="2019-12-03T14:25:24.061" v="55" actId="20577"/>
          <ac:spMkLst>
            <pc:docMk/>
            <pc:sldMk cId="417974001" sldId="291"/>
            <ac:spMk id="3" creationId="{6BEAEBFE-9F18-4CC2-81D0-C3FE373A5CE0}"/>
          </ac:spMkLst>
        </pc:spChg>
      </pc:sldChg>
      <pc:sldChg chg="modSp add ord replId">
        <pc:chgData name="Sai Jangili (1908692)" userId="S::1908692@student.uwtsd.ac.uk::7ed87b49-07e1-4704-9bae-11eab6a4d22d" providerId="AD" clId="Web-{2A4D62B6-8514-4D5F-AADA-96F2764581B6}" dt="2019-12-03T14:33:08.462" v="87" actId="20577"/>
        <pc:sldMkLst>
          <pc:docMk/>
          <pc:sldMk cId="3218659798" sldId="292"/>
        </pc:sldMkLst>
        <pc:spChg chg="mod">
          <ac:chgData name="Sai Jangili (1908692)" userId="S::1908692@student.uwtsd.ac.uk::7ed87b49-07e1-4704-9bae-11eab6a4d22d" providerId="AD" clId="Web-{2A4D62B6-8514-4D5F-AADA-96F2764581B6}" dt="2019-12-03T14:33:00.118" v="84" actId="20577"/>
          <ac:spMkLst>
            <pc:docMk/>
            <pc:sldMk cId="3218659798" sldId="292"/>
            <ac:spMk id="2" creationId="{C82C45FE-5AE3-4534-BF81-3146721BA74E}"/>
          </ac:spMkLst>
        </pc:spChg>
        <pc:spChg chg="mod">
          <ac:chgData name="Sai Jangili (1908692)" userId="S::1908692@student.uwtsd.ac.uk::7ed87b49-07e1-4704-9bae-11eab6a4d22d" providerId="AD" clId="Web-{2A4D62B6-8514-4D5F-AADA-96F2764581B6}" dt="2019-12-03T14:33:08.462" v="87" actId="20577"/>
          <ac:spMkLst>
            <pc:docMk/>
            <pc:sldMk cId="3218659798" sldId="292"/>
            <ac:spMk id="3" creationId="{6BEAEBFE-9F18-4CC2-81D0-C3FE373A5CE0}"/>
          </ac:spMkLst>
        </pc:spChg>
      </pc:sldChg>
    </pc:docChg>
  </pc:docChgLst>
  <pc:docChgLst>
    <pc:chgData name="Amelia Moseley (1806461)" userId="S::1806461@student.uwtsd.ac.uk::48b99677-7b1a-412f-8eef-432771ac5901" providerId="AD" clId="Web-{CD312B7F-367D-4E04-9960-639D5C2CF157}"/>
    <pc:docChg chg="modSld">
      <pc:chgData name="Amelia Moseley (1806461)" userId="S::1806461@student.uwtsd.ac.uk::48b99677-7b1a-412f-8eef-432771ac5901" providerId="AD" clId="Web-{CD312B7F-367D-4E04-9960-639D5C2CF157}" dt="2019-11-26T21:13:55.368" v="17" actId="20577"/>
      <pc:docMkLst>
        <pc:docMk/>
      </pc:docMkLst>
      <pc:sldChg chg="modSp">
        <pc:chgData name="Amelia Moseley (1806461)" userId="S::1806461@student.uwtsd.ac.uk::48b99677-7b1a-412f-8eef-432771ac5901" providerId="AD" clId="Web-{CD312B7F-367D-4E04-9960-639D5C2CF157}" dt="2019-11-26T21:13:55.368" v="16" actId="20577"/>
        <pc:sldMkLst>
          <pc:docMk/>
          <pc:sldMk cId="2348081311" sldId="269"/>
        </pc:sldMkLst>
        <pc:spChg chg="mod">
          <ac:chgData name="Amelia Moseley (1806461)" userId="S::1806461@student.uwtsd.ac.uk::48b99677-7b1a-412f-8eef-432771ac5901" providerId="AD" clId="Web-{CD312B7F-367D-4E04-9960-639D5C2CF157}" dt="2019-11-26T21:13:55.368" v="16" actId="20577"/>
          <ac:spMkLst>
            <pc:docMk/>
            <pc:sldMk cId="2348081311" sldId="269"/>
            <ac:spMk id="3" creationId="{6BEAEBFE-9F18-4CC2-81D0-C3FE373A5CE0}"/>
          </ac:spMkLst>
        </pc:spChg>
      </pc:sldChg>
    </pc:docChg>
  </pc:docChgLst>
  <pc:docChgLst>
    <pc:chgData name="Sai Jangili (1908692)" userId="S::1908692@student.uwtsd.ac.uk::7ed87b49-07e1-4704-9bae-11eab6a4d22d" providerId="AD" clId="Web-{A9BFE0AE-CA4E-4FE3-8F12-1BAA72F508EA}"/>
    <pc:docChg chg="modSld">
      <pc:chgData name="Sai Jangili (1908692)" userId="S::1908692@student.uwtsd.ac.uk::7ed87b49-07e1-4704-9bae-11eab6a4d22d" providerId="AD" clId="Web-{A9BFE0AE-CA4E-4FE3-8F12-1BAA72F508EA}" dt="2019-12-02T21:57:20.377" v="11" actId="1076"/>
      <pc:docMkLst>
        <pc:docMk/>
      </pc:docMkLst>
      <pc:sldChg chg="addSp modSp">
        <pc:chgData name="Sai Jangili (1908692)" userId="S::1908692@student.uwtsd.ac.uk::7ed87b49-07e1-4704-9bae-11eab6a4d22d" providerId="AD" clId="Web-{A9BFE0AE-CA4E-4FE3-8F12-1BAA72F508EA}" dt="2019-12-02T21:57:20.377" v="11" actId="1076"/>
        <pc:sldMkLst>
          <pc:docMk/>
          <pc:sldMk cId="417974001" sldId="291"/>
        </pc:sldMkLst>
        <pc:spChg chg="mod">
          <ac:chgData name="Sai Jangili (1908692)" userId="S::1908692@student.uwtsd.ac.uk::7ed87b49-07e1-4704-9bae-11eab6a4d22d" providerId="AD" clId="Web-{A9BFE0AE-CA4E-4FE3-8F12-1BAA72F508EA}" dt="2019-12-02T21:56:56.299" v="4" actId="20577"/>
          <ac:spMkLst>
            <pc:docMk/>
            <pc:sldMk cId="417974001" sldId="291"/>
            <ac:spMk id="3" creationId="{6BEAEBFE-9F18-4CC2-81D0-C3FE373A5CE0}"/>
          </ac:spMkLst>
        </pc:spChg>
        <pc:picChg chg="add mod">
          <ac:chgData name="Sai Jangili (1908692)" userId="S::1908692@student.uwtsd.ac.uk::7ed87b49-07e1-4704-9bae-11eab6a4d22d" providerId="AD" clId="Web-{A9BFE0AE-CA4E-4FE3-8F12-1BAA72F508EA}" dt="2019-12-02T21:57:20.377" v="11" actId="1076"/>
          <ac:picMkLst>
            <pc:docMk/>
            <pc:sldMk cId="417974001" sldId="291"/>
            <ac:picMk id="4" creationId="{3F2EC0E3-0F21-4B5D-8163-8C64968607A9}"/>
          </ac:picMkLst>
        </pc:picChg>
      </pc:sldChg>
    </pc:docChg>
  </pc:docChgLst>
  <pc:docChgLst>
    <pc:chgData name="Sai Jangili (1908692)" userId="S::1908692@student.uwtsd.ac.uk::7ed87b49-07e1-4704-9bae-11eab6a4d22d" providerId="AD" clId="Web-{CC47844C-24A6-4B97-A5C8-36F26D9884BC}"/>
    <pc:docChg chg="addSld delSld modSld">
      <pc:chgData name="Sai Jangili (1908692)" userId="S::1908692@student.uwtsd.ac.uk::7ed87b49-07e1-4704-9bae-11eab6a4d22d" providerId="AD" clId="Web-{CC47844C-24A6-4B97-A5C8-36F26D9884BC}" dt="2019-12-02T20:37:18.787" v="133"/>
      <pc:docMkLst>
        <pc:docMk/>
      </pc:docMkLst>
      <pc:sldChg chg="modSp">
        <pc:chgData name="Sai Jangili (1908692)" userId="S::1908692@student.uwtsd.ac.uk::7ed87b49-07e1-4704-9bae-11eab6a4d22d" providerId="AD" clId="Web-{CC47844C-24A6-4B97-A5C8-36F26D9884BC}" dt="2019-12-02T20:35:47.725" v="127" actId="20577"/>
        <pc:sldMkLst>
          <pc:docMk/>
          <pc:sldMk cId="540102514" sldId="273"/>
        </pc:sldMkLst>
        <pc:spChg chg="mod">
          <ac:chgData name="Sai Jangili (1908692)" userId="S::1908692@student.uwtsd.ac.uk::7ed87b49-07e1-4704-9bae-11eab6a4d22d" providerId="AD" clId="Web-{CC47844C-24A6-4B97-A5C8-36F26D9884BC}" dt="2019-12-02T20:32:11.274" v="111" actId="20577"/>
          <ac:spMkLst>
            <pc:docMk/>
            <pc:sldMk cId="540102514" sldId="273"/>
            <ac:spMk id="2" creationId="{C82C45FE-5AE3-4534-BF81-3146721BA74E}"/>
          </ac:spMkLst>
        </pc:spChg>
        <pc:spChg chg="mod">
          <ac:chgData name="Sai Jangili (1908692)" userId="S::1908692@student.uwtsd.ac.uk::7ed87b49-07e1-4704-9bae-11eab6a4d22d" providerId="AD" clId="Web-{CC47844C-24A6-4B97-A5C8-36F26D9884BC}" dt="2019-12-02T20:35:47.725" v="127" actId="20577"/>
          <ac:spMkLst>
            <pc:docMk/>
            <pc:sldMk cId="540102514" sldId="273"/>
            <ac:spMk id="3" creationId="{6BEAEBFE-9F18-4CC2-81D0-C3FE373A5CE0}"/>
          </ac:spMkLst>
        </pc:spChg>
      </pc:sldChg>
      <pc:sldChg chg="add replId">
        <pc:chgData name="Sai Jangili (1908692)" userId="S::1908692@student.uwtsd.ac.uk::7ed87b49-07e1-4704-9bae-11eab6a4d22d" providerId="AD" clId="Web-{CC47844C-24A6-4B97-A5C8-36F26D9884BC}" dt="2019-12-02T20:37:18.787" v="133"/>
        <pc:sldMkLst>
          <pc:docMk/>
          <pc:sldMk cId="1026609065" sldId="289"/>
        </pc:sldMkLst>
      </pc:sldChg>
      <pc:sldChg chg="addSp modSp new del mod modClrScheme chgLayout">
        <pc:chgData name="Sai Jangili (1908692)" userId="S::1908692@student.uwtsd.ac.uk::7ed87b49-07e1-4704-9bae-11eab6a4d22d" providerId="AD" clId="Web-{CC47844C-24A6-4B97-A5C8-36F26D9884BC}" dt="2019-12-02T20:37:16.178" v="132"/>
        <pc:sldMkLst>
          <pc:docMk/>
          <pc:sldMk cId="2930682382" sldId="289"/>
        </pc:sldMkLst>
        <pc:spChg chg="mod ord">
          <ac:chgData name="Sai Jangili (1908692)" userId="S::1908692@student.uwtsd.ac.uk::7ed87b49-07e1-4704-9bae-11eab6a4d22d" providerId="AD" clId="Web-{CC47844C-24A6-4B97-A5C8-36F26D9884BC}" dt="2019-12-02T20:37:08.178" v="131"/>
          <ac:spMkLst>
            <pc:docMk/>
            <pc:sldMk cId="2930682382" sldId="289"/>
            <ac:spMk id="2" creationId="{556078DF-0D18-4724-812D-1B24EA232854}"/>
          </ac:spMkLst>
        </pc:spChg>
        <pc:spChg chg="mod ord">
          <ac:chgData name="Sai Jangili (1908692)" userId="S::1908692@student.uwtsd.ac.uk::7ed87b49-07e1-4704-9bae-11eab6a4d22d" providerId="AD" clId="Web-{CC47844C-24A6-4B97-A5C8-36F26D9884BC}" dt="2019-12-02T20:37:08.178" v="131"/>
          <ac:spMkLst>
            <pc:docMk/>
            <pc:sldMk cId="2930682382" sldId="289"/>
            <ac:spMk id="3" creationId="{055FF870-AB7F-4F1D-8434-EC9C79061C43}"/>
          </ac:spMkLst>
        </pc:spChg>
        <pc:spChg chg="add mod ord">
          <ac:chgData name="Sai Jangili (1908692)" userId="S::1908692@student.uwtsd.ac.uk::7ed87b49-07e1-4704-9bae-11eab6a4d22d" providerId="AD" clId="Web-{CC47844C-24A6-4B97-A5C8-36F26D9884BC}" dt="2019-12-02T20:37:08.178" v="131"/>
          <ac:spMkLst>
            <pc:docMk/>
            <pc:sldMk cId="2930682382" sldId="289"/>
            <ac:spMk id="4" creationId="{6E97905F-1FAE-4614-ACB0-B1D41325645E}"/>
          </ac:spMkLst>
        </pc:spChg>
      </pc:sldChg>
    </pc:docChg>
  </pc:docChgLst>
  <pc:docChgLst>
    <pc:chgData name="Sai Jangili (1908692)" userId="S::1908692@student.uwtsd.ac.uk::7ed87b49-07e1-4704-9bae-11eab6a4d22d" providerId="AD" clId="Web-{189575E6-655F-44E5-99A8-76702E75873A}"/>
    <pc:docChg chg="addSld modSld">
      <pc:chgData name="Sai Jangili (1908692)" userId="S::1908692@student.uwtsd.ac.uk::7ed87b49-07e1-4704-9bae-11eab6a4d22d" providerId="AD" clId="Web-{189575E6-655F-44E5-99A8-76702E75873A}" dt="2019-12-02T21:54:03.844" v="1786" actId="20577"/>
      <pc:docMkLst>
        <pc:docMk/>
      </pc:docMkLst>
      <pc:sldChg chg="modSp">
        <pc:chgData name="Sai Jangili (1908692)" userId="S::1908692@student.uwtsd.ac.uk::7ed87b49-07e1-4704-9bae-11eab6a4d22d" providerId="AD" clId="Web-{189575E6-655F-44E5-99A8-76702E75873A}" dt="2019-12-02T21:22:13.502" v="924" actId="20577"/>
        <pc:sldMkLst>
          <pc:docMk/>
          <pc:sldMk cId="540102514" sldId="273"/>
        </pc:sldMkLst>
        <pc:spChg chg="mod">
          <ac:chgData name="Sai Jangili (1908692)" userId="S::1908692@student.uwtsd.ac.uk::7ed87b49-07e1-4704-9bae-11eab6a4d22d" providerId="AD" clId="Web-{189575E6-655F-44E5-99A8-76702E75873A}" dt="2019-12-02T21:22:13.502" v="924" actId="20577"/>
          <ac:spMkLst>
            <pc:docMk/>
            <pc:sldMk cId="540102514" sldId="273"/>
            <ac:spMk id="2" creationId="{C82C45FE-5AE3-4534-BF81-3146721BA74E}"/>
          </ac:spMkLst>
        </pc:spChg>
        <pc:spChg chg="mod">
          <ac:chgData name="Sai Jangili (1908692)" userId="S::1908692@student.uwtsd.ac.uk::7ed87b49-07e1-4704-9bae-11eab6a4d22d" providerId="AD" clId="Web-{189575E6-655F-44E5-99A8-76702E75873A}" dt="2019-12-02T21:17:17.083" v="881" actId="20577"/>
          <ac:spMkLst>
            <pc:docMk/>
            <pc:sldMk cId="540102514" sldId="273"/>
            <ac:spMk id="3" creationId="{6BEAEBFE-9F18-4CC2-81D0-C3FE373A5CE0}"/>
          </ac:spMkLst>
        </pc:spChg>
      </pc:sldChg>
      <pc:sldChg chg="modSp">
        <pc:chgData name="Sai Jangili (1908692)" userId="S::1908692@student.uwtsd.ac.uk::7ed87b49-07e1-4704-9bae-11eab6a4d22d" providerId="AD" clId="Web-{189575E6-655F-44E5-99A8-76702E75873A}" dt="2019-12-02T21:38:05.010" v="1421" actId="20577"/>
        <pc:sldMkLst>
          <pc:docMk/>
          <pc:sldMk cId="1026609065" sldId="289"/>
        </pc:sldMkLst>
        <pc:spChg chg="mod">
          <ac:chgData name="Sai Jangili (1908692)" userId="S::1908692@student.uwtsd.ac.uk::7ed87b49-07e1-4704-9bae-11eab6a4d22d" providerId="AD" clId="Web-{189575E6-655F-44E5-99A8-76702E75873A}" dt="2019-12-02T21:22:24.752" v="927" actId="20577"/>
          <ac:spMkLst>
            <pc:docMk/>
            <pc:sldMk cId="1026609065" sldId="289"/>
            <ac:spMk id="2" creationId="{C82C45FE-5AE3-4534-BF81-3146721BA74E}"/>
          </ac:spMkLst>
        </pc:spChg>
        <pc:spChg chg="mod">
          <ac:chgData name="Sai Jangili (1908692)" userId="S::1908692@student.uwtsd.ac.uk::7ed87b49-07e1-4704-9bae-11eab6a4d22d" providerId="AD" clId="Web-{189575E6-655F-44E5-99A8-76702E75873A}" dt="2019-12-02T21:38:05.010" v="1421" actId="20577"/>
          <ac:spMkLst>
            <pc:docMk/>
            <pc:sldMk cId="1026609065" sldId="289"/>
            <ac:spMk id="3" creationId="{6BEAEBFE-9F18-4CC2-81D0-C3FE373A5CE0}"/>
          </ac:spMkLst>
        </pc:spChg>
      </pc:sldChg>
      <pc:sldChg chg="modSp add replId">
        <pc:chgData name="Sai Jangili (1908692)" userId="S::1908692@student.uwtsd.ac.uk::7ed87b49-07e1-4704-9bae-11eab6a4d22d" providerId="AD" clId="Web-{189575E6-655F-44E5-99A8-76702E75873A}" dt="2019-12-02T21:53:51.016" v="1784" actId="20577"/>
        <pc:sldMkLst>
          <pc:docMk/>
          <pc:sldMk cId="417974001" sldId="291"/>
        </pc:sldMkLst>
        <pc:spChg chg="mod">
          <ac:chgData name="Sai Jangili (1908692)" userId="S::1908692@student.uwtsd.ac.uk::7ed87b49-07e1-4704-9bae-11eab6a4d22d" providerId="AD" clId="Web-{189575E6-655F-44E5-99A8-76702E75873A}" dt="2019-12-02T21:38:54.603" v="1442" actId="20577"/>
          <ac:spMkLst>
            <pc:docMk/>
            <pc:sldMk cId="417974001" sldId="291"/>
            <ac:spMk id="2" creationId="{C82C45FE-5AE3-4534-BF81-3146721BA74E}"/>
          </ac:spMkLst>
        </pc:spChg>
        <pc:spChg chg="mod">
          <ac:chgData name="Sai Jangili (1908692)" userId="S::1908692@student.uwtsd.ac.uk::7ed87b49-07e1-4704-9bae-11eab6a4d22d" providerId="AD" clId="Web-{189575E6-655F-44E5-99A8-76702E75873A}" dt="2019-12-02T21:53:51.016" v="1784" actId="20577"/>
          <ac:spMkLst>
            <pc:docMk/>
            <pc:sldMk cId="417974001" sldId="291"/>
            <ac:spMk id="3" creationId="{6BEAEBFE-9F18-4CC2-81D0-C3FE373A5CE0}"/>
          </ac:spMkLst>
        </pc:spChg>
      </pc:sldChg>
    </pc:docChg>
  </pc:docChgLst>
  <pc:docChgLst>
    <pc:chgData name="Amelia Moseley (1806461)" userId="S::1806461@student.uwtsd.ac.uk::48b99677-7b1a-412f-8eef-432771ac5901" providerId="AD" clId="Web-{59A4D460-3EEB-4A88-B22F-0132A30D7B55}"/>
    <pc:docChg chg="modSld">
      <pc:chgData name="Amelia Moseley (1806461)" userId="S::1806461@student.uwtsd.ac.uk::48b99677-7b1a-412f-8eef-432771ac5901" providerId="AD" clId="Web-{59A4D460-3EEB-4A88-B22F-0132A30D7B55}" dt="2019-12-02T19:19:27.936" v="15"/>
      <pc:docMkLst>
        <pc:docMk/>
      </pc:docMkLst>
      <pc:sldChg chg="addSp modSp addAnim modAnim">
        <pc:chgData name="Amelia Moseley (1806461)" userId="S::1806461@student.uwtsd.ac.uk::48b99677-7b1a-412f-8eef-432771ac5901" providerId="AD" clId="Web-{59A4D460-3EEB-4A88-B22F-0132A30D7B55}" dt="2019-12-02T19:19:27.936" v="15"/>
        <pc:sldMkLst>
          <pc:docMk/>
          <pc:sldMk cId="3563180997" sldId="288"/>
        </pc:sldMkLst>
        <pc:picChg chg="add mod modCrop">
          <ac:chgData name="Amelia Moseley (1806461)" userId="S::1806461@student.uwtsd.ac.uk::48b99677-7b1a-412f-8eef-432771ac5901" providerId="AD" clId="Web-{59A4D460-3EEB-4A88-B22F-0132A30D7B55}" dt="2019-12-02T19:19:23.436" v="13" actId="1076"/>
          <ac:picMkLst>
            <pc:docMk/>
            <pc:sldMk cId="3563180997" sldId="288"/>
            <ac:picMk id="7" creationId="{BA6D6DCB-867C-4DE1-8048-9F8636FFBA6D}"/>
          </ac:picMkLst>
        </pc:picChg>
      </pc:sldChg>
    </pc:docChg>
  </pc:docChgLst>
  <pc:docChgLst>
    <pc:chgData name="Amelia Moseley (1806461)" userId="S::1806461@student.uwtsd.ac.uk::48b99677-7b1a-412f-8eef-432771ac5901" providerId="AD" clId="Web-{5B8F9D5A-AC37-4BF3-963A-EEB6A039848C}"/>
    <pc:docChg chg="modSld">
      <pc:chgData name="Amelia Moseley (1806461)" userId="S::1806461@student.uwtsd.ac.uk::48b99677-7b1a-412f-8eef-432771ac5901" providerId="AD" clId="Web-{5B8F9D5A-AC37-4BF3-963A-EEB6A039848C}" dt="2019-12-02T19:23:29.134" v="0"/>
      <pc:docMkLst>
        <pc:docMk/>
      </pc:docMkLst>
      <pc:sldChg chg="modTransition">
        <pc:chgData name="Amelia Moseley (1806461)" userId="S::1806461@student.uwtsd.ac.uk::48b99677-7b1a-412f-8eef-432771ac5901" providerId="AD" clId="Web-{5B8F9D5A-AC37-4BF3-963A-EEB6A039848C}" dt="2019-12-02T19:23:29.134" v="0"/>
        <pc:sldMkLst>
          <pc:docMk/>
          <pc:sldMk cId="3563180997" sldId="288"/>
        </pc:sldMkLst>
      </pc:sldChg>
    </pc:docChg>
  </pc:docChgLst>
  <pc:docChgLst>
    <pc:chgData name="Farhan Rahman (1802359)" userId="S::1802359@student.uwtsd.ac.uk::e6c5fd4a-2377-411b-944c-a39b761eb945" providerId="AD" clId="Web-{1F1E8295-2D3C-4D3C-A043-E765413D83AB}"/>
    <pc:docChg chg="addSld delSld modSld">
      <pc:chgData name="Farhan Rahman (1802359)" userId="S::1802359@student.uwtsd.ac.uk::e6c5fd4a-2377-411b-944c-a39b761eb945" providerId="AD" clId="Web-{1F1E8295-2D3C-4D3C-A043-E765413D83AB}" dt="2019-12-02T18:47:25.887" v="92"/>
      <pc:docMkLst>
        <pc:docMk/>
      </pc:docMkLst>
      <pc:sldChg chg="addSp delSp modSp">
        <pc:chgData name="Farhan Rahman (1802359)" userId="S::1802359@student.uwtsd.ac.uk::e6c5fd4a-2377-411b-944c-a39b761eb945" providerId="AD" clId="Web-{1F1E8295-2D3C-4D3C-A043-E765413D83AB}" dt="2019-12-02T18:46:04.231" v="82"/>
        <pc:sldMkLst>
          <pc:docMk/>
          <pc:sldMk cId="3910986829" sldId="271"/>
        </pc:sldMkLst>
        <pc:spChg chg="mod">
          <ac:chgData name="Farhan Rahman (1802359)" userId="S::1802359@student.uwtsd.ac.uk::e6c5fd4a-2377-411b-944c-a39b761eb945" providerId="AD" clId="Web-{1F1E8295-2D3C-4D3C-A043-E765413D83AB}" dt="2019-12-02T18:42:34.857" v="6" actId="20577"/>
          <ac:spMkLst>
            <pc:docMk/>
            <pc:sldMk cId="3910986829" sldId="271"/>
            <ac:spMk id="2" creationId="{C82C45FE-5AE3-4534-BF81-3146721BA74E}"/>
          </ac:spMkLst>
        </pc:spChg>
        <pc:spChg chg="mod">
          <ac:chgData name="Farhan Rahman (1802359)" userId="S::1802359@student.uwtsd.ac.uk::e6c5fd4a-2377-411b-944c-a39b761eb945" providerId="AD" clId="Web-{1F1E8295-2D3C-4D3C-A043-E765413D83AB}" dt="2019-12-02T18:44:53.184" v="73" actId="20577"/>
          <ac:spMkLst>
            <pc:docMk/>
            <pc:sldMk cId="3910986829" sldId="271"/>
            <ac:spMk id="3" creationId="{6BEAEBFE-9F18-4CC2-81D0-C3FE373A5CE0}"/>
          </ac:spMkLst>
        </pc:spChg>
        <pc:picChg chg="add del mod">
          <ac:chgData name="Farhan Rahman (1802359)" userId="S::1802359@student.uwtsd.ac.uk::e6c5fd4a-2377-411b-944c-a39b761eb945" providerId="AD" clId="Web-{1F1E8295-2D3C-4D3C-A043-E765413D83AB}" dt="2019-12-02T18:46:04.231" v="82"/>
          <ac:picMkLst>
            <pc:docMk/>
            <pc:sldMk cId="3910986829" sldId="271"/>
            <ac:picMk id="4" creationId="{08B56F4D-3361-4F3D-821E-C5D25D49FCF6}"/>
          </ac:picMkLst>
        </pc:picChg>
      </pc:sldChg>
      <pc:sldChg chg="addSp delSp modSp add del replId">
        <pc:chgData name="Farhan Rahman (1802359)" userId="S::1802359@student.uwtsd.ac.uk::e6c5fd4a-2377-411b-944c-a39b761eb945" providerId="AD" clId="Web-{1F1E8295-2D3C-4D3C-A043-E765413D83AB}" dt="2019-12-02T18:47:25.887" v="92"/>
        <pc:sldMkLst>
          <pc:docMk/>
          <pc:sldMk cId="1297718174" sldId="279"/>
        </pc:sldMkLst>
        <pc:spChg chg="add del mod">
          <ac:chgData name="Farhan Rahman (1802359)" userId="S::1802359@student.uwtsd.ac.uk::e6c5fd4a-2377-411b-944c-a39b761eb945" providerId="AD" clId="Web-{1F1E8295-2D3C-4D3C-A043-E765413D83AB}" dt="2019-12-02T18:46:58.965" v="88" actId="14100"/>
          <ac:spMkLst>
            <pc:docMk/>
            <pc:sldMk cId="1297718174" sldId="279"/>
            <ac:spMk id="3" creationId="{6BEAEBFE-9F18-4CC2-81D0-C3FE373A5CE0}"/>
          </ac:spMkLst>
        </pc:spChg>
        <pc:spChg chg="add del mod">
          <ac:chgData name="Farhan Rahman (1802359)" userId="S::1802359@student.uwtsd.ac.uk::e6c5fd4a-2377-411b-944c-a39b761eb945" providerId="AD" clId="Web-{1F1E8295-2D3C-4D3C-A043-E765413D83AB}" dt="2019-12-02T18:45:52.262" v="80"/>
          <ac:spMkLst>
            <pc:docMk/>
            <pc:sldMk cId="1297718174" sldId="279"/>
            <ac:spMk id="5" creationId="{C59642C3-CB83-4ACE-84B1-DA5A02751A3C}"/>
          </ac:spMkLst>
        </pc:spChg>
        <pc:picChg chg="add del mod ord">
          <ac:chgData name="Farhan Rahman (1802359)" userId="S::1802359@student.uwtsd.ac.uk::e6c5fd4a-2377-411b-944c-a39b761eb945" providerId="AD" clId="Web-{1F1E8295-2D3C-4D3C-A043-E765413D83AB}" dt="2019-12-02T18:45:49.340" v="79"/>
          <ac:picMkLst>
            <pc:docMk/>
            <pc:sldMk cId="1297718174" sldId="279"/>
            <ac:picMk id="6" creationId="{77390492-C16A-4147-A650-2985F67DA992}"/>
          </ac:picMkLst>
        </pc:picChg>
        <pc:picChg chg="add del mod">
          <ac:chgData name="Farhan Rahman (1802359)" userId="S::1802359@student.uwtsd.ac.uk::e6c5fd4a-2377-411b-944c-a39b761eb945" providerId="AD" clId="Web-{1F1E8295-2D3C-4D3C-A043-E765413D83AB}" dt="2019-12-02T18:47:16.965" v="91"/>
          <ac:picMkLst>
            <pc:docMk/>
            <pc:sldMk cId="1297718174" sldId="279"/>
            <ac:picMk id="8" creationId="{B3DDC677-91B5-4995-A663-6F52256DD524}"/>
          </ac:picMkLst>
        </pc:picChg>
      </pc:sldChg>
    </pc:docChg>
  </pc:docChgLst>
  <pc:docChgLst>
    <pc:chgData name="Sai Jangili (1908692)" userId="S::1908692@student.uwtsd.ac.uk::7ed87b49-07e1-4704-9bae-11eab6a4d22d" providerId="AD" clId="Web-{EBE16F4F-495D-4C84-BCB2-428A2BCEDEBD}"/>
    <pc:docChg chg="modSld">
      <pc:chgData name="Sai Jangili (1908692)" userId="S::1908692@student.uwtsd.ac.uk::7ed87b49-07e1-4704-9bae-11eab6a4d22d" providerId="AD" clId="Web-{EBE16F4F-495D-4C84-BCB2-428A2BCEDEBD}" dt="2019-12-03T20:42:27.708" v="34" actId="20577"/>
      <pc:docMkLst>
        <pc:docMk/>
      </pc:docMkLst>
      <pc:sldChg chg="modSp">
        <pc:chgData name="Sai Jangili (1908692)" userId="S::1908692@student.uwtsd.ac.uk::7ed87b49-07e1-4704-9bae-11eab6a4d22d" providerId="AD" clId="Web-{EBE16F4F-495D-4C84-BCB2-428A2BCEDEBD}" dt="2019-12-03T20:40:11.895" v="19" actId="20577"/>
        <pc:sldMkLst>
          <pc:docMk/>
          <pc:sldMk cId="3421566588" sldId="263"/>
        </pc:sldMkLst>
        <pc:spChg chg="mod">
          <ac:chgData name="Sai Jangili (1908692)" userId="S::1908692@student.uwtsd.ac.uk::7ed87b49-07e1-4704-9bae-11eab6a4d22d" providerId="AD" clId="Web-{EBE16F4F-495D-4C84-BCB2-428A2BCEDEBD}" dt="2019-12-03T20:40:11.895" v="19" actId="20577"/>
          <ac:spMkLst>
            <pc:docMk/>
            <pc:sldMk cId="3421566588" sldId="263"/>
            <ac:spMk id="3" creationId="{EA636B57-6EA2-4DDF-AB92-5424082A1B21}"/>
          </ac:spMkLst>
        </pc:spChg>
      </pc:sldChg>
      <pc:sldChg chg="modSp">
        <pc:chgData name="Sai Jangili (1908692)" userId="S::1908692@student.uwtsd.ac.uk::7ed87b49-07e1-4704-9bae-11eab6a4d22d" providerId="AD" clId="Web-{EBE16F4F-495D-4C84-BCB2-428A2BCEDEBD}" dt="2019-12-03T20:41:23.708" v="27" actId="20577"/>
        <pc:sldMkLst>
          <pc:docMk/>
          <pc:sldMk cId="540102514" sldId="273"/>
        </pc:sldMkLst>
        <pc:spChg chg="mod">
          <ac:chgData name="Sai Jangili (1908692)" userId="S::1908692@student.uwtsd.ac.uk::7ed87b49-07e1-4704-9bae-11eab6a4d22d" providerId="AD" clId="Web-{EBE16F4F-495D-4C84-BCB2-428A2BCEDEBD}" dt="2019-12-03T20:41:23.708" v="27" actId="20577"/>
          <ac:spMkLst>
            <pc:docMk/>
            <pc:sldMk cId="540102514" sldId="273"/>
            <ac:spMk id="3" creationId="{6BEAEBFE-9F18-4CC2-81D0-C3FE373A5CE0}"/>
          </ac:spMkLst>
        </pc:spChg>
      </pc:sldChg>
      <pc:sldChg chg="modSp">
        <pc:chgData name="Sai Jangili (1908692)" userId="S::1908692@student.uwtsd.ac.uk::7ed87b49-07e1-4704-9bae-11eab6a4d22d" providerId="AD" clId="Web-{EBE16F4F-495D-4C84-BCB2-428A2BCEDEBD}" dt="2019-12-03T20:41:03.333" v="23" actId="20577"/>
        <pc:sldMkLst>
          <pc:docMk/>
          <pc:sldMk cId="1692893974" sldId="287"/>
        </pc:sldMkLst>
        <pc:spChg chg="mod">
          <ac:chgData name="Sai Jangili (1908692)" userId="S::1908692@student.uwtsd.ac.uk::7ed87b49-07e1-4704-9bae-11eab6a4d22d" providerId="AD" clId="Web-{EBE16F4F-495D-4C84-BCB2-428A2BCEDEBD}" dt="2019-12-03T20:41:03.333" v="23" actId="20577"/>
          <ac:spMkLst>
            <pc:docMk/>
            <pc:sldMk cId="1692893974" sldId="287"/>
            <ac:spMk id="3" creationId="{6BEAEBFE-9F18-4CC2-81D0-C3FE373A5CE0}"/>
          </ac:spMkLst>
        </pc:spChg>
      </pc:sldChg>
      <pc:sldChg chg="modSp">
        <pc:chgData name="Sai Jangili (1908692)" userId="S::1908692@student.uwtsd.ac.uk::7ed87b49-07e1-4704-9bae-11eab6a4d22d" providerId="AD" clId="Web-{EBE16F4F-495D-4C84-BCB2-428A2BCEDEBD}" dt="2019-12-03T20:39:05.426" v="10" actId="20577"/>
        <pc:sldMkLst>
          <pc:docMk/>
          <pc:sldMk cId="1026609065" sldId="289"/>
        </pc:sldMkLst>
        <pc:spChg chg="mod">
          <ac:chgData name="Sai Jangili (1908692)" userId="S::1908692@student.uwtsd.ac.uk::7ed87b49-07e1-4704-9bae-11eab6a4d22d" providerId="AD" clId="Web-{EBE16F4F-495D-4C84-BCB2-428A2BCEDEBD}" dt="2019-12-03T20:39:05.426" v="10" actId="20577"/>
          <ac:spMkLst>
            <pc:docMk/>
            <pc:sldMk cId="1026609065" sldId="289"/>
            <ac:spMk id="3" creationId="{6BEAEBFE-9F18-4CC2-81D0-C3FE373A5CE0}"/>
          </ac:spMkLst>
        </pc:spChg>
      </pc:sldChg>
      <pc:sldChg chg="modSp">
        <pc:chgData name="Sai Jangili (1908692)" userId="S::1908692@student.uwtsd.ac.uk::7ed87b49-07e1-4704-9bae-11eab6a4d22d" providerId="AD" clId="Web-{EBE16F4F-495D-4C84-BCB2-428A2BCEDEBD}" dt="2019-12-03T20:39:22.629" v="15" actId="20577"/>
        <pc:sldMkLst>
          <pc:docMk/>
          <pc:sldMk cId="417974001" sldId="291"/>
        </pc:sldMkLst>
        <pc:spChg chg="mod">
          <ac:chgData name="Sai Jangili (1908692)" userId="S::1908692@student.uwtsd.ac.uk::7ed87b49-07e1-4704-9bae-11eab6a4d22d" providerId="AD" clId="Web-{EBE16F4F-495D-4C84-BCB2-428A2BCEDEBD}" dt="2019-12-03T20:39:22.629" v="15" actId="20577"/>
          <ac:spMkLst>
            <pc:docMk/>
            <pc:sldMk cId="417974001" sldId="291"/>
            <ac:spMk id="3" creationId="{6BEAEBFE-9F18-4CC2-81D0-C3FE373A5CE0}"/>
          </ac:spMkLst>
        </pc:spChg>
      </pc:sldChg>
      <pc:sldChg chg="modSp">
        <pc:chgData name="Sai Jangili (1908692)" userId="S::1908692@student.uwtsd.ac.uk::7ed87b49-07e1-4704-9bae-11eab6a4d22d" providerId="AD" clId="Web-{EBE16F4F-495D-4C84-BCB2-428A2BCEDEBD}" dt="2019-12-03T20:42:27.693" v="33" actId="20577"/>
        <pc:sldMkLst>
          <pc:docMk/>
          <pc:sldMk cId="3218659798" sldId="292"/>
        </pc:sldMkLst>
        <pc:spChg chg="mod">
          <ac:chgData name="Sai Jangili (1908692)" userId="S::1908692@student.uwtsd.ac.uk::7ed87b49-07e1-4704-9bae-11eab6a4d22d" providerId="AD" clId="Web-{EBE16F4F-495D-4C84-BCB2-428A2BCEDEBD}" dt="2019-12-03T20:42:27.693" v="33" actId="20577"/>
          <ac:spMkLst>
            <pc:docMk/>
            <pc:sldMk cId="3218659798" sldId="292"/>
            <ac:spMk id="3" creationId="{6BEAEBFE-9F18-4CC2-81D0-C3FE373A5CE0}"/>
          </ac:spMkLst>
        </pc:spChg>
      </pc:sldChg>
    </pc:docChg>
  </pc:docChgLst>
  <pc:docChgLst>
    <pc:chgData name="Kieran Ayres (P149775)" userId="S::kayres.149775@student.uwtsd.ac.uk::6f532403-db63-43a4-a2de-b7f8ca07cc59" providerId="AD" clId="Web-{D040D12A-7BCC-43A9-B808-E4B5F747B4D7}"/>
    <pc:docChg chg="addSld delSld modSld">
      <pc:chgData name="Kieran Ayres (P149775)" userId="S::kayres.149775@student.uwtsd.ac.uk::6f532403-db63-43a4-a2de-b7f8ca07cc59" providerId="AD" clId="Web-{D040D12A-7BCC-43A9-B808-E4B5F747B4D7}" dt="2019-12-03T10:53:12.109" v="10" actId="14100"/>
      <pc:docMkLst>
        <pc:docMk/>
      </pc:docMkLst>
      <pc:sldChg chg="addSp delSp modSp">
        <pc:chgData name="Kieran Ayres (P149775)" userId="S::kayres.149775@student.uwtsd.ac.uk::6f532403-db63-43a4-a2de-b7f8ca07cc59" providerId="AD" clId="Web-{D040D12A-7BCC-43A9-B808-E4B5F747B4D7}" dt="2019-12-03T10:53:12.109" v="10" actId="14100"/>
        <pc:sldMkLst>
          <pc:docMk/>
          <pc:sldMk cId="3445587441" sldId="262"/>
        </pc:sldMkLst>
        <pc:spChg chg="del">
          <ac:chgData name="Kieran Ayres (P149775)" userId="S::kayres.149775@student.uwtsd.ac.uk::6f532403-db63-43a4-a2de-b7f8ca07cc59" providerId="AD" clId="Web-{D040D12A-7BCC-43A9-B808-E4B5F747B4D7}" dt="2019-12-03T10:53:04.875" v="7"/>
          <ac:spMkLst>
            <pc:docMk/>
            <pc:sldMk cId="3445587441" sldId="262"/>
            <ac:spMk id="3" creationId="{6BEAEBFE-9F18-4CC2-81D0-C3FE373A5CE0}"/>
          </ac:spMkLst>
        </pc:spChg>
        <pc:spChg chg="add del mod">
          <ac:chgData name="Kieran Ayres (P149775)" userId="S::kayres.149775@student.uwtsd.ac.uk::6f532403-db63-43a4-a2de-b7f8ca07cc59" providerId="AD" clId="Web-{D040D12A-7BCC-43A9-B808-E4B5F747B4D7}" dt="2019-12-03T10:53:06.031" v="8"/>
          <ac:spMkLst>
            <pc:docMk/>
            <pc:sldMk cId="3445587441" sldId="262"/>
            <ac:spMk id="7" creationId="{8CA230F8-33F1-47A3-B6EE-2FE80D6C8B8E}"/>
          </ac:spMkLst>
        </pc:spChg>
        <pc:picChg chg="add del mod">
          <ac:chgData name="Kieran Ayres (P149775)" userId="S::kayres.149775@student.uwtsd.ac.uk::6f532403-db63-43a4-a2de-b7f8ca07cc59" providerId="AD" clId="Web-{D040D12A-7BCC-43A9-B808-E4B5F747B4D7}" dt="2019-12-03T10:52:30.063" v="1"/>
          <ac:picMkLst>
            <pc:docMk/>
            <pc:sldMk cId="3445587441" sldId="262"/>
            <ac:picMk id="4" creationId="{62D96C02-147A-4A49-A736-898EE444F9A9}"/>
          </ac:picMkLst>
        </pc:picChg>
        <pc:picChg chg="add mod ord">
          <ac:chgData name="Kieran Ayres (P149775)" userId="S::kayres.149775@student.uwtsd.ac.uk::6f532403-db63-43a4-a2de-b7f8ca07cc59" providerId="AD" clId="Web-{D040D12A-7BCC-43A9-B808-E4B5F747B4D7}" dt="2019-12-03T10:53:12.109" v="10" actId="14100"/>
          <ac:picMkLst>
            <pc:docMk/>
            <pc:sldMk cId="3445587441" sldId="262"/>
            <ac:picMk id="8" creationId="{6E9C16E4-6CBE-4638-89C6-ACC067A09301}"/>
          </ac:picMkLst>
        </pc:picChg>
      </pc:sldChg>
      <pc:sldChg chg="addSp delSp modSp new del">
        <pc:chgData name="Kieran Ayres (P149775)" userId="S::kayres.149775@student.uwtsd.ac.uk::6f532403-db63-43a4-a2de-b7f8ca07cc59" providerId="AD" clId="Web-{D040D12A-7BCC-43A9-B808-E4B5F747B4D7}" dt="2019-12-03T10:53:00.328" v="6"/>
        <pc:sldMkLst>
          <pc:docMk/>
          <pc:sldMk cId="3651818223" sldId="292"/>
        </pc:sldMkLst>
        <pc:spChg chg="del">
          <ac:chgData name="Kieran Ayres (P149775)" userId="S::kayres.149775@student.uwtsd.ac.uk::6f532403-db63-43a4-a2de-b7f8ca07cc59" providerId="AD" clId="Web-{D040D12A-7BCC-43A9-B808-E4B5F747B4D7}" dt="2019-12-03T10:52:36.297" v="3"/>
          <ac:spMkLst>
            <pc:docMk/>
            <pc:sldMk cId="3651818223" sldId="292"/>
            <ac:spMk id="3" creationId="{BE2E4379-FD68-4638-A7BC-3481B2E212CA}"/>
          </ac:spMkLst>
        </pc:spChg>
        <pc:spChg chg="add mod">
          <ac:chgData name="Kieran Ayres (P149775)" userId="S::kayres.149775@student.uwtsd.ac.uk::6f532403-db63-43a4-a2de-b7f8ca07cc59" providerId="AD" clId="Web-{D040D12A-7BCC-43A9-B808-E4B5F747B4D7}" dt="2019-12-03T10:52:43.781" v="5"/>
          <ac:spMkLst>
            <pc:docMk/>
            <pc:sldMk cId="3651818223" sldId="292"/>
            <ac:spMk id="7" creationId="{9D0E2891-927B-402C-9B52-3DB17091904D}"/>
          </ac:spMkLst>
        </pc:spChg>
        <pc:picChg chg="add del mod ord">
          <ac:chgData name="Kieran Ayres (P149775)" userId="S::kayres.149775@student.uwtsd.ac.uk::6f532403-db63-43a4-a2de-b7f8ca07cc59" providerId="AD" clId="Web-{D040D12A-7BCC-43A9-B808-E4B5F747B4D7}" dt="2019-12-03T10:52:43.781" v="5"/>
          <ac:picMkLst>
            <pc:docMk/>
            <pc:sldMk cId="3651818223" sldId="292"/>
            <ac:picMk id="4" creationId="{322DB5B2-A4CF-4C0A-9E29-7418009B8FDE}"/>
          </ac:picMkLst>
        </pc:picChg>
      </pc:sldChg>
    </pc:docChg>
  </pc:docChgLst>
  <pc:docChgLst>
    <pc:chgData name="Sai Jangili (1908692)" userId="S::1908692@student.uwtsd.ac.uk::7ed87b49-07e1-4704-9bae-11eab6a4d22d" providerId="AD" clId="Web-{33EBC73E-9120-4589-B59B-4F3DAB3CB3B5}"/>
    <pc:docChg chg="modSld">
      <pc:chgData name="Sai Jangili (1908692)" userId="S::1908692@student.uwtsd.ac.uk::7ed87b49-07e1-4704-9bae-11eab6a4d22d" providerId="AD" clId="Web-{33EBC73E-9120-4589-B59B-4F3DAB3CB3B5}" dt="2019-12-03T15:11:16.532" v="570" actId="14100"/>
      <pc:docMkLst>
        <pc:docMk/>
      </pc:docMkLst>
      <pc:sldChg chg="modSp">
        <pc:chgData name="Sai Jangili (1908692)" userId="S::1908692@student.uwtsd.ac.uk::7ed87b49-07e1-4704-9bae-11eab6a4d22d" providerId="AD" clId="Web-{33EBC73E-9120-4589-B59B-4F3DAB3CB3B5}" dt="2019-12-03T15:07:54.030" v="560" actId="20577"/>
        <pc:sldMkLst>
          <pc:docMk/>
          <pc:sldMk cId="1026609065" sldId="289"/>
        </pc:sldMkLst>
        <pc:spChg chg="mod">
          <ac:chgData name="Sai Jangili (1908692)" userId="S::1908692@student.uwtsd.ac.uk::7ed87b49-07e1-4704-9bae-11eab6a4d22d" providerId="AD" clId="Web-{33EBC73E-9120-4589-B59B-4F3DAB3CB3B5}" dt="2019-12-03T15:07:54.030" v="560" actId="20577"/>
          <ac:spMkLst>
            <pc:docMk/>
            <pc:sldMk cId="1026609065" sldId="289"/>
            <ac:spMk id="3" creationId="{6BEAEBFE-9F18-4CC2-81D0-C3FE373A5CE0}"/>
          </ac:spMkLst>
        </pc:spChg>
      </pc:sldChg>
      <pc:sldChg chg="addSp delSp modSp mod setBg">
        <pc:chgData name="Sai Jangili (1908692)" userId="S::1908692@student.uwtsd.ac.uk::7ed87b49-07e1-4704-9bae-11eab6a4d22d" providerId="AD" clId="Web-{33EBC73E-9120-4589-B59B-4F3DAB3CB3B5}" dt="2019-12-03T15:11:16.532" v="570" actId="14100"/>
        <pc:sldMkLst>
          <pc:docMk/>
          <pc:sldMk cId="3218659798" sldId="292"/>
        </pc:sldMkLst>
        <pc:spChg chg="mod">
          <ac:chgData name="Sai Jangili (1908692)" userId="S::1908692@student.uwtsd.ac.uk::7ed87b49-07e1-4704-9bae-11eab6a4d22d" providerId="AD" clId="Web-{33EBC73E-9120-4589-B59B-4F3DAB3CB3B5}" dt="2019-12-03T15:06:32.201" v="546"/>
          <ac:spMkLst>
            <pc:docMk/>
            <pc:sldMk cId="3218659798" sldId="292"/>
            <ac:spMk id="2" creationId="{C82C45FE-5AE3-4534-BF81-3146721BA74E}"/>
          </ac:spMkLst>
        </pc:spChg>
        <pc:spChg chg="mod">
          <ac:chgData name="Sai Jangili (1908692)" userId="S::1908692@student.uwtsd.ac.uk::7ed87b49-07e1-4704-9bae-11eab6a4d22d" providerId="AD" clId="Web-{33EBC73E-9120-4589-B59B-4F3DAB3CB3B5}" dt="2019-12-03T15:07:34.546" v="547" actId="20577"/>
          <ac:spMkLst>
            <pc:docMk/>
            <pc:sldMk cId="3218659798" sldId="292"/>
            <ac:spMk id="3" creationId="{6BEAEBFE-9F18-4CC2-81D0-C3FE373A5CE0}"/>
          </ac:spMkLst>
        </pc:spChg>
        <pc:spChg chg="add del">
          <ac:chgData name="Sai Jangili (1908692)" userId="S::1908692@student.uwtsd.ac.uk::7ed87b49-07e1-4704-9bae-11eab6a4d22d" providerId="AD" clId="Web-{33EBC73E-9120-4589-B59B-4F3DAB3CB3B5}" dt="2019-12-03T15:06:32.201" v="546"/>
          <ac:spMkLst>
            <pc:docMk/>
            <pc:sldMk cId="3218659798" sldId="292"/>
            <ac:spMk id="16" creationId="{8D70B121-56F4-4848-B38B-182089D909FA}"/>
          </ac:spMkLst>
        </pc:spChg>
        <pc:spChg chg="add del">
          <ac:chgData name="Sai Jangili (1908692)" userId="S::1908692@student.uwtsd.ac.uk::7ed87b49-07e1-4704-9bae-11eab6a4d22d" providerId="AD" clId="Web-{33EBC73E-9120-4589-B59B-4F3DAB3CB3B5}" dt="2019-12-03T15:06:32.201" v="546"/>
          <ac:spMkLst>
            <pc:docMk/>
            <pc:sldMk cId="3218659798" sldId="292"/>
            <ac:spMk id="23" creationId="{1AC19E41-BCF2-4F35-97A7-2A45ED58A517}"/>
          </ac:spMkLst>
        </pc:spChg>
        <pc:picChg chg="add del mod">
          <ac:chgData name="Sai Jangili (1908692)" userId="S::1908692@student.uwtsd.ac.uk::7ed87b49-07e1-4704-9bae-11eab6a4d22d" providerId="AD" clId="Web-{33EBC73E-9120-4589-B59B-4F3DAB3CB3B5}" dt="2019-12-03T15:10:35.282" v="564"/>
          <ac:picMkLst>
            <pc:docMk/>
            <pc:sldMk cId="3218659798" sldId="292"/>
            <ac:picMk id="4" creationId="{2C1DF64C-97CB-4DDF-A3D5-66B5BF747ABE}"/>
          </ac:picMkLst>
        </pc:picChg>
        <pc:picChg chg="add mod">
          <ac:chgData name="Sai Jangili (1908692)" userId="S::1908692@student.uwtsd.ac.uk::7ed87b49-07e1-4704-9bae-11eab6a4d22d" providerId="AD" clId="Web-{33EBC73E-9120-4589-B59B-4F3DAB3CB3B5}" dt="2019-12-03T15:11:16.532" v="570" actId="14100"/>
          <ac:picMkLst>
            <pc:docMk/>
            <pc:sldMk cId="3218659798" sldId="292"/>
            <ac:picMk id="6" creationId="{6590FB18-188C-4AA2-8DA7-DEE50752F7C1}"/>
          </ac:picMkLst>
        </pc:picChg>
        <pc:cxnChg chg="add del">
          <ac:chgData name="Sai Jangili (1908692)" userId="S::1908692@student.uwtsd.ac.uk::7ed87b49-07e1-4704-9bae-11eab6a4d22d" providerId="AD" clId="Web-{33EBC73E-9120-4589-B59B-4F3DAB3CB3B5}" dt="2019-12-03T15:06:32.201" v="546"/>
          <ac:cxnSpMkLst>
            <pc:docMk/>
            <pc:sldMk cId="3218659798" sldId="292"/>
            <ac:cxnSpMk id="18" creationId="{2D72A2C9-F3CA-4216-8BAD-FA4C970C3C4E}"/>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F572B7-2ACD-46A0-8C98-2B2FB72ECC3C}" type="datetimeFigureOut">
              <a:rPr lang="en-GB" smtClean="0"/>
              <a:pPr/>
              <a:t>04/12/2019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A291C9-8F45-46F9-AFA0-AA819D69C6A4}" type="slidenum">
              <a:rPr lang="en-GB" smtClean="0"/>
              <a:pPr/>
              <a:t>‹#›</a:t>
            </a:fld>
            <a:endParaRPr lang="en-GB"/>
          </a:p>
        </p:txBody>
      </p:sp>
    </p:spTree>
    <p:extLst>
      <p:ext uri="{BB962C8B-B14F-4D97-AF65-F5344CB8AC3E}">
        <p14:creationId xmlns="" xmlns:p14="http://schemas.microsoft.com/office/powerpoint/2010/main" val="35446629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6F0ED70-7D98-4085-B704-52DC16CC54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 xmlns:a16="http://schemas.microsoft.com/office/drawing/2014/main" id="{6A9D1932-5088-4F57-98C4-7484B03388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1C4F5852-FE35-43CB-B413-62A33A45B71A}"/>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93086130-1682-4037-B83F-E5A852657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62507556-921C-4406-BDC8-E2AFE71C6F1B}"/>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4009807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40AE508-4156-4FE2-92D6-4246D24A96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938094D8-8285-4490-9C6D-A246475B25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49A02734-8477-4F38-AFCE-F3B1FC892806}"/>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DE46A03D-AA3D-47F6-910B-DA864F91EE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28FE7BFD-CE50-4074-9A2C-ACD1E3FBEC99}"/>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554498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22E6540-7EDF-4DFD-9B1F-0E43278DD4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 xmlns:a16="http://schemas.microsoft.com/office/drawing/2014/main" id="{5F692E5E-43FE-473D-A847-D5A438B7038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EDDF840B-CC8D-490E-9859-A456C19AFD8B}"/>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6BAF58C6-60F3-467E-8DFD-420C3A684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17DE141-CE71-4548-A15C-44AE19C7E7BD}"/>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604578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26A72D5-88B6-4CB3-845F-A8279826AA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8344ADF0-C829-4FD0-9E79-913CF11D0E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 xmlns:a16="http://schemas.microsoft.com/office/drawing/2014/main" id="{04FE8EE6-3487-4945-A23A-237C0104C3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 xmlns:a16="http://schemas.microsoft.com/office/drawing/2014/main" id="{6850A042-797A-4E44-BD65-DEA93E0DD0C1}"/>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6" name="Footer Placeholder 5">
            <a:extLst>
              <a:ext uri="{FF2B5EF4-FFF2-40B4-BE49-F238E27FC236}">
                <a16:creationId xmlns="" xmlns:a16="http://schemas.microsoft.com/office/drawing/2014/main" id="{A703E124-7A94-4342-8BA1-753C4DD482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78FFE2A-38D5-4D4C-A02D-B1E70EDBB1BB}"/>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73686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F6BAB63-0AE4-4353-89BA-000EFDC5B7C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36E9B417-A91B-48E3-A2E8-BC85EAA63F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 xmlns:a16="http://schemas.microsoft.com/office/drawing/2014/main" id="{308A5FC6-AE28-4C2C-9634-F6055DA0447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 xmlns:a16="http://schemas.microsoft.com/office/drawing/2014/main" id="{0920D7D5-36F1-43E6-A267-B9AC267C6E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 xmlns:a16="http://schemas.microsoft.com/office/drawing/2014/main" id="{B051F0C2-1769-4A7F-93C0-9C17611A22C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 xmlns:a16="http://schemas.microsoft.com/office/drawing/2014/main" id="{4EBE16A2-14C2-4CE0-B9EE-83BE696F285F}"/>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8" name="Footer Placeholder 7">
            <a:extLst>
              <a:ext uri="{FF2B5EF4-FFF2-40B4-BE49-F238E27FC236}">
                <a16:creationId xmlns="" xmlns:a16="http://schemas.microsoft.com/office/drawing/2014/main" id="{33810A26-7D79-4F5A-87DF-CE667DC7A1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7AB4561C-6449-4BB4-AC1B-3D0EF2081B6D}"/>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1254391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6236DB0-6AD5-4C50-9BCB-85718B33FD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 xmlns:a16="http://schemas.microsoft.com/office/drawing/2014/main" id="{27571ADC-690F-4169-B65B-92C62CE9C47A}"/>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4" name="Footer Placeholder 3">
            <a:extLst>
              <a:ext uri="{FF2B5EF4-FFF2-40B4-BE49-F238E27FC236}">
                <a16:creationId xmlns="" xmlns:a16="http://schemas.microsoft.com/office/drawing/2014/main" id="{8328A3E3-CA56-4683-8F12-5BE7BA22CDE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43925400-BAD4-4687-B966-3F0CA284054E}"/>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413729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04032588-359C-4671-B018-23F6424FA3A8}"/>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3" name="Footer Placeholder 2">
            <a:extLst>
              <a:ext uri="{FF2B5EF4-FFF2-40B4-BE49-F238E27FC236}">
                <a16:creationId xmlns="" xmlns:a16="http://schemas.microsoft.com/office/drawing/2014/main" id="{3B48D19F-8894-4A12-BEDB-A5203D2AA4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671F7BE3-D7AB-4881-AA51-9BDD3C15CD82}"/>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703447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DB5CF92-8A27-4B59-BFEC-A4AAE4D3AFB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 xmlns:a16="http://schemas.microsoft.com/office/drawing/2014/main" id="{2A25729C-D88D-479B-957B-E46340922E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 xmlns:a16="http://schemas.microsoft.com/office/drawing/2014/main" id="{B53EBF01-E725-4EEE-87C6-466638918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9105D30C-6579-45C5-B09A-9CBBCA93A679}"/>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6" name="Footer Placeholder 5">
            <a:extLst>
              <a:ext uri="{FF2B5EF4-FFF2-40B4-BE49-F238E27FC236}">
                <a16:creationId xmlns="" xmlns:a16="http://schemas.microsoft.com/office/drawing/2014/main" id="{0E754EBC-29BC-453E-BD87-1FF2D81B582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749474D1-8CAE-4832-A8AA-F3C4F67B4B9A}"/>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638320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FACFC07-0EBA-43E3-B7C2-F033B3B09D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 xmlns:a16="http://schemas.microsoft.com/office/drawing/2014/main" id="{2FC97BB9-B021-44DC-89C3-D428EA32F2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7BDE9893-2471-406A-8246-E58618CE7F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 xmlns:a16="http://schemas.microsoft.com/office/drawing/2014/main" id="{1B30D4C0-7469-4C7C-BDC7-799C89218339}"/>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6" name="Footer Placeholder 5">
            <a:extLst>
              <a:ext uri="{FF2B5EF4-FFF2-40B4-BE49-F238E27FC236}">
                <a16:creationId xmlns="" xmlns:a16="http://schemas.microsoft.com/office/drawing/2014/main" id="{8914F4E5-581C-4A70-BC3A-DA796456AA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2CF28951-0FF1-4B0B-8901-9B6233AD90AC}"/>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380008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E1EDCC1-69D7-4D41-9F0A-B57AB60526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39EE132D-9471-48E7-8070-F0884A207A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5DACEA97-B76F-47B3-AF87-150C4885D910}"/>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7F01F08B-B40E-44F5-892D-8B93B0C4B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B3C1E913-AB84-4873-87D4-9BC3D83A4270}"/>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307559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AF1C6165-B94D-4153-AB8D-D2488BA3A3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 xmlns:a16="http://schemas.microsoft.com/office/drawing/2014/main" id="{130F285C-588E-4CEC-9A94-F7B6186667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A9596D79-964B-45D5-BA32-2105B3E80F3A}"/>
              </a:ext>
            </a:extLst>
          </p:cNvPr>
          <p:cNvSpPr>
            <a:spLocks noGrp="1"/>
          </p:cNvSpPr>
          <p:nvPr>
            <p:ph type="dt" sz="half" idx="10"/>
          </p:nvPr>
        </p:nvSpPr>
        <p:spPr/>
        <p:txBody>
          <a:body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2805B96D-C693-49BA-8792-644429F5B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56192AA3-10EC-4B81-8801-2F8081B244B6}"/>
              </a:ext>
            </a:extLst>
          </p:cNvPr>
          <p:cNvSpPr>
            <a:spLocks noGrp="1"/>
          </p:cNvSpPr>
          <p:nvPr>
            <p:ph type="sldNum" sz="quarter" idx="12"/>
          </p:nvPr>
        </p:nvSpPr>
        <p:spPr/>
        <p:txBody>
          <a:body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1816546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3">
                <a:lumMod val="67000"/>
              </a:schemeClr>
            </a:gs>
            <a:gs pos="58000">
              <a:schemeClr val="accent3">
                <a:lumMod val="97000"/>
                <a:lumOff val="3000"/>
              </a:schemeClr>
            </a:gs>
            <a:gs pos="100000">
              <a:schemeClr val="accent3">
                <a:lumMod val="60000"/>
                <a:lumOff val="40000"/>
              </a:schemeClr>
            </a:gs>
          </a:gsLst>
          <a:lin ang="162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D8D0247E-53FA-49E8-83BF-A8E27B367F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 xmlns:a16="http://schemas.microsoft.com/office/drawing/2014/main" id="{9C63DA25-D8CF-4E5E-8D7F-B97AA71DAC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4CEDB4-AA1C-44F4-B706-6E610E3E7F3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3CF75E-79DB-4657-A3A8-2ED46CC7AC56}" type="datetimeFigureOut">
              <a:rPr lang="en-GB" smtClean="0"/>
              <a:pPr/>
              <a:t>04/12/2019</a:t>
            </a:fld>
            <a:endParaRPr lang="en-GB"/>
          </a:p>
        </p:txBody>
      </p:sp>
      <p:sp>
        <p:nvSpPr>
          <p:cNvPr id="5" name="Footer Placeholder 4">
            <a:extLst>
              <a:ext uri="{FF2B5EF4-FFF2-40B4-BE49-F238E27FC236}">
                <a16:creationId xmlns="" xmlns:a16="http://schemas.microsoft.com/office/drawing/2014/main" id="{722F05CB-BFD5-4847-8852-59ECAA3F3CB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 xmlns:a16="http://schemas.microsoft.com/office/drawing/2014/main" id="{148469FF-71C1-48CB-B88D-DD2C3BCE89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39CBCC-E027-43A4-BDDE-6F10A6DBE9EE}" type="slidenum">
              <a:rPr lang="en-GB" smtClean="0"/>
              <a:pPr/>
              <a:t>‹#›</a:t>
            </a:fld>
            <a:endParaRPr lang="en-GB"/>
          </a:p>
        </p:txBody>
      </p:sp>
    </p:spTree>
    <p:extLst>
      <p:ext uri="{BB962C8B-B14F-4D97-AF65-F5344CB8AC3E}">
        <p14:creationId xmlns="" xmlns:p14="http://schemas.microsoft.com/office/powerpoint/2010/main" val="20425826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Planning and Production</a:t>
            </a:r>
            <a:r>
              <a:rPr lang="en-GB" dirty="0"/>
              <a:t/>
            </a:r>
            <a:br>
              <a:rPr lang="en-GB" dirty="0"/>
            </a:br>
            <a:r>
              <a:rPr lang="en-GB" sz="3200" dirty="0"/>
              <a:t>Sai</a:t>
            </a:r>
            <a:r>
              <a:rPr lang="en-GB" sz="3200" dirty="0">
                <a:cs typeface="Calibri Light"/>
              </a:rPr>
              <a:t> </a:t>
            </a:r>
            <a:r>
              <a:rPr lang="en-GB" sz="3200" dirty="0" smtClean="0">
                <a:cs typeface="Calibri Light"/>
              </a:rPr>
              <a:t>Harsha</a:t>
            </a:r>
            <a:br>
              <a:rPr lang="en-GB" sz="3200" dirty="0" smtClean="0">
                <a:cs typeface="Calibri Light"/>
              </a:rPr>
            </a:br>
            <a:r>
              <a:rPr lang="en-GB" sz="3200" dirty="0" smtClean="0">
                <a:cs typeface="Calibri Light"/>
              </a:rPr>
              <a:t>Jangili</a:t>
            </a:r>
            <a:br>
              <a:rPr lang="en-GB" sz="3200" dirty="0" smtClean="0">
                <a:cs typeface="Calibri Light"/>
              </a:rPr>
            </a:br>
            <a:r>
              <a:rPr lang="en-GB" sz="3200" dirty="0" smtClean="0">
                <a:cs typeface="Calibri Light"/>
              </a:rPr>
              <a:t>1908692</a:t>
            </a:r>
            <a:endParaRPr lang="en-GB" sz="3200" dirty="0">
              <a:cs typeface="Calibri Light"/>
            </a:endParaRP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anchor="ctr">
            <a:normAutofit/>
          </a:bodyPr>
          <a:lstStyle/>
          <a:p>
            <a:pPr algn="just"/>
            <a:r>
              <a:rPr lang="en-GB" sz="2400" dirty="0" err="1">
                <a:cs typeface="Calibri"/>
              </a:rPr>
              <a:t>Iam</a:t>
            </a:r>
            <a:r>
              <a:rPr lang="en-GB" sz="2400" dirty="0">
                <a:cs typeface="Calibri"/>
              </a:rPr>
              <a:t> studying Web development.</a:t>
            </a:r>
            <a:endParaRPr lang="en-US" dirty="0"/>
          </a:p>
          <a:p>
            <a:pPr algn="just"/>
            <a:r>
              <a:rPr lang="en-GB" sz="2400" dirty="0">
                <a:cs typeface="Calibri"/>
              </a:rPr>
              <a:t>My role is to research and document finding around the Neural Network.</a:t>
            </a:r>
          </a:p>
          <a:p>
            <a:pPr algn="just"/>
            <a:r>
              <a:rPr lang="en-GB" sz="2400" dirty="0">
                <a:cs typeface="Calibri"/>
              </a:rPr>
              <a:t>Being a research analyst I will be giving a brief explanation about Neural networks. </a:t>
            </a:r>
          </a:p>
          <a:p>
            <a:pPr algn="just"/>
            <a:r>
              <a:rPr lang="en-GB" sz="2400" dirty="0">
                <a:cs typeface="Calibri"/>
              </a:rPr>
              <a:t>I will be also explaining about the type of neural network we will be using in our project.</a:t>
            </a:r>
            <a:endParaRPr lang="en-GB" sz="2400">
              <a:cs typeface="Calibri"/>
            </a:endParaRPr>
          </a:p>
          <a:p>
            <a:pPr marL="0" indent="0" algn="just">
              <a:buNone/>
            </a:pPr>
            <a:endParaRPr lang="en-GB" sz="2400">
              <a:cs typeface="Calibri"/>
            </a:endParaRPr>
          </a:p>
        </p:txBody>
      </p:sp>
    </p:spTree>
    <p:extLst>
      <p:ext uri="{BB962C8B-B14F-4D97-AF65-F5344CB8AC3E}">
        <p14:creationId xmlns="" xmlns:p14="http://schemas.microsoft.com/office/powerpoint/2010/main" val="540102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Planning and Production</a:t>
            </a:r>
            <a:r>
              <a:rPr lang="en-GB"/>
              <a:t/>
            </a:r>
            <a:br>
              <a:rPr lang="en-GB"/>
            </a:br>
            <a:r>
              <a:rPr lang="en-GB" sz="3200">
                <a:cs typeface="Calibri Light"/>
              </a:rPr>
              <a:t>Neural Network</a:t>
            </a: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anchor="ctr">
            <a:normAutofit fontScale="92500" lnSpcReduction="10000"/>
          </a:bodyPr>
          <a:lstStyle/>
          <a:p>
            <a:pPr algn="just"/>
            <a:endParaRPr lang="en-GB" sz="2400">
              <a:cs typeface="Calibri"/>
            </a:endParaRPr>
          </a:p>
          <a:p>
            <a:pPr algn="just"/>
            <a:endParaRPr lang="en-GB" sz="2400">
              <a:cs typeface="Calibri"/>
            </a:endParaRPr>
          </a:p>
          <a:p>
            <a:pPr algn="just"/>
            <a:r>
              <a:rPr lang="en-GB" sz="2400">
                <a:cs typeface="Calibri"/>
              </a:rPr>
              <a:t>Neural network is procedure modelled and designed for reorganization of patterns.</a:t>
            </a:r>
            <a:endParaRPr lang="en-GB">
              <a:cs typeface="Calibri" panose="020F0502020204030204"/>
            </a:endParaRPr>
          </a:p>
          <a:p>
            <a:pPr algn="just"/>
            <a:r>
              <a:rPr lang="en-GB" sz="2400">
                <a:cs typeface="Calibri"/>
              </a:rPr>
              <a:t>These are used to increase the precision of image analyzation.</a:t>
            </a:r>
          </a:p>
          <a:p>
            <a:pPr algn="just"/>
            <a:r>
              <a:rPr lang="en-GB" sz="2400">
                <a:cs typeface="Calibri"/>
              </a:rPr>
              <a:t>It uses a 3-D structure where each set will analyse a specific region of an image given.</a:t>
            </a:r>
          </a:p>
          <a:p>
            <a:pPr algn="just"/>
            <a:r>
              <a:rPr lang="en-GB" sz="2400">
                <a:cs typeface="Calibri"/>
              </a:rPr>
              <a:t>The information of the neural network is depended on the quality of the image I.e. the more quality of image given the more information the neural network collects from the image.</a:t>
            </a:r>
          </a:p>
          <a:p>
            <a:pPr algn="just"/>
            <a:r>
              <a:rPr lang="en-GB" sz="2400">
                <a:ea typeface="+mn-lt"/>
                <a:cs typeface="+mn-lt"/>
              </a:rPr>
              <a:t>Neural networks figure out small parts of an image given to it like hair, nose, ears....etc.</a:t>
            </a:r>
          </a:p>
          <a:p>
            <a:pPr algn="just"/>
            <a:endParaRPr lang="en-GB" sz="2400">
              <a:cs typeface="Calibri"/>
            </a:endParaRPr>
          </a:p>
          <a:p>
            <a:pPr algn="just"/>
            <a:endParaRPr lang="en-GB" sz="2400">
              <a:cs typeface="Calibri"/>
            </a:endParaRPr>
          </a:p>
          <a:p>
            <a:pPr algn="just"/>
            <a:endParaRPr lang="en-GB" sz="2400">
              <a:cs typeface="Calibri"/>
            </a:endParaRPr>
          </a:p>
        </p:txBody>
      </p:sp>
    </p:spTree>
    <p:extLst>
      <p:ext uri="{BB962C8B-B14F-4D97-AF65-F5344CB8AC3E}">
        <p14:creationId xmlns="" xmlns:p14="http://schemas.microsoft.com/office/powerpoint/2010/main" val="1026609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Planning and Production</a:t>
            </a:r>
            <a:r>
              <a:rPr lang="en-GB"/>
              <a:t/>
            </a:r>
            <a:br>
              <a:rPr lang="en-GB"/>
            </a:br>
            <a:r>
              <a:rPr lang="en-GB" sz="3200">
                <a:cs typeface="Calibri Light"/>
              </a:rPr>
              <a:t>Convolutional Neural networks</a:t>
            </a: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anchor="ctr">
            <a:normAutofit/>
          </a:bodyPr>
          <a:lstStyle/>
          <a:p>
            <a:pPr algn="just"/>
            <a:r>
              <a:rPr lang="en-GB" sz="2400">
                <a:cs typeface="Calibri"/>
              </a:rPr>
              <a:t>There are many different types in neural networks and each of them have a different role.</a:t>
            </a:r>
            <a:endParaRPr lang="en-US"/>
          </a:p>
          <a:p>
            <a:pPr algn="just"/>
            <a:r>
              <a:rPr lang="en-GB" sz="2400">
                <a:cs typeface="Calibri"/>
              </a:rPr>
              <a:t>For the image recognition we will be using Convolutional Neural Network(CNN).</a:t>
            </a:r>
          </a:p>
          <a:p>
            <a:pPr algn="just"/>
            <a:r>
              <a:rPr lang="en-GB" sz="2400">
                <a:cs typeface="Calibri"/>
              </a:rPr>
              <a:t>The connectivity pattern of the neurons in CNN is like a human brain.</a:t>
            </a:r>
          </a:p>
          <a:p>
            <a:pPr algn="just"/>
            <a:r>
              <a:rPr lang="en-GB" sz="2400">
                <a:cs typeface="Calibri"/>
              </a:rPr>
              <a:t>When an image is shown to CNN it sees an array of pixels in the image.</a:t>
            </a:r>
          </a:p>
          <a:p>
            <a:pPr algn="just"/>
            <a:endParaRPr lang="en-GB" sz="2400">
              <a:cs typeface="Calibri"/>
            </a:endParaRPr>
          </a:p>
          <a:p>
            <a:pPr algn="just"/>
            <a:endParaRPr lang="en-GB" sz="2400">
              <a:cs typeface="Calibri"/>
            </a:endParaRPr>
          </a:p>
          <a:p>
            <a:pPr algn="just"/>
            <a:endParaRPr lang="en-GB" sz="2400">
              <a:cs typeface="Calibri"/>
            </a:endParaRPr>
          </a:p>
        </p:txBody>
      </p:sp>
      <p:pic>
        <p:nvPicPr>
          <p:cNvPr id="4" name="Picture 4" descr="A elephant that is standing in the grass&#10;&#10;Description generated with very high confidence">
            <a:extLst>
              <a:ext uri="{FF2B5EF4-FFF2-40B4-BE49-F238E27FC236}">
                <a16:creationId xmlns="" xmlns:a16="http://schemas.microsoft.com/office/drawing/2014/main" id="{3F2EC0E3-0F21-4B5D-8163-8C64968607A9}"/>
              </a:ext>
            </a:extLst>
          </p:cNvPr>
          <p:cNvPicPr>
            <a:picLocks noChangeAspect="1"/>
          </p:cNvPicPr>
          <p:nvPr/>
        </p:nvPicPr>
        <p:blipFill>
          <a:blip r:embed="rId2"/>
          <a:stretch>
            <a:fillRect/>
          </a:stretch>
        </p:blipFill>
        <p:spPr>
          <a:xfrm>
            <a:off x="5130800" y="4401236"/>
            <a:ext cx="6223000" cy="2157628"/>
          </a:xfrm>
          <a:prstGeom prst="rect">
            <a:avLst/>
          </a:prstGeom>
        </p:spPr>
      </p:pic>
    </p:spTree>
    <p:extLst>
      <p:ext uri="{BB962C8B-B14F-4D97-AF65-F5344CB8AC3E}">
        <p14:creationId xmlns="" xmlns:p14="http://schemas.microsoft.com/office/powerpoint/2010/main" val="4179740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Planning and Production</a:t>
            </a:r>
            <a:r>
              <a:rPr lang="en-GB"/>
              <a:t/>
            </a:r>
            <a:br>
              <a:rPr lang="en-GB"/>
            </a:br>
            <a:r>
              <a:rPr lang="en-GB" sz="3600">
                <a:cs typeface="Calibri Light"/>
              </a:rPr>
              <a:t>Operation of CNN</a:t>
            </a:r>
            <a:endParaRPr lang="en-GB" sz="3600">
              <a:solidFill>
                <a:srgbClr val="000000"/>
              </a:solidFill>
              <a:cs typeface="Calibri Light"/>
            </a:endParaRP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anchor="ctr">
            <a:normAutofit/>
          </a:bodyPr>
          <a:lstStyle/>
          <a:p>
            <a:pPr algn="just"/>
            <a:r>
              <a:rPr lang="en-US" sz="2400">
                <a:cs typeface="Calibri"/>
              </a:rPr>
              <a:t>Before starting the program the CNN first learns the information and it begins to collect the data.</a:t>
            </a:r>
            <a:endParaRPr lang="en-US">
              <a:cs typeface="Calibri" panose="020F0502020204030204"/>
            </a:endParaRPr>
          </a:p>
          <a:p>
            <a:pPr algn="just"/>
            <a:r>
              <a:rPr lang="en-GB" sz="2400">
                <a:cs typeface="Calibri"/>
              </a:rPr>
              <a:t>Each neuron in CNN collects some information from the image provided and then it applies a process called activation of function which will be generating the result.</a:t>
            </a:r>
          </a:p>
          <a:p>
            <a:pPr algn="just"/>
            <a:r>
              <a:rPr lang="en-GB" sz="2400">
                <a:cs typeface="Calibri"/>
              </a:rPr>
              <a:t>The output is depended on data the neural network gets from the image.</a:t>
            </a:r>
          </a:p>
          <a:p>
            <a:pPr algn="just"/>
            <a:endParaRPr lang="en-GB" sz="2400">
              <a:cs typeface="Calibri"/>
            </a:endParaRPr>
          </a:p>
          <a:p>
            <a:pPr algn="just"/>
            <a:endParaRPr lang="en-GB">
              <a:cs typeface="Calibri" panose="020F0502020204030204"/>
            </a:endParaRPr>
          </a:p>
        </p:txBody>
      </p:sp>
      <p:pic>
        <p:nvPicPr>
          <p:cNvPr id="6" name="Picture 6" descr="A screenshot of a cell phone&#10;&#10;Description generated with very high confidence">
            <a:extLst>
              <a:ext uri="{FF2B5EF4-FFF2-40B4-BE49-F238E27FC236}">
                <a16:creationId xmlns="" xmlns:a16="http://schemas.microsoft.com/office/drawing/2014/main" id="{6590FB18-188C-4AA2-8DA7-DEE50752F7C1}"/>
              </a:ext>
            </a:extLst>
          </p:cNvPr>
          <p:cNvPicPr>
            <a:picLocks noChangeAspect="1"/>
          </p:cNvPicPr>
          <p:nvPr/>
        </p:nvPicPr>
        <p:blipFill>
          <a:blip r:embed="rId2"/>
          <a:stretch>
            <a:fillRect/>
          </a:stretch>
        </p:blipFill>
        <p:spPr>
          <a:xfrm>
            <a:off x="5422900" y="4554726"/>
            <a:ext cx="5641521" cy="1884211"/>
          </a:xfrm>
          <a:prstGeom prst="rect">
            <a:avLst/>
          </a:prstGeom>
        </p:spPr>
      </p:pic>
    </p:spTree>
    <p:extLst>
      <p:ext uri="{BB962C8B-B14F-4D97-AF65-F5344CB8AC3E}">
        <p14:creationId xmlns="" xmlns:p14="http://schemas.microsoft.com/office/powerpoint/2010/main" val="3218659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Planning and Production</a:t>
            </a:r>
            <a:r>
              <a:rPr lang="en-GB" dirty="0"/>
              <a:t/>
            </a:r>
            <a:br>
              <a:rPr lang="en-GB" dirty="0"/>
            </a:br>
            <a:r>
              <a:rPr lang="en-GB" sz="4000" dirty="0">
                <a:cs typeface="Calibri Light"/>
              </a:rPr>
              <a:t>References</a:t>
            </a:r>
            <a:endParaRPr lang="en-GB" sz="4000" dirty="0">
              <a:solidFill>
                <a:schemeClr val="accent1"/>
              </a:solidFill>
              <a:cs typeface="Calibri Light"/>
            </a:endParaRP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vert="horz" lIns="91440" tIns="45720" rIns="91440" bIns="45720" rtlCol="0" anchor="ctr">
            <a:normAutofit fontScale="85000" lnSpcReduction="20000"/>
          </a:bodyPr>
          <a:lstStyle/>
          <a:p>
            <a:pPr fontAlgn="base"/>
            <a:r>
              <a:rPr lang="en-US" sz="2400" dirty="0" smtClean="0"/>
              <a:t>Neural Networks and deep learning by Michael </a:t>
            </a:r>
            <a:r>
              <a:rPr lang="en-US" sz="2400" dirty="0" err="1" smtClean="0"/>
              <a:t>A.Nielsen</a:t>
            </a:r>
            <a:r>
              <a:rPr lang="en-US" sz="2400" dirty="0" smtClean="0"/>
              <a:t> Available at:- http://neuralnetworksanddeeplearning.com/index.html​</a:t>
            </a:r>
          </a:p>
          <a:p>
            <a:pPr fontAlgn="base"/>
            <a:r>
              <a:rPr lang="en-US" sz="2400" dirty="0" smtClean="0"/>
              <a:t>Machine learning Artificial intelligence by William L. </a:t>
            </a:r>
            <a:r>
              <a:rPr lang="en-US" sz="2400" dirty="0" err="1" smtClean="0"/>
              <a:t>Hosch</a:t>
            </a:r>
            <a:r>
              <a:rPr lang="en-US" sz="2400" dirty="0" smtClean="0"/>
              <a:t> updated on 8th </a:t>
            </a:r>
            <a:r>
              <a:rPr lang="en-US" sz="2400" dirty="0" err="1" smtClean="0"/>
              <a:t>oct</a:t>
            </a:r>
            <a:r>
              <a:rPr lang="en-US" sz="2400" dirty="0" smtClean="0"/>
              <a:t> 2019 Available:-//www.britannica.com/technology/machine-learning​</a:t>
            </a:r>
          </a:p>
          <a:p>
            <a:pPr fontAlgn="base"/>
            <a:r>
              <a:rPr lang="en-US" sz="2400" dirty="0" smtClean="0"/>
              <a:t>Neural Networks for Beginners written by Jay shah. Available :-https://blog.statsbot.co/neural-networks-for-beginners-d99f2235efca</a:t>
            </a:r>
          </a:p>
          <a:p>
            <a:pPr lvl="0"/>
            <a:r>
              <a:rPr lang="en-US" sz="2400" dirty="0" smtClean="0"/>
              <a:t>What is a Neural network? By Jonas </a:t>
            </a:r>
            <a:r>
              <a:rPr lang="en-US" sz="2400" dirty="0" err="1" smtClean="0"/>
              <a:t>DeMuro</a:t>
            </a:r>
            <a:r>
              <a:rPr lang="en-US" sz="2400" dirty="0" smtClean="0"/>
              <a:t> 11</a:t>
            </a:r>
            <a:r>
              <a:rPr lang="en-US" sz="2400" baseline="30000" dirty="0" smtClean="0"/>
              <a:t>th</a:t>
            </a:r>
            <a:r>
              <a:rPr lang="en-US" sz="2400" dirty="0" smtClean="0"/>
              <a:t> Aug 2018 Available at:- https://www.techradar.com/uk/news/what-is-a-neural-network</a:t>
            </a:r>
          </a:p>
          <a:p>
            <a:pPr lvl="0"/>
            <a:r>
              <a:rPr lang="en-US" sz="2400" dirty="0" smtClean="0"/>
              <a:t> A beginners guide to Neural network By Nigel Cummings Available at:- https://www.theorsociety.com/about-or/or-methods/neural-networks/?gclid=EAIaIQobChMIueGh3fP25QIVDbDtCh0GEAdcEAAYASAAEgIbKfD_BwE</a:t>
            </a:r>
          </a:p>
          <a:p>
            <a:endParaRPr lang="en-US" sz="2400" dirty="0" smtClean="0"/>
          </a:p>
          <a:p>
            <a:pPr fontAlgn="base"/>
            <a:endParaRPr lang="en-US" sz="2400" dirty="0"/>
          </a:p>
        </p:txBody>
      </p:sp>
    </p:spTree>
    <p:extLst>
      <p:ext uri="{BB962C8B-B14F-4D97-AF65-F5344CB8AC3E}">
        <p14:creationId xmlns="" xmlns:p14="http://schemas.microsoft.com/office/powerpoint/2010/main" val="20158278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 xmlns:a16="http://schemas.microsoft.com/office/drawing/2014/main" id="{8D70B121-56F4-4848-B38B-182089D909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 xmlns:a16="http://schemas.microsoft.com/office/drawing/2014/main" id="{C82C45FE-5AE3-4534-BF81-3146721BA74E}"/>
              </a:ext>
            </a:extLst>
          </p:cNvPr>
          <p:cNvSpPr>
            <a:spLocks noGrp="1"/>
          </p:cNvSpPr>
          <p:nvPr>
            <p:ph type="title"/>
          </p:nvPr>
        </p:nvSpPr>
        <p:spPr>
          <a:xfrm>
            <a:off x="838200" y="963877"/>
            <a:ext cx="3494362" cy="4930246"/>
          </a:xfrm>
        </p:spPr>
        <p:txBody>
          <a:bodyPr>
            <a:normAutofit/>
          </a:bodyPr>
          <a:lstStyle/>
          <a:p>
            <a:pPr algn="r"/>
            <a:r>
              <a:rPr lang="en-GB" dirty="0">
                <a:solidFill>
                  <a:schemeClr val="accent1"/>
                </a:solidFill>
              </a:rPr>
              <a:t>Planning and Production</a:t>
            </a:r>
            <a:r>
              <a:rPr lang="en-GB" dirty="0"/>
              <a:t/>
            </a:r>
            <a:br>
              <a:rPr lang="en-GB" dirty="0"/>
            </a:br>
            <a:r>
              <a:rPr lang="en-GB" sz="3600" dirty="0" smtClean="0">
                <a:cs typeface="Calibri Light"/>
              </a:rPr>
              <a:t>References(Cont.)</a:t>
            </a:r>
            <a:endParaRPr lang="en-GB" sz="3600" dirty="0">
              <a:solidFill>
                <a:schemeClr val="accent1"/>
              </a:solidFill>
              <a:cs typeface="Calibri Light"/>
            </a:endParaRPr>
          </a:p>
        </p:txBody>
      </p:sp>
      <p:cxnSp>
        <p:nvCxnSpPr>
          <p:cNvPr id="18" name="Straight Connector 17">
            <a:extLst>
              <a:ext uri="{FF2B5EF4-FFF2-40B4-BE49-F238E27FC236}">
                <a16:creationId xmlns="" xmlns:a16="http://schemas.microsoft.com/office/drawing/2014/main" id="{2D72A2C9-F3CA-4216-8BAD-FA4C970C3C4E}"/>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6BEAEBFE-9F18-4CC2-81D0-C3FE373A5CE0}"/>
              </a:ext>
            </a:extLst>
          </p:cNvPr>
          <p:cNvSpPr>
            <a:spLocks noGrp="1"/>
          </p:cNvSpPr>
          <p:nvPr>
            <p:ph idx="1"/>
          </p:nvPr>
        </p:nvSpPr>
        <p:spPr>
          <a:xfrm>
            <a:off x="4976031" y="963877"/>
            <a:ext cx="6377769" cy="4930246"/>
          </a:xfrm>
        </p:spPr>
        <p:txBody>
          <a:bodyPr vert="horz" lIns="91440" tIns="45720" rIns="91440" bIns="45720" rtlCol="0" anchor="ctr">
            <a:normAutofit/>
          </a:bodyPr>
          <a:lstStyle/>
          <a:p>
            <a:pPr marL="0" indent="0" algn="just">
              <a:buNone/>
            </a:pPr>
            <a:r>
              <a:rPr lang="en-US" sz="2400" dirty="0" smtClean="0">
                <a:cs typeface="Calibri" panose="020F0502020204030204"/>
              </a:rPr>
              <a:t>Images:-</a:t>
            </a:r>
          </a:p>
          <a:p>
            <a:pPr marL="457200" indent="-457200" algn="just">
              <a:buAutoNum type="arabicPeriod"/>
            </a:pPr>
            <a:r>
              <a:rPr lang="en-US" sz="2400" dirty="0" smtClean="0">
                <a:ea typeface="+mn-lt"/>
                <a:cs typeface="+mn-lt"/>
              </a:rPr>
              <a:t>https://towardsdatascience.com/a-comprehensive-guide-to-convolutional-neural-networks-the-eli5-way-3bd2b1164a53</a:t>
            </a:r>
          </a:p>
          <a:p>
            <a:pPr marL="457200" indent="-457200" algn="just">
              <a:buAutoNum type="arabicPeriod"/>
            </a:pPr>
            <a:r>
              <a:rPr lang="en-US" sz="2400" dirty="0" smtClean="0">
                <a:ea typeface="+mn-lt"/>
                <a:cs typeface="+mn-lt"/>
              </a:rPr>
              <a:t>https://medium.com/intro-to-artificial-intelligence/simple-image-classification-using-deep-learning-deep-learning-series-2-5e5b89e97926</a:t>
            </a:r>
            <a:endParaRPr lang="en-US" sz="2400" dirty="0" smtClean="0">
              <a:cs typeface="Calibri" panose="020F0502020204030204"/>
            </a:endParaRPr>
          </a:p>
          <a:p>
            <a:pPr marL="457200" indent="-457200">
              <a:buFont typeface="+mj-lt"/>
              <a:buAutoNum type="arabicPeriod"/>
            </a:pPr>
            <a:endParaRPr lang="en-US" sz="2400" dirty="0">
              <a:cs typeface="Calibri" panose="020F0502020204030204"/>
            </a:endParaRPr>
          </a:p>
        </p:txBody>
      </p:sp>
    </p:spTree>
    <p:extLst>
      <p:ext uri="{BB962C8B-B14F-4D97-AF65-F5344CB8AC3E}">
        <p14:creationId xmlns="" xmlns:p14="http://schemas.microsoft.com/office/powerpoint/2010/main" val="20158278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9313395DF733A4DBA358CE9E9569017" ma:contentTypeVersion="2" ma:contentTypeDescription="Create a new document." ma:contentTypeScope="" ma:versionID="62a53bbbe50b652362d0e309b34f8fbd">
  <xsd:schema xmlns:xsd="http://www.w3.org/2001/XMLSchema" xmlns:xs="http://www.w3.org/2001/XMLSchema" xmlns:p="http://schemas.microsoft.com/office/2006/metadata/properties" xmlns:ns2="71256e2b-f72a-4898-9f2d-092a972bdb94" targetNamespace="http://schemas.microsoft.com/office/2006/metadata/properties" ma:root="true" ma:fieldsID="24c1dd579c26ce8a567484c03a39a32a" ns2:_="">
    <xsd:import namespace="71256e2b-f72a-4898-9f2d-092a972bdb94"/>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256e2b-f72a-4898-9f2d-092a972bdb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3D542DD-479C-4FE8-B337-A7DE8DEDA7EB}">
  <ds:schemaRefs>
    <ds:schemaRef ds:uri="http://schemas.microsoft.com/sharepoint/v3/contenttype/forms"/>
  </ds:schemaRefs>
</ds:datastoreItem>
</file>

<file path=customXml/itemProps2.xml><?xml version="1.0" encoding="utf-8"?>
<ds:datastoreItem xmlns:ds="http://schemas.openxmlformats.org/officeDocument/2006/customXml" ds:itemID="{AC462465-2E22-4541-AD82-ACD2E67BD3FE}">
  <ds:schemaRefs>
    <ds:schemaRef ds:uri="71256e2b-f72a-4898-9f2d-092a972bdb9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8A582273-4E72-44C9-B50C-F1E8773FF541}">
  <ds:schemaRefs>
    <ds:schemaRef ds:uri="71256e2b-f72a-4898-9f2d-092a972bdb9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28</TotalTime>
  <Words>83</Words>
  <Application>Microsoft Office PowerPoint</Application>
  <PresentationFormat>Custom</PresentationFormat>
  <Paragraphs>34</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Planning and Production Sai Harsha Jangili 1908692</vt:lpstr>
      <vt:lpstr>Planning and Production Neural Network</vt:lpstr>
      <vt:lpstr>Planning and Production Convolutional Neural networks</vt:lpstr>
      <vt:lpstr>Planning and Production Operation of CNN</vt:lpstr>
      <vt:lpstr>Planning and Production References</vt:lpstr>
      <vt:lpstr>Planning and Production References(Cont.)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k.ayres183@outlook.com</dc:creator>
  <cp:lastModifiedBy>lenovo</cp:lastModifiedBy>
  <cp:revision>116</cp:revision>
  <dcterms:created xsi:type="dcterms:W3CDTF">2019-11-25T19:49:47Z</dcterms:created>
  <dcterms:modified xsi:type="dcterms:W3CDTF">2019-12-04T18:41:37Z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0x010100A9313395DF733A4DBA358CE9E9569017</vt:lpwstr>
  </property>
</Properties>
</file>