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0693400" cy="15113000"/>
  <p:notesSz cx="6858000" cy="9144000"/>
  <p:embeddedFontLst>
    <p:embeddedFont>
      <p:font typeface="Public Sans" panose="020B0604020202020204" charset="0"/>
      <p:regular r:id="rId3"/>
    </p:embeddedFont>
    <p:embeddedFont>
      <p:font typeface="Public Sans Bold" panose="020B0604020202020204" charset="0"/>
      <p:regular r:id="rId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8" d="100"/>
          <a:sy n="48" d="100"/>
        </p:scale>
        <p:origin x="74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3.wdp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microsoft.com/office/2007/relationships/hdphoto" Target="../media/hdphoto2.wdp"/><Relationship Id="rId5" Type="http://schemas.openxmlformats.org/officeDocument/2006/relationships/image" Target="../media/image4.svg"/><Relationship Id="rId15" Type="http://schemas.microsoft.com/office/2007/relationships/hdphoto" Target="../media/hdphoto4.wdp"/><Relationship Id="rId10" Type="http://schemas.openxmlformats.org/officeDocument/2006/relationships/image" Target="../media/image8.png"/><Relationship Id="rId4" Type="http://schemas.openxmlformats.org/officeDocument/2006/relationships/image" Target="../media/image3.svg"/><Relationship Id="rId9" Type="http://schemas.microsoft.com/office/2007/relationships/hdphoto" Target="../media/hdphoto1.wdp"/><Relationship Id="rId1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5654" y="431025"/>
            <a:ext cx="8525752" cy="743395"/>
            <a:chOff x="0" y="0"/>
            <a:chExt cx="2160630" cy="1883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60631" cy="188394"/>
            </a:xfrm>
            <a:custGeom>
              <a:avLst/>
              <a:gdLst/>
              <a:ahLst/>
              <a:cxnLst/>
              <a:rect l="l" t="t" r="r" b="b"/>
              <a:pathLst>
                <a:path w="2160631" h="188394">
                  <a:moveTo>
                    <a:pt x="47219" y="0"/>
                  </a:moveTo>
                  <a:lnTo>
                    <a:pt x="2113411" y="0"/>
                  </a:lnTo>
                  <a:cubicBezTo>
                    <a:pt x="2139490" y="0"/>
                    <a:pt x="2160631" y="21141"/>
                    <a:pt x="2160631" y="47219"/>
                  </a:cubicBezTo>
                  <a:lnTo>
                    <a:pt x="2160631" y="141175"/>
                  </a:lnTo>
                  <a:cubicBezTo>
                    <a:pt x="2160631" y="167253"/>
                    <a:pt x="2139490" y="188394"/>
                    <a:pt x="2113411" y="188394"/>
                  </a:cubicBezTo>
                  <a:lnTo>
                    <a:pt x="47219" y="188394"/>
                  </a:lnTo>
                  <a:cubicBezTo>
                    <a:pt x="21141" y="188394"/>
                    <a:pt x="0" y="167253"/>
                    <a:pt x="0" y="141175"/>
                  </a:cubicBezTo>
                  <a:lnTo>
                    <a:pt x="0" y="47219"/>
                  </a:lnTo>
                  <a:cubicBezTo>
                    <a:pt x="0" y="21141"/>
                    <a:pt x="21141" y="0"/>
                    <a:pt x="47219" y="0"/>
                  </a:cubicBezTo>
                  <a:close/>
                </a:path>
              </a:pathLst>
            </a:custGeom>
            <a:solidFill>
              <a:srgbClr val="40404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160630" cy="226494"/>
            </a:xfrm>
            <a:prstGeom prst="rect">
              <a:avLst/>
            </a:prstGeom>
          </p:spPr>
          <p:txBody>
            <a:bodyPr lIns="35919" tIns="35919" rIns="35919" bIns="35919" rtlCol="0" anchor="ctr"/>
            <a:lstStyle/>
            <a:p>
              <a:pPr algn="ctr">
                <a:lnSpc>
                  <a:spcPts val="287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69200" y="2497141"/>
            <a:ext cx="8851449" cy="11272338"/>
            <a:chOff x="0" y="0"/>
            <a:chExt cx="11801932" cy="15029784"/>
          </a:xfrm>
        </p:grpSpPr>
        <p:sp>
          <p:nvSpPr>
            <p:cNvPr id="6" name="Freeform 6"/>
            <p:cNvSpPr/>
            <p:nvPr/>
          </p:nvSpPr>
          <p:spPr>
            <a:xfrm>
              <a:off x="0" y="12259948"/>
              <a:ext cx="8458764" cy="2769836"/>
            </a:xfrm>
            <a:custGeom>
              <a:avLst/>
              <a:gdLst/>
              <a:ahLst/>
              <a:cxnLst/>
              <a:rect l="l" t="t" r="r" b="b"/>
              <a:pathLst>
                <a:path w="8458764" h="2769836">
                  <a:moveTo>
                    <a:pt x="0" y="0"/>
                  </a:moveTo>
                  <a:lnTo>
                    <a:pt x="8458764" y="0"/>
                  </a:lnTo>
                  <a:lnTo>
                    <a:pt x="8458764" y="2769836"/>
                  </a:lnTo>
                  <a:lnTo>
                    <a:pt x="0" y="27698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t="-1043" r="-30391"/>
              </a:stretch>
            </a:blipFill>
          </p:spPr>
        </p:sp>
        <p:sp>
          <p:nvSpPr>
            <p:cNvPr id="7" name="Freeform 7"/>
            <p:cNvSpPr/>
            <p:nvPr/>
          </p:nvSpPr>
          <p:spPr>
            <a:xfrm>
              <a:off x="5588872" y="12259948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0"/>
                  </a:moveTo>
                  <a:lnTo>
                    <a:pt x="5815928" y="0"/>
                  </a:lnTo>
                  <a:lnTo>
                    <a:pt x="5815928" y="2769836"/>
                  </a:lnTo>
                  <a:lnTo>
                    <a:pt x="0" y="27698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8" name="Freeform 8"/>
            <p:cNvSpPr/>
            <p:nvPr/>
          </p:nvSpPr>
          <p:spPr>
            <a:xfrm flipV="1">
              <a:off x="5588872" y="9195522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2769836"/>
                  </a:moveTo>
                  <a:lnTo>
                    <a:pt x="5815928" y="2769836"/>
                  </a:lnTo>
                  <a:lnTo>
                    <a:pt x="5815928" y="0"/>
                  </a:lnTo>
                  <a:lnTo>
                    <a:pt x="0" y="0"/>
                  </a:lnTo>
                  <a:lnTo>
                    <a:pt x="0" y="2769836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 flipV="1">
              <a:off x="19555" y="9195522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2769836"/>
                  </a:moveTo>
                  <a:lnTo>
                    <a:pt x="5815928" y="2769836"/>
                  </a:lnTo>
                  <a:lnTo>
                    <a:pt x="5815928" y="0"/>
                  </a:lnTo>
                  <a:lnTo>
                    <a:pt x="0" y="0"/>
                  </a:lnTo>
                  <a:lnTo>
                    <a:pt x="0" y="2769836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 flipV="1">
              <a:off x="2680908" y="9195522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2769836"/>
                  </a:moveTo>
                  <a:lnTo>
                    <a:pt x="5815928" y="2769836"/>
                  </a:lnTo>
                  <a:lnTo>
                    <a:pt x="5815928" y="0"/>
                  </a:lnTo>
                  <a:lnTo>
                    <a:pt x="0" y="0"/>
                  </a:lnTo>
                  <a:lnTo>
                    <a:pt x="0" y="2769836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5797608" y="6184945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0"/>
                  </a:moveTo>
                  <a:lnTo>
                    <a:pt x="5815928" y="0"/>
                  </a:lnTo>
                  <a:lnTo>
                    <a:pt x="5815928" y="2769835"/>
                  </a:lnTo>
                  <a:lnTo>
                    <a:pt x="0" y="27698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9555" y="6132642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0"/>
                  </a:moveTo>
                  <a:lnTo>
                    <a:pt x="5815928" y="0"/>
                  </a:lnTo>
                  <a:lnTo>
                    <a:pt x="5815928" y="2769835"/>
                  </a:lnTo>
                  <a:lnTo>
                    <a:pt x="0" y="27698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2963579" y="6132641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0"/>
                  </a:moveTo>
                  <a:lnTo>
                    <a:pt x="5815929" y="0"/>
                  </a:lnTo>
                  <a:lnTo>
                    <a:pt x="5815929" y="2769835"/>
                  </a:lnTo>
                  <a:lnTo>
                    <a:pt x="0" y="27698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4" name="Group 14"/>
            <p:cNvGrpSpPr/>
            <p:nvPr/>
          </p:nvGrpSpPr>
          <p:grpSpPr>
            <a:xfrm>
              <a:off x="8485412" y="11965358"/>
              <a:ext cx="2919388" cy="294591"/>
              <a:chOff x="0" y="0"/>
              <a:chExt cx="638629" cy="64443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38629" cy="64443"/>
              </a:xfrm>
              <a:custGeom>
                <a:avLst/>
                <a:gdLst/>
                <a:ahLst/>
                <a:cxnLst/>
                <a:rect l="l" t="t" r="r" b="b"/>
                <a:pathLst>
                  <a:path w="638629" h="64443">
                    <a:moveTo>
                      <a:pt x="0" y="0"/>
                    </a:moveTo>
                    <a:lnTo>
                      <a:pt x="638629" y="0"/>
                    </a:lnTo>
                    <a:lnTo>
                      <a:pt x="638629" y="64443"/>
                    </a:lnTo>
                    <a:lnTo>
                      <a:pt x="0" y="64443"/>
                    </a:lnTo>
                    <a:close/>
                  </a:path>
                </a:pathLst>
              </a:custGeom>
              <a:solidFill>
                <a:srgbClr val="404040"/>
              </a:solidFill>
            </p:spPr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38629" cy="102543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2870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9555" y="8902477"/>
              <a:ext cx="2919388" cy="294591"/>
              <a:chOff x="0" y="0"/>
              <a:chExt cx="638629" cy="64443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8629" cy="64443"/>
              </a:xfrm>
              <a:custGeom>
                <a:avLst/>
                <a:gdLst/>
                <a:ahLst/>
                <a:cxnLst/>
                <a:rect l="l" t="t" r="r" b="b"/>
                <a:pathLst>
                  <a:path w="638629" h="64443">
                    <a:moveTo>
                      <a:pt x="0" y="0"/>
                    </a:moveTo>
                    <a:lnTo>
                      <a:pt x="638629" y="0"/>
                    </a:lnTo>
                    <a:lnTo>
                      <a:pt x="638629" y="64443"/>
                    </a:lnTo>
                    <a:lnTo>
                      <a:pt x="0" y="64443"/>
                    </a:lnTo>
                    <a:close/>
                  </a:path>
                </a:pathLst>
              </a:custGeom>
              <a:solidFill>
                <a:srgbClr val="404040"/>
              </a:solidFill>
            </p:spPr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38629" cy="102543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2870"/>
                  </a:lnSpc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8485412" y="5836157"/>
              <a:ext cx="2919388" cy="298031"/>
              <a:chOff x="0" y="0"/>
              <a:chExt cx="638629" cy="65196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38629" cy="65196"/>
              </a:xfrm>
              <a:custGeom>
                <a:avLst/>
                <a:gdLst/>
                <a:ahLst/>
                <a:cxnLst/>
                <a:rect l="l" t="t" r="r" b="b"/>
                <a:pathLst>
                  <a:path w="638629" h="65196">
                    <a:moveTo>
                      <a:pt x="0" y="0"/>
                    </a:moveTo>
                    <a:lnTo>
                      <a:pt x="638629" y="0"/>
                    </a:lnTo>
                    <a:lnTo>
                      <a:pt x="638629" y="65196"/>
                    </a:lnTo>
                    <a:lnTo>
                      <a:pt x="0" y="65196"/>
                    </a:lnTo>
                    <a:close/>
                  </a:path>
                </a:pathLst>
              </a:custGeom>
              <a:solidFill>
                <a:srgbClr val="404040"/>
              </a:solidFill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38629" cy="103296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2870"/>
                  </a:lnSpc>
                </a:pPr>
                <a:endParaRPr/>
              </a:p>
            </p:txBody>
          </p:sp>
        </p:grpSp>
        <p:sp>
          <p:nvSpPr>
            <p:cNvPr id="23" name="Freeform 23"/>
            <p:cNvSpPr/>
            <p:nvPr/>
          </p:nvSpPr>
          <p:spPr>
            <a:xfrm flipV="1">
              <a:off x="5987326" y="3066950"/>
              <a:ext cx="5814606" cy="2769206"/>
            </a:xfrm>
            <a:custGeom>
              <a:avLst/>
              <a:gdLst/>
              <a:ahLst/>
              <a:cxnLst/>
              <a:rect l="l" t="t" r="r" b="b"/>
              <a:pathLst>
                <a:path w="5814606" h="2769206">
                  <a:moveTo>
                    <a:pt x="0" y="2769207"/>
                  </a:moveTo>
                  <a:lnTo>
                    <a:pt x="5814606" y="2769207"/>
                  </a:lnTo>
                  <a:lnTo>
                    <a:pt x="5814606" y="0"/>
                  </a:lnTo>
                  <a:lnTo>
                    <a:pt x="0" y="0"/>
                  </a:lnTo>
                  <a:lnTo>
                    <a:pt x="0" y="2769207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4" name="Freeform 24"/>
            <p:cNvSpPr/>
            <p:nvPr/>
          </p:nvSpPr>
          <p:spPr>
            <a:xfrm flipV="1">
              <a:off x="171398" y="3066321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2769836"/>
                  </a:moveTo>
                  <a:lnTo>
                    <a:pt x="5815928" y="2769836"/>
                  </a:lnTo>
                  <a:lnTo>
                    <a:pt x="5815928" y="0"/>
                  </a:lnTo>
                  <a:lnTo>
                    <a:pt x="0" y="0"/>
                  </a:lnTo>
                  <a:lnTo>
                    <a:pt x="0" y="2769836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5" name="Freeform 25"/>
            <p:cNvSpPr/>
            <p:nvPr/>
          </p:nvSpPr>
          <p:spPr>
            <a:xfrm flipV="1">
              <a:off x="3028321" y="3066950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2769836"/>
                  </a:moveTo>
                  <a:lnTo>
                    <a:pt x="5815929" y="2769836"/>
                  </a:lnTo>
                  <a:lnTo>
                    <a:pt x="5815929" y="0"/>
                  </a:lnTo>
                  <a:lnTo>
                    <a:pt x="0" y="0"/>
                  </a:lnTo>
                  <a:lnTo>
                    <a:pt x="0" y="2769836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6" name="Freeform 26"/>
            <p:cNvSpPr/>
            <p:nvPr/>
          </p:nvSpPr>
          <p:spPr>
            <a:xfrm>
              <a:off x="19555" y="0"/>
              <a:ext cx="5815928" cy="2769836"/>
            </a:xfrm>
            <a:custGeom>
              <a:avLst/>
              <a:gdLst/>
              <a:ahLst/>
              <a:cxnLst/>
              <a:rect l="l" t="t" r="r" b="b"/>
              <a:pathLst>
                <a:path w="5815928" h="2769836">
                  <a:moveTo>
                    <a:pt x="0" y="0"/>
                  </a:moveTo>
                  <a:lnTo>
                    <a:pt x="5815928" y="0"/>
                  </a:lnTo>
                  <a:lnTo>
                    <a:pt x="5815928" y="2769836"/>
                  </a:lnTo>
                  <a:lnTo>
                    <a:pt x="0" y="27698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7" name="Group 27"/>
            <p:cNvGrpSpPr/>
            <p:nvPr/>
          </p:nvGrpSpPr>
          <p:grpSpPr>
            <a:xfrm>
              <a:off x="2927519" y="0"/>
              <a:ext cx="8477281" cy="2769836"/>
              <a:chOff x="0" y="0"/>
              <a:chExt cx="1243816" cy="4064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243816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1243816" h="406400">
                    <a:moveTo>
                      <a:pt x="1040616" y="0"/>
                    </a:moveTo>
                    <a:lnTo>
                      <a:pt x="0" y="0"/>
                    </a:lnTo>
                    <a:lnTo>
                      <a:pt x="0" y="406400"/>
                    </a:lnTo>
                    <a:lnTo>
                      <a:pt x="1040616" y="406400"/>
                    </a:lnTo>
                    <a:lnTo>
                      <a:pt x="1243816" y="203200"/>
                    </a:lnTo>
                    <a:lnTo>
                      <a:pt x="1040616" y="0"/>
                    </a:lnTo>
                    <a:close/>
                  </a:path>
                </a:pathLst>
              </a:custGeom>
              <a:solidFill>
                <a:srgbClr val="EFD6B1"/>
              </a:solidFill>
            </p:spPr>
          </p:sp>
          <p:sp>
            <p:nvSpPr>
              <p:cNvPr id="29" name="TextBox 29"/>
              <p:cNvSpPr txBox="1"/>
              <p:nvPr/>
            </p:nvSpPr>
            <p:spPr>
              <a:xfrm>
                <a:off x="0" y="-38100"/>
                <a:ext cx="1129516" cy="444500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2870"/>
                  </a:lnSpc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9555" y="2769836"/>
              <a:ext cx="2919388" cy="294591"/>
              <a:chOff x="0" y="0"/>
              <a:chExt cx="638629" cy="64443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638629" cy="64443"/>
              </a:xfrm>
              <a:custGeom>
                <a:avLst/>
                <a:gdLst/>
                <a:ahLst/>
                <a:cxnLst/>
                <a:rect l="l" t="t" r="r" b="b"/>
                <a:pathLst>
                  <a:path w="638629" h="64443">
                    <a:moveTo>
                      <a:pt x="0" y="0"/>
                    </a:moveTo>
                    <a:lnTo>
                      <a:pt x="638629" y="0"/>
                    </a:lnTo>
                    <a:lnTo>
                      <a:pt x="638629" y="64443"/>
                    </a:lnTo>
                    <a:lnTo>
                      <a:pt x="0" y="64443"/>
                    </a:lnTo>
                    <a:close/>
                  </a:path>
                </a:pathLst>
              </a:custGeom>
              <a:solidFill>
                <a:srgbClr val="404040"/>
              </a:solidFill>
            </p:spPr>
          </p:sp>
          <p:sp>
            <p:nvSpPr>
              <p:cNvPr id="32" name="TextBox 32"/>
              <p:cNvSpPr txBox="1"/>
              <p:nvPr/>
            </p:nvSpPr>
            <p:spPr>
              <a:xfrm>
                <a:off x="0" y="-38100"/>
                <a:ext cx="638629" cy="102543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2870"/>
                  </a:lnSpc>
                </a:pPr>
                <a:endParaRPr/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955601" y="709622"/>
              <a:ext cx="1450614" cy="1450614"/>
              <a:chOff x="0" y="0"/>
              <a:chExt cx="812800" cy="81280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38100" cap="sq">
                <a:solidFill>
                  <a:srgbClr val="404040"/>
                </a:solidFill>
                <a:prstDash val="dash"/>
                <a:miter/>
              </a:ln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76200" y="0"/>
                <a:ext cx="660400" cy="736600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4751"/>
                  </a:lnSpc>
                </a:pPr>
                <a:r>
                  <a:rPr lang="en-US" sz="3393" b="1">
                    <a:solidFill>
                      <a:srgbClr val="404040"/>
                    </a:solidFill>
                    <a:latin typeface="Public Sans Bold"/>
                    <a:ea typeface="Public Sans Bold"/>
                    <a:cs typeface="Public Sans Bold"/>
                    <a:sym typeface="Public Sans Bold"/>
                  </a:rPr>
                  <a:t>01</a:t>
                </a:r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955601" y="3396126"/>
              <a:ext cx="1450614" cy="1450614"/>
              <a:chOff x="0" y="0"/>
              <a:chExt cx="812800" cy="812800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38100" cap="sq">
                <a:solidFill>
                  <a:srgbClr val="404040"/>
                </a:solidFill>
                <a:prstDash val="dash"/>
                <a:miter/>
              </a:ln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76200" y="0"/>
                <a:ext cx="660400" cy="736600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4751"/>
                  </a:lnSpc>
                </a:pPr>
                <a:r>
                  <a:rPr lang="en-US" sz="3393" b="1">
                    <a:solidFill>
                      <a:srgbClr val="404040"/>
                    </a:solidFill>
                    <a:latin typeface="Public Sans Bold"/>
                    <a:ea typeface="Public Sans Bold"/>
                    <a:cs typeface="Public Sans Bold"/>
                    <a:sym typeface="Public Sans Bold"/>
                  </a:rPr>
                  <a:t>02</a:t>
                </a:r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944177" y="6840086"/>
              <a:ext cx="1450614" cy="1450614"/>
              <a:chOff x="0" y="0"/>
              <a:chExt cx="812800" cy="81280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38100" cap="sq">
                <a:solidFill>
                  <a:srgbClr val="404040"/>
                </a:solidFill>
                <a:prstDash val="dash"/>
                <a:miter/>
              </a:ln>
            </p:spPr>
          </p:sp>
          <p:sp>
            <p:nvSpPr>
              <p:cNvPr id="41" name="TextBox 41"/>
              <p:cNvSpPr txBox="1"/>
              <p:nvPr/>
            </p:nvSpPr>
            <p:spPr>
              <a:xfrm>
                <a:off x="76200" y="0"/>
                <a:ext cx="660400" cy="736600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4751"/>
                  </a:lnSpc>
                </a:pPr>
                <a:r>
                  <a:rPr lang="en-US" sz="3393" b="1">
                    <a:solidFill>
                      <a:srgbClr val="404040"/>
                    </a:solidFill>
                    <a:latin typeface="Public Sans Bold"/>
                    <a:ea typeface="Public Sans Bold"/>
                    <a:cs typeface="Public Sans Bold"/>
                    <a:sym typeface="Public Sans Bold"/>
                  </a:rPr>
                  <a:t>03</a:t>
                </a:r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>
              <a:off x="1955601" y="9806668"/>
              <a:ext cx="1450614" cy="1450614"/>
              <a:chOff x="0" y="0"/>
              <a:chExt cx="812800" cy="812800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38100" cap="sq">
                <a:solidFill>
                  <a:srgbClr val="404040"/>
                </a:solidFill>
                <a:prstDash val="dash"/>
                <a:miter/>
              </a:ln>
            </p:spPr>
          </p:sp>
          <p:sp>
            <p:nvSpPr>
              <p:cNvPr id="44" name="TextBox 44"/>
              <p:cNvSpPr txBox="1"/>
              <p:nvPr/>
            </p:nvSpPr>
            <p:spPr>
              <a:xfrm>
                <a:off x="76200" y="0"/>
                <a:ext cx="660400" cy="736600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4751"/>
                  </a:lnSpc>
                </a:pPr>
                <a:r>
                  <a:rPr lang="en-US" sz="3393" b="1">
                    <a:solidFill>
                      <a:srgbClr val="404040"/>
                    </a:solidFill>
                    <a:latin typeface="Public Sans Bold"/>
                    <a:ea typeface="Public Sans Bold"/>
                    <a:cs typeface="Public Sans Bold"/>
                    <a:sym typeface="Public Sans Bold"/>
                  </a:rPr>
                  <a:t>04</a:t>
                </a:r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955601" y="12919559"/>
              <a:ext cx="1450614" cy="1450614"/>
              <a:chOff x="0" y="0"/>
              <a:chExt cx="812800" cy="812800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38100" cap="sq">
                <a:solidFill>
                  <a:srgbClr val="404040"/>
                </a:solidFill>
                <a:prstDash val="dash"/>
                <a:miter/>
              </a:ln>
            </p:spPr>
          </p:sp>
          <p:sp>
            <p:nvSpPr>
              <p:cNvPr id="47" name="TextBox 47"/>
              <p:cNvSpPr txBox="1"/>
              <p:nvPr/>
            </p:nvSpPr>
            <p:spPr>
              <a:xfrm>
                <a:off x="76200" y="0"/>
                <a:ext cx="660400" cy="736600"/>
              </a:xfrm>
              <a:prstGeom prst="rect">
                <a:avLst/>
              </a:prstGeom>
            </p:spPr>
            <p:txBody>
              <a:bodyPr lIns="35919" tIns="35919" rIns="35919" bIns="35919" rtlCol="0" anchor="ctr"/>
              <a:lstStyle/>
              <a:p>
                <a:pPr algn="ctr">
                  <a:lnSpc>
                    <a:spcPts val="4751"/>
                  </a:lnSpc>
                </a:pPr>
                <a:r>
                  <a:rPr lang="en-US" sz="3393" b="1">
                    <a:solidFill>
                      <a:srgbClr val="404040"/>
                    </a:solidFill>
                    <a:latin typeface="Public Sans Bold"/>
                    <a:ea typeface="Public Sans Bold"/>
                    <a:cs typeface="Public Sans Bold"/>
                    <a:sym typeface="Public Sans Bold"/>
                  </a:rPr>
                  <a:t>05</a:t>
                </a:r>
              </a:p>
            </p:txBody>
          </p:sp>
        </p:grpSp>
        <p:sp>
          <p:nvSpPr>
            <p:cNvPr id="48" name="TextBox 48"/>
            <p:cNvSpPr txBox="1"/>
            <p:nvPr/>
          </p:nvSpPr>
          <p:spPr>
            <a:xfrm>
              <a:off x="3079362" y="9278673"/>
              <a:ext cx="6550315" cy="2863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5"/>
                </a:lnSpc>
              </a:pPr>
              <a:r>
                <a:rPr lang="en-US" sz="2241" b="1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Pick a Delivery Method</a:t>
              </a:r>
            </a:p>
            <a:p>
              <a:pPr marL="483866" lvl="1" indent="-241933" algn="l">
                <a:lnSpc>
                  <a:spcPts val="2465"/>
                </a:lnSpc>
                <a:buFont typeface="Arial"/>
                <a:buChar char="•"/>
              </a:pPr>
              <a:r>
                <a:rPr lang="en-US" sz="2241" b="1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Direct Invite: </a:t>
              </a:r>
              <a:r>
                <a:rPr lang="en-US" sz="2241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Type the name or email address of your colleague.</a:t>
              </a:r>
            </a:p>
            <a:p>
              <a:pPr marL="483866" lvl="1" indent="-241933" algn="l">
                <a:lnSpc>
                  <a:spcPts val="2465"/>
                </a:lnSpc>
                <a:buFont typeface="Arial"/>
                <a:buChar char="•"/>
              </a:pPr>
              <a:r>
                <a:rPr lang="en-US" sz="2241" b="1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Copy Link: </a:t>
              </a:r>
              <a:r>
                <a:rPr lang="en-US" sz="2241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Generate a unique URL to paste into a Teams chat or email.</a:t>
              </a:r>
            </a:p>
            <a:p>
              <a:pPr algn="l">
                <a:lnSpc>
                  <a:spcPts val="2465"/>
                </a:lnSpc>
              </a:pPr>
              <a:endParaRPr lang="en-US" sz="2241">
                <a:solidFill>
                  <a:srgbClr val="40404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297708" y="6199001"/>
              <a:ext cx="6362667" cy="26463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51"/>
                </a:lnSpc>
              </a:pPr>
              <a:r>
                <a:rPr lang="en-US" sz="1592" b="1" dirty="0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Set Your Permissions (Crucial Step)</a:t>
              </a:r>
            </a:p>
            <a:p>
              <a:pPr marL="343751" lvl="1" indent="-171875" algn="l">
                <a:lnSpc>
                  <a:spcPts val="1751"/>
                </a:lnSpc>
                <a:buFont typeface="Arial"/>
                <a:buChar char="•"/>
              </a:pPr>
              <a:r>
                <a:rPr lang="en-US" sz="1592" dirty="0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Click the Settings gear or the "Anyone with the link can edit" text.</a:t>
              </a:r>
            </a:p>
            <a:p>
              <a:pPr marL="343751" lvl="1" indent="-171875" algn="l">
                <a:lnSpc>
                  <a:spcPts val="1751"/>
                </a:lnSpc>
                <a:buFont typeface="Arial"/>
                <a:buChar char="•"/>
              </a:pPr>
              <a:r>
                <a:rPr lang="en-US" sz="1592" dirty="0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Choose Access Level:</a:t>
              </a:r>
            </a:p>
            <a:p>
              <a:pPr marL="687501" lvl="2" indent="-229167" algn="l">
                <a:lnSpc>
                  <a:spcPts val="1751"/>
                </a:lnSpc>
                <a:buFont typeface="Arial"/>
                <a:buChar char="⚬"/>
              </a:pPr>
              <a:r>
                <a:rPr lang="en-US" sz="1592" b="1" dirty="0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Can Edit:</a:t>
              </a:r>
              <a:r>
                <a:rPr lang="en-US" sz="1592" dirty="0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Allows others to make changes.</a:t>
              </a:r>
            </a:p>
            <a:p>
              <a:pPr marL="687501" lvl="2" indent="-229167" algn="l">
                <a:lnSpc>
                  <a:spcPts val="1751"/>
                </a:lnSpc>
                <a:buFont typeface="Arial"/>
                <a:buChar char="⚬"/>
              </a:pPr>
              <a:r>
                <a:rPr lang="en-US" sz="1592" b="1" dirty="0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Can View: </a:t>
              </a:r>
              <a:r>
                <a:rPr lang="en-US" sz="1592" dirty="0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Allows others to read only.</a:t>
              </a:r>
            </a:p>
            <a:p>
              <a:pPr marL="343751" lvl="1" indent="-171875" algn="l">
                <a:lnSpc>
                  <a:spcPts val="1751"/>
                </a:lnSpc>
                <a:buFont typeface="Arial"/>
                <a:buChar char="•"/>
              </a:pPr>
              <a:r>
                <a:rPr lang="en-US" sz="1592" b="1" dirty="0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Optional Security:</a:t>
              </a:r>
              <a:r>
                <a:rPr lang="en-US" sz="1592" dirty="0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Set an expiration date or a password for sensitive data.</a:t>
              </a:r>
            </a:p>
            <a:p>
              <a:pPr algn="l">
                <a:lnSpc>
                  <a:spcPts val="1751"/>
                </a:lnSpc>
              </a:pPr>
              <a:endParaRPr lang="en-US" sz="1592" dirty="0">
                <a:solidFill>
                  <a:srgbClr val="40404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3617057" y="3224653"/>
              <a:ext cx="6328049" cy="29095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85"/>
                </a:lnSpc>
              </a:pPr>
              <a:r>
                <a:rPr lang="en-US" sz="2259" b="1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Open the Share Menu</a:t>
              </a:r>
            </a:p>
            <a:p>
              <a:pPr marL="487763" lvl="1" indent="-243882" algn="l">
                <a:lnSpc>
                  <a:spcPts val="2485"/>
                </a:lnSpc>
                <a:buFont typeface="Arial"/>
                <a:buChar char="•"/>
              </a:pPr>
              <a:r>
                <a:rPr lang="en-US" sz="2259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Select the Share icon (usually represented by an arrow exiting a box).</a:t>
              </a:r>
            </a:p>
            <a:p>
              <a:pPr marL="487763" lvl="1" indent="-243882" algn="l">
                <a:lnSpc>
                  <a:spcPts val="2485"/>
                </a:lnSpc>
                <a:buFont typeface="Arial"/>
                <a:buChar char="•"/>
              </a:pPr>
              <a:r>
                <a:rPr lang="en-US" sz="2259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A "Send Link" dialog box will appear.</a:t>
              </a:r>
            </a:p>
            <a:p>
              <a:pPr algn="l">
                <a:lnSpc>
                  <a:spcPts val="2485"/>
                </a:lnSpc>
              </a:pPr>
              <a:endParaRPr lang="en-US" sz="2259">
                <a:solidFill>
                  <a:srgbClr val="40404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3753628" y="236263"/>
              <a:ext cx="6397016" cy="2533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12"/>
                </a:lnSpc>
              </a:pPr>
              <a:r>
                <a:rPr lang="en-US" sz="2283" b="1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Select Your Document</a:t>
              </a:r>
            </a:p>
            <a:p>
              <a:pPr marL="493079" lvl="1" indent="-246539" algn="l">
                <a:lnSpc>
                  <a:spcPts val="2512"/>
                </a:lnSpc>
                <a:buFont typeface="Arial"/>
                <a:buChar char="•"/>
              </a:pPr>
              <a:r>
                <a:rPr lang="en-US" sz="2283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Navigate to your OneDrive folder.</a:t>
              </a:r>
            </a:p>
            <a:p>
              <a:pPr marL="493079" lvl="1" indent="-246539" algn="l">
                <a:lnSpc>
                  <a:spcPts val="2512"/>
                </a:lnSpc>
                <a:buFont typeface="Arial"/>
                <a:buChar char="•"/>
              </a:pPr>
              <a:r>
                <a:rPr lang="en-US" sz="2283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Action: Right-click the file or folder you want to share.</a:t>
              </a:r>
            </a:p>
            <a:p>
              <a:pPr algn="l">
                <a:lnSpc>
                  <a:spcPts val="2512"/>
                </a:lnSpc>
              </a:pPr>
              <a:endParaRPr lang="en-US" sz="2283">
                <a:solidFill>
                  <a:srgbClr val="40404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3406215" y="12634598"/>
              <a:ext cx="6550315" cy="2050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5"/>
                </a:lnSpc>
              </a:pPr>
              <a:r>
                <a:rPr lang="en-US" sz="2241" b="1">
                  <a:solidFill>
                    <a:srgbClr val="40404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Confirm and Send</a:t>
              </a:r>
            </a:p>
            <a:p>
              <a:pPr marL="483866" lvl="1" indent="-241933" algn="l">
                <a:lnSpc>
                  <a:spcPts val="2465"/>
                </a:lnSpc>
                <a:buFont typeface="Arial"/>
                <a:buChar char="•"/>
              </a:pPr>
              <a:r>
                <a:rPr lang="en-US" sz="2241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Add a brief message (optional) to provide context.</a:t>
              </a:r>
            </a:p>
            <a:p>
              <a:pPr marL="483866" lvl="1" indent="-241933" algn="l">
                <a:lnSpc>
                  <a:spcPts val="2465"/>
                </a:lnSpc>
                <a:buFont typeface="Arial"/>
                <a:buChar char="•"/>
              </a:pPr>
              <a:r>
                <a:rPr lang="en-US" sz="2241">
                  <a:solidFill>
                    <a:srgbClr val="40404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Click Send.</a:t>
              </a:r>
            </a:p>
            <a:p>
              <a:pPr algn="l">
                <a:lnSpc>
                  <a:spcPts val="2465"/>
                </a:lnSpc>
              </a:pPr>
              <a:endParaRPr lang="en-US" sz="2241">
                <a:solidFill>
                  <a:srgbClr val="40404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</p:grpSp>
      <p:sp>
        <p:nvSpPr>
          <p:cNvPr id="53" name="TextBox 53"/>
          <p:cNvSpPr txBox="1"/>
          <p:nvPr/>
        </p:nvSpPr>
        <p:spPr>
          <a:xfrm>
            <a:off x="775715" y="1474791"/>
            <a:ext cx="9205630" cy="1022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20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OneDrive allows you to share documents securely with colleagues without sending bulky email attachments. This ensures everyone works on the single latest version of a file.</a:t>
            </a:r>
          </a:p>
          <a:p>
            <a:pPr algn="ctr">
              <a:lnSpc>
                <a:spcPts val="2000"/>
              </a:lnSpc>
            </a:pPr>
            <a:endParaRPr lang="en-US" sz="20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283120" y="632709"/>
            <a:ext cx="7938331" cy="421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6"/>
              </a:lnSpc>
            </a:pPr>
            <a:r>
              <a:rPr lang="en-US" sz="3086" b="1" spc="154">
                <a:solidFill>
                  <a:srgbClr val="F8F1E2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HOW TO SHARE FILES VIA ONEDRIVE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92110" y="14069850"/>
            <a:ext cx="9205630" cy="774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20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Keep Our Data Secure. </a:t>
            </a:r>
          </a:p>
          <a:p>
            <a:pPr algn="ctr">
              <a:lnSpc>
                <a:spcPts val="2000"/>
              </a:lnSpc>
            </a:pPr>
            <a:r>
              <a:rPr lang="en-US" sz="2000">
                <a:solidFill>
                  <a:srgbClr val="404040"/>
                </a:solidFill>
                <a:latin typeface="Public Sans"/>
                <a:ea typeface="Public Sans"/>
                <a:cs typeface="Public Sans"/>
                <a:sym typeface="Public Sans"/>
              </a:rPr>
              <a:t>Always double-check recipient emails before hitting send. For further IT support, contact the internal help desk.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F6019F22-A257-2043-773B-C287CCC277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778" b="89778" l="889" r="97778">
                        <a14:foregroundMark x1="9778" y1="36889" x2="6222" y2="60000"/>
                        <a14:foregroundMark x1="6222" y1="60000" x2="8444" y2="71556"/>
                        <a14:foregroundMark x1="1333" y1="50222" x2="2667" y2="59556"/>
                        <a14:foregroundMark x1="89333" y1="46667" x2="92889" y2="69778"/>
                        <a14:foregroundMark x1="92889" y1="69778" x2="92889" y2="69778"/>
                        <a14:foregroundMark x1="96444" y1="55111" x2="97778" y2="6311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2217" y="1760743"/>
            <a:ext cx="2143125" cy="2143125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1D1AEF25-E1B5-11BE-7392-996A5ECBE68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917" b="90909" l="9856" r="89904">
                        <a14:foregroundMark x1="44231" y1="25620" x2="47356" y2="13223"/>
                        <a14:foregroundMark x1="41827" y1="39669" x2="41827" y2="39669"/>
                        <a14:foregroundMark x1="40385" y1="46281" x2="40385" y2="46281"/>
                        <a14:foregroundMark x1="38942" y1="50413" x2="38942" y2="50413"/>
                        <a14:foregroundMark x1="32452" y1="54545" x2="34615" y2="54545"/>
                        <a14:foregroundMark x1="36779" y1="57851" x2="37260" y2="61157"/>
                        <a14:foregroundMark x1="32933" y1="68595" x2="32933" y2="68595"/>
                        <a14:foregroundMark x1="30048" y1="84298" x2="30048" y2="84298"/>
                        <a14:foregroundMark x1="49038" y1="90909" x2="49038" y2="90909"/>
                        <a14:foregroundMark x1="50481" y1="76860" x2="50481" y2="76860"/>
                        <a14:foregroundMark x1="68510" y1="69421" x2="68510" y2="69421"/>
                        <a14:foregroundMark x1="62981" y1="65289" x2="62981" y2="65289"/>
                        <a14:foregroundMark x1="62740" y1="71901" x2="62740" y2="71901"/>
                        <a14:foregroundMark x1="66346" y1="56198" x2="66346" y2="56198"/>
                        <a14:foregroundMark x1="73077" y1="56198" x2="73077" y2="56198"/>
                        <a14:foregroundMark x1="73077" y1="57851" x2="73077" y2="73554"/>
                        <a14:foregroundMark x1="58654" y1="41322" x2="61779" y2="50413"/>
                        <a14:foregroundMark x1="50481" y1="43802" x2="50962" y2="57025"/>
                        <a14:foregroundMark x1="67548" y1="56198" x2="72596" y2="5619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11959" y="8397028"/>
            <a:ext cx="4405093" cy="1281289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821075B0-0E66-6641-91DF-782DF8AB806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47506" r="94167"/>
                    </a14:imgEffect>
                  </a14:imgLayer>
                </a14:imgProps>
              </a:ext>
            </a:extLst>
          </a:blip>
          <a:srcRect l="41673"/>
          <a:stretch>
            <a:fillRect/>
          </a:stretch>
        </p:blipFill>
        <p:spPr>
          <a:xfrm>
            <a:off x="3687" y="5604864"/>
            <a:ext cx="2644294" cy="2538791"/>
          </a:xfrm>
          <a:prstGeom prst="rect">
            <a:avLst/>
          </a:prstGeom>
        </p:spPr>
      </p:pic>
      <p:pic>
        <p:nvPicPr>
          <p:cNvPr id="1026" name="Picture 2" descr="How to transfer files from OneDrive to another OneDrive?">
            <a:extLst>
              <a:ext uri="{FF2B5EF4-FFF2-40B4-BE49-F238E27FC236}">
                <a16:creationId xmlns:a16="http://schemas.microsoft.com/office/drawing/2014/main" id="{71863503-E788-D2FE-9ED3-74471D3C60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24" b="89881" l="7667" r="90000">
                        <a14:foregroundMark x1="7667" y1="54167" x2="8333" y2="61905"/>
                        <a14:foregroundMark x1="60000" y1="55952" x2="64667" y2="69643"/>
                        <a14:foregroundMark x1="74333" y1="53571" x2="73000" y2="517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569" y="10099391"/>
            <a:ext cx="3118046" cy="174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221</Words>
  <Application>Microsoft Office PowerPoint</Application>
  <PresentationFormat>Custom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Public Sans Bold</vt:lpstr>
      <vt:lpstr>Arial</vt:lpstr>
      <vt:lpstr>Public Sans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Share Files via OneDrive</dc:title>
  <dc:creator>Hammad Haider</dc:creator>
  <cp:lastModifiedBy>Hammad Haider</cp:lastModifiedBy>
  <cp:revision>3</cp:revision>
  <dcterms:created xsi:type="dcterms:W3CDTF">2006-08-16T00:00:00Z</dcterms:created>
  <dcterms:modified xsi:type="dcterms:W3CDTF">2026-04-17T05:41:47Z</dcterms:modified>
  <dc:identifier>DAHHFGi5Bh8</dc:identifier>
</cp:coreProperties>
</file>