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1.xml" ContentType="application/vnd.openxmlformats-officedocument.drawingml.chartshapes+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2.xml" ContentType="application/vnd.openxmlformats-officedocument.drawingml.chartshapes+xml"/>
  <Override PartName="/ppt/media/image2.jpg" ContentType="image/png"/>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29184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B94E06-6F6C-4A9E-88B6-BC3831D435CC}" v="106" dt="2020-12-13T23:41:44.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82" autoAdjust="0"/>
    <p:restoredTop sz="95226" autoAdjust="0"/>
  </p:normalViewPr>
  <p:slideViewPr>
    <p:cSldViewPr snapToGrid="0">
      <p:cViewPr>
        <p:scale>
          <a:sx n="33" d="100"/>
          <a:sy n="33" d="100"/>
        </p:scale>
        <p:origin x="768" y="-874"/>
      </p:cViewPr>
      <p:guideLst/>
    </p:cSldViewPr>
  </p:slideViewPr>
  <p:outlineViewPr>
    <p:cViewPr>
      <p:scale>
        <a:sx n="33" d="100"/>
        <a:sy n="33" d="100"/>
      </p:scale>
      <p:origin x="0" y="0"/>
    </p:cViewPr>
  </p:outlineViewPr>
  <p:notesTextViewPr>
    <p:cViewPr>
      <p:scale>
        <a:sx n="1" d="1"/>
        <a:sy n="1" d="1"/>
      </p:scale>
      <p:origin x="0" y="-5"/>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ot Woodhouse" userId="aa200caa1bf0a6fd" providerId="LiveId" clId="{A3B94E06-6F6C-4A9E-88B6-BC3831D435CC}"/>
    <pc:docChg chg="undo custSel modSld">
      <pc:chgData name="Elliot Woodhouse" userId="aa200caa1bf0a6fd" providerId="LiveId" clId="{A3B94E06-6F6C-4A9E-88B6-BC3831D435CC}" dt="2020-12-13T23:44:46.791" v="11584" actId="14100"/>
      <pc:docMkLst>
        <pc:docMk/>
      </pc:docMkLst>
      <pc:sldChg chg="addSp delSp modSp mod">
        <pc:chgData name="Elliot Woodhouse" userId="aa200caa1bf0a6fd" providerId="LiveId" clId="{A3B94E06-6F6C-4A9E-88B6-BC3831D435CC}" dt="2020-12-13T23:44:46.791" v="11584" actId="14100"/>
        <pc:sldMkLst>
          <pc:docMk/>
          <pc:sldMk cId="148506144" sldId="256"/>
        </pc:sldMkLst>
        <pc:spChg chg="add mod">
          <ac:chgData name="Elliot Woodhouse" userId="aa200caa1bf0a6fd" providerId="LiveId" clId="{A3B94E06-6F6C-4A9E-88B6-BC3831D435CC}" dt="2020-12-13T22:53:42.560" v="9338" actId="1076"/>
          <ac:spMkLst>
            <pc:docMk/>
            <pc:sldMk cId="148506144" sldId="256"/>
            <ac:spMk id="2" creationId="{D4D26AAC-6E2E-43DB-9B84-0AE54275B04D}"/>
          </ac:spMkLst>
        </pc:spChg>
        <pc:spChg chg="mod">
          <ac:chgData name="Elliot Woodhouse" userId="aa200caa1bf0a6fd" providerId="LiveId" clId="{A3B94E06-6F6C-4A9E-88B6-BC3831D435CC}" dt="2020-12-13T22:53:38.432" v="9337" actId="20577"/>
          <ac:spMkLst>
            <pc:docMk/>
            <pc:sldMk cId="148506144" sldId="256"/>
            <ac:spMk id="4" creationId="{0A9182C9-5C4D-44B2-9E81-85F9F91BCF9A}"/>
          </ac:spMkLst>
        </pc:spChg>
        <pc:spChg chg="add mod">
          <ac:chgData name="Elliot Woodhouse" userId="aa200caa1bf0a6fd" providerId="LiveId" clId="{A3B94E06-6F6C-4A9E-88B6-BC3831D435CC}" dt="2020-12-13T23:20:49.294" v="10777" actId="20577"/>
          <ac:spMkLst>
            <pc:docMk/>
            <pc:sldMk cId="148506144" sldId="256"/>
            <ac:spMk id="6" creationId="{A131D7CB-5D72-4000-A279-3B62128EBD60}"/>
          </ac:spMkLst>
        </pc:spChg>
        <pc:spChg chg="add mod">
          <ac:chgData name="Elliot Woodhouse" userId="aa200caa1bf0a6fd" providerId="LiveId" clId="{A3B94E06-6F6C-4A9E-88B6-BC3831D435CC}" dt="2020-12-13T22:53:48.060" v="9340" actId="1076"/>
          <ac:spMkLst>
            <pc:docMk/>
            <pc:sldMk cId="148506144" sldId="256"/>
            <ac:spMk id="7" creationId="{3C9B87E8-74AF-4715-A69D-3FAB13EB1FB2}"/>
          </ac:spMkLst>
        </pc:spChg>
        <pc:spChg chg="add del mod">
          <ac:chgData name="Elliot Woodhouse" userId="aa200caa1bf0a6fd" providerId="LiveId" clId="{A3B94E06-6F6C-4A9E-88B6-BC3831D435CC}" dt="2020-12-13T18:47:18.420" v="1113" actId="478"/>
          <ac:spMkLst>
            <pc:docMk/>
            <pc:sldMk cId="148506144" sldId="256"/>
            <ac:spMk id="8" creationId="{B508885C-BA62-4E83-8F00-854A8545DE22}"/>
          </ac:spMkLst>
        </pc:spChg>
        <pc:spChg chg="add mod">
          <ac:chgData name="Elliot Woodhouse" userId="aa200caa1bf0a6fd" providerId="LiveId" clId="{A3B94E06-6F6C-4A9E-88B6-BC3831D435CC}" dt="2020-12-13T22:53:51.382" v="9341" actId="1076"/>
          <ac:spMkLst>
            <pc:docMk/>
            <pc:sldMk cId="148506144" sldId="256"/>
            <ac:spMk id="9" creationId="{C85EF302-6673-4766-8057-4A5555000862}"/>
          </ac:spMkLst>
        </pc:spChg>
        <pc:spChg chg="add mod">
          <ac:chgData name="Elliot Woodhouse" userId="aa200caa1bf0a6fd" providerId="LiveId" clId="{A3B94E06-6F6C-4A9E-88B6-BC3831D435CC}" dt="2020-12-13T22:53:53.656" v="9342" actId="1076"/>
          <ac:spMkLst>
            <pc:docMk/>
            <pc:sldMk cId="148506144" sldId="256"/>
            <ac:spMk id="16" creationId="{2E48B23F-D953-46A0-BFEA-E3C67F25A781}"/>
          </ac:spMkLst>
        </pc:spChg>
        <pc:spChg chg="add mod">
          <ac:chgData name="Elliot Woodhouse" userId="aa200caa1bf0a6fd" providerId="LiveId" clId="{A3B94E06-6F6C-4A9E-88B6-BC3831D435CC}" dt="2020-12-13T22:54:02.781" v="9346" actId="1076"/>
          <ac:spMkLst>
            <pc:docMk/>
            <pc:sldMk cId="148506144" sldId="256"/>
            <ac:spMk id="17" creationId="{DF01A1AD-8FF6-48C4-A774-A31574F0ADEB}"/>
          </ac:spMkLst>
        </pc:spChg>
        <pc:spChg chg="add mod">
          <ac:chgData name="Elliot Woodhouse" userId="aa200caa1bf0a6fd" providerId="LiveId" clId="{A3B94E06-6F6C-4A9E-88B6-BC3831D435CC}" dt="2020-12-13T22:54:12.733" v="9348" actId="1076"/>
          <ac:spMkLst>
            <pc:docMk/>
            <pc:sldMk cId="148506144" sldId="256"/>
            <ac:spMk id="18" creationId="{6279F69A-CDA1-4731-98D5-A58048556DFC}"/>
          </ac:spMkLst>
        </pc:spChg>
        <pc:spChg chg="add mod">
          <ac:chgData name="Elliot Woodhouse" userId="aa200caa1bf0a6fd" providerId="LiveId" clId="{A3B94E06-6F6C-4A9E-88B6-BC3831D435CC}" dt="2020-12-13T22:54:21.592" v="9352" actId="1076"/>
          <ac:spMkLst>
            <pc:docMk/>
            <pc:sldMk cId="148506144" sldId="256"/>
            <ac:spMk id="19" creationId="{D4C91171-6BB9-4FF6-8936-B5E6AA0C128D}"/>
          </ac:spMkLst>
        </pc:spChg>
        <pc:spChg chg="add mod">
          <ac:chgData name="Elliot Woodhouse" userId="aa200caa1bf0a6fd" providerId="LiveId" clId="{A3B94E06-6F6C-4A9E-88B6-BC3831D435CC}" dt="2020-12-13T23:35:46.493" v="11387" actId="1076"/>
          <ac:spMkLst>
            <pc:docMk/>
            <pc:sldMk cId="148506144" sldId="256"/>
            <ac:spMk id="20" creationId="{BD855031-E4FE-42A6-B847-E473C4374B66}"/>
          </ac:spMkLst>
        </pc:spChg>
        <pc:spChg chg="add mod">
          <ac:chgData name="Elliot Woodhouse" userId="aa200caa1bf0a6fd" providerId="LiveId" clId="{A3B94E06-6F6C-4A9E-88B6-BC3831D435CC}" dt="2020-12-13T23:35:42.143" v="11386" actId="1076"/>
          <ac:spMkLst>
            <pc:docMk/>
            <pc:sldMk cId="148506144" sldId="256"/>
            <ac:spMk id="21" creationId="{8D39C0B0-727A-4AC8-B141-3E2291B56261}"/>
          </ac:spMkLst>
        </pc:spChg>
        <pc:spChg chg="add mod">
          <ac:chgData name="Elliot Woodhouse" userId="aa200caa1bf0a6fd" providerId="LiveId" clId="{A3B94E06-6F6C-4A9E-88B6-BC3831D435CC}" dt="2020-12-13T23:36:07.537" v="11392" actId="1076"/>
          <ac:spMkLst>
            <pc:docMk/>
            <pc:sldMk cId="148506144" sldId="256"/>
            <ac:spMk id="24" creationId="{E324C19F-C317-47A1-872E-4862CEE3DD4C}"/>
          </ac:spMkLst>
        </pc:spChg>
        <pc:spChg chg="add mod">
          <ac:chgData name="Elliot Woodhouse" userId="aa200caa1bf0a6fd" providerId="LiveId" clId="{A3B94E06-6F6C-4A9E-88B6-BC3831D435CC}" dt="2020-12-13T23:37:24.525" v="11413" actId="1076"/>
          <ac:spMkLst>
            <pc:docMk/>
            <pc:sldMk cId="148506144" sldId="256"/>
            <ac:spMk id="25" creationId="{FA2A5E06-59F6-4888-B3A1-B09A6CEF80C7}"/>
          </ac:spMkLst>
        </pc:spChg>
        <pc:spChg chg="add mod">
          <ac:chgData name="Elliot Woodhouse" userId="aa200caa1bf0a6fd" providerId="LiveId" clId="{A3B94E06-6F6C-4A9E-88B6-BC3831D435CC}" dt="2020-12-13T23:36:19.373" v="11395" actId="1076"/>
          <ac:spMkLst>
            <pc:docMk/>
            <pc:sldMk cId="148506144" sldId="256"/>
            <ac:spMk id="30" creationId="{3E55660C-FB18-4314-A143-16E0FEE8777F}"/>
          </ac:spMkLst>
        </pc:spChg>
        <pc:spChg chg="add del mod">
          <ac:chgData name="Elliot Woodhouse" userId="aa200caa1bf0a6fd" providerId="LiveId" clId="{A3B94E06-6F6C-4A9E-88B6-BC3831D435CC}" dt="2020-12-13T20:25:07.075" v="4806"/>
          <ac:spMkLst>
            <pc:docMk/>
            <pc:sldMk cId="148506144" sldId="256"/>
            <ac:spMk id="31" creationId="{333CD468-3F95-428C-BCB3-82DF6DAE0088}"/>
          </ac:spMkLst>
        </pc:spChg>
        <pc:spChg chg="add del mod">
          <ac:chgData name="Elliot Woodhouse" userId="aa200caa1bf0a6fd" providerId="LiveId" clId="{A3B94E06-6F6C-4A9E-88B6-BC3831D435CC}" dt="2020-12-13T20:25:05.266" v="4803"/>
          <ac:spMkLst>
            <pc:docMk/>
            <pc:sldMk cId="148506144" sldId="256"/>
            <ac:spMk id="32" creationId="{4B4B8AEA-2119-4E40-A92C-9E2753559F1E}"/>
          </ac:spMkLst>
        </pc:spChg>
        <pc:spChg chg="add mod">
          <ac:chgData name="Elliot Woodhouse" userId="aa200caa1bf0a6fd" providerId="LiveId" clId="{A3B94E06-6F6C-4A9E-88B6-BC3831D435CC}" dt="2020-12-13T23:35:56.448" v="11390" actId="1076"/>
          <ac:spMkLst>
            <pc:docMk/>
            <pc:sldMk cId="148506144" sldId="256"/>
            <ac:spMk id="33" creationId="{4DF43769-1DF3-4D6C-85E4-CA3ADA09229A}"/>
          </ac:spMkLst>
        </pc:spChg>
        <pc:spChg chg="add mod">
          <ac:chgData name="Elliot Woodhouse" userId="aa200caa1bf0a6fd" providerId="LiveId" clId="{A3B94E06-6F6C-4A9E-88B6-BC3831D435CC}" dt="2020-12-13T23:35:53.660" v="11389" actId="1076"/>
          <ac:spMkLst>
            <pc:docMk/>
            <pc:sldMk cId="148506144" sldId="256"/>
            <ac:spMk id="38" creationId="{AB6C8E6B-7A4F-4A80-A1E0-C9520E5F8E15}"/>
          </ac:spMkLst>
        </pc:spChg>
        <pc:spChg chg="add del mod">
          <ac:chgData name="Elliot Woodhouse" userId="aa200caa1bf0a6fd" providerId="LiveId" clId="{A3B94E06-6F6C-4A9E-88B6-BC3831D435CC}" dt="2020-12-13T21:03:50.552" v="5523" actId="478"/>
          <ac:spMkLst>
            <pc:docMk/>
            <pc:sldMk cId="148506144" sldId="256"/>
            <ac:spMk id="56" creationId="{E0CA76C2-281E-4FA7-8305-7FB18FB8F813}"/>
          </ac:spMkLst>
        </pc:spChg>
        <pc:spChg chg="add mod">
          <ac:chgData name="Elliot Woodhouse" userId="aa200caa1bf0a6fd" providerId="LiveId" clId="{A3B94E06-6F6C-4A9E-88B6-BC3831D435CC}" dt="2020-12-13T21:15:15.589" v="5610" actId="164"/>
          <ac:spMkLst>
            <pc:docMk/>
            <pc:sldMk cId="148506144" sldId="256"/>
            <ac:spMk id="84" creationId="{004540F4-DA2A-40BC-B364-FF7692E78F9A}"/>
          </ac:spMkLst>
        </pc:spChg>
        <pc:spChg chg="add mod">
          <ac:chgData name="Elliot Woodhouse" userId="aa200caa1bf0a6fd" providerId="LiveId" clId="{A3B94E06-6F6C-4A9E-88B6-BC3831D435CC}" dt="2020-12-13T21:15:15.589" v="5610" actId="164"/>
          <ac:spMkLst>
            <pc:docMk/>
            <pc:sldMk cId="148506144" sldId="256"/>
            <ac:spMk id="85" creationId="{E642824C-50F8-4F31-9BE6-D80015C03EE7}"/>
          </ac:spMkLst>
        </pc:spChg>
        <pc:spChg chg="add del mod">
          <ac:chgData name="Elliot Woodhouse" userId="aa200caa1bf0a6fd" providerId="LiveId" clId="{A3B94E06-6F6C-4A9E-88B6-BC3831D435CC}" dt="2020-12-13T21:19:44.776" v="5623"/>
          <ac:spMkLst>
            <pc:docMk/>
            <pc:sldMk cId="148506144" sldId="256"/>
            <ac:spMk id="87" creationId="{F4176173-0FCF-4A5E-BC37-FB95FB2B9DEC}"/>
          </ac:spMkLst>
        </pc:spChg>
        <pc:spChg chg="add mod">
          <ac:chgData name="Elliot Woodhouse" userId="aa200caa1bf0a6fd" providerId="LiveId" clId="{A3B94E06-6F6C-4A9E-88B6-BC3831D435CC}" dt="2020-12-13T22:55:08.131" v="9365" actId="164"/>
          <ac:spMkLst>
            <pc:docMk/>
            <pc:sldMk cId="148506144" sldId="256"/>
            <ac:spMk id="88" creationId="{B3B8DBF6-42FB-473B-9F22-1E6472C0C154}"/>
          </ac:spMkLst>
        </pc:spChg>
        <pc:spChg chg="add mod">
          <ac:chgData name="Elliot Woodhouse" userId="aa200caa1bf0a6fd" providerId="LiveId" clId="{A3B94E06-6F6C-4A9E-88B6-BC3831D435CC}" dt="2020-12-13T22:55:08.131" v="9365" actId="164"/>
          <ac:spMkLst>
            <pc:docMk/>
            <pc:sldMk cId="148506144" sldId="256"/>
            <ac:spMk id="89" creationId="{6F1CB025-F425-4109-87F3-A4B5595AEB8A}"/>
          </ac:spMkLst>
        </pc:spChg>
        <pc:spChg chg="add mod">
          <ac:chgData name="Elliot Woodhouse" userId="aa200caa1bf0a6fd" providerId="LiveId" clId="{A3B94E06-6F6C-4A9E-88B6-BC3831D435CC}" dt="2020-12-13T23:36:24.903" v="11397" actId="1076"/>
          <ac:spMkLst>
            <pc:docMk/>
            <pc:sldMk cId="148506144" sldId="256"/>
            <ac:spMk id="90" creationId="{CD5458D6-D507-4098-A603-580EDCD01793}"/>
          </ac:spMkLst>
        </pc:spChg>
        <pc:spChg chg="add mod">
          <ac:chgData name="Elliot Woodhouse" userId="aa200caa1bf0a6fd" providerId="LiveId" clId="{A3B94E06-6F6C-4A9E-88B6-BC3831D435CC}" dt="2020-12-13T23:39:07.142" v="11553" actId="1076"/>
          <ac:spMkLst>
            <pc:docMk/>
            <pc:sldMk cId="148506144" sldId="256"/>
            <ac:spMk id="91" creationId="{4E6626FF-003B-45A3-8C07-E20B390FC7B5}"/>
          </ac:spMkLst>
        </pc:spChg>
        <pc:spChg chg="add mod">
          <ac:chgData name="Elliot Woodhouse" userId="aa200caa1bf0a6fd" providerId="LiveId" clId="{A3B94E06-6F6C-4A9E-88B6-BC3831D435CC}" dt="2020-12-13T23:39:09.303" v="11554" actId="1076"/>
          <ac:spMkLst>
            <pc:docMk/>
            <pc:sldMk cId="148506144" sldId="256"/>
            <ac:spMk id="92" creationId="{01F9343A-AC87-443D-B93F-456926568884}"/>
          </ac:spMkLst>
        </pc:spChg>
        <pc:spChg chg="add mod">
          <ac:chgData name="Elliot Woodhouse" userId="aa200caa1bf0a6fd" providerId="LiveId" clId="{A3B94E06-6F6C-4A9E-88B6-BC3831D435CC}" dt="2020-12-13T23:39:11.149" v="11555" actId="1076"/>
          <ac:spMkLst>
            <pc:docMk/>
            <pc:sldMk cId="148506144" sldId="256"/>
            <ac:spMk id="93" creationId="{5B57CA43-B355-4E5B-AFE7-65B7C89C4033}"/>
          </ac:spMkLst>
        </pc:spChg>
        <pc:spChg chg="add mod">
          <ac:chgData name="Elliot Woodhouse" userId="aa200caa1bf0a6fd" providerId="LiveId" clId="{A3B94E06-6F6C-4A9E-88B6-BC3831D435CC}" dt="2020-12-13T23:39:16.633" v="11558" actId="1076"/>
          <ac:spMkLst>
            <pc:docMk/>
            <pc:sldMk cId="148506144" sldId="256"/>
            <ac:spMk id="96" creationId="{04C99FEE-EEE0-4360-98D1-90F758107114}"/>
          </ac:spMkLst>
        </pc:spChg>
        <pc:spChg chg="add mod">
          <ac:chgData name="Elliot Woodhouse" userId="aa200caa1bf0a6fd" providerId="LiveId" clId="{A3B94E06-6F6C-4A9E-88B6-BC3831D435CC}" dt="2020-12-13T23:39:21.342" v="11560" actId="1076"/>
          <ac:spMkLst>
            <pc:docMk/>
            <pc:sldMk cId="148506144" sldId="256"/>
            <ac:spMk id="97" creationId="{88D91FA0-6028-4799-B3BA-85C4AA811551}"/>
          </ac:spMkLst>
        </pc:spChg>
        <pc:spChg chg="add mod">
          <ac:chgData name="Elliot Woodhouse" userId="aa200caa1bf0a6fd" providerId="LiveId" clId="{A3B94E06-6F6C-4A9E-88B6-BC3831D435CC}" dt="2020-12-13T23:36:29.515" v="11398" actId="1076"/>
          <ac:spMkLst>
            <pc:docMk/>
            <pc:sldMk cId="148506144" sldId="256"/>
            <ac:spMk id="98" creationId="{3B3810A0-9437-44AA-8113-B6D872E1F256}"/>
          </ac:spMkLst>
        </pc:spChg>
        <pc:spChg chg="add mod">
          <ac:chgData name="Elliot Woodhouse" userId="aa200caa1bf0a6fd" providerId="LiveId" clId="{A3B94E06-6F6C-4A9E-88B6-BC3831D435CC}" dt="2020-12-13T23:39:23.796" v="11561" actId="1076"/>
          <ac:spMkLst>
            <pc:docMk/>
            <pc:sldMk cId="148506144" sldId="256"/>
            <ac:spMk id="99" creationId="{2CEE660C-3375-4C69-B436-F5825E2177FC}"/>
          </ac:spMkLst>
        </pc:spChg>
        <pc:spChg chg="add mod">
          <ac:chgData name="Elliot Woodhouse" userId="aa200caa1bf0a6fd" providerId="LiveId" clId="{A3B94E06-6F6C-4A9E-88B6-BC3831D435CC}" dt="2020-12-13T23:39:26.001" v="11562" actId="1076"/>
          <ac:spMkLst>
            <pc:docMk/>
            <pc:sldMk cId="148506144" sldId="256"/>
            <ac:spMk id="101" creationId="{1CE57826-6249-4D95-AB20-CB2A0C646998}"/>
          </ac:spMkLst>
        </pc:spChg>
        <pc:spChg chg="add del mod">
          <ac:chgData name="Elliot Woodhouse" userId="aa200caa1bf0a6fd" providerId="LiveId" clId="{A3B94E06-6F6C-4A9E-88B6-BC3831D435CC}" dt="2020-12-13T23:04:11.443" v="9989"/>
          <ac:spMkLst>
            <pc:docMk/>
            <pc:sldMk cId="148506144" sldId="256"/>
            <ac:spMk id="102" creationId="{2419264D-5CD2-49A1-B4BF-24653ACBE750}"/>
          </ac:spMkLst>
        </pc:spChg>
        <pc:spChg chg="add del mod">
          <ac:chgData name="Elliot Woodhouse" userId="aa200caa1bf0a6fd" providerId="LiveId" clId="{A3B94E06-6F6C-4A9E-88B6-BC3831D435CC}" dt="2020-12-13T23:05:01.864" v="10012"/>
          <ac:spMkLst>
            <pc:docMk/>
            <pc:sldMk cId="148506144" sldId="256"/>
            <ac:spMk id="103" creationId="{309850B8-73D6-4EA0-8FD7-887072871E05}"/>
          </ac:spMkLst>
        </pc:spChg>
        <pc:spChg chg="add del mod">
          <ac:chgData name="Elliot Woodhouse" userId="aa200caa1bf0a6fd" providerId="LiveId" clId="{A3B94E06-6F6C-4A9E-88B6-BC3831D435CC}" dt="2020-12-13T23:39:27.791" v="11563" actId="1076"/>
          <ac:spMkLst>
            <pc:docMk/>
            <pc:sldMk cId="148506144" sldId="256"/>
            <ac:spMk id="104" creationId="{C770DDEA-F37A-4FCE-9B2E-E8643FB1E587}"/>
          </ac:spMkLst>
        </pc:spChg>
        <pc:spChg chg="add mod">
          <ac:chgData name="Elliot Woodhouse" userId="aa200caa1bf0a6fd" providerId="LiveId" clId="{A3B94E06-6F6C-4A9E-88B6-BC3831D435CC}" dt="2020-12-13T23:39:29.574" v="11564" actId="1076"/>
          <ac:spMkLst>
            <pc:docMk/>
            <pc:sldMk cId="148506144" sldId="256"/>
            <ac:spMk id="105" creationId="{31EF3463-39B7-4383-81CF-EC589697BD2B}"/>
          </ac:spMkLst>
        </pc:spChg>
        <pc:spChg chg="add del mod">
          <ac:chgData name="Elliot Woodhouse" userId="aa200caa1bf0a6fd" providerId="LiveId" clId="{A3B94E06-6F6C-4A9E-88B6-BC3831D435CC}" dt="2020-12-13T23:20:56.380" v="10779"/>
          <ac:spMkLst>
            <pc:docMk/>
            <pc:sldMk cId="148506144" sldId="256"/>
            <ac:spMk id="106" creationId="{412E8E89-D452-4C9A-B7BD-93B8513B2B38}"/>
          </ac:spMkLst>
        </pc:spChg>
        <pc:spChg chg="add mod">
          <ac:chgData name="Elliot Woodhouse" userId="aa200caa1bf0a6fd" providerId="LiveId" clId="{A3B94E06-6F6C-4A9E-88B6-BC3831D435CC}" dt="2020-12-13T23:44:46.791" v="11584" actId="14100"/>
          <ac:spMkLst>
            <pc:docMk/>
            <pc:sldMk cId="148506144" sldId="256"/>
            <ac:spMk id="107" creationId="{405ADA00-6DCE-4FAB-9B29-5A0F580B7302}"/>
          </ac:spMkLst>
        </pc:spChg>
        <pc:grpChg chg="add mod">
          <ac:chgData name="Elliot Woodhouse" userId="aa200caa1bf0a6fd" providerId="LiveId" clId="{A3B94E06-6F6C-4A9E-88B6-BC3831D435CC}" dt="2020-12-13T21:15:15.589" v="5610" actId="164"/>
          <ac:grpSpMkLst>
            <pc:docMk/>
            <pc:sldMk cId="148506144" sldId="256"/>
            <ac:grpSpMk id="81" creationId="{C6CCABA9-87D9-4797-BDBC-CB6D5B9BC161}"/>
          </ac:grpSpMkLst>
        </pc:grpChg>
        <pc:grpChg chg="add mod">
          <ac:chgData name="Elliot Woodhouse" userId="aa200caa1bf0a6fd" providerId="LiveId" clId="{A3B94E06-6F6C-4A9E-88B6-BC3831D435CC}" dt="2020-12-13T22:55:08.131" v="9365" actId="164"/>
          <ac:grpSpMkLst>
            <pc:docMk/>
            <pc:sldMk cId="148506144" sldId="256"/>
            <ac:grpSpMk id="86" creationId="{395337BC-8F94-4487-8081-F49FA2F1F07E}"/>
          </ac:grpSpMkLst>
        </pc:grpChg>
        <pc:grpChg chg="add mod">
          <ac:chgData name="Elliot Woodhouse" userId="aa200caa1bf0a6fd" providerId="LiveId" clId="{A3B94E06-6F6C-4A9E-88B6-BC3831D435CC}" dt="2020-12-13T23:36:21.993" v="11396" actId="1076"/>
          <ac:grpSpMkLst>
            <pc:docMk/>
            <pc:sldMk cId="148506144" sldId="256"/>
            <ac:grpSpMk id="100" creationId="{CDE76B81-B5A8-4435-9B74-34F3B7B52A94}"/>
          </ac:grpSpMkLst>
        </pc:grpChg>
        <pc:graphicFrameChg chg="add mod">
          <ac:chgData name="Elliot Woodhouse" userId="aa200caa1bf0a6fd" providerId="LiveId" clId="{A3B94E06-6F6C-4A9E-88B6-BC3831D435CC}" dt="2020-12-13T17:31:50.982" v="4"/>
          <ac:graphicFrameMkLst>
            <pc:docMk/>
            <pc:sldMk cId="148506144" sldId="256"/>
            <ac:graphicFrameMk id="3" creationId="{A4AEE9C2-B991-4236-A6A9-BECA466C1A10}"/>
          </ac:graphicFrameMkLst>
        </pc:graphicFrameChg>
        <pc:graphicFrameChg chg="add del mod">
          <ac:chgData name="Elliot Woodhouse" userId="aa200caa1bf0a6fd" providerId="LiveId" clId="{A3B94E06-6F6C-4A9E-88B6-BC3831D435CC}" dt="2020-12-13T18:54:18.416" v="1411" actId="478"/>
          <ac:graphicFrameMkLst>
            <pc:docMk/>
            <pc:sldMk cId="148506144" sldId="256"/>
            <ac:graphicFrameMk id="5" creationId="{A4AEE9C2-B991-4236-A6A9-BECA466C1A10}"/>
          </ac:graphicFrameMkLst>
        </pc:graphicFrameChg>
        <pc:graphicFrameChg chg="add del mod">
          <ac:chgData name="Elliot Woodhouse" userId="aa200caa1bf0a6fd" providerId="LiveId" clId="{A3B94E06-6F6C-4A9E-88B6-BC3831D435CC}" dt="2020-12-13T18:54:42.548" v="1416" actId="478"/>
          <ac:graphicFrameMkLst>
            <pc:docMk/>
            <pc:sldMk cId="148506144" sldId="256"/>
            <ac:graphicFrameMk id="10" creationId="{A4AEE9C2-B991-4236-A6A9-BECA466C1A10}"/>
          </ac:graphicFrameMkLst>
        </pc:graphicFrameChg>
        <pc:graphicFrameChg chg="add del mod">
          <ac:chgData name="Elliot Woodhouse" userId="aa200caa1bf0a6fd" providerId="LiveId" clId="{A3B94E06-6F6C-4A9E-88B6-BC3831D435CC}" dt="2020-12-13T18:54:54.209" v="1420" actId="478"/>
          <ac:graphicFrameMkLst>
            <pc:docMk/>
            <pc:sldMk cId="148506144" sldId="256"/>
            <ac:graphicFrameMk id="11" creationId="{A4AEE9C2-B991-4236-A6A9-BECA466C1A10}"/>
          </ac:graphicFrameMkLst>
        </pc:graphicFrameChg>
        <pc:graphicFrameChg chg="add mod">
          <ac:chgData name="Elliot Woodhouse" userId="aa200caa1bf0a6fd" providerId="LiveId" clId="{A3B94E06-6F6C-4A9E-88B6-BC3831D435CC}" dt="2020-12-13T22:53:59.720" v="9345" actId="1076"/>
          <ac:graphicFrameMkLst>
            <pc:docMk/>
            <pc:sldMk cId="148506144" sldId="256"/>
            <ac:graphicFrameMk id="12" creationId="{A4AEE9C2-B991-4236-A6A9-BECA466C1A10}"/>
          </ac:graphicFrameMkLst>
        </pc:graphicFrameChg>
        <pc:graphicFrameChg chg="add mod">
          <ac:chgData name="Elliot Woodhouse" userId="aa200caa1bf0a6fd" providerId="LiveId" clId="{A3B94E06-6F6C-4A9E-88B6-BC3831D435CC}" dt="2020-12-13T22:54:08.559" v="9347" actId="1076"/>
          <ac:graphicFrameMkLst>
            <pc:docMk/>
            <pc:sldMk cId="148506144" sldId="256"/>
            <ac:graphicFrameMk id="13" creationId="{27F75B0C-CC93-4809-A943-2DC414831160}"/>
          </ac:graphicFrameMkLst>
        </pc:graphicFrameChg>
        <pc:graphicFrameChg chg="add del mod">
          <ac:chgData name="Elliot Woodhouse" userId="aa200caa1bf0a6fd" providerId="LiveId" clId="{A3B94E06-6F6C-4A9E-88B6-BC3831D435CC}" dt="2020-12-13T19:04:14.694" v="1440" actId="478"/>
          <ac:graphicFrameMkLst>
            <pc:docMk/>
            <pc:sldMk cId="148506144" sldId="256"/>
            <ac:graphicFrameMk id="14" creationId="{AD8CD0B4-BBDE-4FCD-B502-AE7713AA29F4}"/>
          </ac:graphicFrameMkLst>
        </pc:graphicFrameChg>
        <pc:graphicFrameChg chg="add mod">
          <ac:chgData name="Elliot Woodhouse" userId="aa200caa1bf0a6fd" providerId="LiveId" clId="{A3B94E06-6F6C-4A9E-88B6-BC3831D435CC}" dt="2020-12-13T22:54:19.771" v="9351" actId="1076"/>
          <ac:graphicFrameMkLst>
            <pc:docMk/>
            <pc:sldMk cId="148506144" sldId="256"/>
            <ac:graphicFrameMk id="15" creationId="{AD8CD0B4-BBDE-4FCD-B502-AE7713AA29F4}"/>
          </ac:graphicFrameMkLst>
        </pc:graphicFrameChg>
        <pc:picChg chg="add del mod">
          <ac:chgData name="Elliot Woodhouse" userId="aa200caa1bf0a6fd" providerId="LiveId" clId="{A3B94E06-6F6C-4A9E-88B6-BC3831D435CC}" dt="2020-12-13T20:05:13.798" v="4398" actId="478"/>
          <ac:picMkLst>
            <pc:docMk/>
            <pc:sldMk cId="148506144" sldId="256"/>
            <ac:picMk id="23" creationId="{B6997BAB-FC98-4CAF-AB3C-71FFB3A4F3F4}"/>
          </ac:picMkLst>
        </pc:picChg>
        <pc:picChg chg="add mod">
          <ac:chgData name="Elliot Woodhouse" userId="aa200caa1bf0a6fd" providerId="LiveId" clId="{A3B94E06-6F6C-4A9E-88B6-BC3831D435CC}" dt="2020-12-13T23:36:15.410" v="11394" actId="1076"/>
          <ac:picMkLst>
            <pc:docMk/>
            <pc:sldMk cId="148506144" sldId="256"/>
            <ac:picMk id="27" creationId="{AC6D2214-210A-4B80-9098-0D971A8090AB}"/>
          </ac:picMkLst>
        </pc:picChg>
        <pc:picChg chg="add mod">
          <ac:chgData name="Elliot Woodhouse" userId="aa200caa1bf0a6fd" providerId="LiveId" clId="{A3B94E06-6F6C-4A9E-88B6-BC3831D435CC}" dt="2020-12-13T23:36:01.350" v="11391" actId="1076"/>
          <ac:picMkLst>
            <pc:docMk/>
            <pc:sldMk cId="148506144" sldId="256"/>
            <ac:picMk id="29" creationId="{A6625BFB-C754-49EF-8EEC-37AC6B922408}"/>
          </ac:picMkLst>
        </pc:picChg>
        <pc:picChg chg="add del">
          <ac:chgData name="Elliot Woodhouse" userId="aa200caa1bf0a6fd" providerId="LiveId" clId="{A3B94E06-6F6C-4A9E-88B6-BC3831D435CC}" dt="2020-12-13T20:29:32.460" v="4832" actId="22"/>
          <ac:picMkLst>
            <pc:docMk/>
            <pc:sldMk cId="148506144" sldId="256"/>
            <ac:picMk id="35" creationId="{9390EA3E-3A68-4100-9C23-8325415B786B}"/>
          </ac:picMkLst>
        </pc:picChg>
        <pc:picChg chg="add mod">
          <ac:chgData name="Elliot Woodhouse" userId="aa200caa1bf0a6fd" providerId="LiveId" clId="{A3B94E06-6F6C-4A9E-88B6-BC3831D435CC}" dt="2020-12-13T23:35:50.346" v="11388" actId="1076"/>
          <ac:picMkLst>
            <pc:docMk/>
            <pc:sldMk cId="148506144" sldId="256"/>
            <ac:picMk id="37" creationId="{D5859730-80B2-46C2-9896-EC0D70FB623A}"/>
          </ac:picMkLst>
        </pc:picChg>
        <pc:picChg chg="add mod">
          <ac:chgData name="Elliot Woodhouse" userId="aa200caa1bf0a6fd" providerId="LiveId" clId="{A3B94E06-6F6C-4A9E-88B6-BC3831D435CC}" dt="2020-12-13T23:39:18.089" v="11559" actId="1076"/>
          <ac:picMkLst>
            <pc:docMk/>
            <pc:sldMk cId="148506144" sldId="256"/>
            <ac:picMk id="95" creationId="{881F3D39-5DF9-4A22-98A2-AC143D359497}"/>
          </ac:picMkLst>
        </pc:picChg>
        <pc:picChg chg="add mod">
          <ac:chgData name="Elliot Woodhouse" userId="aa200caa1bf0a6fd" providerId="LiveId" clId="{A3B94E06-6F6C-4A9E-88B6-BC3831D435CC}" dt="2020-12-13T23:42:07.970" v="11583" actId="14100"/>
          <ac:picMkLst>
            <pc:docMk/>
            <pc:sldMk cId="148506144" sldId="256"/>
            <ac:picMk id="109" creationId="{4E836D72-8C45-41EB-AF65-E5931B00F1B2}"/>
          </ac:picMkLst>
        </pc:picChg>
        <pc:cxnChg chg="add del mod">
          <ac:chgData name="Elliot Woodhouse" userId="aa200caa1bf0a6fd" providerId="LiveId" clId="{A3B94E06-6F6C-4A9E-88B6-BC3831D435CC}" dt="2020-12-13T20:54:15.438" v="5409" actId="478"/>
          <ac:cxnSpMkLst>
            <pc:docMk/>
            <pc:sldMk cId="148506144" sldId="256"/>
            <ac:cxnSpMk id="40" creationId="{226C1E70-0B7D-4A99-AFBA-AACE39EF5FAF}"/>
          </ac:cxnSpMkLst>
        </pc:cxnChg>
        <pc:cxnChg chg="add del">
          <ac:chgData name="Elliot Woodhouse" userId="aa200caa1bf0a6fd" providerId="LiveId" clId="{A3B94E06-6F6C-4A9E-88B6-BC3831D435CC}" dt="2020-12-13T20:54:17.590" v="5410" actId="478"/>
          <ac:cxnSpMkLst>
            <pc:docMk/>
            <pc:sldMk cId="148506144" sldId="256"/>
            <ac:cxnSpMk id="42" creationId="{E7A7CA19-D242-414E-8E29-FA50BF93AB9B}"/>
          </ac:cxnSpMkLst>
        </pc:cxnChg>
        <pc:cxnChg chg="add del mod">
          <ac:chgData name="Elliot Woodhouse" userId="aa200caa1bf0a6fd" providerId="LiveId" clId="{A3B94E06-6F6C-4A9E-88B6-BC3831D435CC}" dt="2020-12-13T21:10:16.511" v="5559" actId="692"/>
          <ac:cxnSpMkLst>
            <pc:docMk/>
            <pc:sldMk cId="148506144" sldId="256"/>
            <ac:cxnSpMk id="44" creationId="{206DE09F-3C94-414C-B0C9-636CBF6FABEB}"/>
          </ac:cxnSpMkLst>
        </pc:cxnChg>
        <pc:cxnChg chg="add del mod">
          <ac:chgData name="Elliot Woodhouse" userId="aa200caa1bf0a6fd" providerId="LiveId" clId="{A3B94E06-6F6C-4A9E-88B6-BC3831D435CC}" dt="2020-12-13T21:09:58.823" v="5553" actId="692"/>
          <ac:cxnSpMkLst>
            <pc:docMk/>
            <pc:sldMk cId="148506144" sldId="256"/>
            <ac:cxnSpMk id="47" creationId="{B6EFE71A-0D55-4F85-A021-91510D79C98D}"/>
          </ac:cxnSpMkLst>
        </pc:cxnChg>
        <pc:cxnChg chg="add del">
          <ac:chgData name="Elliot Woodhouse" userId="aa200caa1bf0a6fd" providerId="LiveId" clId="{A3B94E06-6F6C-4A9E-88B6-BC3831D435CC}" dt="2020-12-13T20:56:43.540" v="5417" actId="478"/>
          <ac:cxnSpMkLst>
            <pc:docMk/>
            <pc:sldMk cId="148506144" sldId="256"/>
            <ac:cxnSpMk id="49" creationId="{C0F2F0CB-87AE-4C98-AA21-F84695358C43}"/>
          </ac:cxnSpMkLst>
        </pc:cxnChg>
        <pc:cxnChg chg="add del mod">
          <ac:chgData name="Elliot Woodhouse" userId="aa200caa1bf0a6fd" providerId="LiveId" clId="{A3B94E06-6F6C-4A9E-88B6-BC3831D435CC}" dt="2020-12-13T21:04:24.286" v="5527" actId="478"/>
          <ac:cxnSpMkLst>
            <pc:docMk/>
            <pc:sldMk cId="148506144" sldId="256"/>
            <ac:cxnSpMk id="53" creationId="{308D6DA0-65AA-4D8B-ACDC-06D140981B90}"/>
          </ac:cxnSpMkLst>
        </pc:cxnChg>
        <pc:cxnChg chg="add del">
          <ac:chgData name="Elliot Woodhouse" userId="aa200caa1bf0a6fd" providerId="LiveId" clId="{A3B94E06-6F6C-4A9E-88B6-BC3831D435CC}" dt="2020-12-13T21:03:53.828" v="5524" actId="478"/>
          <ac:cxnSpMkLst>
            <pc:docMk/>
            <pc:sldMk cId="148506144" sldId="256"/>
            <ac:cxnSpMk id="62" creationId="{234254A6-FED7-4343-B65B-AE2ED4DEBB8C}"/>
          </ac:cxnSpMkLst>
        </pc:cxnChg>
        <pc:cxnChg chg="add del mod">
          <ac:chgData name="Elliot Woodhouse" userId="aa200caa1bf0a6fd" providerId="LiveId" clId="{A3B94E06-6F6C-4A9E-88B6-BC3831D435CC}" dt="2020-12-13T21:10:52.005" v="5579" actId="692"/>
          <ac:cxnSpMkLst>
            <pc:docMk/>
            <pc:sldMk cId="148506144" sldId="256"/>
            <ac:cxnSpMk id="64" creationId="{1DC328E7-FF81-438A-A5D8-84BEB6BC02FC}"/>
          </ac:cxnSpMkLst>
        </pc:cxnChg>
        <pc:cxnChg chg="add del mod">
          <ac:chgData name="Elliot Woodhouse" userId="aa200caa1bf0a6fd" providerId="LiveId" clId="{A3B94E06-6F6C-4A9E-88B6-BC3831D435CC}" dt="2020-12-13T21:10:37.262" v="5572" actId="692"/>
          <ac:cxnSpMkLst>
            <pc:docMk/>
            <pc:sldMk cId="148506144" sldId="256"/>
            <ac:cxnSpMk id="68" creationId="{BD208D0D-5869-4E76-BA07-BF7F1D3966D3}"/>
          </ac:cxnSpMkLst>
        </pc:cxnChg>
        <pc:cxnChg chg="add del mod">
          <ac:chgData name="Elliot Woodhouse" userId="aa200caa1bf0a6fd" providerId="LiveId" clId="{A3B94E06-6F6C-4A9E-88B6-BC3831D435CC}" dt="2020-12-13T21:10:44.289" v="5573" actId="692"/>
          <ac:cxnSpMkLst>
            <pc:docMk/>
            <pc:sldMk cId="148506144" sldId="256"/>
            <ac:cxnSpMk id="69" creationId="{5D499D27-6337-4461-9AB8-C96F1E72AF32}"/>
          </ac:cxnSpMkLst>
        </pc:cxn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1.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0529815547764284E-2"/>
          <c:y val="0.16708333333333336"/>
          <c:w val="0.92998736475687616"/>
          <c:h val="0.72088764946048411"/>
        </c:manualLayout>
      </c:layout>
      <c:lineChart>
        <c:grouping val="standard"/>
        <c:varyColors val="0"/>
        <c:ser>
          <c:idx val="0"/>
          <c:order val="0"/>
          <c:tx>
            <c:strRef>
              <c:f>Sheet1!$G$4</c:f>
              <c:strCache>
                <c:ptCount val="1"/>
                <c:pt idx="0">
                  <c:v>Position (road profile)</c:v>
                </c:pt>
              </c:strCache>
            </c:strRef>
          </c:tx>
          <c:spPr>
            <a:ln w="28575" cap="rnd">
              <a:solidFill>
                <a:schemeClr val="accent1"/>
              </a:solidFill>
              <a:round/>
            </a:ln>
            <a:effectLst/>
          </c:spPr>
          <c:marker>
            <c:symbol val="none"/>
          </c:marker>
          <c:val>
            <c:numRef>
              <c:f>Sheet1!$G$5:$G$49</c:f>
              <c:numCache>
                <c:formatCode>General</c:formatCode>
                <c:ptCount val="45"/>
                <c:pt idx="0">
                  <c:v>0</c:v>
                </c:pt>
                <c:pt idx="1">
                  <c:v>0</c:v>
                </c:pt>
                <c:pt idx="2">
                  <c:v>0</c:v>
                </c:pt>
                <c:pt idx="3">
                  <c:v>0</c:v>
                </c:pt>
                <c:pt idx="4">
                  <c:v>0</c:v>
                </c:pt>
                <c:pt idx="5">
                  <c:v>0</c:v>
                </c:pt>
                <c:pt idx="6">
                  <c:v>0</c:v>
                </c:pt>
                <c:pt idx="7">
                  <c:v>0</c:v>
                </c:pt>
                <c:pt idx="8">
                  <c:v>0</c:v>
                </c:pt>
                <c:pt idx="9">
                  <c:v>10</c:v>
                </c:pt>
                <c:pt idx="10">
                  <c:v>30</c:v>
                </c:pt>
                <c:pt idx="11">
                  <c:v>60</c:v>
                </c:pt>
                <c:pt idx="12">
                  <c:v>100</c:v>
                </c:pt>
                <c:pt idx="13">
                  <c:v>140</c:v>
                </c:pt>
                <c:pt idx="14">
                  <c:v>180</c:v>
                </c:pt>
                <c:pt idx="15">
                  <c:v>220</c:v>
                </c:pt>
                <c:pt idx="16">
                  <c:v>260</c:v>
                </c:pt>
                <c:pt idx="17">
                  <c:v>300</c:v>
                </c:pt>
                <c:pt idx="18">
                  <c:v>340</c:v>
                </c:pt>
                <c:pt idx="19">
                  <c:v>370</c:v>
                </c:pt>
                <c:pt idx="20">
                  <c:v>390</c:v>
                </c:pt>
                <c:pt idx="21">
                  <c:v>400</c:v>
                </c:pt>
                <c:pt idx="22">
                  <c:v>400</c:v>
                </c:pt>
                <c:pt idx="23">
                  <c:v>400</c:v>
                </c:pt>
                <c:pt idx="24">
                  <c:v>400</c:v>
                </c:pt>
                <c:pt idx="25">
                  <c:v>400</c:v>
                </c:pt>
                <c:pt idx="26">
                  <c:v>400</c:v>
                </c:pt>
                <c:pt idx="27">
                  <c:v>400</c:v>
                </c:pt>
                <c:pt idx="28">
                  <c:v>400</c:v>
                </c:pt>
                <c:pt idx="29">
                  <c:v>390</c:v>
                </c:pt>
                <c:pt idx="30">
                  <c:v>370</c:v>
                </c:pt>
                <c:pt idx="31">
                  <c:v>340</c:v>
                </c:pt>
                <c:pt idx="32">
                  <c:v>300</c:v>
                </c:pt>
                <c:pt idx="33">
                  <c:v>260</c:v>
                </c:pt>
                <c:pt idx="34">
                  <c:v>220</c:v>
                </c:pt>
                <c:pt idx="35">
                  <c:v>180</c:v>
                </c:pt>
                <c:pt idx="36">
                  <c:v>140</c:v>
                </c:pt>
                <c:pt idx="37">
                  <c:v>100</c:v>
                </c:pt>
                <c:pt idx="38">
                  <c:v>60</c:v>
                </c:pt>
                <c:pt idx="39">
                  <c:v>30</c:v>
                </c:pt>
                <c:pt idx="40">
                  <c:v>10</c:v>
                </c:pt>
                <c:pt idx="41">
                  <c:v>0</c:v>
                </c:pt>
                <c:pt idx="42">
                  <c:v>0</c:v>
                </c:pt>
                <c:pt idx="43">
                  <c:v>0</c:v>
                </c:pt>
                <c:pt idx="44">
                  <c:v>0</c:v>
                </c:pt>
              </c:numCache>
            </c:numRef>
          </c:val>
          <c:smooth val="0"/>
          <c:extLst>
            <c:ext xmlns:c16="http://schemas.microsoft.com/office/drawing/2014/chart" uri="{C3380CC4-5D6E-409C-BE32-E72D297353CC}">
              <c16:uniqueId val="{00000000-73FA-4D16-8178-40B55C0E2B8D}"/>
            </c:ext>
          </c:extLst>
        </c:ser>
        <c:dLbls>
          <c:showLegendKey val="0"/>
          <c:showVal val="0"/>
          <c:showCatName val="0"/>
          <c:showSerName val="0"/>
          <c:showPercent val="0"/>
          <c:showBubbleSize val="0"/>
        </c:dLbls>
        <c:smooth val="0"/>
        <c:axId val="1350440000"/>
        <c:axId val="1350445824"/>
      </c:lineChart>
      <c:catAx>
        <c:axId val="1350440000"/>
        <c:scaling>
          <c:orientation val="minMax"/>
        </c:scaling>
        <c:delete val="1"/>
        <c:axPos val="b"/>
        <c:majorTickMark val="none"/>
        <c:minorTickMark val="none"/>
        <c:tickLblPos val="nextTo"/>
        <c:crossAx val="1350445824"/>
        <c:crosses val="autoZero"/>
        <c:auto val="1"/>
        <c:lblAlgn val="ctr"/>
        <c:lblOffset val="100"/>
        <c:noMultiLvlLbl val="0"/>
      </c:catAx>
      <c:valAx>
        <c:axId val="1350445824"/>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1350440000"/>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Sheet1!$F$4</c:f>
              <c:strCache>
                <c:ptCount val="1"/>
                <c:pt idx="0">
                  <c:v>Velocity</c:v>
                </c:pt>
              </c:strCache>
            </c:strRef>
          </c:tx>
          <c:spPr>
            <a:ln w="28575" cap="rnd">
              <a:solidFill>
                <a:schemeClr val="accent1"/>
              </a:solidFill>
              <a:round/>
            </a:ln>
            <a:effectLst/>
          </c:spPr>
          <c:marker>
            <c:symbol val="none"/>
          </c:marker>
          <c:val>
            <c:numRef>
              <c:f>Sheet1!$F$5:$F$49</c:f>
              <c:numCache>
                <c:formatCode>General</c:formatCode>
                <c:ptCount val="45"/>
                <c:pt idx="0">
                  <c:v>0</c:v>
                </c:pt>
                <c:pt idx="1">
                  <c:v>0</c:v>
                </c:pt>
                <c:pt idx="2">
                  <c:v>0</c:v>
                </c:pt>
                <c:pt idx="3">
                  <c:v>0</c:v>
                </c:pt>
                <c:pt idx="4">
                  <c:v>0</c:v>
                </c:pt>
                <c:pt idx="5">
                  <c:v>0</c:v>
                </c:pt>
                <c:pt idx="6">
                  <c:v>0</c:v>
                </c:pt>
                <c:pt idx="7">
                  <c:v>0</c:v>
                </c:pt>
                <c:pt idx="8">
                  <c:v>10</c:v>
                </c:pt>
                <c:pt idx="9">
                  <c:v>20</c:v>
                </c:pt>
                <c:pt idx="10">
                  <c:v>30</c:v>
                </c:pt>
                <c:pt idx="11">
                  <c:v>40</c:v>
                </c:pt>
                <c:pt idx="12">
                  <c:v>40</c:v>
                </c:pt>
                <c:pt idx="13">
                  <c:v>40</c:v>
                </c:pt>
                <c:pt idx="14">
                  <c:v>40</c:v>
                </c:pt>
                <c:pt idx="15">
                  <c:v>40</c:v>
                </c:pt>
                <c:pt idx="16">
                  <c:v>40</c:v>
                </c:pt>
                <c:pt idx="17">
                  <c:v>40</c:v>
                </c:pt>
                <c:pt idx="18">
                  <c:v>30</c:v>
                </c:pt>
                <c:pt idx="19">
                  <c:v>20</c:v>
                </c:pt>
                <c:pt idx="20">
                  <c:v>10</c:v>
                </c:pt>
                <c:pt idx="21">
                  <c:v>0</c:v>
                </c:pt>
                <c:pt idx="22">
                  <c:v>0</c:v>
                </c:pt>
                <c:pt idx="23">
                  <c:v>0</c:v>
                </c:pt>
                <c:pt idx="24">
                  <c:v>0</c:v>
                </c:pt>
                <c:pt idx="25">
                  <c:v>0</c:v>
                </c:pt>
                <c:pt idx="26">
                  <c:v>0</c:v>
                </c:pt>
                <c:pt idx="27">
                  <c:v>0</c:v>
                </c:pt>
                <c:pt idx="28">
                  <c:v>-10</c:v>
                </c:pt>
                <c:pt idx="29">
                  <c:v>-20</c:v>
                </c:pt>
                <c:pt idx="30">
                  <c:v>-30</c:v>
                </c:pt>
                <c:pt idx="31">
                  <c:v>-40</c:v>
                </c:pt>
                <c:pt idx="32">
                  <c:v>-40</c:v>
                </c:pt>
                <c:pt idx="33">
                  <c:v>-40</c:v>
                </c:pt>
                <c:pt idx="34">
                  <c:v>-40</c:v>
                </c:pt>
                <c:pt idx="35">
                  <c:v>-40</c:v>
                </c:pt>
                <c:pt idx="36">
                  <c:v>-40</c:v>
                </c:pt>
                <c:pt idx="37">
                  <c:v>-40</c:v>
                </c:pt>
                <c:pt idx="38">
                  <c:v>-30</c:v>
                </c:pt>
                <c:pt idx="39">
                  <c:v>-20</c:v>
                </c:pt>
                <c:pt idx="40">
                  <c:v>-10</c:v>
                </c:pt>
                <c:pt idx="41">
                  <c:v>0</c:v>
                </c:pt>
                <c:pt idx="42">
                  <c:v>0</c:v>
                </c:pt>
                <c:pt idx="43">
                  <c:v>0</c:v>
                </c:pt>
                <c:pt idx="44">
                  <c:v>0</c:v>
                </c:pt>
              </c:numCache>
            </c:numRef>
          </c:val>
          <c:smooth val="0"/>
          <c:extLst>
            <c:ext xmlns:c16="http://schemas.microsoft.com/office/drawing/2014/chart" uri="{C3380CC4-5D6E-409C-BE32-E72D297353CC}">
              <c16:uniqueId val="{00000000-5684-47CB-BCEA-43867C903B50}"/>
            </c:ext>
          </c:extLst>
        </c:ser>
        <c:dLbls>
          <c:showLegendKey val="0"/>
          <c:showVal val="0"/>
          <c:showCatName val="0"/>
          <c:showSerName val="0"/>
          <c:showPercent val="0"/>
          <c:showBubbleSize val="0"/>
        </c:dLbls>
        <c:smooth val="0"/>
        <c:axId val="1350385504"/>
        <c:axId val="1350406304"/>
      </c:lineChart>
      <c:catAx>
        <c:axId val="1350385504"/>
        <c:scaling>
          <c:orientation val="minMax"/>
        </c:scaling>
        <c:delete val="1"/>
        <c:axPos val="b"/>
        <c:majorTickMark val="none"/>
        <c:minorTickMark val="none"/>
        <c:tickLblPos val="nextTo"/>
        <c:crossAx val="1350406304"/>
        <c:crosses val="autoZero"/>
        <c:auto val="1"/>
        <c:lblAlgn val="ctr"/>
        <c:lblOffset val="100"/>
        <c:noMultiLvlLbl val="0"/>
      </c:catAx>
      <c:valAx>
        <c:axId val="1350406304"/>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135038550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baseline="-25000"/>
      </a:pPr>
      <a:endParaRPr lang="en-US"/>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spPr>
            <a:ln w="28575" cap="rnd">
              <a:solidFill>
                <a:schemeClr val="accent1"/>
              </a:solidFill>
              <a:round/>
            </a:ln>
            <a:effectLst/>
          </c:spPr>
          <c:marker>
            <c:symbol val="none"/>
          </c:marker>
          <c:val>
            <c:numRef>
              <c:f>Sheet1!$E$5:$E$49</c:f>
              <c:numCache>
                <c:formatCode>General</c:formatCode>
                <c:ptCount val="45"/>
                <c:pt idx="0">
                  <c:v>0</c:v>
                </c:pt>
                <c:pt idx="1">
                  <c:v>0</c:v>
                </c:pt>
                <c:pt idx="2">
                  <c:v>0</c:v>
                </c:pt>
                <c:pt idx="3">
                  <c:v>0</c:v>
                </c:pt>
                <c:pt idx="4">
                  <c:v>0</c:v>
                </c:pt>
                <c:pt idx="5">
                  <c:v>0</c:v>
                </c:pt>
                <c:pt idx="6">
                  <c:v>0</c:v>
                </c:pt>
                <c:pt idx="7">
                  <c:v>10</c:v>
                </c:pt>
                <c:pt idx="8">
                  <c:v>10</c:v>
                </c:pt>
                <c:pt idx="9">
                  <c:v>10</c:v>
                </c:pt>
                <c:pt idx="10">
                  <c:v>10</c:v>
                </c:pt>
                <c:pt idx="11">
                  <c:v>0</c:v>
                </c:pt>
                <c:pt idx="12">
                  <c:v>0</c:v>
                </c:pt>
                <c:pt idx="13">
                  <c:v>0</c:v>
                </c:pt>
                <c:pt idx="14">
                  <c:v>0</c:v>
                </c:pt>
                <c:pt idx="15">
                  <c:v>0</c:v>
                </c:pt>
                <c:pt idx="16">
                  <c:v>0</c:v>
                </c:pt>
                <c:pt idx="17">
                  <c:v>-10</c:v>
                </c:pt>
                <c:pt idx="18">
                  <c:v>-10</c:v>
                </c:pt>
                <c:pt idx="19">
                  <c:v>-10</c:v>
                </c:pt>
                <c:pt idx="20">
                  <c:v>-10</c:v>
                </c:pt>
                <c:pt idx="21">
                  <c:v>0</c:v>
                </c:pt>
                <c:pt idx="22">
                  <c:v>0</c:v>
                </c:pt>
                <c:pt idx="23">
                  <c:v>0</c:v>
                </c:pt>
                <c:pt idx="24">
                  <c:v>0</c:v>
                </c:pt>
                <c:pt idx="25">
                  <c:v>0</c:v>
                </c:pt>
                <c:pt idx="26">
                  <c:v>0</c:v>
                </c:pt>
                <c:pt idx="27">
                  <c:v>-10</c:v>
                </c:pt>
                <c:pt idx="28">
                  <c:v>-10</c:v>
                </c:pt>
                <c:pt idx="29">
                  <c:v>-10</c:v>
                </c:pt>
                <c:pt idx="30">
                  <c:v>-10</c:v>
                </c:pt>
                <c:pt idx="31">
                  <c:v>0</c:v>
                </c:pt>
                <c:pt idx="32">
                  <c:v>0</c:v>
                </c:pt>
                <c:pt idx="33">
                  <c:v>0</c:v>
                </c:pt>
                <c:pt idx="34">
                  <c:v>0</c:v>
                </c:pt>
                <c:pt idx="35">
                  <c:v>0</c:v>
                </c:pt>
                <c:pt idx="36">
                  <c:v>0</c:v>
                </c:pt>
                <c:pt idx="37">
                  <c:v>10</c:v>
                </c:pt>
                <c:pt idx="38">
                  <c:v>10</c:v>
                </c:pt>
                <c:pt idx="39">
                  <c:v>10</c:v>
                </c:pt>
                <c:pt idx="40">
                  <c:v>10</c:v>
                </c:pt>
                <c:pt idx="41">
                  <c:v>0</c:v>
                </c:pt>
                <c:pt idx="42">
                  <c:v>0</c:v>
                </c:pt>
                <c:pt idx="43">
                  <c:v>0</c:v>
                </c:pt>
                <c:pt idx="44">
                  <c:v>0</c:v>
                </c:pt>
              </c:numCache>
            </c:numRef>
          </c:val>
          <c:smooth val="0"/>
          <c:extLst>
            <c:ext xmlns:c16="http://schemas.microsoft.com/office/drawing/2014/chart" uri="{C3380CC4-5D6E-409C-BE32-E72D297353CC}">
              <c16:uniqueId val="{00000000-90AE-4D01-B399-B869247D1639}"/>
            </c:ext>
          </c:extLst>
        </c:ser>
        <c:dLbls>
          <c:showLegendKey val="0"/>
          <c:showVal val="0"/>
          <c:showCatName val="0"/>
          <c:showSerName val="0"/>
          <c:showPercent val="0"/>
          <c:showBubbleSize val="0"/>
        </c:dLbls>
        <c:smooth val="0"/>
        <c:axId val="1352138816"/>
        <c:axId val="1352137568"/>
      </c:lineChart>
      <c:catAx>
        <c:axId val="1352138816"/>
        <c:scaling>
          <c:orientation val="minMax"/>
        </c:scaling>
        <c:delete val="1"/>
        <c:axPos val="b"/>
        <c:majorTickMark val="none"/>
        <c:minorTickMark val="none"/>
        <c:tickLblPos val="nextTo"/>
        <c:crossAx val="1352137568"/>
        <c:crosses val="autoZero"/>
        <c:auto val="1"/>
        <c:lblAlgn val="ctr"/>
        <c:lblOffset val="100"/>
        <c:noMultiLvlLbl val="0"/>
      </c:catAx>
      <c:valAx>
        <c:axId val="1352137568"/>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135213881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0.00849</cdr:x>
      <cdr:y>0.05609</cdr:y>
    </cdr:from>
    <cdr:to>
      <cdr:x>0.12633</cdr:x>
      <cdr:y>0.14507</cdr:y>
    </cdr:to>
    <cdr:sp macro="" textlink="">
      <cdr:nvSpPr>
        <cdr:cNvPr id="2" name="TextBox 1">
          <a:extLst xmlns:a="http://schemas.openxmlformats.org/drawingml/2006/main">
            <a:ext uri="{FF2B5EF4-FFF2-40B4-BE49-F238E27FC236}">
              <a16:creationId xmlns:a16="http://schemas.microsoft.com/office/drawing/2014/main" id="{61757AD2-0968-46C4-A3B3-38373DF4C048}"/>
            </a:ext>
          </a:extLst>
        </cdr:cNvPr>
        <cdr:cNvSpPr txBox="1"/>
      </cdr:nvSpPr>
      <cdr:spPr>
        <a:xfrm xmlns:a="http://schemas.openxmlformats.org/drawingml/2006/main">
          <a:off x="60960" y="110490"/>
          <a:ext cx="845820" cy="17526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a:t>+ve</a:t>
          </a:r>
        </a:p>
      </cdr:txBody>
    </cdr:sp>
  </cdr:relSizeAnchor>
  <cdr:relSizeAnchor xmlns:cdr="http://schemas.openxmlformats.org/drawingml/2006/chartDrawing">
    <cdr:from>
      <cdr:x>0.0092</cdr:x>
      <cdr:y>0.81496</cdr:y>
    </cdr:from>
    <cdr:to>
      <cdr:x>0.12703</cdr:x>
      <cdr:y>0.90393</cdr:y>
    </cdr:to>
    <cdr:sp macro="" textlink="">
      <cdr:nvSpPr>
        <cdr:cNvPr id="3" name="TextBox 1">
          <a:extLst xmlns:a="http://schemas.openxmlformats.org/drawingml/2006/main">
            <a:ext uri="{FF2B5EF4-FFF2-40B4-BE49-F238E27FC236}">
              <a16:creationId xmlns:a16="http://schemas.microsoft.com/office/drawing/2014/main" id="{F9ADF9CA-9E42-4275-8A04-2E1C5FFE71FC}"/>
            </a:ext>
          </a:extLst>
        </cdr:cNvPr>
        <cdr:cNvSpPr txBox="1"/>
      </cdr:nvSpPr>
      <cdr:spPr>
        <a:xfrm xmlns:a="http://schemas.openxmlformats.org/drawingml/2006/main">
          <a:off x="66040" y="1605280"/>
          <a:ext cx="845820" cy="17526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100"/>
            <a:t>-ve</a:t>
          </a:r>
        </a:p>
      </cdr:txBody>
    </cdr:sp>
  </cdr:relSizeAnchor>
  <cdr:relSizeAnchor xmlns:cdr="http://schemas.openxmlformats.org/drawingml/2006/chartDrawing">
    <cdr:from>
      <cdr:x>0</cdr:x>
      <cdr:y>0.4352</cdr:y>
    </cdr:from>
    <cdr:to>
      <cdr:x>0.12739</cdr:x>
      <cdr:y>0.89942</cdr:y>
    </cdr:to>
    <cdr:sp macro="" textlink="">
      <cdr:nvSpPr>
        <cdr:cNvPr id="4" name="TextBox 3">
          <a:extLst xmlns:a="http://schemas.openxmlformats.org/drawingml/2006/main">
            <a:ext uri="{FF2B5EF4-FFF2-40B4-BE49-F238E27FC236}">
              <a16:creationId xmlns:a16="http://schemas.microsoft.com/office/drawing/2014/main" id="{04C0A5EC-58A2-497D-91BD-05CEC79CD498}"/>
            </a:ext>
          </a:extLst>
        </cdr:cNvPr>
        <cdr:cNvSpPr txBox="1"/>
      </cdr:nvSpPr>
      <cdr:spPr>
        <a:xfrm xmlns:a="http://schemas.openxmlformats.org/drawingml/2006/main">
          <a:off x="0" y="857250"/>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r>
            <a:rPr lang="en-GB" sz="1100"/>
            <a:t>0</a:t>
          </a:r>
        </a:p>
        <a:p xmlns:a="http://schemas.openxmlformats.org/drawingml/2006/main">
          <a:endParaRPr lang="en-GB" sz="1100"/>
        </a:p>
      </cdr:txBody>
    </cdr:sp>
  </cdr:relSizeAnchor>
</c:userShapes>
</file>

<file path=ppt/drawings/drawing2.xml><?xml version="1.0" encoding="utf-8"?>
<c:userShapes xmlns:c="http://schemas.openxmlformats.org/drawingml/2006/chart">
  <cdr:relSizeAnchor xmlns:cdr="http://schemas.openxmlformats.org/drawingml/2006/chartDrawing">
    <cdr:from>
      <cdr:x>0.00705</cdr:x>
      <cdr:y>0.18519</cdr:y>
    </cdr:from>
    <cdr:to>
      <cdr:x>0.12451</cdr:x>
      <cdr:y>0.24907</cdr:y>
    </cdr:to>
    <cdr:sp macro="" textlink="">
      <cdr:nvSpPr>
        <cdr:cNvPr id="2" name="TextBox 1">
          <a:extLst xmlns:a="http://schemas.openxmlformats.org/drawingml/2006/main">
            <a:ext uri="{FF2B5EF4-FFF2-40B4-BE49-F238E27FC236}">
              <a16:creationId xmlns:a16="http://schemas.microsoft.com/office/drawing/2014/main" id="{21EE0B04-F326-422E-9DCC-CFB514322C71}"/>
            </a:ext>
          </a:extLst>
        </cdr:cNvPr>
        <cdr:cNvSpPr txBox="1"/>
      </cdr:nvSpPr>
      <cdr:spPr>
        <a:xfrm xmlns:a="http://schemas.openxmlformats.org/drawingml/2006/main">
          <a:off x="50800" y="508000"/>
          <a:ext cx="845820" cy="17526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100"/>
            <a:t>+ve</a:t>
          </a:r>
        </a:p>
      </cdr:txBody>
    </cdr:sp>
  </cdr:relSizeAnchor>
  <cdr:relSizeAnchor xmlns:cdr="http://schemas.openxmlformats.org/drawingml/2006/chartDrawing">
    <cdr:from>
      <cdr:x>0.01129</cdr:x>
      <cdr:y>0.83519</cdr:y>
    </cdr:from>
    <cdr:to>
      <cdr:x>0.12875</cdr:x>
      <cdr:y>0.89907</cdr:y>
    </cdr:to>
    <cdr:sp macro="" textlink="">
      <cdr:nvSpPr>
        <cdr:cNvPr id="3" name="TextBox 1">
          <a:extLst xmlns:a="http://schemas.openxmlformats.org/drawingml/2006/main">
            <a:ext uri="{FF2B5EF4-FFF2-40B4-BE49-F238E27FC236}">
              <a16:creationId xmlns:a16="http://schemas.microsoft.com/office/drawing/2014/main" id="{21EE0B04-F326-422E-9DCC-CFB514322C71}"/>
            </a:ext>
          </a:extLst>
        </cdr:cNvPr>
        <cdr:cNvSpPr txBox="1"/>
      </cdr:nvSpPr>
      <cdr:spPr>
        <a:xfrm xmlns:a="http://schemas.openxmlformats.org/drawingml/2006/main">
          <a:off x="81280" y="2291080"/>
          <a:ext cx="845820" cy="17526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100"/>
            <a:t>-ve</a:t>
          </a:r>
        </a:p>
      </cdr:txBody>
    </cdr:sp>
  </cdr:relSizeAnchor>
  <cdr:relSizeAnchor xmlns:cdr="http://schemas.openxmlformats.org/drawingml/2006/chartDrawing">
    <cdr:from>
      <cdr:x>0</cdr:x>
      <cdr:y>0.45463</cdr:y>
    </cdr:from>
    <cdr:to>
      <cdr:x>0.11746</cdr:x>
      <cdr:y>0.51852</cdr:y>
    </cdr:to>
    <cdr:sp macro="" textlink="">
      <cdr:nvSpPr>
        <cdr:cNvPr id="8" name="TextBox 1">
          <a:extLst xmlns:a="http://schemas.openxmlformats.org/drawingml/2006/main">
            <a:ext uri="{FF2B5EF4-FFF2-40B4-BE49-F238E27FC236}">
              <a16:creationId xmlns:a16="http://schemas.microsoft.com/office/drawing/2014/main" id="{CC254778-09BE-48D1-9F84-DB02543DCF7B}"/>
            </a:ext>
          </a:extLst>
        </cdr:cNvPr>
        <cdr:cNvSpPr txBox="1"/>
      </cdr:nvSpPr>
      <cdr:spPr>
        <a:xfrm xmlns:a="http://schemas.openxmlformats.org/drawingml/2006/main">
          <a:off x="0" y="1247140"/>
          <a:ext cx="845820" cy="175260"/>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sz="1100"/>
            <a:t>0</a:t>
          </a: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8880" y="3591562"/>
            <a:ext cx="27980640" cy="7640320"/>
          </a:xfrm>
        </p:spPr>
        <p:txBody>
          <a:bodyPr anchor="b"/>
          <a:lstStyle>
            <a:lvl1pPr algn="ctr">
              <a:defRPr sz="192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7680"/>
            </a:lvl1pPr>
            <a:lvl2pPr marL="1463040" indent="0" algn="ctr">
              <a:buNone/>
              <a:defRPr sz="6400"/>
            </a:lvl2pPr>
            <a:lvl3pPr marL="2926080" indent="0" algn="ctr">
              <a:buNone/>
              <a:defRPr sz="5760"/>
            </a:lvl3pPr>
            <a:lvl4pPr marL="4389120" indent="0" algn="ctr">
              <a:buNone/>
              <a:defRPr sz="5120"/>
            </a:lvl4pPr>
            <a:lvl5pPr marL="5852160" indent="0" algn="ctr">
              <a:buNone/>
              <a:defRPr sz="5120"/>
            </a:lvl5pPr>
            <a:lvl6pPr marL="7315200" indent="0" algn="ctr">
              <a:buNone/>
              <a:defRPr sz="5120"/>
            </a:lvl6pPr>
            <a:lvl7pPr marL="8778240" indent="0" algn="ctr">
              <a:buNone/>
              <a:defRPr sz="5120"/>
            </a:lvl7pPr>
            <a:lvl8pPr marL="10241280" indent="0" algn="ctr">
              <a:buNone/>
              <a:defRPr sz="5120"/>
            </a:lvl8pPr>
            <a:lvl9pPr marL="11704320" indent="0" algn="ctr">
              <a:buNone/>
              <a:defRPr sz="51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2EDF63-DA6F-4B9B-B000-EB916AFED1C2}" type="datetimeFigureOut">
              <a:rPr lang="en-GB" smtClean="0"/>
              <a:t>13/12/2020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658001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EDF63-DA6F-4B9B-B000-EB916AFED1C2}" type="datetimeFigureOut">
              <a:rPr lang="en-GB" smtClean="0"/>
              <a:t>13/12/2020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219302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200"/>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3040" indent="0">
              <a:buNone/>
              <a:defRPr sz="6400">
                <a:solidFill>
                  <a:schemeClr val="tx1">
                    <a:tint val="75000"/>
                  </a:schemeClr>
                </a:solidFill>
              </a:defRPr>
            </a:lvl2pPr>
            <a:lvl3pPr marL="2926080" indent="0">
              <a:buNone/>
              <a:defRPr sz="5760">
                <a:solidFill>
                  <a:schemeClr val="tx1">
                    <a:tint val="75000"/>
                  </a:schemeClr>
                </a:solidFill>
              </a:defRPr>
            </a:lvl3pPr>
            <a:lvl4pPr marL="4389120" indent="0">
              <a:buNone/>
              <a:defRPr sz="5120">
                <a:solidFill>
                  <a:schemeClr val="tx1">
                    <a:tint val="75000"/>
                  </a:schemeClr>
                </a:solidFill>
              </a:defRPr>
            </a:lvl4pPr>
            <a:lvl5pPr marL="5852160" indent="0">
              <a:buNone/>
              <a:defRPr sz="5120">
                <a:solidFill>
                  <a:schemeClr val="tx1">
                    <a:tint val="75000"/>
                  </a:schemeClr>
                </a:solidFill>
              </a:defRPr>
            </a:lvl5pPr>
            <a:lvl6pPr marL="7315200" indent="0">
              <a:buNone/>
              <a:defRPr sz="5120">
                <a:solidFill>
                  <a:schemeClr val="tx1">
                    <a:tint val="75000"/>
                  </a:schemeClr>
                </a:solidFill>
              </a:defRPr>
            </a:lvl6pPr>
            <a:lvl7pPr marL="8778240" indent="0">
              <a:buNone/>
              <a:defRPr sz="5120">
                <a:solidFill>
                  <a:schemeClr val="tx1">
                    <a:tint val="75000"/>
                  </a:schemeClr>
                </a:solidFill>
              </a:defRPr>
            </a:lvl7pPr>
            <a:lvl8pPr marL="10241280" indent="0">
              <a:buNone/>
              <a:defRPr sz="5120">
                <a:solidFill>
                  <a:schemeClr val="tx1">
                    <a:tint val="75000"/>
                  </a:schemeClr>
                </a:solidFill>
              </a:defRPr>
            </a:lvl8pPr>
            <a:lvl9pPr marL="11704320" indent="0">
              <a:buNone/>
              <a:defRPr sz="51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EDF63-DA6F-4B9B-B000-EB916AFED1C2}" type="datetimeFigureOut">
              <a:rPr lang="en-GB" smtClean="0"/>
              <a:t>13/12/2020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332108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2EDF63-DA6F-4B9B-B000-EB916AFED1C2}" type="datetimeFigureOut">
              <a:rPr lang="en-GB" smtClean="0"/>
              <a:t>13/12/2020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3888640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5"/>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1" y="5379722"/>
            <a:ext cx="13926024"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4" name="Content Placeholder 3"/>
          <p:cNvSpPr>
            <a:spLocks noGrp="1"/>
          </p:cNvSpPr>
          <p:nvPr>
            <p:ph sz="half" idx="2"/>
          </p:nvPr>
        </p:nvSpPr>
        <p:spPr>
          <a:xfrm>
            <a:off x="2267431" y="8016240"/>
            <a:ext cx="13926024"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2" y="5379722"/>
            <a:ext cx="13994608"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Click to edit Master text styles</a:t>
            </a:r>
          </a:p>
        </p:txBody>
      </p:sp>
      <p:sp>
        <p:nvSpPr>
          <p:cNvPr id="6" name="Content Placeholder 5"/>
          <p:cNvSpPr>
            <a:spLocks noGrp="1"/>
          </p:cNvSpPr>
          <p:nvPr>
            <p:ph sz="quarter" idx="4"/>
          </p:nvPr>
        </p:nvSpPr>
        <p:spPr>
          <a:xfrm>
            <a:off x="16664942"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2EDF63-DA6F-4B9B-B000-EB916AFED1C2}" type="datetimeFigureOut">
              <a:rPr lang="en-GB" smtClean="0"/>
              <a:t>13/12/2020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265177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2EDF63-DA6F-4B9B-B000-EB916AFED1C2}" type="datetimeFigureOut">
              <a:rPr lang="en-GB" smtClean="0"/>
              <a:t>13/12/2020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527205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EDF63-DA6F-4B9B-B000-EB916AFED1C2}" type="datetimeFigureOut">
              <a:rPr lang="en-GB" smtClean="0"/>
              <a:t>13/12/2020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313493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8" y="3159765"/>
            <a:ext cx="16664940" cy="15595600"/>
          </a:xfrm>
        </p:spPr>
        <p:txBody>
          <a:bodyPr/>
          <a:lstStyle>
            <a:lvl1pPr>
              <a:defRPr sz="10240"/>
            </a:lvl1pPr>
            <a:lvl2pPr>
              <a:defRPr sz="8960"/>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A72EDF63-DA6F-4B9B-B000-EB916AFED1C2}" type="datetimeFigureOut">
              <a:rPr lang="en-GB" smtClean="0"/>
              <a:t>13/12/2020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1376801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5"/>
            <a:ext cx="16664940" cy="15595600"/>
          </a:xfrm>
        </p:spPr>
        <p:txBody>
          <a:bodyPr anchor="t"/>
          <a:lstStyle>
            <a:lvl1pPr marL="0" indent="0">
              <a:buNone/>
              <a:defRPr sz="10240"/>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Click to edit Master text styles</a:t>
            </a:r>
          </a:p>
        </p:txBody>
      </p:sp>
      <p:sp>
        <p:nvSpPr>
          <p:cNvPr id="5" name="Date Placeholder 4"/>
          <p:cNvSpPr>
            <a:spLocks noGrp="1"/>
          </p:cNvSpPr>
          <p:nvPr>
            <p:ph type="dt" sz="half" idx="10"/>
          </p:nvPr>
        </p:nvSpPr>
        <p:spPr/>
        <p:txBody>
          <a:bodyPr/>
          <a:lstStyle/>
          <a:p>
            <a:fld id="{A72EDF63-DA6F-4B9B-B000-EB916AFED1C2}" type="datetimeFigureOut">
              <a:rPr lang="en-GB" smtClean="0"/>
              <a:t>13/12/2020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2357461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EDF63-DA6F-4B9B-B000-EB916AFED1C2}" type="datetimeFigureOut">
              <a:rPr lang="en-GB" smtClean="0"/>
              <a:t>13/12/2020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1671008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2EDF63-DA6F-4B9B-B000-EB916AFED1C2}" type="datetimeFigureOut">
              <a:rPr lang="en-GB" smtClean="0"/>
              <a:t>13/12/2020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13121E-36B0-4CD8-A155-26BB467BF5D7}" type="slidenum">
              <a:rPr lang="en-GB" smtClean="0"/>
              <a:t>‹#›</a:t>
            </a:fld>
            <a:endParaRPr lang="en-GB"/>
          </a:p>
        </p:txBody>
      </p:sp>
    </p:spTree>
    <p:extLst>
      <p:ext uri="{BB962C8B-B14F-4D97-AF65-F5344CB8AC3E}">
        <p14:creationId xmlns:p14="http://schemas.microsoft.com/office/powerpoint/2010/main" val="1404352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5"/>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5"/>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A72EDF63-DA6F-4B9B-B000-EB916AFED1C2}" type="datetimeFigureOut">
              <a:rPr lang="en-GB" smtClean="0"/>
              <a:t>13/12/2020</a:t>
            </a:fld>
            <a:endParaRPr lang="en-GB"/>
          </a:p>
        </p:txBody>
      </p:sp>
      <p:sp>
        <p:nvSpPr>
          <p:cNvPr id="5" name="Footer Placeholder 4"/>
          <p:cNvSpPr>
            <a:spLocks noGrp="1"/>
          </p:cNvSpPr>
          <p:nvPr>
            <p:ph type="ftr" sz="quarter" idx="3"/>
          </p:nvPr>
        </p:nvSpPr>
        <p:spPr>
          <a:xfrm>
            <a:off x="10904220" y="20340325"/>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3248620" y="20340325"/>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FE13121E-36B0-4CD8-A155-26BB467BF5D7}" type="slidenum">
              <a:rPr lang="en-GB" smtClean="0"/>
              <a:t>‹#›</a:t>
            </a:fld>
            <a:endParaRPr lang="en-GB"/>
          </a:p>
        </p:txBody>
      </p:sp>
    </p:spTree>
    <p:extLst>
      <p:ext uri="{BB962C8B-B14F-4D97-AF65-F5344CB8AC3E}">
        <p14:creationId xmlns:p14="http://schemas.microsoft.com/office/powerpoint/2010/main" val="8446598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926080"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520" indent="-731520" algn="l" defTabSz="2926080" rtl="0" eaLnBrk="1" latinLnBrk="0" hangingPunct="1">
        <a:lnSpc>
          <a:spcPct val="90000"/>
        </a:lnSpc>
        <a:spcBef>
          <a:spcPts val="3200"/>
        </a:spcBef>
        <a:buFont typeface="Arial" panose="020B0604020202020204" pitchFamily="34" charset="0"/>
        <a:buChar char="•"/>
        <a:defRPr sz="8960" kern="1200">
          <a:solidFill>
            <a:schemeClr val="tx1"/>
          </a:solidFill>
          <a:latin typeface="+mn-lt"/>
          <a:ea typeface="+mn-ea"/>
          <a:cs typeface="+mn-cs"/>
        </a:defRPr>
      </a:lvl1pPr>
      <a:lvl2pPr marL="2194560" indent="-731520" algn="l" defTabSz="2926080"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600" indent="-731520" algn="l" defTabSz="2926080"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6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68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72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76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80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8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chart" Target="../charts/chart2.xml"/><Relationship Id="rId7" Type="http://schemas.openxmlformats.org/officeDocument/2006/relationships/image" Target="../media/image3.jpg"/><Relationship Id="rId2"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image" Target="../media/image2.jpg"/><Relationship Id="rId11" Type="http://schemas.openxmlformats.org/officeDocument/2006/relationships/image" Target="../media/image5.jpeg"/><Relationship Id="rId5" Type="http://schemas.openxmlformats.org/officeDocument/2006/relationships/image" Target="../media/image1.jpg"/><Relationship Id="rId10" Type="http://schemas.openxmlformats.org/officeDocument/2006/relationships/hyperlink" Target="https://www.youtube.com/watch?v=8FS5GGnAgvw&amp;t=329s" TargetMode="External"/><Relationship Id="rId4" Type="http://schemas.openxmlformats.org/officeDocument/2006/relationships/chart" Target="../charts/chart3.xml"/><Relationship Id="rId9" Type="http://schemas.openxmlformats.org/officeDocument/2006/relationships/hyperlink" Target="https://www.motorcycle.com/ask-mo-anything/the-missing-linkag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9182C9-5C4D-44B2-9E81-85F9F91BCF9A}"/>
              </a:ext>
            </a:extLst>
          </p:cNvPr>
          <p:cNvSpPr txBox="1"/>
          <p:nvPr/>
        </p:nvSpPr>
        <p:spPr>
          <a:xfrm>
            <a:off x="5343525" y="771525"/>
            <a:ext cx="13030200" cy="3662541"/>
          </a:xfrm>
          <a:prstGeom prst="rect">
            <a:avLst/>
          </a:prstGeom>
          <a:noFill/>
        </p:spPr>
        <p:txBody>
          <a:bodyPr wrap="square" rtlCol="0">
            <a:spAutoFit/>
          </a:bodyPr>
          <a:lstStyle/>
          <a:p>
            <a:r>
              <a:rPr lang="en-GB" sz="4800" dirty="0"/>
              <a:t>The Importance Of Frame Flex For Motorcycles</a:t>
            </a:r>
          </a:p>
          <a:p>
            <a:r>
              <a:rPr lang="en-GB" sz="4000" b="1" dirty="0"/>
              <a:t>Elliot Woodhouse</a:t>
            </a:r>
          </a:p>
          <a:p>
            <a:r>
              <a:rPr lang="en-GB" sz="3600" dirty="0"/>
              <a:t>Andrew Noble</a:t>
            </a:r>
          </a:p>
          <a:p>
            <a:r>
              <a:rPr lang="en-GB" sz="3600" dirty="0"/>
              <a:t>School </a:t>
            </a:r>
            <a:r>
              <a:rPr lang="en-GB" sz="3600" i="1" dirty="0"/>
              <a:t>of</a:t>
            </a:r>
            <a:r>
              <a:rPr lang="en-GB" sz="3600" dirty="0"/>
              <a:t> Engineering</a:t>
            </a:r>
          </a:p>
          <a:p>
            <a:r>
              <a:rPr lang="en-GB" sz="3600" dirty="0" err="1"/>
              <a:t>Beng</a:t>
            </a:r>
            <a:r>
              <a:rPr lang="en-GB" sz="3600" dirty="0"/>
              <a:t> (Hons) Motorcycle Engineering</a:t>
            </a:r>
          </a:p>
          <a:p>
            <a:endParaRPr lang="en-GB" sz="3600" dirty="0"/>
          </a:p>
        </p:txBody>
      </p:sp>
      <p:sp>
        <p:nvSpPr>
          <p:cNvPr id="2" name="TextBox 1">
            <a:extLst>
              <a:ext uri="{FF2B5EF4-FFF2-40B4-BE49-F238E27FC236}">
                <a16:creationId xmlns:a16="http://schemas.microsoft.com/office/drawing/2014/main" id="{D4D26AAC-6E2E-43DB-9B84-0AE54275B04D}"/>
              </a:ext>
            </a:extLst>
          </p:cNvPr>
          <p:cNvSpPr txBox="1"/>
          <p:nvPr/>
        </p:nvSpPr>
        <p:spPr>
          <a:xfrm>
            <a:off x="1415415" y="3858695"/>
            <a:ext cx="10786110" cy="646331"/>
          </a:xfrm>
          <a:prstGeom prst="rect">
            <a:avLst/>
          </a:prstGeom>
          <a:noFill/>
        </p:spPr>
        <p:txBody>
          <a:bodyPr wrap="square" rtlCol="0">
            <a:spAutoFit/>
          </a:bodyPr>
          <a:lstStyle/>
          <a:p>
            <a:r>
              <a:rPr lang="en-GB" sz="3600" b="1" dirty="0"/>
              <a:t>Introduction</a:t>
            </a:r>
          </a:p>
        </p:txBody>
      </p:sp>
      <p:sp>
        <p:nvSpPr>
          <p:cNvPr id="6" name="TextBox 5">
            <a:extLst>
              <a:ext uri="{FF2B5EF4-FFF2-40B4-BE49-F238E27FC236}">
                <a16:creationId xmlns:a16="http://schemas.microsoft.com/office/drawing/2014/main" id="{A131D7CB-5D72-4000-A279-3B62128EBD60}"/>
              </a:ext>
            </a:extLst>
          </p:cNvPr>
          <p:cNvSpPr txBox="1"/>
          <p:nvPr/>
        </p:nvSpPr>
        <p:spPr>
          <a:xfrm>
            <a:off x="1345153" y="4511932"/>
            <a:ext cx="8244400" cy="3539430"/>
          </a:xfrm>
          <a:prstGeom prst="rect">
            <a:avLst/>
          </a:prstGeom>
          <a:noFill/>
        </p:spPr>
        <p:txBody>
          <a:bodyPr wrap="square" rtlCol="0">
            <a:spAutoFit/>
          </a:bodyPr>
          <a:lstStyle/>
          <a:p>
            <a:r>
              <a:rPr lang="en-GB" sz="2800" dirty="0"/>
              <a:t>Traditionally, suspension on motorcycles has been designed to only move in the vertical plane and it was thought that having a stiff frame that prevented any lateral movement was an ideal design goal.</a:t>
            </a:r>
          </a:p>
          <a:p>
            <a:r>
              <a:rPr lang="en-GB" sz="2800" dirty="0"/>
              <a:t>However, in more recent years engineers have increased research and experimentation into the idea of having a more flexible frame that allows an amount of lateral movement. (Emmett, 2011)</a:t>
            </a:r>
          </a:p>
        </p:txBody>
      </p:sp>
      <p:sp>
        <p:nvSpPr>
          <p:cNvPr id="7" name="TextBox 6">
            <a:extLst>
              <a:ext uri="{FF2B5EF4-FFF2-40B4-BE49-F238E27FC236}">
                <a16:creationId xmlns:a16="http://schemas.microsoft.com/office/drawing/2014/main" id="{3C9B87E8-74AF-4715-A69D-3FAB13EB1FB2}"/>
              </a:ext>
            </a:extLst>
          </p:cNvPr>
          <p:cNvSpPr txBox="1"/>
          <p:nvPr/>
        </p:nvSpPr>
        <p:spPr>
          <a:xfrm>
            <a:off x="1415415" y="8103175"/>
            <a:ext cx="10786110" cy="646331"/>
          </a:xfrm>
          <a:prstGeom prst="rect">
            <a:avLst/>
          </a:prstGeom>
          <a:noFill/>
        </p:spPr>
        <p:txBody>
          <a:bodyPr wrap="square" rtlCol="0">
            <a:spAutoFit/>
          </a:bodyPr>
          <a:lstStyle/>
          <a:p>
            <a:r>
              <a:rPr lang="en-GB" sz="3600" b="1" dirty="0"/>
              <a:t>When Moving Mass Hits A Bump</a:t>
            </a:r>
          </a:p>
        </p:txBody>
      </p:sp>
      <p:sp>
        <p:nvSpPr>
          <p:cNvPr id="9" name="TextBox 8">
            <a:extLst>
              <a:ext uri="{FF2B5EF4-FFF2-40B4-BE49-F238E27FC236}">
                <a16:creationId xmlns:a16="http://schemas.microsoft.com/office/drawing/2014/main" id="{C85EF302-6673-4766-8057-4A5555000862}"/>
              </a:ext>
            </a:extLst>
          </p:cNvPr>
          <p:cNvSpPr txBox="1"/>
          <p:nvPr/>
        </p:nvSpPr>
        <p:spPr>
          <a:xfrm>
            <a:off x="1415415" y="8821212"/>
            <a:ext cx="8728710" cy="954107"/>
          </a:xfrm>
          <a:prstGeom prst="rect">
            <a:avLst/>
          </a:prstGeom>
          <a:noFill/>
        </p:spPr>
        <p:txBody>
          <a:bodyPr wrap="square" rtlCol="0">
            <a:spAutoFit/>
          </a:bodyPr>
          <a:lstStyle/>
          <a:p>
            <a:r>
              <a:rPr lang="en-GB" sz="2800" dirty="0"/>
              <a:t>The following graphs illustrate a simple simulation of an un-sprung mass travelling over a bump.</a:t>
            </a:r>
          </a:p>
        </p:txBody>
      </p:sp>
      <p:graphicFrame>
        <p:nvGraphicFramePr>
          <p:cNvPr id="12" name="Chart 11">
            <a:extLst>
              <a:ext uri="{FF2B5EF4-FFF2-40B4-BE49-F238E27FC236}">
                <a16:creationId xmlns:a16="http://schemas.microsoft.com/office/drawing/2014/main" id="{A4AEE9C2-B991-4236-A6A9-BECA466C1A10}"/>
              </a:ext>
            </a:extLst>
          </p:cNvPr>
          <p:cNvGraphicFramePr>
            <a:graphicFrameLocks/>
          </p:cNvGraphicFramePr>
          <p:nvPr>
            <p:extLst>
              <p:ext uri="{D42A27DB-BD31-4B8C-83A1-F6EECF244321}">
                <p14:modId xmlns:p14="http://schemas.microsoft.com/office/powerpoint/2010/main" val="710284047"/>
              </p:ext>
            </p:extLst>
          </p:nvPr>
        </p:nvGraphicFramePr>
        <p:xfrm>
          <a:off x="1430655" y="10352912"/>
          <a:ext cx="7170420" cy="181737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3" name="Chart 12">
            <a:extLst>
              <a:ext uri="{FF2B5EF4-FFF2-40B4-BE49-F238E27FC236}">
                <a16:creationId xmlns:a16="http://schemas.microsoft.com/office/drawing/2014/main" id="{27F75B0C-CC93-4809-A943-2DC414831160}"/>
              </a:ext>
            </a:extLst>
          </p:cNvPr>
          <p:cNvGraphicFramePr>
            <a:graphicFrameLocks/>
          </p:cNvGraphicFramePr>
          <p:nvPr>
            <p:extLst>
              <p:ext uri="{D42A27DB-BD31-4B8C-83A1-F6EECF244321}">
                <p14:modId xmlns:p14="http://schemas.microsoft.com/office/powerpoint/2010/main" val="344376335"/>
              </p:ext>
            </p:extLst>
          </p:nvPr>
        </p:nvGraphicFramePr>
        <p:xfrm>
          <a:off x="1651592" y="12888894"/>
          <a:ext cx="7178040" cy="196977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5" name="Chart 14">
            <a:extLst>
              <a:ext uri="{FF2B5EF4-FFF2-40B4-BE49-F238E27FC236}">
                <a16:creationId xmlns:a16="http://schemas.microsoft.com/office/drawing/2014/main" id="{AD8CD0B4-BBDE-4FCD-B502-AE7713AA29F4}"/>
              </a:ext>
            </a:extLst>
          </p:cNvPr>
          <p:cNvGraphicFramePr>
            <a:graphicFrameLocks/>
          </p:cNvGraphicFramePr>
          <p:nvPr>
            <p:extLst>
              <p:ext uri="{D42A27DB-BD31-4B8C-83A1-F6EECF244321}">
                <p14:modId xmlns:p14="http://schemas.microsoft.com/office/powerpoint/2010/main" val="3099308759"/>
              </p:ext>
            </p:extLst>
          </p:nvPr>
        </p:nvGraphicFramePr>
        <p:xfrm>
          <a:off x="1415415" y="15406019"/>
          <a:ext cx="72009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16" name="TextBox 15">
            <a:extLst>
              <a:ext uri="{FF2B5EF4-FFF2-40B4-BE49-F238E27FC236}">
                <a16:creationId xmlns:a16="http://schemas.microsoft.com/office/drawing/2014/main" id="{2E48B23F-D953-46A0-BFEA-E3C67F25A781}"/>
              </a:ext>
            </a:extLst>
          </p:cNvPr>
          <p:cNvSpPr txBox="1"/>
          <p:nvPr/>
        </p:nvSpPr>
        <p:spPr>
          <a:xfrm>
            <a:off x="1711642" y="10111440"/>
            <a:ext cx="6585585" cy="523220"/>
          </a:xfrm>
          <a:prstGeom prst="rect">
            <a:avLst/>
          </a:prstGeom>
          <a:noFill/>
        </p:spPr>
        <p:txBody>
          <a:bodyPr wrap="square" rtlCol="0">
            <a:spAutoFit/>
          </a:bodyPr>
          <a:lstStyle/>
          <a:p>
            <a:r>
              <a:rPr lang="en-GB" sz="2800" dirty="0"/>
              <a:t>Figure 1 - Vertical Position (Profile of bump)</a:t>
            </a:r>
          </a:p>
        </p:txBody>
      </p:sp>
      <p:sp>
        <p:nvSpPr>
          <p:cNvPr id="17" name="TextBox 16">
            <a:extLst>
              <a:ext uri="{FF2B5EF4-FFF2-40B4-BE49-F238E27FC236}">
                <a16:creationId xmlns:a16="http://schemas.microsoft.com/office/drawing/2014/main" id="{DF01A1AD-8FF6-48C4-A774-A31574F0ADEB}"/>
              </a:ext>
            </a:extLst>
          </p:cNvPr>
          <p:cNvSpPr txBox="1"/>
          <p:nvPr/>
        </p:nvSpPr>
        <p:spPr>
          <a:xfrm>
            <a:off x="3368770" y="12288668"/>
            <a:ext cx="4232910" cy="523220"/>
          </a:xfrm>
          <a:prstGeom prst="rect">
            <a:avLst/>
          </a:prstGeom>
          <a:noFill/>
        </p:spPr>
        <p:txBody>
          <a:bodyPr wrap="square" rtlCol="0">
            <a:spAutoFit/>
          </a:bodyPr>
          <a:lstStyle/>
          <a:p>
            <a:r>
              <a:rPr lang="en-GB" sz="2800" dirty="0"/>
              <a:t>Figure 2 - Vertical velocity</a:t>
            </a:r>
          </a:p>
        </p:txBody>
      </p:sp>
      <p:sp>
        <p:nvSpPr>
          <p:cNvPr id="18" name="TextBox 17">
            <a:extLst>
              <a:ext uri="{FF2B5EF4-FFF2-40B4-BE49-F238E27FC236}">
                <a16:creationId xmlns:a16="http://schemas.microsoft.com/office/drawing/2014/main" id="{6279F69A-CDA1-4731-98D5-A58048556DFC}"/>
              </a:ext>
            </a:extLst>
          </p:cNvPr>
          <p:cNvSpPr txBox="1"/>
          <p:nvPr/>
        </p:nvSpPr>
        <p:spPr>
          <a:xfrm>
            <a:off x="3160027" y="14812497"/>
            <a:ext cx="4469130" cy="523220"/>
          </a:xfrm>
          <a:prstGeom prst="rect">
            <a:avLst/>
          </a:prstGeom>
          <a:noFill/>
        </p:spPr>
        <p:txBody>
          <a:bodyPr wrap="square" rtlCol="0">
            <a:spAutoFit/>
          </a:bodyPr>
          <a:lstStyle/>
          <a:p>
            <a:r>
              <a:rPr lang="en-GB" sz="2800" dirty="0"/>
              <a:t>Figure 3  -Acceleration/force</a:t>
            </a:r>
          </a:p>
        </p:txBody>
      </p:sp>
      <p:sp>
        <p:nvSpPr>
          <p:cNvPr id="19" name="TextBox 18">
            <a:extLst>
              <a:ext uri="{FF2B5EF4-FFF2-40B4-BE49-F238E27FC236}">
                <a16:creationId xmlns:a16="http://schemas.microsoft.com/office/drawing/2014/main" id="{D4C91171-6BB9-4FF6-8936-B5E6AA0C128D}"/>
              </a:ext>
            </a:extLst>
          </p:cNvPr>
          <p:cNvSpPr txBox="1"/>
          <p:nvPr/>
        </p:nvSpPr>
        <p:spPr>
          <a:xfrm>
            <a:off x="1310637" y="18571454"/>
            <a:ext cx="8349175" cy="954107"/>
          </a:xfrm>
          <a:prstGeom prst="rect">
            <a:avLst/>
          </a:prstGeom>
          <a:noFill/>
        </p:spPr>
        <p:txBody>
          <a:bodyPr wrap="square" rtlCol="0">
            <a:spAutoFit/>
          </a:bodyPr>
          <a:lstStyle/>
          <a:p>
            <a:r>
              <a:rPr lang="en-GB" sz="2800" dirty="0"/>
              <a:t>As the speed increases, the magnitude of the force increases proportionally.</a:t>
            </a:r>
          </a:p>
        </p:txBody>
      </p:sp>
      <p:sp>
        <p:nvSpPr>
          <p:cNvPr id="20" name="TextBox 19">
            <a:extLst>
              <a:ext uri="{FF2B5EF4-FFF2-40B4-BE49-F238E27FC236}">
                <a16:creationId xmlns:a16="http://schemas.microsoft.com/office/drawing/2014/main" id="{BD855031-E4FE-42A6-B847-E473C4374B66}"/>
              </a:ext>
            </a:extLst>
          </p:cNvPr>
          <p:cNvSpPr txBox="1"/>
          <p:nvPr/>
        </p:nvSpPr>
        <p:spPr>
          <a:xfrm>
            <a:off x="12862375" y="3865601"/>
            <a:ext cx="6233161" cy="646331"/>
          </a:xfrm>
          <a:prstGeom prst="rect">
            <a:avLst/>
          </a:prstGeom>
          <a:noFill/>
        </p:spPr>
        <p:txBody>
          <a:bodyPr wrap="square" rtlCol="0">
            <a:spAutoFit/>
          </a:bodyPr>
          <a:lstStyle/>
          <a:p>
            <a:r>
              <a:rPr lang="en-GB" sz="3600" b="1" dirty="0"/>
              <a:t>Straight Line vs Cornering</a:t>
            </a:r>
          </a:p>
        </p:txBody>
      </p:sp>
      <p:sp>
        <p:nvSpPr>
          <p:cNvPr id="21" name="TextBox 20">
            <a:extLst>
              <a:ext uri="{FF2B5EF4-FFF2-40B4-BE49-F238E27FC236}">
                <a16:creationId xmlns:a16="http://schemas.microsoft.com/office/drawing/2014/main" id="{8D39C0B0-727A-4AC8-B141-3E2291B56261}"/>
              </a:ext>
            </a:extLst>
          </p:cNvPr>
          <p:cNvSpPr txBox="1"/>
          <p:nvPr/>
        </p:nvSpPr>
        <p:spPr>
          <a:xfrm>
            <a:off x="10141268" y="4464704"/>
            <a:ext cx="10953734" cy="1384995"/>
          </a:xfrm>
          <a:prstGeom prst="rect">
            <a:avLst/>
          </a:prstGeom>
          <a:noFill/>
        </p:spPr>
        <p:txBody>
          <a:bodyPr wrap="square" rtlCol="0">
            <a:spAutoFit/>
          </a:bodyPr>
          <a:lstStyle/>
          <a:p>
            <a:r>
              <a:rPr lang="en-GB" sz="2800" dirty="0"/>
              <a:t>When a motorcycle is moving in a straight line, the suspension is designed to absorb the movement of the wheel and allow the frame of the bike to remain relatively unaffected.</a:t>
            </a:r>
          </a:p>
        </p:txBody>
      </p:sp>
      <p:sp>
        <p:nvSpPr>
          <p:cNvPr id="24" name="TextBox 23">
            <a:extLst>
              <a:ext uri="{FF2B5EF4-FFF2-40B4-BE49-F238E27FC236}">
                <a16:creationId xmlns:a16="http://schemas.microsoft.com/office/drawing/2014/main" id="{E324C19F-C317-47A1-872E-4862CEE3DD4C}"/>
              </a:ext>
            </a:extLst>
          </p:cNvPr>
          <p:cNvSpPr txBox="1"/>
          <p:nvPr/>
        </p:nvSpPr>
        <p:spPr>
          <a:xfrm>
            <a:off x="10356385" y="13464447"/>
            <a:ext cx="9003000" cy="954107"/>
          </a:xfrm>
          <a:prstGeom prst="rect">
            <a:avLst/>
          </a:prstGeom>
          <a:noFill/>
        </p:spPr>
        <p:txBody>
          <a:bodyPr wrap="square" rtlCol="0">
            <a:spAutoFit/>
          </a:bodyPr>
          <a:lstStyle/>
          <a:p>
            <a:r>
              <a:rPr lang="en-GB" sz="2800" dirty="0"/>
              <a:t>Figure 5 – A motorcycle at a 45 degree lean angle creates equal forces from a vertical bump force (</a:t>
            </a:r>
            <a:r>
              <a:rPr lang="en-GB" sz="2800" dirty="0" err="1"/>
              <a:t>Foale</a:t>
            </a:r>
            <a:r>
              <a:rPr lang="en-GB" sz="2800" dirty="0"/>
              <a:t>, 2002, p.6-43)</a:t>
            </a:r>
          </a:p>
        </p:txBody>
      </p:sp>
      <p:sp>
        <p:nvSpPr>
          <p:cNvPr id="25" name="TextBox 24">
            <a:extLst>
              <a:ext uri="{FF2B5EF4-FFF2-40B4-BE49-F238E27FC236}">
                <a16:creationId xmlns:a16="http://schemas.microsoft.com/office/drawing/2014/main" id="{FA2A5E06-59F6-4888-B3A1-B09A6CEF80C7}"/>
              </a:ext>
            </a:extLst>
          </p:cNvPr>
          <p:cNvSpPr txBox="1"/>
          <p:nvPr/>
        </p:nvSpPr>
        <p:spPr>
          <a:xfrm>
            <a:off x="10248716" y="14528709"/>
            <a:ext cx="10786109" cy="2677656"/>
          </a:xfrm>
          <a:prstGeom prst="rect">
            <a:avLst/>
          </a:prstGeom>
          <a:noFill/>
        </p:spPr>
        <p:txBody>
          <a:bodyPr wrap="square" rtlCol="0">
            <a:spAutoFit/>
          </a:bodyPr>
          <a:lstStyle/>
          <a:p>
            <a:r>
              <a:rPr lang="en-GB" sz="2800" dirty="0"/>
              <a:t>Figure 5 shows when a motorcycle at a 45 degree lean angle hits a bump in the road, the force is spread out equally in line with the suspension and in a lateral direction.</a:t>
            </a:r>
          </a:p>
          <a:p>
            <a:r>
              <a:rPr lang="en-GB" sz="2800" dirty="0"/>
              <a:t>This shows that whilst the motorcycle is at a 45 degree lean angle, the effectiveness of the suspension has been halved.</a:t>
            </a:r>
          </a:p>
          <a:p>
            <a:endParaRPr lang="en-GB" sz="2800" dirty="0"/>
          </a:p>
        </p:txBody>
      </p:sp>
      <p:pic>
        <p:nvPicPr>
          <p:cNvPr id="27" name="Picture 26" descr="Diagram&#10;&#10;Description automatically generated">
            <a:extLst>
              <a:ext uri="{FF2B5EF4-FFF2-40B4-BE49-F238E27FC236}">
                <a16:creationId xmlns:a16="http://schemas.microsoft.com/office/drawing/2014/main" id="{AC6D2214-210A-4B80-9098-0D971A8090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08714" y="16811528"/>
            <a:ext cx="4110549" cy="3234371"/>
          </a:xfrm>
          <a:prstGeom prst="rect">
            <a:avLst/>
          </a:prstGeom>
        </p:spPr>
      </p:pic>
      <p:pic>
        <p:nvPicPr>
          <p:cNvPr id="29" name="Picture 28" descr="Diagram&#10;&#10;Description automatically generated">
            <a:extLst>
              <a:ext uri="{FF2B5EF4-FFF2-40B4-BE49-F238E27FC236}">
                <a16:creationId xmlns:a16="http://schemas.microsoft.com/office/drawing/2014/main" id="{A6625BFB-C754-49EF-8EEC-37AC6B92240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52566" y="10931269"/>
            <a:ext cx="6781786" cy="2504985"/>
          </a:xfrm>
          <a:prstGeom prst="rect">
            <a:avLst/>
          </a:prstGeom>
        </p:spPr>
      </p:pic>
      <p:sp>
        <p:nvSpPr>
          <p:cNvPr id="30" name="TextBox 29">
            <a:extLst>
              <a:ext uri="{FF2B5EF4-FFF2-40B4-BE49-F238E27FC236}">
                <a16:creationId xmlns:a16="http://schemas.microsoft.com/office/drawing/2014/main" id="{3E55660C-FB18-4314-A143-16E0FEE8777F}"/>
              </a:ext>
            </a:extLst>
          </p:cNvPr>
          <p:cNvSpPr txBox="1"/>
          <p:nvPr/>
        </p:nvSpPr>
        <p:spPr>
          <a:xfrm>
            <a:off x="14598730" y="16754625"/>
            <a:ext cx="5560681" cy="1815882"/>
          </a:xfrm>
          <a:prstGeom prst="rect">
            <a:avLst/>
          </a:prstGeom>
          <a:noFill/>
        </p:spPr>
        <p:txBody>
          <a:bodyPr wrap="square" rtlCol="0">
            <a:spAutoFit/>
          </a:bodyPr>
          <a:lstStyle/>
          <a:p>
            <a:r>
              <a:rPr lang="en-GB" sz="2800" dirty="0"/>
              <a:t>Modern MotoGP bikes can achieve 64 degree lean angles, which means the suspension is even less effective.</a:t>
            </a:r>
          </a:p>
          <a:p>
            <a:endParaRPr lang="en-GB" sz="2800" dirty="0"/>
          </a:p>
        </p:txBody>
      </p:sp>
      <p:sp>
        <p:nvSpPr>
          <p:cNvPr id="33" name="TextBox 32">
            <a:extLst>
              <a:ext uri="{FF2B5EF4-FFF2-40B4-BE49-F238E27FC236}">
                <a16:creationId xmlns:a16="http://schemas.microsoft.com/office/drawing/2014/main" id="{4DF43769-1DF3-4D6C-85E4-CA3ADA09229A}"/>
              </a:ext>
            </a:extLst>
          </p:cNvPr>
          <p:cNvSpPr txBox="1"/>
          <p:nvPr/>
        </p:nvSpPr>
        <p:spPr>
          <a:xfrm>
            <a:off x="10248718" y="9165407"/>
            <a:ext cx="10953734" cy="2523768"/>
          </a:xfrm>
          <a:prstGeom prst="rect">
            <a:avLst/>
          </a:prstGeom>
          <a:noFill/>
        </p:spPr>
        <p:txBody>
          <a:bodyPr wrap="square" rtlCol="0">
            <a:spAutoFit/>
          </a:bodyPr>
          <a:lstStyle/>
          <a:p>
            <a:r>
              <a:rPr lang="en-GB" sz="2800" dirty="0"/>
              <a:t>Although there will still be some variation in the force transmitted to the frame, this will be greatly reduced by the compliance in the suspension.</a:t>
            </a:r>
          </a:p>
          <a:p>
            <a:endParaRPr lang="en-GB" sz="2800" dirty="0"/>
          </a:p>
          <a:p>
            <a:r>
              <a:rPr lang="en-GB" sz="2800" dirty="0"/>
              <a:t>However, when the bike is cornering the suspension isn’t as effective at absorbing the bump.</a:t>
            </a:r>
          </a:p>
          <a:p>
            <a:endParaRPr lang="en-GB" dirty="0"/>
          </a:p>
        </p:txBody>
      </p:sp>
      <p:pic>
        <p:nvPicPr>
          <p:cNvPr id="37" name="Picture 36" descr="Diagram&#10;&#10;Description automatically generated">
            <a:extLst>
              <a:ext uri="{FF2B5EF4-FFF2-40B4-BE49-F238E27FC236}">
                <a16:creationId xmlns:a16="http://schemas.microsoft.com/office/drawing/2014/main" id="{D5859730-80B2-46C2-9896-EC0D70FB623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365379" y="5930957"/>
            <a:ext cx="5051913" cy="3220466"/>
          </a:xfrm>
          <a:prstGeom prst="rect">
            <a:avLst/>
          </a:prstGeom>
        </p:spPr>
      </p:pic>
      <p:sp>
        <p:nvSpPr>
          <p:cNvPr id="38" name="TextBox 37">
            <a:extLst>
              <a:ext uri="{FF2B5EF4-FFF2-40B4-BE49-F238E27FC236}">
                <a16:creationId xmlns:a16="http://schemas.microsoft.com/office/drawing/2014/main" id="{AB6C8E6B-7A4F-4A80-A1E0-C9520E5F8E15}"/>
              </a:ext>
            </a:extLst>
          </p:cNvPr>
          <p:cNvSpPr txBox="1"/>
          <p:nvPr/>
        </p:nvSpPr>
        <p:spPr>
          <a:xfrm>
            <a:off x="15593384" y="7197159"/>
            <a:ext cx="5560681" cy="2246769"/>
          </a:xfrm>
          <a:prstGeom prst="rect">
            <a:avLst/>
          </a:prstGeom>
          <a:noFill/>
        </p:spPr>
        <p:txBody>
          <a:bodyPr wrap="square" rtlCol="0">
            <a:spAutoFit/>
          </a:bodyPr>
          <a:lstStyle/>
          <a:p>
            <a:r>
              <a:rPr lang="en-GB" sz="2800" dirty="0"/>
              <a:t>Figure 4 – A typical motorcycle suspension absorbing the movement of the rear wheel going over a bump. (Motorcycle.com, 2017)</a:t>
            </a:r>
          </a:p>
          <a:p>
            <a:endParaRPr lang="en-GB" sz="2800" dirty="0"/>
          </a:p>
        </p:txBody>
      </p:sp>
      <p:grpSp>
        <p:nvGrpSpPr>
          <p:cNvPr id="100" name="Group 99">
            <a:extLst>
              <a:ext uri="{FF2B5EF4-FFF2-40B4-BE49-F238E27FC236}">
                <a16:creationId xmlns:a16="http://schemas.microsoft.com/office/drawing/2014/main" id="{CDE76B81-B5A8-4435-9B74-34F3B7B52A94}"/>
              </a:ext>
            </a:extLst>
          </p:cNvPr>
          <p:cNvGrpSpPr/>
          <p:nvPr/>
        </p:nvGrpSpPr>
        <p:grpSpPr>
          <a:xfrm>
            <a:off x="14633848" y="18186895"/>
            <a:ext cx="1779930" cy="2153685"/>
            <a:chOff x="16335369" y="19343265"/>
            <a:chExt cx="1779930" cy="2153685"/>
          </a:xfrm>
        </p:grpSpPr>
        <p:grpSp>
          <p:nvGrpSpPr>
            <p:cNvPr id="86" name="Group 85">
              <a:extLst>
                <a:ext uri="{FF2B5EF4-FFF2-40B4-BE49-F238E27FC236}">
                  <a16:creationId xmlns:a16="http://schemas.microsoft.com/office/drawing/2014/main" id="{395337BC-8F94-4487-8081-F49FA2F1F07E}"/>
                </a:ext>
              </a:extLst>
            </p:cNvPr>
            <p:cNvGrpSpPr/>
            <p:nvPr/>
          </p:nvGrpSpPr>
          <p:grpSpPr>
            <a:xfrm>
              <a:off x="16335369" y="19343265"/>
              <a:ext cx="1779930" cy="2153685"/>
              <a:chOff x="17954619" y="19306285"/>
              <a:chExt cx="1779930" cy="2153685"/>
            </a:xfrm>
          </p:grpSpPr>
          <p:grpSp>
            <p:nvGrpSpPr>
              <p:cNvPr id="81" name="Group 80">
                <a:extLst>
                  <a:ext uri="{FF2B5EF4-FFF2-40B4-BE49-F238E27FC236}">
                    <a16:creationId xmlns:a16="http://schemas.microsoft.com/office/drawing/2014/main" id="{C6CCABA9-87D9-4797-BDBC-CB6D5B9BC161}"/>
                  </a:ext>
                </a:extLst>
              </p:cNvPr>
              <p:cNvGrpSpPr/>
              <p:nvPr/>
            </p:nvGrpSpPr>
            <p:grpSpPr>
              <a:xfrm>
                <a:off x="17954619" y="19306285"/>
                <a:ext cx="1779930" cy="1969770"/>
                <a:chOff x="24165668" y="3886224"/>
                <a:chExt cx="2857482" cy="3162250"/>
              </a:xfrm>
            </p:grpSpPr>
            <p:cxnSp>
              <p:nvCxnSpPr>
                <p:cNvPr id="44" name="Straight Arrow Connector 43">
                  <a:extLst>
                    <a:ext uri="{FF2B5EF4-FFF2-40B4-BE49-F238E27FC236}">
                      <a16:creationId xmlns:a16="http://schemas.microsoft.com/office/drawing/2014/main" id="{206DE09F-3C94-414C-B0C9-636CBF6FABEB}"/>
                    </a:ext>
                  </a:extLst>
                </p:cNvPr>
                <p:cNvCxnSpPr>
                  <a:cxnSpLocks/>
                </p:cNvCxnSpPr>
                <p:nvPr/>
              </p:nvCxnSpPr>
              <p:spPr>
                <a:xfrm flipV="1">
                  <a:off x="25594994" y="6149340"/>
                  <a:ext cx="1428156" cy="886828"/>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6EFE71A-0D55-4F85-A021-91510D79C98D}"/>
                    </a:ext>
                  </a:extLst>
                </p:cNvPr>
                <p:cNvCxnSpPr>
                  <a:cxnSpLocks/>
                </p:cNvCxnSpPr>
                <p:nvPr/>
              </p:nvCxnSpPr>
              <p:spPr>
                <a:xfrm flipH="1" flipV="1">
                  <a:off x="24166253" y="4793004"/>
                  <a:ext cx="1428156" cy="2255470"/>
                </a:xfrm>
                <a:prstGeom prst="straightConnector1">
                  <a:avLst/>
                </a:prstGeom>
                <a:ln w="22225">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1DC328E7-FF81-438A-A5D8-84BEB6BC02FC}"/>
                    </a:ext>
                  </a:extLst>
                </p:cNvPr>
                <p:cNvCxnSpPr>
                  <a:cxnSpLocks/>
                </p:cNvCxnSpPr>
                <p:nvPr/>
              </p:nvCxnSpPr>
              <p:spPr>
                <a:xfrm flipH="1" flipV="1">
                  <a:off x="25594994" y="3886224"/>
                  <a:ext cx="1" cy="3149944"/>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D208D0D-5869-4E76-BA07-BF7F1D3966D3}"/>
                    </a:ext>
                  </a:extLst>
                </p:cNvPr>
                <p:cNvCxnSpPr>
                  <a:cxnSpLocks/>
                </p:cNvCxnSpPr>
                <p:nvPr/>
              </p:nvCxnSpPr>
              <p:spPr>
                <a:xfrm flipV="1">
                  <a:off x="24165668" y="3886224"/>
                  <a:ext cx="1428741" cy="906780"/>
                </a:xfrm>
                <a:prstGeom prst="line">
                  <a:avLst/>
                </a:prstGeom>
                <a:ln w="25400">
                  <a:prstDash val="dash"/>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D499D27-6337-4461-9AB8-C96F1E72AF32}"/>
                    </a:ext>
                  </a:extLst>
                </p:cNvPr>
                <p:cNvCxnSpPr>
                  <a:cxnSpLocks/>
                </p:cNvCxnSpPr>
                <p:nvPr/>
              </p:nvCxnSpPr>
              <p:spPr>
                <a:xfrm>
                  <a:off x="25594994" y="3886224"/>
                  <a:ext cx="1428156" cy="2263116"/>
                </a:xfrm>
                <a:prstGeom prst="line">
                  <a:avLst/>
                </a:prstGeom>
                <a:ln w="25400">
                  <a:prstDash val="dash"/>
                </a:ln>
              </p:spPr>
              <p:style>
                <a:lnRef idx="1">
                  <a:schemeClr val="accent1"/>
                </a:lnRef>
                <a:fillRef idx="0">
                  <a:schemeClr val="accent1"/>
                </a:fillRef>
                <a:effectRef idx="0">
                  <a:schemeClr val="accent1"/>
                </a:effectRef>
                <a:fontRef idx="minor">
                  <a:schemeClr val="tx1"/>
                </a:fontRef>
              </p:style>
            </p:cxnSp>
          </p:grpSp>
          <p:sp>
            <p:nvSpPr>
              <p:cNvPr id="84" name="Arc 83">
                <a:extLst>
                  <a:ext uri="{FF2B5EF4-FFF2-40B4-BE49-F238E27FC236}">
                    <a16:creationId xmlns:a16="http://schemas.microsoft.com/office/drawing/2014/main" id="{004540F4-DA2A-40BC-B364-FF7692E78F9A}"/>
                  </a:ext>
                </a:extLst>
              </p:cNvPr>
              <p:cNvSpPr/>
              <p:nvPr/>
            </p:nvSpPr>
            <p:spPr>
              <a:xfrm>
                <a:off x="18603885" y="21010246"/>
                <a:ext cx="481398" cy="449724"/>
              </a:xfrm>
              <a:prstGeom prst="arc">
                <a:avLst>
                  <a:gd name="adj1" fmla="val 16200000"/>
                  <a:gd name="adj2" fmla="val 1993456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TextBox 84">
                <a:extLst>
                  <a:ext uri="{FF2B5EF4-FFF2-40B4-BE49-F238E27FC236}">
                    <a16:creationId xmlns:a16="http://schemas.microsoft.com/office/drawing/2014/main" id="{E642824C-50F8-4F31-9BE6-D80015C03EE7}"/>
                  </a:ext>
                </a:extLst>
              </p:cNvPr>
              <p:cNvSpPr txBox="1"/>
              <p:nvPr/>
            </p:nvSpPr>
            <p:spPr>
              <a:xfrm>
                <a:off x="18868296" y="20787638"/>
                <a:ext cx="421005" cy="261610"/>
              </a:xfrm>
              <a:prstGeom prst="rect">
                <a:avLst/>
              </a:prstGeom>
              <a:noFill/>
            </p:spPr>
            <p:txBody>
              <a:bodyPr wrap="square" rtlCol="0">
                <a:spAutoFit/>
              </a:bodyPr>
              <a:lstStyle/>
              <a:p>
                <a:r>
                  <a:rPr lang="en-GB" sz="1100" dirty="0"/>
                  <a:t>64</a:t>
                </a:r>
                <a:r>
                  <a:rPr lang="en-GB" sz="1100" baseline="30000" dirty="0"/>
                  <a:t>o</a:t>
                </a:r>
              </a:p>
            </p:txBody>
          </p:sp>
        </p:grpSp>
        <p:sp>
          <p:nvSpPr>
            <p:cNvPr id="88" name="TextBox 87">
              <a:extLst>
                <a:ext uri="{FF2B5EF4-FFF2-40B4-BE49-F238E27FC236}">
                  <a16:creationId xmlns:a16="http://schemas.microsoft.com/office/drawing/2014/main" id="{B3B8DBF6-42FB-473B-9F22-1E6472C0C154}"/>
                </a:ext>
              </a:extLst>
            </p:cNvPr>
            <p:cNvSpPr txBox="1"/>
            <p:nvPr/>
          </p:nvSpPr>
          <p:spPr>
            <a:xfrm>
              <a:off x="16419183" y="20404026"/>
              <a:ext cx="253371" cy="369332"/>
            </a:xfrm>
            <a:prstGeom prst="rect">
              <a:avLst/>
            </a:prstGeom>
            <a:noFill/>
          </p:spPr>
          <p:txBody>
            <a:bodyPr wrap="square" rtlCol="0">
              <a:spAutoFit/>
            </a:bodyPr>
            <a:lstStyle/>
            <a:p>
              <a:r>
                <a:rPr lang="en-GB" dirty="0"/>
                <a:t>A</a:t>
              </a:r>
            </a:p>
          </p:txBody>
        </p:sp>
        <p:sp>
          <p:nvSpPr>
            <p:cNvPr id="89" name="TextBox 88">
              <a:extLst>
                <a:ext uri="{FF2B5EF4-FFF2-40B4-BE49-F238E27FC236}">
                  <a16:creationId xmlns:a16="http://schemas.microsoft.com/office/drawing/2014/main" id="{6F1CB025-F425-4109-87F3-A4B5595AEB8A}"/>
                </a:ext>
              </a:extLst>
            </p:cNvPr>
            <p:cNvSpPr txBox="1"/>
            <p:nvPr/>
          </p:nvSpPr>
          <p:spPr>
            <a:xfrm>
              <a:off x="17765989" y="20927420"/>
              <a:ext cx="253371" cy="369332"/>
            </a:xfrm>
            <a:prstGeom prst="rect">
              <a:avLst/>
            </a:prstGeom>
            <a:noFill/>
          </p:spPr>
          <p:txBody>
            <a:bodyPr wrap="square" rtlCol="0">
              <a:spAutoFit/>
            </a:bodyPr>
            <a:lstStyle/>
            <a:p>
              <a:r>
                <a:rPr lang="en-GB" dirty="0"/>
                <a:t>B</a:t>
              </a:r>
            </a:p>
          </p:txBody>
        </p:sp>
      </p:grpSp>
      <p:sp>
        <p:nvSpPr>
          <p:cNvPr id="90" name="TextBox 89">
            <a:extLst>
              <a:ext uri="{FF2B5EF4-FFF2-40B4-BE49-F238E27FC236}">
                <a16:creationId xmlns:a16="http://schemas.microsoft.com/office/drawing/2014/main" id="{CD5458D6-D507-4098-A603-580EDCD01793}"/>
              </a:ext>
            </a:extLst>
          </p:cNvPr>
          <p:cNvSpPr txBox="1"/>
          <p:nvPr/>
        </p:nvSpPr>
        <p:spPr>
          <a:xfrm>
            <a:off x="16748738" y="18308896"/>
            <a:ext cx="3522326" cy="2246769"/>
          </a:xfrm>
          <a:prstGeom prst="rect">
            <a:avLst/>
          </a:prstGeom>
          <a:noFill/>
        </p:spPr>
        <p:txBody>
          <a:bodyPr wrap="square" rtlCol="0">
            <a:spAutoFit/>
          </a:bodyPr>
          <a:lstStyle/>
          <a:p>
            <a:r>
              <a:rPr lang="en-GB" sz="2800" dirty="0"/>
              <a:t>At this lean angle, the lateral movement (A) is twice the movement in the axis of the suspension (B).</a:t>
            </a:r>
            <a:r>
              <a:rPr lang="en-GB" dirty="0"/>
              <a:t> </a:t>
            </a:r>
          </a:p>
        </p:txBody>
      </p:sp>
      <p:sp>
        <p:nvSpPr>
          <p:cNvPr id="91" name="TextBox 90">
            <a:extLst>
              <a:ext uri="{FF2B5EF4-FFF2-40B4-BE49-F238E27FC236}">
                <a16:creationId xmlns:a16="http://schemas.microsoft.com/office/drawing/2014/main" id="{4E6626FF-003B-45A3-8C07-E20B390FC7B5}"/>
              </a:ext>
            </a:extLst>
          </p:cNvPr>
          <p:cNvSpPr txBox="1"/>
          <p:nvPr/>
        </p:nvSpPr>
        <p:spPr>
          <a:xfrm>
            <a:off x="22830754" y="486469"/>
            <a:ext cx="8492055" cy="646331"/>
          </a:xfrm>
          <a:prstGeom prst="rect">
            <a:avLst/>
          </a:prstGeom>
          <a:noFill/>
        </p:spPr>
        <p:txBody>
          <a:bodyPr wrap="square" rtlCol="0">
            <a:spAutoFit/>
          </a:bodyPr>
          <a:lstStyle/>
          <a:p>
            <a:r>
              <a:rPr lang="en-GB" sz="3600" b="1" dirty="0"/>
              <a:t>What Happens When A Frame Is Too Stiff?</a:t>
            </a:r>
          </a:p>
        </p:txBody>
      </p:sp>
      <p:sp>
        <p:nvSpPr>
          <p:cNvPr id="92" name="TextBox 91">
            <a:extLst>
              <a:ext uri="{FF2B5EF4-FFF2-40B4-BE49-F238E27FC236}">
                <a16:creationId xmlns:a16="http://schemas.microsoft.com/office/drawing/2014/main" id="{01F9343A-AC87-443D-B93F-456926568884}"/>
              </a:ext>
            </a:extLst>
          </p:cNvPr>
          <p:cNvSpPr txBox="1"/>
          <p:nvPr/>
        </p:nvSpPr>
        <p:spPr>
          <a:xfrm>
            <a:off x="21350395" y="1273060"/>
            <a:ext cx="10492958" cy="2677656"/>
          </a:xfrm>
          <a:prstGeom prst="rect">
            <a:avLst/>
          </a:prstGeom>
          <a:noFill/>
        </p:spPr>
        <p:txBody>
          <a:bodyPr wrap="square" rtlCol="0">
            <a:spAutoFit/>
          </a:bodyPr>
          <a:lstStyle/>
          <a:p>
            <a:r>
              <a:rPr lang="en-GB" sz="2800" dirty="0"/>
              <a:t>At high lean angles, the majority of the movement is not in the direction of the movement of the suspension and therefore doesn’t benefit from the compliance of the suspension. In his book, </a:t>
            </a:r>
            <a:r>
              <a:rPr lang="en-GB" sz="2800" dirty="0" err="1"/>
              <a:t>Foale</a:t>
            </a:r>
            <a:r>
              <a:rPr lang="en-GB" sz="2800" dirty="0"/>
              <a:t> (2002) writes that introducing extra frame flexibility decreases tyre force variation, therefore improving grip whilst cornering on uneven surfaces..</a:t>
            </a:r>
          </a:p>
        </p:txBody>
      </p:sp>
      <p:sp>
        <p:nvSpPr>
          <p:cNvPr id="93" name="TextBox 92">
            <a:extLst>
              <a:ext uri="{FF2B5EF4-FFF2-40B4-BE49-F238E27FC236}">
                <a16:creationId xmlns:a16="http://schemas.microsoft.com/office/drawing/2014/main" id="{5B57CA43-B355-4E5B-AFE7-65B7C89C4033}"/>
              </a:ext>
            </a:extLst>
          </p:cNvPr>
          <p:cNvSpPr txBox="1"/>
          <p:nvPr/>
        </p:nvSpPr>
        <p:spPr>
          <a:xfrm>
            <a:off x="21435274" y="4012607"/>
            <a:ext cx="10953734" cy="2246769"/>
          </a:xfrm>
          <a:prstGeom prst="rect">
            <a:avLst/>
          </a:prstGeom>
          <a:noFill/>
        </p:spPr>
        <p:txBody>
          <a:bodyPr wrap="square" rtlCol="0">
            <a:spAutoFit/>
          </a:bodyPr>
          <a:lstStyle/>
          <a:p>
            <a:r>
              <a:rPr lang="en-GB" sz="2800" dirty="0"/>
              <a:t>Emmett (2011) states that in the 90’s, motorcycle manufacturers were producing bikes with stiffer frames. This however negatively impacted the handling in both whilst cornering since the bike was vibrating and chattering which suggests the tyres may have been skipping across the surface.</a:t>
            </a:r>
          </a:p>
        </p:txBody>
      </p:sp>
      <p:pic>
        <p:nvPicPr>
          <p:cNvPr id="95" name="Picture 94" descr="A picture containing sitting, small, chair, table&#10;&#10;Description automatically generated">
            <a:extLst>
              <a:ext uri="{FF2B5EF4-FFF2-40B4-BE49-F238E27FC236}">
                <a16:creationId xmlns:a16="http://schemas.microsoft.com/office/drawing/2014/main" id="{881F3D39-5DF9-4A22-98A2-AC143D35949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1542725" y="6900112"/>
            <a:ext cx="4220733" cy="2812063"/>
          </a:xfrm>
          <a:prstGeom prst="rect">
            <a:avLst/>
          </a:prstGeom>
        </p:spPr>
      </p:pic>
      <p:sp>
        <p:nvSpPr>
          <p:cNvPr id="96" name="TextBox 95">
            <a:extLst>
              <a:ext uri="{FF2B5EF4-FFF2-40B4-BE49-F238E27FC236}">
                <a16:creationId xmlns:a16="http://schemas.microsoft.com/office/drawing/2014/main" id="{04C99FEE-EEE0-4360-98D1-90F758107114}"/>
              </a:ext>
            </a:extLst>
          </p:cNvPr>
          <p:cNvSpPr txBox="1"/>
          <p:nvPr/>
        </p:nvSpPr>
        <p:spPr>
          <a:xfrm>
            <a:off x="21506802" y="6213117"/>
            <a:ext cx="8492055" cy="646331"/>
          </a:xfrm>
          <a:prstGeom prst="rect">
            <a:avLst/>
          </a:prstGeom>
          <a:noFill/>
        </p:spPr>
        <p:txBody>
          <a:bodyPr wrap="square" rtlCol="0">
            <a:spAutoFit/>
          </a:bodyPr>
          <a:lstStyle/>
          <a:p>
            <a:r>
              <a:rPr lang="en-GB" sz="3600" b="1" dirty="0"/>
              <a:t>Carbon Fibre Frames</a:t>
            </a:r>
          </a:p>
        </p:txBody>
      </p:sp>
      <p:sp>
        <p:nvSpPr>
          <p:cNvPr id="97" name="TextBox 96">
            <a:extLst>
              <a:ext uri="{FF2B5EF4-FFF2-40B4-BE49-F238E27FC236}">
                <a16:creationId xmlns:a16="http://schemas.microsoft.com/office/drawing/2014/main" id="{88D91FA0-6028-4799-B3BA-85C4AA811551}"/>
              </a:ext>
            </a:extLst>
          </p:cNvPr>
          <p:cNvSpPr txBox="1"/>
          <p:nvPr/>
        </p:nvSpPr>
        <p:spPr>
          <a:xfrm>
            <a:off x="26103731" y="7702900"/>
            <a:ext cx="4970664" cy="1384995"/>
          </a:xfrm>
          <a:prstGeom prst="rect">
            <a:avLst/>
          </a:prstGeom>
          <a:noFill/>
        </p:spPr>
        <p:txBody>
          <a:bodyPr wrap="square" rtlCol="0">
            <a:spAutoFit/>
          </a:bodyPr>
          <a:lstStyle/>
          <a:p>
            <a:r>
              <a:rPr lang="en-GB" sz="2800" dirty="0"/>
              <a:t>Figure 7 – BMW HP4 Race Carbon Fibre Frame (</a:t>
            </a:r>
            <a:r>
              <a:rPr lang="en-GB" sz="2800" dirty="0" err="1"/>
              <a:t>RiderMagazine</a:t>
            </a:r>
            <a:r>
              <a:rPr lang="en-GB" sz="2800" dirty="0"/>
              <a:t>, 2016)</a:t>
            </a:r>
          </a:p>
        </p:txBody>
      </p:sp>
      <p:sp>
        <p:nvSpPr>
          <p:cNvPr id="98" name="TextBox 97">
            <a:extLst>
              <a:ext uri="{FF2B5EF4-FFF2-40B4-BE49-F238E27FC236}">
                <a16:creationId xmlns:a16="http://schemas.microsoft.com/office/drawing/2014/main" id="{3B3810A0-9437-44AA-8113-B6D872E1F256}"/>
              </a:ext>
            </a:extLst>
          </p:cNvPr>
          <p:cNvSpPr txBox="1"/>
          <p:nvPr/>
        </p:nvSpPr>
        <p:spPr>
          <a:xfrm>
            <a:off x="10248716" y="20279060"/>
            <a:ext cx="5069107" cy="954107"/>
          </a:xfrm>
          <a:prstGeom prst="rect">
            <a:avLst/>
          </a:prstGeom>
          <a:noFill/>
        </p:spPr>
        <p:txBody>
          <a:bodyPr wrap="square" rtlCol="0">
            <a:spAutoFit/>
          </a:bodyPr>
          <a:lstStyle/>
          <a:p>
            <a:r>
              <a:rPr lang="en-GB" sz="2800" dirty="0"/>
              <a:t>Figure 6 – Motorcycle Lean Angles (MotoGP YouTube, 2013)</a:t>
            </a:r>
          </a:p>
        </p:txBody>
      </p:sp>
      <p:sp>
        <p:nvSpPr>
          <p:cNvPr id="99" name="TextBox 98">
            <a:extLst>
              <a:ext uri="{FF2B5EF4-FFF2-40B4-BE49-F238E27FC236}">
                <a16:creationId xmlns:a16="http://schemas.microsoft.com/office/drawing/2014/main" id="{2CEE660C-3375-4C69-B436-F5825E2177FC}"/>
              </a:ext>
            </a:extLst>
          </p:cNvPr>
          <p:cNvSpPr txBox="1"/>
          <p:nvPr/>
        </p:nvSpPr>
        <p:spPr>
          <a:xfrm>
            <a:off x="21506801" y="9775319"/>
            <a:ext cx="10180145" cy="3539430"/>
          </a:xfrm>
          <a:prstGeom prst="rect">
            <a:avLst/>
          </a:prstGeom>
          <a:noFill/>
        </p:spPr>
        <p:txBody>
          <a:bodyPr wrap="square" rtlCol="0">
            <a:spAutoFit/>
          </a:bodyPr>
          <a:lstStyle/>
          <a:p>
            <a:r>
              <a:rPr lang="en-GB" sz="2800" dirty="0" err="1"/>
              <a:t>Neeves</a:t>
            </a:r>
            <a:r>
              <a:rPr lang="en-GB" sz="2800" dirty="0"/>
              <a:t> (2017) says that BMW’s engineers have been able to make the HP4 Race’s frame stiff in the front to back axis for stability whilst accelerating and braking, but more flexible in the lateral axis so whilst cornering the rider has more feel of what the road and what the bike is doing. This is only achievable with carbon fibre frames and not with traditional metal frames because you can’t make the frame weaker or flex more in one area, than another part of the frame when it’s metal.</a:t>
            </a:r>
          </a:p>
        </p:txBody>
      </p:sp>
      <p:sp>
        <p:nvSpPr>
          <p:cNvPr id="101" name="TextBox 100">
            <a:extLst>
              <a:ext uri="{FF2B5EF4-FFF2-40B4-BE49-F238E27FC236}">
                <a16:creationId xmlns:a16="http://schemas.microsoft.com/office/drawing/2014/main" id="{1CE57826-6249-4D95-AB20-CB2A0C646998}"/>
              </a:ext>
            </a:extLst>
          </p:cNvPr>
          <p:cNvSpPr txBox="1"/>
          <p:nvPr/>
        </p:nvSpPr>
        <p:spPr>
          <a:xfrm>
            <a:off x="21602898" y="13289145"/>
            <a:ext cx="10786110" cy="646331"/>
          </a:xfrm>
          <a:prstGeom prst="rect">
            <a:avLst/>
          </a:prstGeom>
          <a:noFill/>
        </p:spPr>
        <p:txBody>
          <a:bodyPr wrap="square" rtlCol="0">
            <a:spAutoFit/>
          </a:bodyPr>
          <a:lstStyle/>
          <a:p>
            <a:r>
              <a:rPr lang="en-GB" sz="3600" b="1" dirty="0"/>
              <a:t>Conclusion	</a:t>
            </a:r>
          </a:p>
        </p:txBody>
      </p:sp>
      <p:sp>
        <p:nvSpPr>
          <p:cNvPr id="104" name="TextBox 103">
            <a:extLst>
              <a:ext uri="{FF2B5EF4-FFF2-40B4-BE49-F238E27FC236}">
                <a16:creationId xmlns:a16="http://schemas.microsoft.com/office/drawing/2014/main" id="{C770DDEA-F37A-4FCE-9B2E-E8643FB1E587}"/>
              </a:ext>
            </a:extLst>
          </p:cNvPr>
          <p:cNvSpPr txBox="1"/>
          <p:nvPr/>
        </p:nvSpPr>
        <p:spPr>
          <a:xfrm>
            <a:off x="21602898" y="13752223"/>
            <a:ext cx="10266777" cy="2246769"/>
          </a:xfrm>
          <a:prstGeom prst="rect">
            <a:avLst/>
          </a:prstGeom>
          <a:noFill/>
        </p:spPr>
        <p:txBody>
          <a:bodyPr wrap="square" rtlCol="0">
            <a:spAutoFit/>
          </a:bodyPr>
          <a:lstStyle/>
          <a:p>
            <a:r>
              <a:rPr lang="en-GB" sz="2800" dirty="0"/>
              <a:t>Some level of frame flexibility is accepted as being beneficial to motorcycle handling and rider feedback. However the exact mechanisms do not appear to be well understood and there is significant opportunity for further research and development in the future.</a:t>
            </a:r>
          </a:p>
        </p:txBody>
      </p:sp>
      <p:sp>
        <p:nvSpPr>
          <p:cNvPr id="105" name="TextBox 104">
            <a:extLst>
              <a:ext uri="{FF2B5EF4-FFF2-40B4-BE49-F238E27FC236}">
                <a16:creationId xmlns:a16="http://schemas.microsoft.com/office/drawing/2014/main" id="{31EF3463-39B7-4383-81CF-EC589697BD2B}"/>
              </a:ext>
            </a:extLst>
          </p:cNvPr>
          <p:cNvSpPr txBox="1"/>
          <p:nvPr/>
        </p:nvSpPr>
        <p:spPr>
          <a:xfrm>
            <a:off x="21596893" y="15907454"/>
            <a:ext cx="10786110" cy="646331"/>
          </a:xfrm>
          <a:prstGeom prst="rect">
            <a:avLst/>
          </a:prstGeom>
          <a:noFill/>
        </p:spPr>
        <p:txBody>
          <a:bodyPr wrap="square" rtlCol="0">
            <a:spAutoFit/>
          </a:bodyPr>
          <a:lstStyle/>
          <a:p>
            <a:r>
              <a:rPr lang="en-GB" sz="3600" b="1" dirty="0"/>
              <a:t>References	</a:t>
            </a:r>
          </a:p>
        </p:txBody>
      </p:sp>
      <p:sp>
        <p:nvSpPr>
          <p:cNvPr id="107" name="TextBox 106">
            <a:extLst>
              <a:ext uri="{FF2B5EF4-FFF2-40B4-BE49-F238E27FC236}">
                <a16:creationId xmlns:a16="http://schemas.microsoft.com/office/drawing/2014/main" id="{405ADA00-6DCE-4FAB-9B29-5A0F580B7302}"/>
              </a:ext>
            </a:extLst>
          </p:cNvPr>
          <p:cNvSpPr txBox="1"/>
          <p:nvPr/>
        </p:nvSpPr>
        <p:spPr>
          <a:xfrm>
            <a:off x="20271064" y="16545440"/>
            <a:ext cx="12320315" cy="5262979"/>
          </a:xfrm>
          <a:prstGeom prst="rect">
            <a:avLst/>
          </a:prstGeom>
          <a:noFill/>
        </p:spPr>
        <p:txBody>
          <a:bodyPr wrap="square" rtlCol="0">
            <a:spAutoFit/>
          </a:bodyPr>
          <a:lstStyle/>
          <a:p>
            <a:r>
              <a:rPr lang="en-GB" sz="2400" dirty="0"/>
              <a:t>Emmett, D. (2011) – </a:t>
            </a:r>
            <a:r>
              <a:rPr lang="en-GB" sz="2400" i="1" dirty="0"/>
              <a:t>The Trouble With The Ducati </a:t>
            </a:r>
            <a:r>
              <a:rPr lang="en-GB" sz="2400" i="1" dirty="0" err="1"/>
              <a:t>Desmosedici</a:t>
            </a:r>
            <a:r>
              <a:rPr lang="en-GB" sz="2400" i="1" dirty="0"/>
              <a:t> </a:t>
            </a:r>
            <a:r>
              <a:rPr lang="en-GB" sz="2400" dirty="0"/>
              <a:t>Available at: https://motomatters.com/analysis/2011/08/08/the_trouble_with_the_ducati_desmosedici_.html </a:t>
            </a:r>
          </a:p>
          <a:p>
            <a:r>
              <a:rPr lang="en-GB" sz="2400" dirty="0" err="1"/>
              <a:t>Foale</a:t>
            </a:r>
            <a:r>
              <a:rPr lang="en-GB" sz="2400" dirty="0"/>
              <a:t>, T. (2002) – </a:t>
            </a:r>
            <a:r>
              <a:rPr lang="en-GB" sz="2400" i="1" dirty="0"/>
              <a:t>Motorcycle Handling and Chassis Design: The Art and Science    </a:t>
            </a:r>
            <a:r>
              <a:rPr lang="en-GB" sz="2400" dirty="0"/>
              <a:t>Publisher: Tony </a:t>
            </a:r>
            <a:r>
              <a:rPr lang="en-GB" sz="2400" dirty="0" err="1"/>
              <a:t>Foale</a:t>
            </a:r>
            <a:r>
              <a:rPr lang="en-GB" sz="2400" dirty="0"/>
              <a:t>    p. 6-43</a:t>
            </a:r>
          </a:p>
          <a:p>
            <a:r>
              <a:rPr lang="en-GB" sz="2400" dirty="0"/>
              <a:t>MotoGP (2013) – </a:t>
            </a:r>
            <a:r>
              <a:rPr lang="en-GB" sz="2400" i="1" dirty="0"/>
              <a:t>MotoGP Lean Angle Experience </a:t>
            </a:r>
            <a:r>
              <a:rPr lang="en-GB" sz="2400" dirty="0"/>
              <a:t>Available at: https://www.youtube.com/watch?v=J73XRDGPcpE&amp;t=80s</a:t>
            </a:r>
          </a:p>
          <a:p>
            <a:r>
              <a:rPr lang="en-GB" sz="2400" dirty="0"/>
              <a:t>Motorcycle.com (2017) – </a:t>
            </a:r>
            <a:r>
              <a:rPr lang="en-GB" sz="2400" i="1" dirty="0"/>
              <a:t>The Missing Linkage</a:t>
            </a:r>
            <a:r>
              <a:rPr lang="en-GB" sz="2400" dirty="0"/>
              <a:t> Available at: </a:t>
            </a:r>
            <a:r>
              <a:rPr lang="en-GB" sz="2400" dirty="0">
                <a:hlinkClick r:id="rId9"/>
              </a:rPr>
              <a:t>https://www.motorcycle.com/ask-mo-anything/the-missing-linkage.html</a:t>
            </a:r>
            <a:endParaRPr lang="en-GB" sz="2400" dirty="0"/>
          </a:p>
          <a:p>
            <a:r>
              <a:rPr lang="en-GB" sz="2400" dirty="0"/>
              <a:t>Motorcycle News (2017) – </a:t>
            </a:r>
            <a:r>
              <a:rPr lang="en-GB" sz="2400" i="1" dirty="0"/>
              <a:t>BMW HP4 Race Carbon Fibre Frame| First Ride | Motorcyclenews.com </a:t>
            </a:r>
            <a:r>
              <a:rPr lang="en-GB" sz="2400" dirty="0"/>
              <a:t>Available at: </a:t>
            </a:r>
            <a:r>
              <a:rPr lang="en-GB" sz="2400" dirty="0">
                <a:hlinkClick r:id="rId10"/>
              </a:rPr>
              <a:t>https://www.youtube.com/watch?v=8FS5GGnAgvw&amp;t=329s</a:t>
            </a:r>
            <a:endParaRPr lang="en-GB" sz="2400" dirty="0"/>
          </a:p>
          <a:p>
            <a:r>
              <a:rPr lang="en-GB" sz="2400" dirty="0"/>
              <a:t>RiderMagazine.com (2016) – </a:t>
            </a:r>
            <a:r>
              <a:rPr lang="en-GB" sz="2400" i="1" dirty="0"/>
              <a:t>BMW’s HP4 Race Prototype is a Carbon </a:t>
            </a:r>
            <a:r>
              <a:rPr lang="en-GB" sz="2400" i="1" dirty="0" err="1"/>
              <a:t>Fiber</a:t>
            </a:r>
            <a:r>
              <a:rPr lang="en-GB" sz="2400" i="1" dirty="0"/>
              <a:t> Work of Art</a:t>
            </a:r>
          </a:p>
          <a:p>
            <a:r>
              <a:rPr lang="en-GB" sz="2400" dirty="0"/>
              <a:t>Available at: https://ridermagazine.com/2016/11/30/bmws-hp4-race-prototype-is-a-carbon-fiber-work-of-art/</a:t>
            </a:r>
          </a:p>
          <a:p>
            <a:endParaRPr lang="en-GB" sz="2400" dirty="0"/>
          </a:p>
        </p:txBody>
      </p:sp>
      <p:pic>
        <p:nvPicPr>
          <p:cNvPr id="109" name="Picture 108" descr="A person posing for the camera&#10;&#10;Description automatically generated">
            <a:extLst>
              <a:ext uri="{FF2B5EF4-FFF2-40B4-BE49-F238E27FC236}">
                <a16:creationId xmlns:a16="http://schemas.microsoft.com/office/drawing/2014/main" id="{4E836D72-8C45-41EB-AF65-E5931B00F1B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1310636" y="288897"/>
            <a:ext cx="2980009" cy="3530482"/>
          </a:xfrm>
          <a:prstGeom prst="rect">
            <a:avLst/>
          </a:prstGeom>
        </p:spPr>
      </p:pic>
    </p:spTree>
    <p:extLst>
      <p:ext uri="{BB962C8B-B14F-4D97-AF65-F5344CB8AC3E}">
        <p14:creationId xmlns:p14="http://schemas.microsoft.com/office/powerpoint/2010/main" val="1485061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459</TotalTime>
  <Words>873</Words>
  <Application>Microsoft Office PowerPoint</Application>
  <PresentationFormat>Custom</PresentationFormat>
  <Paragraphs>51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Elliot Woodhouse</dc:creator>
  <cp:lastModifiedBy>Elliot Woodhouse</cp:lastModifiedBy>
  <cp:revision>2</cp:revision>
  <dcterms:created xsi:type="dcterms:W3CDTF">2020-12-06T21:29:31Z</dcterms:created>
  <dcterms:modified xsi:type="dcterms:W3CDTF">2020-12-13T23:44:49Z</dcterms:modified>
</cp:coreProperties>
</file>