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ink/ink1.xml" ContentType="application/inkml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448" r:id="rId2"/>
    <p:sldId id="2462" r:id="rId3"/>
    <p:sldId id="259" r:id="rId4"/>
    <p:sldId id="2451" r:id="rId5"/>
    <p:sldId id="2432" r:id="rId6"/>
    <p:sldId id="2433" r:id="rId7"/>
    <p:sldId id="2450" r:id="rId8"/>
    <p:sldId id="2436" r:id="rId9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  <a:tblStyle styleId="{8FD4443E-F989-4FC4-A0C8-D5A2AF1F390B}" styleName="">
    <a:wholeTbl>
      <a:tcTxStyle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wholeTbl>
    <a:band1H>
      <a:tcStyle>
        <a:tcBdr/>
        <a:fill>
          <a:solidFill>
            <a:srgbClr val="477BA9"/>
          </a:solidFill>
        </a:fill>
      </a:tcStyle>
    </a:band1H>
    <a:band1V>
      <a:tcStyle>
        <a:tcBdr/>
        <a:fill>
          <a:solidFill>
            <a:srgbClr val="477BA9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>
          <a:left>
            <a:ln w="2540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</a:tcBdr>
        <a:fill>
          <a:solidFill>
            <a:srgbClr val="477BA9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right>
            <a:ln w="2540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</a:tcBdr>
        <a:fill>
          <a:solidFill>
            <a:srgbClr val="477BA9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2540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3A658D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000000"/>
          </a:solidFill>
        </a:fill>
      </a:tcStyle>
    </a:firstRow>
  </a:tblStyle>
  <a:tblStyle styleId="{2D5ABB26-0587-4C30-8999-92F81FD030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/>
      </a:tcStyle>
    </a:wholeTbl>
  </a:tblStyle>
  <a:tblStyle styleId="{F2DE63D5-997A-4646-A377-4702673A728D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>
          <a:top>
            <a:ln w="317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band1H>
    <a:band1V>
      <a:tcStyle>
        <a:tcBdr>
          <a:left>
            <a:ln w="317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1V>
    <a:band2V>
      <a:tcStyle>
        <a:tcBdr>
          <a:left>
            <a:ln w="317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right>
        </a:tcBdr>
      </a:tcStyle>
    </a:band2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A5A5A5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A5A5A5"/>
          </a:solidFill>
        </a:fill>
      </a:tcStyle>
    </a:firstRow>
  </a:tblStyle>
  <a:tblStyle styleId="{3C2FFA5D-87B4-456A-9821-1D502468CF0F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wholeTbl>
    <a:band1H>
      <a:tcStyle>
        <a:tcBdr/>
        <a:fill>
          <a:solidFill>
            <a:srgbClr val="4472C4"/>
          </a:solidFill>
        </a:fill>
      </a:tcStyle>
    </a:band1H>
    <a:band2H>
      <a:tcStyle>
        <a:tcBdr/>
        <a:fill>
          <a:solidFill>
            <a:srgbClr val="4472C4"/>
          </a:solidFill>
        </a:fill>
      </a:tcStyle>
    </a:band2H>
    <a:band1V>
      <a:tcStyle>
        <a:tcBdr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band1V>
    <a:band2V>
      <a:tcStyle>
        <a:tcBdr/>
        <a:fill>
          <a:solidFill>
            <a:srgbClr val="4472C4"/>
          </a:solidFill>
        </a:fill>
      </a:tcStyle>
    </a:band2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4472C4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  <a:tblStyle styleId="{9D7B26C5-4107-4FEC-AEDC-1716B250A1EF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top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  <a:band1H>
      <a:tcStyle>
        <a:tcBdr/>
        <a:fill>
          <a:solidFill>
            <a:srgbClr val="000000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000000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16FD1BD-0BDA-B80F-1680-70CFE4EE1DE0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Calibri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835C5A-D3D9-CEC5-B480-50F930C9447A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Calibri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0A350C4-935C-4CC6-B3C9-EEED14ECE965}" type="datetime1">
              <a:rPr lang="en-GB" kern="0"/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15/03/2024</a:t>
            </a:fld>
            <a:endParaRPr lang="en-GB" kern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A53B67-25A0-35DF-3686-3F104B80AC74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Calibri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9AB6DC-404A-21B3-0C1E-64DFADFD0F9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Calibri"/>
              </a:defRPr>
            </a:lvl1pPr>
          </a:lstStyle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DF16AB0-5D0B-416B-9E4F-9B632DA2E11B}" type="slidenum">
              <a:rPr lang="en-GB" kern="0"/>
              <a:pPr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‹#›</a:t>
            </a:fld>
            <a:endParaRPr lang="en-GB" kern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0000" max="10000" units="dev"/>
          <inkml:channel name="Y" type="integer" min="-10000" max="10000" units="dev"/>
          <inkml:channel name="F" type="integer" max="255" units="dev"/>
          <inkml:channel name="T" type="integer" units="dev"/>
        </inkml:traceFormat>
        <inkml:channelProperties>
          <inkml:channelProperty channel="X" name="resolution" value="1" units="1/dev"/>
          <inkml:channelProperty channel="Y" name="resolution" value="1" units="1/dev"/>
          <inkml:channelProperty channel="F" name="resolution" value="1" units="1/dev"/>
          <inkml:channelProperty channel="T" name="resolution" value="0" units="1/dev"/>
        </inkml:channelProperties>
      </inkml:inkSource>
      <inkml:timestamp xml:id="ts0" timeString="2024-03-15T18:28:42.114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antiAliased" value="0"/>
    </inkml:brush>
  </inkml:definitions>
  <inkml:trace contextRef="#ctx0" brushRef="#br0">29016 19325 39 0,'0'0'0'0,"0"0"-28"0</inkml:trace>
  <inkml:trace contextRef="#ctx0" brushRef="#br0" timeOffset="1">28717 16081 86 0,'-22'-22'1'0,"-26"-2"-16"0,48 48-11 0,0-24 1 0</inkml:trace>
  <inkml:trace contextRef="#ctx0" brushRef="#br0" timeOffset="2">28602 15276 102 0,'0'0'0'0,"-300"-161"35"0,300 161-42 0,70 0-38 0,23 0-19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4C07AA-F28D-CD69-0717-47F2EB79C560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E37697-ED33-9304-6246-26C4ED2C19C4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smtClean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3B6F5597-2008-4C7A-9A24-AF006538F2D7}" type="datetime1">
              <a:rPr lang="en-US"/>
              <a:pPr>
                <a:defRPr/>
              </a:pPr>
              <a:t>3/15/2024</a:t>
            </a:fld>
            <a:endParaRPr/>
          </a:p>
        </p:txBody>
      </p:sp>
      <p:sp>
        <p:nvSpPr>
          <p:cNvPr id="11268" name="Slide Image Placeholder 3">
            <a:extLst>
              <a:ext uri="{FF2B5EF4-FFF2-40B4-BE49-F238E27FC236}">
                <a16:creationId xmlns:a16="http://schemas.microsoft.com/office/drawing/2014/main" id="{8E1F73E3-E3A6-04C9-1647-76388228727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944D518-21D7-1914-DE92-76099CBD51A3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GB" noProof="0"/>
              <a:t>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2A49F0-EE27-E23D-B4B8-F9DAE24C4376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303CA3-1815-DE36-82A8-DC2BF6DF202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smtClean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C1433EA7-1E1E-4E2D-83D1-D806919BFFD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>
      <a:spcBef>
        <a:spcPct val="0"/>
      </a:spcBef>
      <a:spcAft>
        <a:spcPct val="0"/>
      </a:spcAft>
      <a:defRPr lang="en-GB" sz="1200" kern="1200">
        <a:solidFill>
          <a:srgbClr val="000000"/>
        </a:solidFill>
        <a:latin typeface="Calibri"/>
      </a:defRPr>
    </a:lvl1pPr>
    <a:lvl2pPr marL="457200" lvl="1" algn="l" rtl="0" eaLnBrk="0" fontAlgn="base">
      <a:spcBef>
        <a:spcPct val="0"/>
      </a:spcBef>
      <a:spcAft>
        <a:spcPct val="0"/>
      </a:spcAft>
      <a:defRPr lang="en-GB" sz="1200" kern="1200">
        <a:solidFill>
          <a:srgbClr val="000000"/>
        </a:solidFill>
        <a:latin typeface="Calibri"/>
      </a:defRPr>
    </a:lvl2pPr>
    <a:lvl3pPr marL="914400" lvl="2" algn="l" rtl="0" eaLnBrk="0" fontAlgn="base">
      <a:spcBef>
        <a:spcPct val="0"/>
      </a:spcBef>
      <a:spcAft>
        <a:spcPct val="0"/>
      </a:spcAft>
      <a:defRPr lang="en-GB" sz="1200" kern="1200">
        <a:solidFill>
          <a:srgbClr val="000000"/>
        </a:solidFill>
        <a:latin typeface="Calibri"/>
      </a:defRPr>
    </a:lvl3pPr>
    <a:lvl4pPr marL="1371600" lvl="3" algn="l" rtl="0" eaLnBrk="0" fontAlgn="base">
      <a:spcBef>
        <a:spcPct val="0"/>
      </a:spcBef>
      <a:spcAft>
        <a:spcPct val="0"/>
      </a:spcAft>
      <a:defRPr lang="en-GB" sz="1200" kern="1200">
        <a:solidFill>
          <a:srgbClr val="000000"/>
        </a:solidFill>
        <a:latin typeface="Calibri"/>
      </a:defRPr>
    </a:lvl4pPr>
    <a:lvl5pPr marL="1828800" lvl="4" algn="l" rtl="0" eaLnBrk="0" fontAlgn="base">
      <a:spcBef>
        <a:spcPct val="0"/>
      </a:spcBef>
      <a:spcAft>
        <a:spcPct val="0"/>
      </a:spcAft>
      <a:defRPr lang="en-GB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47C94145-37EF-8919-F0DD-AD492DDF460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FD6009B6-3CDE-B022-C202-26B200EC8BD8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FB193832-B44F-F793-EA01-4810F1932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C7B01AF7-23F5-4D21-959C-062E5C460C29}" type="slidenum">
              <a:rPr lang="en-GB" altLang="en-US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/>
              <a:t>1</a:t>
            </a:fld>
            <a:endParaRPr lang="en-GB" altLang="en-US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CEBB2637-15EF-ADEC-52F5-E7F8A34BA27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3DD46B8F-0F38-59DD-0FE1-2B0562740A11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ACE9CE86-73DA-9783-7886-0B166F574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476F8FED-9912-4129-8E50-9EFC377037C6}" type="slidenum">
              <a:rPr lang="en-GB" altLang="en-US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/>
              <a:t>2</a:t>
            </a:fld>
            <a:endParaRPr lang="en-GB" altLang="en-US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6DD3FF25-60D1-0271-ADFA-A14A712A0BA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61FD271A-C25D-861A-19E2-998BEF870374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1263CC34-6767-E8EE-20F6-C4D261B38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3A049632-320A-4921-8108-28A3B8F4CCD6}" type="slidenum">
              <a:rPr lang="en-GB" altLang="en-US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/>
              <a:t>3</a:t>
            </a:fld>
            <a:endParaRPr lang="en-GB" altLang="en-US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3135124E-645C-802E-36F5-EBDFE5E6895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B822B8F7-7B6D-E3E5-BE59-F82E81C6F61A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21B2D83C-20C7-8620-1670-08CD3644D0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454CFBAA-94D8-41DF-9000-FA7B58D62C9A}" type="slidenum">
              <a:rPr lang="en-GB" altLang="en-US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/>
              <a:t>4</a:t>
            </a:fld>
            <a:endParaRPr lang="en-GB" altLang="en-US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C4FA1A04-355B-4BF5-7539-0A6BBC533BC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8CA17DFE-56C8-6CEF-504A-83E39137282E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B2177BBB-9FAF-110E-6892-B5AD525965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6C1728C4-0F13-4FD2-BFFE-30384AEC37A3}" type="slidenum">
              <a:rPr lang="en-GB" altLang="en-US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/>
              <a:t>5</a:t>
            </a:fld>
            <a:endParaRPr lang="en-GB" altLang="en-US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29E41227-3383-51F4-9837-8611D6A62A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0DE9C348-6635-B644-0DE6-6F56F2FB6B6E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6E96AFB7-CE1B-781B-E23C-7F4B880704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F3432DF8-5BEC-4BB4-B20A-0ED97CB68545}" type="slidenum">
              <a:rPr lang="en-GB" altLang="en-US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/>
              <a:t>6</a:t>
            </a:fld>
            <a:endParaRPr lang="en-GB" altLang="en-US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22835692-E5C4-2319-ED46-AAC61A35AF7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0C371DE5-843F-4023-4A90-BB5CAD846577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DC970590-0831-3601-1F36-5D972B66B9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3C2E7A06-09EC-47CB-9EF8-FC5C525649B9}" type="slidenum">
              <a:rPr lang="en-GB" altLang="en-US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/>
              <a:t>7</a:t>
            </a:fld>
            <a:endParaRPr lang="en-GB" altLang="en-US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3040D65D-2977-E0DE-EB89-CA60F8A4C8E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0DF0EABF-5C3A-A865-3231-B6CF47C42EE0}"/>
              </a:ext>
            </a:extLst>
          </p:cNvPr>
          <p:cNvSpPr txBox="1">
            <a:spLocks noGrp="1" noChangeArrowheads="1"/>
          </p:cNvSpPr>
          <p:nvPr>
            <p:ph type="body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DAB6EEDD-D30E-17C1-4A57-98FC88EDB1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1824E1CA-5962-48E6-B047-6AC25BC7189F}" type="slidenum">
              <a:rPr lang="en-GB" altLang="en-US" sz="1200">
                <a:solidFill>
                  <a:srgbClr val="000000"/>
                </a:solidFill>
                <a:latin typeface="Calibri" panose="020F0502020204030204" pitchFamily="34" charset="0"/>
              </a:rPr>
              <a:pPr algn="r" eaLnBrk="1" hangingPunct="1"/>
              <a:t>8</a:t>
            </a:fld>
            <a:endParaRPr lang="en-GB" altLang="en-US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12191996" cy="6858000"/>
          </a:xfrm>
        </p:spPr>
        <p:txBody>
          <a:bodyPr anchorCtr="1">
            <a:noAutofit/>
          </a:bodyPr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3" name="Text Placeholder 13"/>
          <p:cNvSpPr txBox="1">
            <a:spLocks noGrp="1"/>
          </p:cNvSpPr>
          <p:nvPr>
            <p:ph type="body" idx="4294967295"/>
          </p:nvPr>
        </p:nvSpPr>
        <p:spPr>
          <a:xfrm>
            <a:off x="3512347" y="5922139"/>
            <a:ext cx="5167310" cy="518793"/>
          </a:xfrm>
        </p:spPr>
        <p:txBody>
          <a:bodyPr anchorCtr="1"/>
          <a:lstStyle>
            <a:lvl1pPr marL="0" indent="0" algn="ctr">
              <a:buNone/>
              <a:defRPr sz="1800" spc="3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6"/>
          <p:cNvSpPr txBox="1">
            <a:spLocks noGrp="1"/>
          </p:cNvSpPr>
          <p:nvPr>
            <p:ph type="body" idx="4294967295"/>
          </p:nvPr>
        </p:nvSpPr>
        <p:spPr>
          <a:xfrm>
            <a:off x="4038603" y="3608515"/>
            <a:ext cx="4114800" cy="518793"/>
          </a:xfrm>
          <a:gradFill>
            <a:gsLst>
              <a:gs pos="0">
                <a:srgbClr val="01023B"/>
              </a:gs>
              <a:gs pos="100000">
                <a:srgbClr val="A53F52"/>
              </a:gs>
            </a:gsLst>
            <a:lin ang="10800000"/>
          </a:gradFill>
        </p:spPr>
        <p:txBody>
          <a:bodyPr anchorCtr="1"/>
          <a:lstStyle>
            <a:lvl1pPr marL="0" indent="0" algn="ctr">
              <a:buNone/>
              <a:defRPr sz="1800" cap="all" spc="3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ANNUAL REVIEW</a:t>
            </a:r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350836" y="2445635"/>
            <a:ext cx="11490322" cy="823910"/>
          </a:xfrm>
        </p:spPr>
        <p:txBody>
          <a:bodyPr/>
          <a:lstStyle>
            <a:lvl1pPr>
              <a:lnSpc>
                <a:spcPct val="150000"/>
              </a:lnSpc>
              <a:spcBef>
                <a:spcPts val="1000"/>
              </a:spcBef>
              <a:defRPr sz="4000" spc="3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514511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63F54980-2476-4173-B5C8-E35D57A1630C}"/>
              </a:ext>
            </a:extLst>
          </p:cNvPr>
          <p:cNvSpPr/>
          <p:nvPr/>
        </p:nvSpPr>
        <p:spPr>
          <a:xfrm>
            <a:off x="7068824" y="6303965"/>
            <a:ext cx="3014977" cy="554034"/>
          </a:xfrm>
          <a:prstGeom prst="rect">
            <a:avLst/>
          </a:prstGeom>
          <a:gradFill>
            <a:gsLst>
              <a:gs pos="0">
                <a:srgbClr val="01023B"/>
              </a:gs>
              <a:gs pos="100000">
                <a:srgbClr val="A53F52"/>
              </a:gs>
            </a:gsLst>
            <a:path path="circle">
              <a:fillToRect l="100000" t="100000"/>
            </a:path>
          </a:gradFill>
          <a:ln cap="flat">
            <a:noFill/>
            <a:prstDash val="solid"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" name="Picture Placeholder 10"/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6096003" cy="6858000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7068814" y="642923"/>
            <a:ext cx="4846320" cy="1435946"/>
          </a:xfrm>
        </p:spPr>
        <p:txBody>
          <a:bodyPr anchor="t" anchorCtr="0"/>
          <a:lstStyle>
            <a:lvl1pPr algn="l">
              <a:lnSpc>
                <a:spcPct val="150000"/>
              </a:lnSpc>
              <a:spcBef>
                <a:spcPts val="1000"/>
              </a:spcBef>
              <a:defRPr sz="5400"/>
            </a:lvl1pPr>
          </a:lstStyle>
          <a:p>
            <a:pPr lvl="0"/>
            <a:r>
              <a:rPr lang="en-GB"/>
              <a:t>Title</a:t>
            </a:r>
          </a:p>
        </p:txBody>
      </p:sp>
      <p:sp>
        <p:nvSpPr>
          <p:cNvPr id="6" name="Text Placeholder 12"/>
          <p:cNvSpPr txBox="1">
            <a:spLocks noGrp="1"/>
          </p:cNvSpPr>
          <p:nvPr>
            <p:ph type="body" idx="4294967295"/>
          </p:nvPr>
        </p:nvSpPr>
        <p:spPr>
          <a:xfrm>
            <a:off x="7068824" y="2078879"/>
            <a:ext cx="4114800" cy="3798883"/>
          </a:xfrm>
        </p:spPr>
        <p:txBody>
          <a:bodyPr/>
          <a:lstStyle>
            <a:lvl1pPr marL="0" indent="0">
              <a:buNone/>
              <a:defRPr sz="1800" spc="3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0D705-3F13-D672-4A0D-A4284BA45006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Add a footer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D449636-9711-94B6-9225-20DD3F98BA32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5AB605A-3E75-4353-9B51-CFD0218AFE1E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8382934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70">
            <a:extLst>
              <a:ext uri="{FF2B5EF4-FFF2-40B4-BE49-F238E27FC236}">
                <a16:creationId xmlns:a16="http://schemas.microsoft.com/office/drawing/2014/main" id="{818D7AEF-A491-F420-D257-69B0DDD6A0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49063" y="6469063"/>
            <a:ext cx="4445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E8886098-B5F0-43B8-83C3-B80ECD73E73E}" type="slidenum">
              <a:rPr lang="en-GB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‹#›</a:t>
            </a:fld>
            <a:endParaRPr lang="en-GB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ext Placeholder 19"/>
          <p:cNvSpPr txBox="1">
            <a:spLocks noGrp="1"/>
          </p:cNvSpPr>
          <p:nvPr>
            <p:ph type="body" idx="4294967295"/>
          </p:nvPr>
        </p:nvSpPr>
        <p:spPr>
          <a:xfrm>
            <a:off x="6225536" y="1546140"/>
            <a:ext cx="4023360" cy="464871"/>
          </a:xfrm>
          <a:gradFill>
            <a:gsLst>
              <a:gs pos="0">
                <a:srgbClr val="01023B"/>
              </a:gs>
              <a:gs pos="100000">
                <a:srgbClr val="A53F52"/>
              </a:gs>
            </a:gsLst>
            <a:path path="circle">
              <a:fillToRect l="100000" t="100000"/>
            </a:path>
          </a:gradFill>
        </p:spPr>
        <p:txBody>
          <a:bodyPr anchor="ctr" anchorCtr="1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spc="3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Picture Placeholder 8"/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5416548" cy="6846935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5" name="Content Placeholder 8"/>
          <p:cNvSpPr txBox="1">
            <a:spLocks noGrp="1"/>
          </p:cNvSpPr>
          <p:nvPr>
            <p:ph idx="4294967295"/>
          </p:nvPr>
        </p:nvSpPr>
        <p:spPr>
          <a:xfrm>
            <a:off x="6096003" y="2799618"/>
            <a:ext cx="4646249" cy="221858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>
                <a:cs typeface="Biome Light" pitchFamily="34"/>
              </a:defRPr>
            </a:lvl1pPr>
            <a:lvl2pPr marL="0" lvl="0" indent="0">
              <a:spcBef>
                <a:spcPts val="1000"/>
              </a:spcBef>
              <a:buNone/>
              <a:defRPr sz="1600"/>
            </a:lvl2pPr>
          </a:lstStyle>
          <a:p>
            <a:pPr lvl="0"/>
            <a:r>
              <a:rPr lang="en-GB"/>
              <a:t>Click to edit master text style.</a:t>
            </a:r>
          </a:p>
          <a:p>
            <a:pPr lvl="0"/>
            <a:endParaRPr lang="en-GB"/>
          </a:p>
        </p:txBody>
      </p:sp>
      <p:sp>
        <p:nvSpPr>
          <p:cNvPr id="7" name="Title 1"/>
          <p:cNvSpPr txBox="1">
            <a:spLocks noGrp="1"/>
          </p:cNvSpPr>
          <p:nvPr>
            <p:ph type="title"/>
          </p:nvPr>
        </p:nvSpPr>
        <p:spPr>
          <a:xfrm>
            <a:off x="6096003" y="612035"/>
            <a:ext cx="5897221" cy="884233"/>
          </a:xfrm>
        </p:spPr>
        <p:txBody>
          <a:bodyPr anchor="t" anchorCtr="0"/>
          <a:lstStyle>
            <a:lvl1pPr algn="l">
              <a:lnSpc>
                <a:spcPct val="150000"/>
              </a:lnSpc>
              <a:spcBef>
                <a:spcPts val="1000"/>
              </a:spcBef>
              <a:defRPr sz="32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DBFC56-9B5B-60DE-66E5-7F284D0A6EED}"/>
              </a:ext>
            </a:extLst>
          </p:cNvPr>
          <p:cNvSpPr txBox="1"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A8E5865-7DE0-4811-8FD5-C4502BDB13E9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8754948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0"/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6096003" cy="6867921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6096003" y="2262874"/>
            <a:ext cx="5251454" cy="1661300"/>
          </a:xfrm>
        </p:spPr>
        <p:txBody>
          <a:bodyPr anchor="b" anchorCtr="0"/>
          <a:lstStyle>
            <a:lvl1pPr algn="l">
              <a:defRPr sz="6000" spc="300"/>
            </a:lvl1pPr>
          </a:lstStyle>
          <a:p>
            <a:pPr lvl="0"/>
            <a:r>
              <a:rPr lang="en-GB"/>
              <a:t>CLICK TO EDIT MASTER TITLE</a:t>
            </a:r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6096003" y="4378138"/>
            <a:ext cx="5251454" cy="365129"/>
          </a:xfrm>
          <a:gradFill>
            <a:gsLst>
              <a:gs pos="0">
                <a:srgbClr val="01023B"/>
              </a:gs>
              <a:gs pos="100000">
                <a:srgbClr val="A53F52"/>
              </a:gs>
            </a:gsLst>
            <a:lin ang="10800000"/>
          </a:gradFill>
        </p:spPr>
        <p:txBody>
          <a:bodyPr anchor="ctr" anchorCtr="1"/>
          <a:lstStyle>
            <a:lvl1pPr marL="0" indent="0" algn="ctr">
              <a:lnSpc>
                <a:spcPct val="100000"/>
              </a:lnSpc>
              <a:buNone/>
              <a:defRPr sz="1400" cap="all" spc="6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347EB-0354-5DAA-0A8A-E2733CD8D4AE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A28AA2-845E-74E4-41D2-2F602523B3FD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4EBE1-8281-4CF9-8309-BE15066C2BE0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507991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EEC9A9F-CFAF-3E64-D5DC-1EC1CBF742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1925" y="6303963"/>
            <a:ext cx="3014663" cy="554037"/>
          </a:xfrm>
          <a:prstGeom prst="rect">
            <a:avLst/>
          </a:prstGeom>
          <a:gradFill rotWithShape="0">
            <a:gsLst>
              <a:gs pos="0">
                <a:srgbClr val="01023B"/>
              </a:gs>
              <a:gs pos="100000">
                <a:srgbClr val="A53F52"/>
              </a:gs>
            </a:gsLst>
            <a:lin ang="108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endParaRPr lang="en-GB" altLang="en-US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792279" y="365129"/>
            <a:ext cx="4018723" cy="573987"/>
          </a:xfrm>
        </p:spPr>
        <p:txBody>
          <a:bodyPr lIns="0" rIns="0" anchorCtr="0"/>
          <a:lstStyle>
            <a:lvl1pPr algn="l">
              <a:defRPr sz="3200" spc="300"/>
            </a:lvl1pPr>
          </a:lstStyle>
          <a:p>
            <a:pPr lvl="0"/>
            <a:r>
              <a:rPr lang="en-GB"/>
              <a:t>SLIDE TITLE HERE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4294967295"/>
          </p:nvPr>
        </p:nvSpPr>
        <p:spPr>
          <a:xfrm>
            <a:off x="7792279" y="1263837"/>
            <a:ext cx="4018723" cy="4636392"/>
          </a:xfrm>
        </p:spPr>
        <p:txBody>
          <a:bodyPr lIns="0" rIns="0"/>
          <a:lstStyle>
            <a:lvl1pPr>
              <a:spcBef>
                <a:spcPts val="500"/>
              </a:spcBef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Picture Placeholder 4"/>
          <p:cNvSpPr txBox="1">
            <a:spLocks noGrp="1"/>
          </p:cNvSpPr>
          <p:nvPr>
            <p:ph type="pic" idx="4294967295"/>
          </p:nvPr>
        </p:nvSpPr>
        <p:spPr>
          <a:xfrm>
            <a:off x="736604" y="365129"/>
            <a:ext cx="2997202" cy="1781982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6" name="Picture Placeholder 4"/>
          <p:cNvSpPr txBox="1">
            <a:spLocks noGrp="1"/>
          </p:cNvSpPr>
          <p:nvPr>
            <p:ph type="pic" idx="4294967295"/>
          </p:nvPr>
        </p:nvSpPr>
        <p:spPr>
          <a:xfrm>
            <a:off x="4051304" y="365129"/>
            <a:ext cx="2997202" cy="1781982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7" name="Picture Placeholder 4"/>
          <p:cNvSpPr txBox="1">
            <a:spLocks noGrp="1"/>
          </p:cNvSpPr>
          <p:nvPr>
            <p:ph type="pic" idx="4294967295"/>
          </p:nvPr>
        </p:nvSpPr>
        <p:spPr>
          <a:xfrm>
            <a:off x="736604" y="2422529"/>
            <a:ext cx="2997202" cy="1781982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8" name="Picture Placeholder 4"/>
          <p:cNvSpPr txBox="1">
            <a:spLocks noGrp="1"/>
          </p:cNvSpPr>
          <p:nvPr>
            <p:ph type="pic" idx="4294967295"/>
          </p:nvPr>
        </p:nvSpPr>
        <p:spPr>
          <a:xfrm>
            <a:off x="4051304" y="2422529"/>
            <a:ext cx="2997202" cy="1781982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9" name="Picture Placeholder 4"/>
          <p:cNvSpPr txBox="1">
            <a:spLocks noGrp="1"/>
          </p:cNvSpPr>
          <p:nvPr>
            <p:ph type="pic" idx="4294967295"/>
          </p:nvPr>
        </p:nvSpPr>
        <p:spPr>
          <a:xfrm>
            <a:off x="736604" y="4479929"/>
            <a:ext cx="2997202" cy="1781982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10" name="Picture Placeholder 4"/>
          <p:cNvSpPr txBox="1">
            <a:spLocks noGrp="1"/>
          </p:cNvSpPr>
          <p:nvPr>
            <p:ph type="pic" idx="4294967295"/>
          </p:nvPr>
        </p:nvSpPr>
        <p:spPr>
          <a:xfrm>
            <a:off x="4051304" y="4479929"/>
            <a:ext cx="2997202" cy="1781982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704CEEBA-7E99-C354-15AD-52D0B2CAF7B9}"/>
              </a:ext>
            </a:extLst>
          </p:cNvPr>
          <p:cNvSpPr txBox="1"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F798FE2-3776-4168-AC7D-9BEA97111FC8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5154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594515" y="767794"/>
            <a:ext cx="11002966" cy="823910"/>
          </a:xfrm>
        </p:spPr>
        <p:txBody>
          <a:bodyPr/>
          <a:lstStyle>
            <a:lvl1pPr>
              <a:defRPr sz="4800" spc="3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C50D39B-B059-808A-90F4-0FC9902DD190}"/>
              </a:ext>
            </a:extLst>
          </p:cNvPr>
          <p:cNvSpPr txBox="1">
            <a:spLocks noGrp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Add a footer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9ED7876-619C-E144-233D-5A3C23B688F2}"/>
              </a:ext>
            </a:extLst>
          </p:cNvPr>
          <p:cNvSpPr txBox="1">
            <a:spLocks noGrp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AEB9D-E646-4EE0-99FB-AEE072C3F34E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111988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12191996" cy="6858000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4038603" y="4607140"/>
            <a:ext cx="4114800" cy="421483"/>
          </a:xfrm>
          <a:gradFill>
            <a:gsLst>
              <a:gs pos="0">
                <a:srgbClr val="01023B"/>
              </a:gs>
              <a:gs pos="100000">
                <a:srgbClr val="A53F52"/>
              </a:gs>
            </a:gsLst>
            <a:lin ang="10800000"/>
          </a:gradFill>
        </p:spPr>
        <p:txBody>
          <a:bodyPr/>
          <a:lstStyle>
            <a:lvl1pPr>
              <a:defRPr sz="1400" spc="300">
                <a:solidFill>
                  <a:srgbClr val="FFFFFF"/>
                </a:solidFill>
                <a:latin typeface="Calibri"/>
              </a:defRPr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4" name="Text Placeholder 6"/>
          <p:cNvSpPr txBox="1">
            <a:spLocks noGrp="1"/>
          </p:cNvSpPr>
          <p:nvPr>
            <p:ph type="body" idx="4294967295"/>
          </p:nvPr>
        </p:nvSpPr>
        <p:spPr>
          <a:xfrm>
            <a:off x="1478758" y="1569723"/>
            <a:ext cx="9234489" cy="2651439"/>
          </a:xfrm>
        </p:spPr>
        <p:txBody>
          <a:bodyPr anchorCtr="1"/>
          <a:lstStyle>
            <a:lvl1pPr marL="0" indent="0" algn="ctr">
              <a:buNone/>
              <a:defRPr sz="32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325911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 noGrp="1"/>
          </p:cNvSpPr>
          <p:nvPr>
            <p:ph type="title"/>
          </p:nvPr>
        </p:nvSpPr>
        <p:spPr>
          <a:xfrm>
            <a:off x="594515" y="0"/>
            <a:ext cx="11002966" cy="1623215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Picture Placeholder 17"/>
          <p:cNvSpPr txBox="1">
            <a:spLocks noGrp="1"/>
          </p:cNvSpPr>
          <p:nvPr>
            <p:ph type="pic" idx="4294967295"/>
          </p:nvPr>
        </p:nvSpPr>
        <p:spPr>
          <a:xfrm>
            <a:off x="6578605" y="1638303"/>
            <a:ext cx="5156201" cy="1892295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4" name="Picture Placeholder 17"/>
          <p:cNvSpPr txBox="1">
            <a:spLocks noGrp="1"/>
          </p:cNvSpPr>
          <p:nvPr>
            <p:ph type="pic" idx="4294967295"/>
          </p:nvPr>
        </p:nvSpPr>
        <p:spPr>
          <a:xfrm>
            <a:off x="469901" y="1638303"/>
            <a:ext cx="5156201" cy="1892295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5" name="Text Placeholder 3"/>
          <p:cNvSpPr txBox="1">
            <a:spLocks noGrp="1"/>
          </p:cNvSpPr>
          <p:nvPr>
            <p:ph type="body" idx="4294967295"/>
          </p:nvPr>
        </p:nvSpPr>
        <p:spPr>
          <a:xfrm>
            <a:off x="469105" y="3864354"/>
            <a:ext cx="5157782" cy="494507"/>
          </a:xfrm>
        </p:spPr>
        <p:txBody>
          <a:bodyPr/>
          <a:lstStyle>
            <a:lvl1pPr marL="0" indent="0">
              <a:buNone/>
              <a:defRPr sz="2400" spc="3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4"/>
          <p:cNvSpPr txBox="1">
            <a:spLocks noGrp="1"/>
          </p:cNvSpPr>
          <p:nvPr>
            <p:ph idx="4294967295"/>
          </p:nvPr>
        </p:nvSpPr>
        <p:spPr>
          <a:xfrm>
            <a:off x="469105" y="4531135"/>
            <a:ext cx="5157782" cy="2039139"/>
          </a:xfrm>
        </p:spPr>
        <p:txBody>
          <a:bodyPr/>
          <a:lstStyle>
            <a:lvl1pPr>
              <a:lnSpc>
                <a:spcPct val="100000"/>
              </a:lnSpc>
              <a:buFont typeface="Wingdings" pitchFamily="2"/>
              <a:buChar char="§"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5"/>
          <p:cNvSpPr txBox="1">
            <a:spLocks noGrp="1"/>
          </p:cNvSpPr>
          <p:nvPr>
            <p:ph type="body" idx="4294967295"/>
          </p:nvPr>
        </p:nvSpPr>
        <p:spPr>
          <a:xfrm>
            <a:off x="6565108" y="3864354"/>
            <a:ext cx="5183184" cy="494507"/>
          </a:xfrm>
        </p:spPr>
        <p:txBody>
          <a:bodyPr/>
          <a:lstStyle>
            <a:lvl1pPr marL="0" indent="0">
              <a:buNone/>
              <a:defRPr sz="2400" spc="3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Content Placeholder 6"/>
          <p:cNvSpPr txBox="1">
            <a:spLocks noGrp="1"/>
          </p:cNvSpPr>
          <p:nvPr>
            <p:ph idx="4294967295"/>
          </p:nvPr>
        </p:nvSpPr>
        <p:spPr>
          <a:xfrm>
            <a:off x="6565108" y="4531135"/>
            <a:ext cx="5183184" cy="2039139"/>
          </a:xfrm>
        </p:spPr>
        <p:txBody>
          <a:bodyPr/>
          <a:lstStyle>
            <a:lvl1pPr>
              <a:lnSpc>
                <a:spcPct val="100000"/>
              </a:lnSpc>
              <a:buFont typeface="Wingdings" pitchFamily="2"/>
              <a:buChar char="§"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33EDA07-70E7-A876-E29D-B84D60CC2BCA}"/>
              </a:ext>
            </a:extLst>
          </p:cNvPr>
          <p:cNvSpPr txBox="1"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370C096-922A-46DD-B870-4AB8C34EB1CA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9154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 noGrp="1"/>
          </p:cNvSpPr>
          <p:nvPr>
            <p:ph type="title"/>
          </p:nvPr>
        </p:nvSpPr>
        <p:spPr>
          <a:xfrm>
            <a:off x="594515" y="0"/>
            <a:ext cx="11002966" cy="1623215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7"/>
          <p:cNvSpPr txBox="1">
            <a:spLocks noGrp="1"/>
          </p:cNvSpPr>
          <p:nvPr>
            <p:ph type="body" idx="4294967295"/>
          </p:nvPr>
        </p:nvSpPr>
        <p:spPr>
          <a:xfrm>
            <a:off x="960120" y="3669505"/>
            <a:ext cx="3108329" cy="2566985"/>
          </a:xfrm>
        </p:spPr>
        <p:txBody>
          <a:bodyPr/>
          <a:lstStyle>
            <a:lvl1pPr marL="0" indent="0">
              <a:buNone/>
              <a:defRPr sz="2400" spc="300"/>
            </a:lvl1pPr>
            <a:lvl2pPr>
              <a:buFont typeface="Wingdings" pitchFamily="2"/>
              <a:buChar char="§"/>
              <a:defRPr/>
            </a:lvl2pPr>
            <a:lvl3pPr>
              <a:buFont typeface="Wingdings" pitchFamily="2"/>
              <a:buChar char="§"/>
              <a:defRPr/>
            </a:lvl3pPr>
            <a:lvl4pPr>
              <a:buFont typeface="Wingdings" pitchFamily="2"/>
              <a:buChar char="§"/>
              <a:defRPr/>
            </a:lvl4pPr>
            <a:lvl5pPr>
              <a:buFont typeface="Wingdings" pitchFamily="2"/>
              <a:buChar char="§"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Picture Placeholder 23"/>
          <p:cNvSpPr txBox="1">
            <a:spLocks noGrp="1"/>
          </p:cNvSpPr>
          <p:nvPr>
            <p:ph type="pic" idx="4294967295"/>
          </p:nvPr>
        </p:nvSpPr>
        <p:spPr>
          <a:xfrm>
            <a:off x="960440" y="1624010"/>
            <a:ext cx="3108329" cy="1892295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5" name="Picture Placeholder 23"/>
          <p:cNvSpPr txBox="1">
            <a:spLocks noGrp="1"/>
          </p:cNvSpPr>
          <p:nvPr>
            <p:ph type="pic" idx="4294967295"/>
          </p:nvPr>
        </p:nvSpPr>
        <p:spPr>
          <a:xfrm>
            <a:off x="4542153" y="1623215"/>
            <a:ext cx="3108329" cy="1892295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6" name="Picture Placeholder 23"/>
          <p:cNvSpPr txBox="1">
            <a:spLocks noGrp="1"/>
          </p:cNvSpPr>
          <p:nvPr>
            <p:ph type="pic" idx="4294967295"/>
          </p:nvPr>
        </p:nvSpPr>
        <p:spPr>
          <a:xfrm>
            <a:off x="8122916" y="1623215"/>
            <a:ext cx="3108329" cy="1892295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7" name="Text Placeholder 27"/>
          <p:cNvSpPr txBox="1">
            <a:spLocks noGrp="1"/>
          </p:cNvSpPr>
          <p:nvPr>
            <p:ph type="body" idx="4294967295"/>
          </p:nvPr>
        </p:nvSpPr>
        <p:spPr>
          <a:xfrm>
            <a:off x="4541833" y="3681410"/>
            <a:ext cx="3108329" cy="2566985"/>
          </a:xfrm>
        </p:spPr>
        <p:txBody>
          <a:bodyPr/>
          <a:lstStyle>
            <a:lvl1pPr marL="0" indent="0">
              <a:buNone/>
              <a:defRPr sz="2400" spc="300"/>
            </a:lvl1pPr>
            <a:lvl2pPr>
              <a:buFont typeface="Wingdings" pitchFamily="2"/>
              <a:buChar char="§"/>
              <a:defRPr/>
            </a:lvl2pPr>
            <a:lvl3pPr>
              <a:buFont typeface="Wingdings" pitchFamily="2"/>
              <a:buChar char="§"/>
              <a:defRPr/>
            </a:lvl3pPr>
            <a:lvl4pPr>
              <a:buFont typeface="Wingdings" pitchFamily="2"/>
              <a:buChar char="§"/>
              <a:defRPr/>
            </a:lvl4pPr>
            <a:lvl5pPr>
              <a:buFont typeface="Wingdings" pitchFamily="2"/>
              <a:buChar char="§"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8" name="Text Placeholder 27"/>
          <p:cNvSpPr txBox="1">
            <a:spLocks noGrp="1"/>
          </p:cNvSpPr>
          <p:nvPr>
            <p:ph type="body" idx="4294967295"/>
          </p:nvPr>
        </p:nvSpPr>
        <p:spPr>
          <a:xfrm>
            <a:off x="8122916" y="3681410"/>
            <a:ext cx="3108329" cy="2566985"/>
          </a:xfrm>
        </p:spPr>
        <p:txBody>
          <a:bodyPr/>
          <a:lstStyle>
            <a:lvl1pPr marL="0" indent="0">
              <a:buNone/>
              <a:defRPr sz="2400" spc="300"/>
            </a:lvl1pPr>
            <a:lvl2pPr>
              <a:buFont typeface="Wingdings" pitchFamily="2"/>
              <a:buChar char="§"/>
              <a:defRPr/>
            </a:lvl2pPr>
            <a:lvl3pPr>
              <a:buFont typeface="Wingdings" pitchFamily="2"/>
              <a:buChar char="§"/>
              <a:defRPr/>
            </a:lvl3pPr>
            <a:lvl4pPr>
              <a:buFont typeface="Wingdings" pitchFamily="2"/>
              <a:buChar char="§"/>
              <a:defRPr/>
            </a:lvl4pPr>
            <a:lvl5pPr>
              <a:buFont typeface="Wingdings" pitchFamily="2"/>
              <a:buChar char="§"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B7D391E-EFA6-38DC-705F-E3E8B12E0A00}"/>
              </a:ext>
            </a:extLst>
          </p:cNvPr>
          <p:cNvSpPr txBox="1"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3D0FA29-67EA-4B17-918A-3518FDD5295D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2487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70">
            <a:extLst>
              <a:ext uri="{FF2B5EF4-FFF2-40B4-BE49-F238E27FC236}">
                <a16:creationId xmlns:a16="http://schemas.microsoft.com/office/drawing/2014/main" id="{4F39D25F-4476-A3E6-FFDE-38849022F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49063" y="6469063"/>
            <a:ext cx="4445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00C7433F-A995-48AC-B062-09BE3E84228E}" type="slidenum">
              <a:rPr lang="en-GB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‹#›</a:t>
            </a:fld>
            <a:endParaRPr lang="en-GB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AF1D8CA-F0E5-E026-35BC-813F640985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7113" y="6303963"/>
            <a:ext cx="3014662" cy="554037"/>
          </a:xfrm>
          <a:prstGeom prst="rect">
            <a:avLst/>
          </a:prstGeom>
          <a:gradFill rotWithShape="0">
            <a:gsLst>
              <a:gs pos="0">
                <a:srgbClr val="01023B"/>
              </a:gs>
              <a:gs pos="100000">
                <a:srgbClr val="A53F52"/>
              </a:gs>
            </a:gsLst>
            <a:lin ang="10800000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endParaRPr lang="en-GB" altLang="en-US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2" name="Picture Placeholder 8"/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5416548" cy="6858000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4" name="Content Placeholder 8"/>
          <p:cNvSpPr txBox="1">
            <a:spLocks noGrp="1"/>
          </p:cNvSpPr>
          <p:nvPr>
            <p:ph idx="4294967295"/>
          </p:nvPr>
        </p:nvSpPr>
        <p:spPr>
          <a:xfrm>
            <a:off x="6096003" y="1661163"/>
            <a:ext cx="4646249" cy="221858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>
                <a:cs typeface="Biome Light" pitchFamily="34"/>
              </a:defRPr>
            </a:lvl1pPr>
            <a:lvl2pPr marL="0" lvl="0" indent="0">
              <a:spcBef>
                <a:spcPts val="1000"/>
              </a:spcBef>
              <a:buNone/>
              <a:defRPr sz="1600"/>
            </a:lvl2pPr>
          </a:lstStyle>
          <a:p>
            <a:pPr lvl="0"/>
            <a:r>
              <a:rPr lang="en-GB"/>
              <a:t>Click to edit master text style.</a:t>
            </a:r>
          </a:p>
          <a:p>
            <a:pPr lvl="0"/>
            <a:endParaRPr lang="en-GB"/>
          </a:p>
        </p:txBody>
      </p:sp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6096003" y="612035"/>
            <a:ext cx="5897221" cy="884233"/>
          </a:xfrm>
        </p:spPr>
        <p:txBody>
          <a:bodyPr anchor="t" anchorCtr="0"/>
          <a:lstStyle>
            <a:lvl1pPr algn="l">
              <a:lnSpc>
                <a:spcPct val="150000"/>
              </a:lnSpc>
              <a:spcBef>
                <a:spcPts val="1000"/>
              </a:spcBef>
              <a:defRPr sz="32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0420E00-4913-9102-D920-CF40D5ADED25}"/>
              </a:ext>
            </a:extLst>
          </p:cNvPr>
          <p:cNvSpPr txBox="1"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CD86538-9FFF-44B6-8776-A83E30EA1AF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7821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/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12191996" cy="6858000"/>
          </a:xfrm>
        </p:spPr>
        <p:txBody>
          <a:bodyPr anchorCtr="1">
            <a:noAutofit/>
          </a:bodyPr>
          <a:lstStyle>
            <a:lvl1pPr marL="0" indent="0" algn="ctr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3" name="Title 5"/>
          <p:cNvSpPr txBox="1">
            <a:spLocks noGrp="1"/>
          </p:cNvSpPr>
          <p:nvPr>
            <p:ph type="title"/>
          </p:nvPr>
        </p:nvSpPr>
        <p:spPr>
          <a:xfrm>
            <a:off x="702368" y="1660806"/>
            <a:ext cx="10787268" cy="830650"/>
          </a:xfrm>
        </p:spPr>
        <p:txBody>
          <a:bodyPr/>
          <a:lstStyle>
            <a:lvl1pPr>
              <a:defRPr sz="4000" spc="3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4" name="Text Placeholder 13"/>
          <p:cNvSpPr txBox="1">
            <a:spLocks noGrp="1"/>
          </p:cNvSpPr>
          <p:nvPr>
            <p:ph type="body" idx="4294967295"/>
          </p:nvPr>
        </p:nvSpPr>
        <p:spPr>
          <a:xfrm>
            <a:off x="3512347" y="5137995"/>
            <a:ext cx="5167310" cy="518793"/>
          </a:xfrm>
          <a:gradFill>
            <a:gsLst>
              <a:gs pos="0">
                <a:srgbClr val="01023B"/>
              </a:gs>
              <a:gs pos="100000">
                <a:srgbClr val="A53F52"/>
              </a:gs>
            </a:gsLst>
            <a:lin ang="10800000"/>
          </a:gradFill>
        </p:spPr>
        <p:txBody>
          <a:bodyPr anchorCtr="1"/>
          <a:lstStyle>
            <a:lvl1pPr marL="0" indent="0" algn="ctr">
              <a:buNone/>
              <a:defRPr sz="1800" spc="3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13"/>
          <p:cNvSpPr txBox="1">
            <a:spLocks noGrp="1"/>
          </p:cNvSpPr>
          <p:nvPr>
            <p:ph type="body" idx="4294967295"/>
          </p:nvPr>
        </p:nvSpPr>
        <p:spPr>
          <a:xfrm>
            <a:off x="588196" y="3903125"/>
            <a:ext cx="3064666" cy="518793"/>
          </a:xfrm>
        </p:spPr>
        <p:txBody>
          <a:bodyPr anchorCtr="1"/>
          <a:lstStyle>
            <a:lvl1pPr marL="0" indent="0" algn="ctr">
              <a:buNone/>
              <a:defRPr sz="1800" spc="3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</a:t>
            </a:r>
          </a:p>
        </p:txBody>
      </p:sp>
      <p:sp>
        <p:nvSpPr>
          <p:cNvPr id="6" name="Text Placeholder 13"/>
          <p:cNvSpPr txBox="1">
            <a:spLocks noGrp="1"/>
          </p:cNvSpPr>
          <p:nvPr>
            <p:ph type="body" idx="4294967295"/>
          </p:nvPr>
        </p:nvSpPr>
        <p:spPr>
          <a:xfrm>
            <a:off x="4563660" y="3893332"/>
            <a:ext cx="3064666" cy="518793"/>
          </a:xfrm>
        </p:spPr>
        <p:txBody>
          <a:bodyPr anchorCtr="1"/>
          <a:lstStyle>
            <a:lvl1pPr marL="0" indent="0" algn="ctr">
              <a:buNone/>
              <a:defRPr sz="1800" spc="3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</a:t>
            </a:r>
          </a:p>
        </p:txBody>
      </p:sp>
      <p:sp>
        <p:nvSpPr>
          <p:cNvPr id="7" name="Text Placeholder 13"/>
          <p:cNvSpPr txBox="1">
            <a:spLocks noGrp="1"/>
          </p:cNvSpPr>
          <p:nvPr>
            <p:ph type="body" idx="4294967295"/>
          </p:nvPr>
        </p:nvSpPr>
        <p:spPr>
          <a:xfrm>
            <a:off x="8539133" y="3903125"/>
            <a:ext cx="3064666" cy="518793"/>
          </a:xfrm>
        </p:spPr>
        <p:txBody>
          <a:bodyPr anchorCtr="1"/>
          <a:lstStyle>
            <a:lvl1pPr marL="0" indent="0" algn="ctr">
              <a:buNone/>
              <a:defRPr sz="1800" spc="300">
                <a:solidFill>
                  <a:srgbClr val="FFFFFF"/>
                </a:solidFill>
              </a:defRPr>
            </a:lvl1pPr>
          </a:lstStyle>
          <a:p>
            <a:pPr lvl="0"/>
            <a:r>
              <a:rPr lang="en-GB"/>
              <a:t>click to edit</a:t>
            </a:r>
          </a:p>
        </p:txBody>
      </p:sp>
      <p:sp>
        <p:nvSpPr>
          <p:cNvPr id="8" name="Online Image Placeholder 33"/>
          <p:cNvSpPr txBox="1">
            <a:spLocks noGrp="1"/>
          </p:cNvSpPr>
          <p:nvPr>
            <p:ph type="pic" idx="4294967295"/>
          </p:nvPr>
        </p:nvSpPr>
        <p:spPr>
          <a:xfrm>
            <a:off x="1754770" y="3098983"/>
            <a:ext cx="731520" cy="731520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 noProof="0"/>
              <a:t>Icon</a:t>
            </a:r>
          </a:p>
        </p:txBody>
      </p:sp>
      <p:sp>
        <p:nvSpPr>
          <p:cNvPr id="9" name="Online Image Placeholder 33"/>
          <p:cNvSpPr txBox="1">
            <a:spLocks noGrp="1"/>
          </p:cNvSpPr>
          <p:nvPr>
            <p:ph type="pic" idx="4294967295"/>
          </p:nvPr>
        </p:nvSpPr>
        <p:spPr>
          <a:xfrm>
            <a:off x="5730243" y="3098983"/>
            <a:ext cx="731520" cy="731520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 noProof="0"/>
              <a:t>Icon</a:t>
            </a:r>
          </a:p>
        </p:txBody>
      </p:sp>
      <p:sp>
        <p:nvSpPr>
          <p:cNvPr id="10" name="Online Image Placeholder 33"/>
          <p:cNvSpPr txBox="1">
            <a:spLocks noGrp="1"/>
          </p:cNvSpPr>
          <p:nvPr>
            <p:ph type="pic" idx="4294967295"/>
          </p:nvPr>
        </p:nvSpPr>
        <p:spPr>
          <a:xfrm>
            <a:off x="9705715" y="3098983"/>
            <a:ext cx="731520" cy="731520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r>
              <a:rPr lang="en-GB" noProof="0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1809867172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8E439E-9CD4-A939-0680-8CEAB06F14F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3725" y="365125"/>
            <a:ext cx="11002963" cy="8239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BF96091-CAEC-A09F-66C3-136CC3201C9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93725" y="1365250"/>
            <a:ext cx="10990263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DC8B1C2-73A8-5982-23CA-5777AF3F4DDD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t>Add a footer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B93C5C9-D09D-1B76-EDA8-15127C31D64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549063" y="6469063"/>
            <a:ext cx="4445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smtClean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CE13A189-EE73-41F6-A0DD-703351F51E87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69" r:id="rId4"/>
    <p:sldLayoutId id="2147483674" r:id="rId5"/>
    <p:sldLayoutId id="2147483670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ransition spd="slow"/>
  <p:txStyles>
    <p:titleStyle>
      <a:lvl1pPr algn="ctr" rtl="0" eaLnBrk="0" fontAlgn="base">
        <a:spcBef>
          <a:spcPct val="0"/>
        </a:spcBef>
        <a:spcAft>
          <a:spcPct val="0"/>
        </a:spcAft>
        <a:defRPr lang="en-GB" sz="3600" kern="1200" cap="all">
          <a:solidFill>
            <a:srgbClr val="000000"/>
          </a:solidFill>
          <a:latin typeface="Calibri Light"/>
        </a:defRPr>
      </a:lvl1pPr>
      <a:lvl2pPr algn="ctr" rtl="0" eaLnBrk="0" fontAlgn="base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Calibri Light" panose="020F0302020204030204" pitchFamily="34" charset="0"/>
        </a:defRPr>
      </a:lvl2pPr>
      <a:lvl3pPr algn="ctr" rtl="0" eaLnBrk="0" fontAlgn="base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Calibri Light" panose="020F0302020204030204" pitchFamily="34" charset="0"/>
        </a:defRPr>
      </a:lvl3pPr>
      <a:lvl4pPr algn="ctr" rtl="0" eaLnBrk="0" fontAlgn="base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Calibri Light" panose="020F0302020204030204" pitchFamily="34" charset="0"/>
        </a:defRPr>
      </a:lvl4pPr>
      <a:lvl5pPr algn="ctr" rtl="0" eaLnBrk="0" fontAlgn="base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Calibri Light" panose="020F0302020204030204" pitchFamily="34" charset="0"/>
        </a:defRPr>
      </a:lvl5pPr>
      <a:lvl6pPr marL="457200" algn="ctr" rtl="0" eaLnBrk="0" fontAlgn="base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Calibri Light" panose="020F0302020204030204" pitchFamily="34" charset="0"/>
        </a:defRPr>
      </a:lvl6pPr>
      <a:lvl7pPr marL="914400" algn="ctr" rtl="0" eaLnBrk="0" fontAlgn="base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Calibri Light" panose="020F0302020204030204" pitchFamily="34" charset="0"/>
        </a:defRPr>
      </a:lvl7pPr>
      <a:lvl8pPr marL="1371600" algn="ctr" rtl="0" eaLnBrk="0" fontAlgn="base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Calibri Light" panose="020F0302020204030204" pitchFamily="34" charset="0"/>
        </a:defRPr>
      </a:lvl8pPr>
      <a:lvl9pPr marL="1828800" algn="ctr" rtl="0" eaLnBrk="0" fontAlgn="base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>
        <a:lnSpc>
          <a:spcPct val="15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GB" sz="16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>
        <a:lnSpc>
          <a:spcPct val="15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GB" sz="1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>
        <a:lnSpc>
          <a:spcPct val="15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GB" sz="14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>
        <a:lnSpc>
          <a:spcPct val="15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GB" sz="1200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>
        <a:lnSpc>
          <a:spcPct val="15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GB" sz="1200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video" Target="../media/media1.mp4"/><Relationship Id="rId7" Type="http://schemas.openxmlformats.org/officeDocument/2006/relationships/customXml" Target="../ink/ink1.xml"/><Relationship Id="rId2" Type="http://schemas.microsoft.com/office/2007/relationships/media" Target="../media/media1.mp4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video" Target="../media/media2.mp4"/><Relationship Id="rId7" Type="http://schemas.openxmlformats.org/officeDocument/2006/relationships/image" Target="../media/image5.png"/><Relationship Id="rId2" Type="http://schemas.microsoft.com/office/2007/relationships/media" Target="../media/media2.mp4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video" Target="../media/media3.mp4"/><Relationship Id="rId7" Type="http://schemas.openxmlformats.org/officeDocument/2006/relationships/image" Target="../media/image7.png"/><Relationship Id="rId2" Type="http://schemas.microsoft.com/office/2007/relationships/media" Target="../media/media3.mp4"/><Relationship Id="rId1" Type="http://schemas.openxmlformats.org/officeDocument/2006/relationships/tags" Target="../tags/tag3.xml"/><Relationship Id="rId6" Type="http://schemas.openxmlformats.org/officeDocument/2006/relationships/image" Target="../media/image6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video" Target="../media/media4.mp4"/><Relationship Id="rId7" Type="http://schemas.openxmlformats.org/officeDocument/2006/relationships/image" Target="../media/image9.png"/><Relationship Id="rId2" Type="http://schemas.microsoft.com/office/2007/relationships/media" Target="../media/media4.mp4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video" Target="../media/media5.mp4"/><Relationship Id="rId7" Type="http://schemas.openxmlformats.org/officeDocument/2006/relationships/image" Target="../media/image13.png"/><Relationship Id="rId2" Type="http://schemas.microsoft.com/office/2007/relationships/media" Target="../media/media5.mp4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video" Target="../media/media6.mp4"/><Relationship Id="rId7" Type="http://schemas.openxmlformats.org/officeDocument/2006/relationships/image" Target="../media/image15.png"/><Relationship Id="rId2" Type="http://schemas.microsoft.com/office/2007/relationships/media" Target="../media/media6.mp4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video" Target="../media/media7.mp4"/><Relationship Id="rId7" Type="http://schemas.openxmlformats.org/officeDocument/2006/relationships/image" Target="../media/image18.jpeg"/><Relationship Id="rId2" Type="http://schemas.microsoft.com/office/2007/relationships/media" Target="../media/media7.mp4"/><Relationship Id="rId1" Type="http://schemas.openxmlformats.org/officeDocument/2006/relationships/tags" Target="../tags/tag7.xml"/><Relationship Id="rId6" Type="http://schemas.openxmlformats.org/officeDocument/2006/relationships/image" Target="../media/image17.jpe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9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Placeholder 7" descr="abstract image">
            <a:extLst>
              <a:ext uri="{FF2B5EF4-FFF2-40B4-BE49-F238E27FC236}">
                <a16:creationId xmlns:a16="http://schemas.microsoft.com/office/drawing/2014/main" id="{517DDD54-EC40-CB7E-0F6A-076AB5EDB074}"/>
              </a:ext>
            </a:extLst>
          </p:cNvPr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Title 8">
            <a:extLst>
              <a:ext uri="{FF2B5EF4-FFF2-40B4-BE49-F238E27FC236}">
                <a16:creationId xmlns:a16="http://schemas.microsoft.com/office/drawing/2014/main" id="{3ECAC861-1F4F-C7DA-ADDB-53CD5CF0602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25702" y="275306"/>
            <a:ext cx="11490325" cy="823912"/>
          </a:xfrm>
        </p:spPr>
        <p:txBody>
          <a:bodyPr/>
          <a:lstStyle/>
          <a:p>
            <a:pPr eaLnBrk="1" fontAlgn="auto">
              <a:spcAft>
                <a:spcPts val="0"/>
              </a:spcAft>
              <a:defRPr/>
            </a:pPr>
            <a:r>
              <a:rPr b="1">
                <a:solidFill>
                  <a:schemeClr val="accent5">
                    <a:lumMod val="75000"/>
                  </a:schemeClr>
                </a:solidFill>
              </a:rPr>
              <a:t>How to write an academic essay</a:t>
            </a: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E8B5D78F-6FDE-B522-2C48-0A906106E43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038600" y="3855453"/>
            <a:ext cx="4114800" cy="1121360"/>
          </a:xfrm>
          <a:gradFill>
            <a:gsLst>
              <a:gs pos="0">
                <a:srgbClr val="01023B"/>
              </a:gs>
              <a:gs pos="100000">
                <a:srgbClr val="A53F52"/>
              </a:gs>
            </a:gsLst>
            <a:lin ang="10800000"/>
          </a:gradFill>
        </p:spPr>
        <p:txBody>
          <a:bodyPr anchorCtr="1">
            <a:noAutofit/>
          </a:bodyPr>
          <a:lstStyle/>
          <a:p>
            <a:pPr marL="0" indent="0" algn="ctr" eaLnBrk="1" fontAlgn="auto">
              <a:spcAft>
                <a:spcPts val="0"/>
              </a:spcAft>
              <a:buFont typeface="Arial" pitchFamily="34"/>
              <a:buNone/>
              <a:defRPr/>
            </a:pPr>
            <a:r>
              <a:rPr sz="1800" cap="all" dirty="0">
                <a:solidFill>
                  <a:srgbClr val="FFFFFF"/>
                </a:solidFill>
              </a:rPr>
              <a:t>CLAUDIU CALIN MOLDOVAN</a:t>
            </a:r>
          </a:p>
          <a:p>
            <a:pPr marL="0" indent="0" algn="ctr" eaLnBrk="1" fontAlgn="auto">
              <a:spcAft>
                <a:spcPts val="0"/>
              </a:spcAft>
              <a:buFont typeface="Arial" pitchFamily="34"/>
              <a:buNone/>
              <a:defRPr/>
            </a:pPr>
            <a:r>
              <a:rPr sz="1800" cap="all" dirty="0">
                <a:solidFill>
                  <a:srgbClr val="FFFFFF"/>
                </a:solidFill>
              </a:rPr>
              <a:t>STUDENT NUMBER:</a:t>
            </a:r>
            <a:r>
              <a:rPr lang="en-GB" sz="1800" cap="all" dirty="0">
                <a:solidFill>
                  <a:srgbClr val="FFFFFF"/>
                </a:solidFill>
              </a:rPr>
              <a:t> 2314831</a:t>
            </a:r>
            <a:endParaRPr sz="1800" cap="all" dirty="0">
              <a:solidFill>
                <a:srgbClr val="FFFFFF"/>
              </a:solidFill>
            </a:endParaRPr>
          </a:p>
          <a:p>
            <a:pPr marL="0" indent="0" algn="ctr" eaLnBrk="1" fontAlgn="auto">
              <a:spcAft>
                <a:spcPts val="0"/>
              </a:spcAft>
              <a:buFont typeface="Arial" pitchFamily="34"/>
              <a:buNone/>
              <a:defRPr/>
            </a:pPr>
            <a:endParaRPr sz="1800" cap="all" dirty="0">
              <a:solidFill>
                <a:srgbClr val="FFFFFF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3670945-A0EB-97A6-6686-66D910933E04}"/>
                  </a:ext>
                </a:extLst>
              </p14:cNvPr>
              <p14:cNvContentPartPr/>
              <p14:nvPr/>
            </p14:nvContentPartPr>
            <p14:xfrm>
              <a:off x="10188720" y="5441400"/>
              <a:ext cx="257400" cy="15159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3670945-A0EB-97A6-6686-66D910933E0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0179360" y="5432040"/>
                <a:ext cx="276120" cy="1534680"/>
              </a:xfrm>
              <a:prstGeom prst="rect">
                <a:avLst/>
              </a:prstGeom>
            </p:spPr>
          </p:pic>
        </mc:Fallback>
      </mc:AlternateContent>
      <p:pic>
        <p:nvPicPr>
          <p:cNvPr id="13320" name="Video 13319">
            <a:hlinkClick r:id="" action="ppaction://media"/>
            <a:extLst>
              <a:ext uri="{FF2B5EF4-FFF2-40B4-BE49-F238E27FC236}">
                <a16:creationId xmlns:a16="http://schemas.microsoft.com/office/drawing/2014/main" id="{3E145FD3-11E4-F5D0-6303-15782F5D8322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12500" r="12500"/>
          <a:stretch>
            <a:fillRect/>
          </a:stretch>
        </p:blipFill>
        <p:spPr>
          <a:xfrm>
            <a:off x="10025775" y="4739148"/>
            <a:ext cx="2057400" cy="2057400"/>
          </a:xfrm>
          <a:prstGeom prst="ellipse">
            <a:avLst/>
          </a:prstGeom>
        </p:spPr>
      </p:pic>
    </p:spTree>
    <p:custDataLst>
      <p:tags r:id="rId1"/>
    </p:custDataLst>
  </p:cSld>
  <p:clrMapOvr>
    <a:masterClrMapping/>
  </p:clrMapOvr>
  <p:transition spd="med" advTm="1827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3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13320"/>
                </p:tgtEl>
              </p:cMediaNode>
            </p:vide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3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133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0"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5">
            <a:extLst>
              <a:ext uri="{FF2B5EF4-FFF2-40B4-BE49-F238E27FC236}">
                <a16:creationId xmlns:a16="http://schemas.microsoft.com/office/drawing/2014/main" id="{161D2C85-01D9-26F7-D6FC-6F55AC39030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069138" y="2079625"/>
            <a:ext cx="4114800" cy="3798888"/>
          </a:xfrm>
        </p:spPr>
        <p:txBody>
          <a:bodyPr>
            <a:noAutofit/>
          </a:bodyPr>
          <a:lstStyle/>
          <a:p>
            <a:pPr marL="0" indent="0" eaLnBrk="1" fontAlgn="auto">
              <a:spcAft>
                <a:spcPts val="0"/>
              </a:spcAft>
              <a:buFont typeface="Arial" pitchFamily="34"/>
              <a:buNone/>
              <a:defRPr/>
            </a:pPr>
            <a:r>
              <a:rPr sz="1800" spc="300" dirty="0"/>
              <a:t>THE IMPORTANCE OF ACADEMIC WRITING</a:t>
            </a:r>
          </a:p>
          <a:p>
            <a:pPr marL="0" indent="0" eaLnBrk="1" fontAlgn="auto">
              <a:spcAft>
                <a:spcPts val="0"/>
              </a:spcAft>
              <a:buFont typeface="Arial" pitchFamily="34"/>
              <a:buNone/>
              <a:defRPr/>
            </a:pPr>
            <a:r>
              <a:rPr sz="1800" spc="300" dirty="0"/>
              <a:t>REFERENCING(HARVAD)</a:t>
            </a:r>
          </a:p>
          <a:p>
            <a:pPr marL="0" indent="0" eaLnBrk="1" fontAlgn="auto">
              <a:spcAft>
                <a:spcPts val="0"/>
              </a:spcAft>
              <a:buFont typeface="Arial" pitchFamily="34"/>
              <a:buNone/>
              <a:defRPr/>
            </a:pPr>
            <a:r>
              <a:rPr sz="1800" spc="300" dirty="0"/>
              <a:t>ACADEMIC MISCONDUCT</a:t>
            </a:r>
          </a:p>
          <a:p>
            <a:pPr marL="0" indent="0" eaLnBrk="1" fontAlgn="auto">
              <a:spcAft>
                <a:spcPts val="0"/>
              </a:spcAft>
              <a:buFont typeface="Arial" pitchFamily="34"/>
              <a:buNone/>
              <a:defRPr/>
            </a:pPr>
            <a:r>
              <a:rPr sz="1800" spc="300" dirty="0"/>
              <a:t>CRITICAL THINKING</a:t>
            </a:r>
          </a:p>
        </p:txBody>
      </p:sp>
      <p:sp>
        <p:nvSpPr>
          <p:cNvPr id="15363" name="Slide Number Placeholder 6">
            <a:extLst>
              <a:ext uri="{FF2B5EF4-FFF2-40B4-BE49-F238E27FC236}">
                <a16:creationId xmlns:a16="http://schemas.microsoft.com/office/drawing/2014/main" id="{F3B33804-14FD-52C4-FD12-8C90BE4F9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49063" y="6469063"/>
            <a:ext cx="4445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2BE7FC97-6372-4A34-8B2E-687D951B24FF}" type="slidenum">
              <a:rPr lang="en-GB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2</a:t>
            </a:fld>
            <a:endParaRPr lang="en-GB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15364" name="Picture Placeholder 8" descr="A large building with a lawn in front of it&#10;&#10;Description automatically generated">
            <a:extLst>
              <a:ext uri="{FF2B5EF4-FFF2-40B4-BE49-F238E27FC236}">
                <a16:creationId xmlns:a16="http://schemas.microsoft.com/office/drawing/2014/main" id="{D7F11CE9-A725-EDBC-F49E-D40406BC68CF}"/>
              </a:ext>
            </a:extLst>
          </p:cNvPr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3" r="19583"/>
          <a:stretch>
            <a:fillRect/>
          </a:stretch>
        </p:blipFill>
        <p:spPr>
          <a:xfrm>
            <a:off x="0" y="0"/>
            <a:ext cx="6096000" cy="6858000"/>
          </a:xfrm>
        </p:spPr>
      </p:pic>
      <p:sp>
        <p:nvSpPr>
          <p:cNvPr id="5" name="TextBox 9">
            <a:extLst>
              <a:ext uri="{FF2B5EF4-FFF2-40B4-BE49-F238E27FC236}">
                <a16:creationId xmlns:a16="http://schemas.microsoft.com/office/drawing/2014/main" id="{DF3C55D0-D422-6CA7-38AF-F87F7407E657}"/>
              </a:ext>
            </a:extLst>
          </p:cNvPr>
          <p:cNvSpPr txBox="1"/>
          <p:nvPr/>
        </p:nvSpPr>
        <p:spPr>
          <a:xfrm>
            <a:off x="6596063" y="449263"/>
            <a:ext cx="4953000" cy="831850"/>
          </a:xfrm>
          <a:prstGeom prst="rect">
            <a:avLst/>
          </a:prstGeom>
          <a:noFill/>
          <a:ln cap="flat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>
                <a:solidFill>
                  <a:srgbClr val="000000"/>
                </a:solidFill>
                <a:latin typeface="Alasassy Caps" pitchFamily="2"/>
              </a:rPr>
              <a:t>“If I have seen further, it is only standing on the shoulders of giants” </a:t>
            </a:r>
            <a:r>
              <a:rPr lang="en-GB" i="1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latin typeface="Calibri"/>
              </a:rPr>
              <a:t>– </a:t>
            </a:r>
            <a:r>
              <a:rPr lang="en-GB" sz="2000" i="1">
                <a:solidFill>
                  <a:srgbClr val="000000"/>
                </a:solidFill>
                <a:effectLst>
                  <a:outerShdw dist="38096" dir="2700000">
                    <a:srgbClr val="000000"/>
                  </a:outerShdw>
                </a:effectLst>
                <a:latin typeface="Calibri"/>
              </a:rPr>
              <a:t>Isaac Newton</a:t>
            </a:r>
          </a:p>
        </p:txBody>
      </p:sp>
      <p:pic>
        <p:nvPicPr>
          <p:cNvPr id="54" name="Video 53">
            <a:hlinkClick r:id="" action="ppaction://media"/>
            <a:extLst>
              <a:ext uri="{FF2B5EF4-FFF2-40B4-BE49-F238E27FC236}">
                <a16:creationId xmlns:a16="http://schemas.microsoft.com/office/drawing/2014/main" id="{20AFBE2A-BBD8-558A-509F-76C57B692A6E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rcRect l="12500" r="12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</p:cSld>
  <p:clrMapOvr>
    <a:masterClrMapping/>
  </p:clrMapOvr>
  <p:transition spd="med" advTm="1202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6" fill="hold" display="0">
                  <p:stCondLst>
                    <p:cond delay="indefinite"/>
                  </p:stCondLst>
                </p:cTn>
                <p:tgtEl>
                  <p:spTgt spid="54"/>
                </p:tgtEl>
              </p:cMediaNode>
            </p:vide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1" dur="1" fill="hold"/>
                                        <p:tgtEl>
                                          <p:spTgt spid="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FF2B5EF4-FFF2-40B4-BE49-F238E27FC236}">
                <a16:creationId xmlns:a16="http://schemas.microsoft.com/office/drawing/2014/main" id="{8B9A534A-1DD0-8BA9-2596-09073EB3C8E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00" y="612775"/>
            <a:ext cx="5897563" cy="884238"/>
          </a:xfrm>
        </p:spPr>
        <p:txBody>
          <a:bodyPr/>
          <a:lstStyle/>
          <a:p>
            <a:pPr eaLnBrk="1" fontAlgn="auto">
              <a:spcAft>
                <a:spcPts val="0"/>
              </a:spcAft>
              <a:defRPr/>
            </a:pPr>
            <a:r>
              <a:rPr lang="en-GB" dirty="0"/>
              <a:t>              Academic writing</a:t>
            </a:r>
            <a:endParaRPr dirty="0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85BD97E6-A764-F74E-4ACD-5249897F661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225536" y="1546140"/>
            <a:ext cx="3017520" cy="464871"/>
          </a:xfrm>
          <a:gradFill>
            <a:gsLst>
              <a:gs pos="0">
                <a:srgbClr val="01023B"/>
              </a:gs>
              <a:gs pos="100000">
                <a:srgbClr val="A53F52"/>
              </a:gs>
            </a:gsLst>
            <a:path path="circle">
              <a:fillToRect l="100000" t="100000"/>
            </a:path>
          </a:gradFill>
        </p:spPr>
        <p:txBody>
          <a:bodyPr anchor="ctr" anchorCtr="1">
            <a:noAutofit/>
          </a:bodyPr>
          <a:lstStyle/>
          <a:p>
            <a:pPr marL="0" indent="0" algn="ctr" eaLnBrk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itchFamily="34"/>
              <a:buNone/>
              <a:defRPr/>
            </a:pPr>
            <a:r>
              <a:rPr sz="1400" spc="300">
                <a:solidFill>
                  <a:srgbClr val="FFFFFF"/>
                </a:solidFill>
              </a:rPr>
              <a:t>IMPORTANT</a:t>
            </a:r>
          </a:p>
        </p:txBody>
      </p:sp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C7A2F14B-A4B5-1BCE-D753-18403183AAD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096000" y="2127250"/>
            <a:ext cx="4646613" cy="4535488"/>
          </a:xfrm>
        </p:spPr>
        <p:txBody>
          <a:bodyPr>
            <a:normAutofit/>
          </a:bodyPr>
          <a:lstStyle/>
          <a:p>
            <a:pPr eaLnBrk="1" fontAlgn="auto">
              <a:lnSpc>
                <a:spcPct val="140000"/>
              </a:lnSpc>
              <a:spcAft>
                <a:spcPts val="0"/>
              </a:spcAft>
              <a:buFont typeface="Arial" pitchFamily="34"/>
              <a:buChar char="•"/>
              <a:defRPr/>
            </a:pPr>
            <a:r>
              <a:rPr dirty="0"/>
              <a:t>Academic writing is like a secret weapon that can take your skills to the next level , it’s about </a:t>
            </a:r>
            <a:r>
              <a:rPr dirty="0" err="1"/>
              <a:t>analyzing</a:t>
            </a:r>
            <a:r>
              <a:rPr dirty="0"/>
              <a:t> ideas and presenting your arguments with solid evidence.</a:t>
            </a:r>
          </a:p>
          <a:p>
            <a:pPr eaLnBrk="1" fontAlgn="auto">
              <a:lnSpc>
                <a:spcPct val="140000"/>
              </a:lnSpc>
              <a:spcAft>
                <a:spcPts val="0"/>
              </a:spcAft>
              <a:buFont typeface="Arial" pitchFamily="34"/>
              <a:buChar char="•"/>
              <a:defRPr/>
            </a:pPr>
            <a:r>
              <a:rPr dirty="0"/>
              <a:t>How it helps think critically </a:t>
            </a:r>
          </a:p>
          <a:p>
            <a:pPr eaLnBrk="1" fontAlgn="auto">
              <a:lnSpc>
                <a:spcPct val="140000"/>
              </a:lnSpc>
              <a:spcAft>
                <a:spcPts val="0"/>
              </a:spcAft>
              <a:buFont typeface="Arial" pitchFamily="34"/>
              <a:buChar char="•"/>
              <a:defRPr/>
            </a:pPr>
            <a:r>
              <a:rPr dirty="0"/>
              <a:t>Why it’s essential to back up your ideas with credible sources</a:t>
            </a:r>
          </a:p>
          <a:p>
            <a:pPr eaLnBrk="1" fontAlgn="auto">
              <a:lnSpc>
                <a:spcPct val="140000"/>
              </a:lnSpc>
              <a:spcAft>
                <a:spcPts val="0"/>
              </a:spcAft>
              <a:buFont typeface="Arial" pitchFamily="34"/>
              <a:buChar char="•"/>
              <a:defRPr/>
            </a:pPr>
            <a:r>
              <a:rPr dirty="0"/>
              <a:t>Stay focused on the topic</a:t>
            </a:r>
          </a:p>
          <a:p>
            <a:pPr eaLnBrk="1" fontAlgn="auto">
              <a:lnSpc>
                <a:spcPct val="140000"/>
              </a:lnSpc>
              <a:spcAft>
                <a:spcPts val="0"/>
              </a:spcAft>
              <a:buFont typeface="Arial" pitchFamily="34"/>
              <a:buChar char="•"/>
              <a:defRPr/>
            </a:pPr>
            <a:r>
              <a:rPr dirty="0"/>
              <a:t>Organize thoughts, convey ideas clearly</a:t>
            </a:r>
          </a:p>
          <a:p>
            <a:pPr eaLnBrk="1" fontAlgn="auto">
              <a:lnSpc>
                <a:spcPct val="140000"/>
              </a:lnSpc>
              <a:spcAft>
                <a:spcPts val="0"/>
              </a:spcAft>
              <a:buFont typeface="Arial" pitchFamily="34"/>
              <a:buChar char="•"/>
              <a:defRPr/>
            </a:pPr>
            <a:r>
              <a:rPr dirty="0"/>
              <a:t>Present information in a coherent and logical manner</a:t>
            </a:r>
          </a:p>
          <a:p>
            <a:pPr eaLnBrk="1" fontAlgn="auto">
              <a:lnSpc>
                <a:spcPct val="140000"/>
              </a:lnSpc>
              <a:spcAft>
                <a:spcPts val="0"/>
              </a:spcAft>
              <a:buFont typeface="Arial" pitchFamily="34"/>
              <a:buChar char="•"/>
              <a:defRPr/>
            </a:pPr>
            <a:endParaRPr dirty="0"/>
          </a:p>
          <a:p>
            <a:pPr marL="0" indent="0" eaLnBrk="1" fontAlgn="auto">
              <a:lnSpc>
                <a:spcPct val="140000"/>
              </a:lnSpc>
              <a:spcAft>
                <a:spcPts val="0"/>
              </a:spcAft>
              <a:buFont typeface="Arial" pitchFamily="34"/>
              <a:buNone/>
              <a:defRPr/>
            </a:pPr>
            <a:endParaRPr dirty="0"/>
          </a:p>
          <a:p>
            <a:pPr marL="0" indent="0" eaLnBrk="1" fontAlgn="auto">
              <a:lnSpc>
                <a:spcPct val="140000"/>
              </a:lnSpc>
              <a:spcAft>
                <a:spcPts val="0"/>
              </a:spcAft>
              <a:buFont typeface="Arial" pitchFamily="34"/>
              <a:buNone/>
              <a:defRPr/>
            </a:pPr>
            <a:endParaRPr dirty="0"/>
          </a:p>
        </p:txBody>
      </p:sp>
      <p:sp>
        <p:nvSpPr>
          <p:cNvPr id="17415" name="Slide Number Placeholder 3">
            <a:extLst>
              <a:ext uri="{FF2B5EF4-FFF2-40B4-BE49-F238E27FC236}">
                <a16:creationId xmlns:a16="http://schemas.microsoft.com/office/drawing/2014/main" id="{2BAC3E54-1757-FC35-D0E9-D642D7E89E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49063" y="6469063"/>
            <a:ext cx="4445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404CE15E-5AC1-4F50-A882-C1FF19D7BE56}" type="slidenum">
              <a:rPr lang="en-GB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3</a:t>
            </a:fld>
            <a:endParaRPr lang="en-GB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17416" name="Picture Placeholder 6">
            <a:extLst>
              <a:ext uri="{FF2B5EF4-FFF2-40B4-BE49-F238E27FC236}">
                <a16:creationId xmlns:a16="http://schemas.microsoft.com/office/drawing/2014/main" id="{BD8FCEB2-566E-52E9-E602-BB3FC2A8F526}"/>
              </a:ext>
            </a:extLst>
          </p:cNvPr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85" r="23285"/>
          <a:stretch>
            <a:fillRect/>
          </a:stretch>
        </p:blipFill>
        <p:spPr>
          <a:xfrm>
            <a:off x="0" y="0"/>
            <a:ext cx="5416550" cy="6846888"/>
          </a:xfrm>
        </p:spPr>
      </p:pic>
      <p:pic>
        <p:nvPicPr>
          <p:cNvPr id="17414" name="Video 17413">
            <a:hlinkClick r:id="" action="ppaction://media"/>
            <a:extLst>
              <a:ext uri="{FF2B5EF4-FFF2-40B4-BE49-F238E27FC236}">
                <a16:creationId xmlns:a16="http://schemas.microsoft.com/office/drawing/2014/main" id="{CAE3AECA-B5AB-AC31-B511-8BA6372CACB3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rcRect l="12500" r="12500"/>
          <a:stretch>
            <a:fillRect/>
          </a:stretch>
        </p:blipFill>
        <p:spPr>
          <a:xfrm>
            <a:off x="10260060" y="4718304"/>
            <a:ext cx="1849644" cy="1849644"/>
          </a:xfrm>
          <a:prstGeom prst="ellipse">
            <a:avLst/>
          </a:prstGeom>
        </p:spPr>
      </p:pic>
    </p:spTree>
    <p:custDataLst>
      <p:tags r:id="rId1"/>
    </p:custDataLst>
  </p:cSld>
  <p:clrMapOvr>
    <a:masterClrMapping/>
  </p:clrMapOvr>
  <p:transition spd="slow" advTm="4157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4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55" fill="hold" display="0">
                  <p:stCondLst>
                    <p:cond delay="indefinite"/>
                  </p:stCondLst>
                </p:cTn>
                <p:tgtEl>
                  <p:spTgt spid="17414"/>
                </p:tgtEl>
              </p:cMediaNode>
            </p:vide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4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0" dur="1" fill="hold"/>
                                        <p:tgtEl>
                                          <p:spTgt spid="174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9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624143F8-56B9-238D-2E36-8126B4080BA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465887" y="61036"/>
            <a:ext cx="5726113" cy="1206500"/>
          </a:xfrm>
        </p:spPr>
        <p:txBody>
          <a:bodyPr>
            <a:normAutofit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200" dirty="0"/>
              <a:t>Poor academic writing:</a:t>
            </a:r>
            <a:br>
              <a:rPr sz="3200" dirty="0"/>
            </a:br>
            <a:endParaRPr sz="3200" dirty="0"/>
          </a:p>
        </p:txBody>
      </p:sp>
      <p:pic>
        <p:nvPicPr>
          <p:cNvPr id="19459" name="Picture Placeholder 7" descr="close up of computer code">
            <a:extLst>
              <a:ext uri="{FF2B5EF4-FFF2-40B4-BE49-F238E27FC236}">
                <a16:creationId xmlns:a16="http://schemas.microsoft.com/office/drawing/2014/main" id="{E5D9F216-2437-87DC-9A5B-54A37E1BB530}"/>
              </a:ext>
            </a:extLst>
          </p:cNvPr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0" r="20370"/>
          <a:stretch>
            <a:fillRect/>
          </a:stretch>
        </p:blipFill>
        <p:spPr>
          <a:xfrm>
            <a:off x="-7227" y="-40689"/>
            <a:ext cx="6096000" cy="6867525"/>
          </a:xfrm>
        </p:spPr>
      </p:pic>
      <p:sp>
        <p:nvSpPr>
          <p:cNvPr id="19460" name="Slide Number Placeholder 5">
            <a:extLst>
              <a:ext uri="{FF2B5EF4-FFF2-40B4-BE49-F238E27FC236}">
                <a16:creationId xmlns:a16="http://schemas.microsoft.com/office/drawing/2014/main" id="{EC4AA5C3-FAC5-CB6A-978A-7F0D0B075F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49063" y="6469063"/>
            <a:ext cx="4445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/>
            <a:fld id="{F15012F5-1301-4A06-968E-EAA831EA0A6E}" type="slidenum">
              <a:rPr lang="en-GB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4</a:t>
            </a:fld>
            <a:endParaRPr lang="en-GB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6">
            <a:extLst>
              <a:ext uri="{FF2B5EF4-FFF2-40B4-BE49-F238E27FC236}">
                <a16:creationId xmlns:a16="http://schemas.microsoft.com/office/drawing/2014/main" id="{50D2B2F3-688A-0A2C-AF8B-F94DE2F49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8600" y="1330159"/>
            <a:ext cx="4970463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/>
            <a:r>
              <a:rPr lang="en-GB" sz="1600" b="1" i="1" u="sng" kern="100" dirty="0">
                <a:effectLst/>
                <a:latin typeface="Abadi" panose="020B02040201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Poor academic</a:t>
            </a:r>
            <a:r>
              <a:rPr lang="en-GB" sz="1600" b="1" kern="100" dirty="0">
                <a:effectLst/>
                <a:latin typeface="Abadi" panose="020B02040201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writing refers to writing that does not meet the expected standards of clarity, coherence, and academic integrity. </a:t>
            </a:r>
          </a:p>
          <a:p>
            <a:pPr algn="ctr"/>
            <a:endParaRPr lang="en-GB" sz="1600" kern="100" dirty="0">
              <a:effectLst/>
              <a:latin typeface="Abadi" panose="020B02040201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1600" b="1" kern="100" dirty="0">
                <a:effectLst/>
                <a:latin typeface="Abadi" panose="020B02040201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improve academic writing, it's important to strive for clarity, coherence, and proper citation of sources.</a:t>
            </a:r>
          </a:p>
          <a:p>
            <a:pPr algn="ctr"/>
            <a:endParaRPr lang="en-GB" sz="1600" b="1" kern="100" dirty="0">
              <a:latin typeface="Abadi" panose="020B02040201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1600" b="1" kern="100" dirty="0">
                <a:effectLst/>
                <a:latin typeface="Abadi" panose="020B02040201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Being mindful of structure, providing strong evidence, and proofreading for grammar and punctuation errors can also enhance the quality of academic writing.</a:t>
            </a:r>
            <a:endParaRPr lang="en-GB" sz="1600" kern="100" dirty="0">
              <a:effectLst/>
              <a:latin typeface="Abadi" panose="020B0204020104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endParaRPr lang="en-GB" alt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6" name="Picture 11">
            <a:extLst>
              <a:ext uri="{FF2B5EF4-FFF2-40B4-BE49-F238E27FC236}">
                <a16:creationId xmlns:a16="http://schemas.microsoft.com/office/drawing/2014/main" id="{AE4EEFDC-48CE-2BB9-3D9E-ADA0FFD2A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673" y="4969043"/>
            <a:ext cx="2506663" cy="1586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 descr="A cartoon exclamation point&#10;&#10;Description automatically generated">
            <a:extLst>
              <a:ext uri="{FF2B5EF4-FFF2-40B4-BE49-F238E27FC236}">
                <a16:creationId xmlns:a16="http://schemas.microsoft.com/office/drawing/2014/main" id="{DC65B16A-868F-89E3-BB76-A3B824F28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313" y="1206500"/>
            <a:ext cx="1463675" cy="348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Video 19473">
            <a:hlinkClick r:id="" action="ppaction://media"/>
            <a:extLst>
              <a:ext uri="{FF2B5EF4-FFF2-40B4-BE49-F238E27FC236}">
                <a16:creationId xmlns:a16="http://schemas.microsoft.com/office/drawing/2014/main" id="{0660CBE2-45FE-ED1B-763E-9B7189179A4E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12500" r="12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</p:cSld>
  <p:clrMapOvr>
    <a:masterClrMapping/>
  </p:clrMapOvr>
  <p:transition spd="slow" advTm="2997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4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9" fill="hold" display="0">
                  <p:stCondLst>
                    <p:cond delay="indefinite"/>
                  </p:stCondLst>
                </p:cTn>
                <p:tgtEl>
                  <p:spTgt spid="19474"/>
                </p:tgtEl>
              </p:cMediaNode>
            </p:vide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94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4" dur="1" fill="hold"/>
                                        <p:tgtEl>
                                          <p:spTgt spid="194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7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7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1">
            <a:extLst>
              <a:ext uri="{FF2B5EF4-FFF2-40B4-BE49-F238E27FC236}">
                <a16:creationId xmlns:a16="http://schemas.microsoft.com/office/drawing/2014/main" id="{3FE75BC9-7899-28EC-9844-2CE83C95357C}"/>
              </a:ext>
            </a:extLst>
          </p:cNvPr>
          <p:cNvSpPr>
            <a:spLocks noMove="1" noResize="1"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endParaRPr lang="en-US" altLang="en-US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21507" name="Picture Placeholder 8" descr="A black and gold background&#10;&#10;Description automatically generated">
            <a:extLst>
              <a:ext uri="{FF2B5EF4-FFF2-40B4-BE49-F238E27FC236}">
                <a16:creationId xmlns:a16="http://schemas.microsoft.com/office/drawing/2014/main" id="{9424CF62-46C4-F07C-48F6-3E06E30453E3}"/>
              </a:ext>
            </a:extLst>
          </p:cNvPr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3" r="2" b="2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1508" name="Freeform: Shape 18">
            <a:extLst>
              <a:ext uri="{FF2B5EF4-FFF2-40B4-BE49-F238E27FC236}">
                <a16:creationId xmlns:a16="http://schemas.microsoft.com/office/drawing/2014/main" id="{7F98FC14-6FB0-78FC-A4FE-A68D62D8E268}"/>
              </a:ext>
            </a:extLst>
          </p:cNvPr>
          <p:cNvSpPr>
            <a:spLocks noMove="1" noResize="1"/>
          </p:cNvSpPr>
          <p:nvPr/>
        </p:nvSpPr>
        <p:spPr bwMode="auto">
          <a:xfrm>
            <a:off x="723900" y="609600"/>
            <a:ext cx="5372100" cy="5513388"/>
          </a:xfrm>
          <a:custGeom>
            <a:avLst/>
            <a:gdLst>
              <a:gd name="T0" fmla="*/ 0 w 5372101"/>
              <a:gd name="T1" fmla="*/ 0 h 5513767"/>
              <a:gd name="T2" fmla="*/ 5372101 w 5372101"/>
              <a:gd name="T3" fmla="*/ 5513767 h 5513767"/>
            </a:gdLst>
            <a:ahLst/>
            <a:cxnLst/>
            <a:rect l="T0" t="T1" r="T2" b="T3"/>
            <a:pathLst>
              <a:path w="5372101" h="5513767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ffectLst>
            <a:outerShdw dist="12701" dir="2999710" algn="tl" rotWithShape="0">
              <a:srgbClr val="000000">
                <a:alpha val="26999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CE285F9-3855-46C7-AB42-9372634501E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38225" y="1071563"/>
            <a:ext cx="4775200" cy="1339850"/>
          </a:xfrm>
        </p:spPr>
        <p:txBody>
          <a:bodyPr>
            <a:normAutofit/>
          </a:bodyPr>
          <a:lstStyle/>
          <a:p>
            <a:pPr eaLnBrk="1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/>
              <a:t>Referencing(Harvard)</a:t>
            </a:r>
            <a:br>
              <a:rPr lang="en-US" sz="2800"/>
            </a:br>
            <a:br>
              <a:rPr lang="en-US" sz="2800"/>
            </a:br>
            <a:endParaRPr lang="en-US" sz="2800"/>
          </a:p>
        </p:txBody>
      </p:sp>
      <p:sp>
        <p:nvSpPr>
          <p:cNvPr id="21510" name="Rectangle 6">
            <a:extLst>
              <a:ext uri="{FF2B5EF4-FFF2-40B4-BE49-F238E27FC236}">
                <a16:creationId xmlns:a16="http://schemas.microsoft.com/office/drawing/2014/main" id="{3CD164AB-CB48-E481-7ACA-F6936140DAD8}"/>
              </a:ext>
            </a:extLst>
          </p:cNvPr>
          <p:cNvSpPr>
            <a:spLocks noMove="1" noResize="1"/>
          </p:cNvSpPr>
          <p:nvPr/>
        </p:nvSpPr>
        <p:spPr bwMode="auto">
          <a:xfrm>
            <a:off x="2565400" y="400050"/>
            <a:ext cx="1706563" cy="428625"/>
          </a:xfrm>
          <a:custGeom>
            <a:avLst/>
            <a:gdLst>
              <a:gd name="T0" fmla="*/ 853876 w 2201784"/>
              <a:gd name="T1" fmla="*/ 0 h 594531"/>
              <a:gd name="T2" fmla="*/ 1707751 w 2201784"/>
              <a:gd name="T3" fmla="*/ 214491 h 594531"/>
              <a:gd name="T4" fmla="*/ 853876 w 2201784"/>
              <a:gd name="T5" fmla="*/ 428981 h 594531"/>
              <a:gd name="T6" fmla="*/ 0 w 2201784"/>
              <a:gd name="T7" fmla="*/ 214491 h 594531"/>
              <a:gd name="T8" fmla="*/ 10403 w 2201784"/>
              <a:gd name="T9" fmla="*/ 18760 h 594531"/>
              <a:gd name="T10" fmla="*/ 70050 w 2201784"/>
              <a:gd name="T11" fmla="*/ 0 h 594531"/>
              <a:gd name="T12" fmla="*/ 1679214 w 2201784"/>
              <a:gd name="T13" fmla="*/ 8937 h 594531"/>
              <a:gd name="T14" fmla="*/ 1692653 w 2201784"/>
              <a:gd name="T15" fmla="*/ 78585 h 594531"/>
              <a:gd name="T16" fmla="*/ 1699692 w 2201784"/>
              <a:gd name="T17" fmla="*/ 304514 h 594531"/>
              <a:gd name="T18" fmla="*/ 1700332 w 2201784"/>
              <a:gd name="T19" fmla="*/ 421300 h 594531"/>
              <a:gd name="T20" fmla="*/ 1608178 w 2201784"/>
              <a:gd name="T21" fmla="*/ 428940 h 594531"/>
              <a:gd name="T22" fmla="*/ 17443 w 2201784"/>
              <a:gd name="T23" fmla="*/ 421300 h 594531"/>
              <a:gd name="T24" fmla="*/ 20773 w 2201784"/>
              <a:gd name="T25" fmla="*/ 370001 h 594531"/>
              <a:gd name="T26" fmla="*/ 13735 w 2201784"/>
              <a:gd name="T27" fmla="*/ 291417 h 594531"/>
              <a:gd name="T28" fmla="*/ 6695 w 2201784"/>
              <a:gd name="T29" fmla="*/ 170267 h 594531"/>
              <a:gd name="T30" fmla="*/ 10403 w 2201784"/>
              <a:gd name="T31" fmla="*/ 18760 h 594531"/>
              <a:gd name="T32" fmla="*/ 17694720 60000 65536"/>
              <a:gd name="T33" fmla="*/ 0 60000 65536"/>
              <a:gd name="T34" fmla="*/ 5898240 60000 65536"/>
              <a:gd name="T35" fmla="*/ 1179648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2201784"/>
              <a:gd name="T49" fmla="*/ 0 h 594531"/>
              <a:gd name="T50" fmla="*/ 2201784 w 2201784"/>
              <a:gd name="T51" fmla="*/ 594531 h 594531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2C1FC89D-0971-C184-CA30-A1120556F0A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96938" y="2205038"/>
            <a:ext cx="5057775" cy="3109912"/>
          </a:xfrm>
        </p:spPr>
        <p:txBody>
          <a:bodyPr anchor="ctr">
            <a:normAutofit/>
          </a:bodyPr>
          <a:lstStyle/>
          <a:p>
            <a:pPr marL="0" eaLnBrk="1" fontAlgn="auto">
              <a:lnSpc>
                <a:spcPct val="90000"/>
              </a:lnSpc>
              <a:spcAft>
                <a:spcPts val="0"/>
              </a:spcAft>
              <a:buFont typeface="Arial" pitchFamily="34"/>
              <a:buChar char="•"/>
              <a:defRPr/>
            </a:pPr>
            <a:r>
              <a:rPr lang="en-US" sz="2000" spc="300" dirty="0">
                <a:solidFill>
                  <a:srgbClr val="FFFFFF"/>
                </a:solidFill>
                <a:latin typeface="Bodoni MT Condensed" pitchFamily="18"/>
              </a:rPr>
              <a:t>Referencing is crucial in academic writing</a:t>
            </a:r>
          </a:p>
          <a:p>
            <a:pPr marL="0" eaLnBrk="1" fontAlgn="auto">
              <a:lnSpc>
                <a:spcPct val="90000"/>
              </a:lnSpc>
              <a:spcAft>
                <a:spcPts val="0"/>
              </a:spcAft>
              <a:buFont typeface="Arial" pitchFamily="34"/>
              <a:buChar char="•"/>
              <a:defRPr/>
            </a:pPr>
            <a:endParaRPr lang="en-US" sz="2000" spc="300" dirty="0">
              <a:solidFill>
                <a:srgbClr val="FFFFFF"/>
              </a:solidFill>
              <a:latin typeface="Bodoni MT Condensed" pitchFamily="18"/>
            </a:endParaRPr>
          </a:p>
          <a:p>
            <a:pPr marL="0" eaLnBrk="1" fontAlgn="auto">
              <a:lnSpc>
                <a:spcPct val="90000"/>
              </a:lnSpc>
              <a:spcAft>
                <a:spcPts val="0"/>
              </a:spcAft>
              <a:buFont typeface="Arial" pitchFamily="34"/>
              <a:buChar char="•"/>
              <a:defRPr/>
            </a:pPr>
            <a:r>
              <a:rPr lang="en-US" sz="2000" spc="300" dirty="0">
                <a:solidFill>
                  <a:srgbClr val="FFFFFF"/>
                </a:solidFill>
                <a:latin typeface="Bodoni MT Condensed" pitchFamily="18"/>
              </a:rPr>
              <a:t>Avoid plagiarism</a:t>
            </a:r>
            <a:r>
              <a:rPr lang="en-GB" sz="2000" spc="300" dirty="0">
                <a:solidFill>
                  <a:srgbClr val="FFFFFF"/>
                </a:solidFill>
                <a:latin typeface="Bodoni MT Condensed" pitchFamily="18"/>
              </a:rPr>
              <a:t> and give credit.</a:t>
            </a:r>
            <a:endParaRPr lang="en-US" sz="2000" spc="300" dirty="0">
              <a:solidFill>
                <a:srgbClr val="FFFFFF"/>
              </a:solidFill>
              <a:latin typeface="Bodoni MT Condensed" pitchFamily="18"/>
            </a:endParaRPr>
          </a:p>
          <a:p>
            <a:pPr marL="0" indent="0" eaLnBrk="1" fontAlgn="auto">
              <a:lnSpc>
                <a:spcPct val="90000"/>
              </a:lnSpc>
              <a:spcAft>
                <a:spcPts val="0"/>
              </a:spcAft>
              <a:buFont typeface="Arial" pitchFamily="34"/>
              <a:buNone/>
              <a:defRPr/>
            </a:pPr>
            <a:endParaRPr lang="en-US" sz="2000" spc="300" dirty="0">
              <a:solidFill>
                <a:srgbClr val="FFFFFF"/>
              </a:solidFill>
              <a:latin typeface="Bodoni MT Condensed" pitchFamily="18"/>
            </a:endParaRPr>
          </a:p>
          <a:p>
            <a:pPr marL="0" eaLnBrk="1" fontAlgn="auto">
              <a:lnSpc>
                <a:spcPct val="90000"/>
              </a:lnSpc>
              <a:spcAft>
                <a:spcPts val="0"/>
              </a:spcAft>
              <a:buFont typeface="Arial" pitchFamily="34"/>
              <a:buChar char="•"/>
              <a:defRPr/>
            </a:pPr>
            <a:r>
              <a:rPr lang="en-US" sz="2000" spc="300" dirty="0">
                <a:solidFill>
                  <a:srgbClr val="FFFFFF"/>
                </a:solidFill>
                <a:latin typeface="Bodoni MT Condensed" pitchFamily="18"/>
              </a:rPr>
              <a:t>Record all the details of the information during the research</a:t>
            </a:r>
          </a:p>
          <a:p>
            <a:pPr marL="0" indent="0" eaLnBrk="1" fontAlgn="auto">
              <a:lnSpc>
                <a:spcPct val="90000"/>
              </a:lnSpc>
              <a:spcAft>
                <a:spcPts val="0"/>
              </a:spcAft>
              <a:buFont typeface="Arial" pitchFamily="34"/>
              <a:buNone/>
              <a:defRPr/>
            </a:pPr>
            <a:endParaRPr lang="en-US" sz="2000" spc="300" dirty="0">
              <a:solidFill>
                <a:srgbClr val="FFFFFF"/>
              </a:solidFill>
              <a:latin typeface="Bodoni MT Condensed" pitchFamily="18"/>
            </a:endParaRPr>
          </a:p>
        </p:txBody>
      </p:sp>
      <p:sp>
        <p:nvSpPr>
          <p:cNvPr id="21512" name="Slide Number Placeholder 2" hidden="1">
            <a:extLst>
              <a:ext uri="{FF2B5EF4-FFF2-40B4-BE49-F238E27FC236}">
                <a16:creationId xmlns:a16="http://schemas.microsoft.com/office/drawing/2014/main" id="{540494A2-808D-737E-BBD3-365E96DCF3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49063" y="6469063"/>
            <a:ext cx="4445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>
              <a:spcAft>
                <a:spcPts val="600"/>
              </a:spcAft>
            </a:pPr>
            <a:fld id="{407FB5DC-9109-4B81-BC8B-49B1DE20744A}" type="slidenum">
              <a:rPr lang="en-GB" altLang="en-US" sz="1200">
                <a:solidFill>
                  <a:srgbClr val="FFFFFF"/>
                </a:solidFill>
                <a:latin typeface="Calibri" panose="020F0502020204030204" pitchFamily="34" charset="0"/>
              </a:rPr>
              <a:pPr algn="r" eaLnBrk="1" hangingPunct="1">
                <a:spcAft>
                  <a:spcPts val="600"/>
                </a:spcAft>
              </a:pPr>
              <a:t>5</a:t>
            </a:fld>
            <a:endParaRPr lang="en-GB" altLang="en-US" sz="120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12">
            <a:extLst>
              <a:ext uri="{FF2B5EF4-FFF2-40B4-BE49-F238E27FC236}">
                <a16:creationId xmlns:a16="http://schemas.microsoft.com/office/drawing/2014/main" id="{79201DCE-0C58-2C13-EC27-0641D03552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0325" y="1290638"/>
            <a:ext cx="5181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Harvard referencing includes two parts:</a:t>
            </a:r>
          </a:p>
        </p:txBody>
      </p:sp>
      <p:sp>
        <p:nvSpPr>
          <p:cNvPr id="10" name="TextBox 17">
            <a:extLst>
              <a:ext uri="{FF2B5EF4-FFF2-40B4-BE49-F238E27FC236}">
                <a16:creationId xmlns:a16="http://schemas.microsoft.com/office/drawing/2014/main" id="{8CB9209B-9783-42A5-ECB8-2B19E6E36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2013" y="1946275"/>
            <a:ext cx="2725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FFFFFF"/>
                </a:solidFill>
                <a:latin typeface="Calibri" panose="020F0502020204030204" pitchFamily="34" charset="0"/>
              </a:rPr>
              <a:t>CITATION IN THE TEXT</a:t>
            </a:r>
          </a:p>
        </p:txBody>
      </p:sp>
      <p:sp>
        <p:nvSpPr>
          <p:cNvPr id="11" name="TextBox 19">
            <a:extLst>
              <a:ext uri="{FF2B5EF4-FFF2-40B4-BE49-F238E27FC236}">
                <a16:creationId xmlns:a16="http://schemas.microsoft.com/office/drawing/2014/main" id="{89588D95-AA7B-3FD8-488E-38203F262A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2013" y="2765425"/>
            <a:ext cx="20621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FFFFFF"/>
                </a:solidFill>
                <a:latin typeface="Calibri" panose="020F0502020204030204" pitchFamily="34" charset="0"/>
              </a:rPr>
              <a:t>REFERENCE LIST</a:t>
            </a:r>
          </a:p>
        </p:txBody>
      </p:sp>
      <p:sp>
        <p:nvSpPr>
          <p:cNvPr id="12" name="TextBox 23">
            <a:extLst>
              <a:ext uri="{FF2B5EF4-FFF2-40B4-BE49-F238E27FC236}">
                <a16:creationId xmlns:a16="http://schemas.microsoft.com/office/drawing/2014/main" id="{A101D019-A8E5-C010-8C45-5EB8DF4CC3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0500" y="3667125"/>
            <a:ext cx="4749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FFFFFF"/>
                </a:solidFill>
                <a:latin typeface="Bahnschrift Light Condensed" panose="020B0502040204020203" pitchFamily="34" charset="0"/>
              </a:rPr>
              <a:t>When incorporate someone else’s work needs to be done through </a:t>
            </a:r>
            <a:r>
              <a:rPr lang="en-GB" altLang="en-US" i="1">
                <a:solidFill>
                  <a:srgbClr val="FFFFFF"/>
                </a:solidFill>
                <a:latin typeface="Bahnschrift Light Condensed" panose="020B0502040204020203" pitchFamily="34" charset="0"/>
              </a:rPr>
              <a:t>citation, </a:t>
            </a:r>
            <a:r>
              <a:rPr lang="en-GB" altLang="en-US">
                <a:solidFill>
                  <a:srgbClr val="FFFFFF"/>
                </a:solidFill>
                <a:latin typeface="Bahnschrift Light Condensed" panose="020B0502040204020203" pitchFamily="34" charset="0"/>
              </a:rPr>
              <a:t>which acknowledge the author or editor of the cited work and year of publication.</a:t>
            </a:r>
            <a:endParaRPr lang="en-GB" altLang="en-US" i="1">
              <a:solidFill>
                <a:srgbClr val="FFFFFF"/>
              </a:solidFill>
              <a:latin typeface="Bahnschrift Light Condensed" panose="020B0502040204020203" pitchFamily="34" charset="0"/>
            </a:endParaRPr>
          </a:p>
        </p:txBody>
      </p:sp>
      <p:sp>
        <p:nvSpPr>
          <p:cNvPr id="21517" name="Arrow: Right 24">
            <a:extLst>
              <a:ext uri="{FF2B5EF4-FFF2-40B4-BE49-F238E27FC236}">
                <a16:creationId xmlns:a16="http://schemas.microsoft.com/office/drawing/2014/main" id="{7E1C2766-4CAB-3E52-09C3-F9631BF0A01C}"/>
              </a:ext>
            </a:extLst>
          </p:cNvPr>
          <p:cNvSpPr>
            <a:spLocks/>
          </p:cNvSpPr>
          <p:nvPr/>
        </p:nvSpPr>
        <p:spPr bwMode="auto">
          <a:xfrm>
            <a:off x="6492875" y="2016125"/>
            <a:ext cx="763588" cy="244475"/>
          </a:xfrm>
          <a:custGeom>
            <a:avLst/>
            <a:gdLst>
              <a:gd name="T0" fmla="*/ 381776 w 21600"/>
              <a:gd name="T1" fmla="*/ 0 h 21600"/>
              <a:gd name="T2" fmla="*/ 763551 w 21600"/>
              <a:gd name="T3" fmla="*/ 122109 h 21600"/>
              <a:gd name="T4" fmla="*/ 381776 w 21600"/>
              <a:gd name="T5" fmla="*/ 244217 h 21600"/>
              <a:gd name="T6" fmla="*/ 0 w 21600"/>
              <a:gd name="T7" fmla="*/ 122109 h 21600"/>
              <a:gd name="T8" fmla="*/ 641454 w 21600"/>
              <a:gd name="T9" fmla="*/ 0 h 21600"/>
              <a:gd name="T10" fmla="*/ 641454 w 21600"/>
              <a:gd name="T11" fmla="*/ 244217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7694720 60000 65536"/>
              <a:gd name="T17" fmla="*/ 5898240 60000 65536"/>
              <a:gd name="T18" fmla="*/ 0 w 21600"/>
              <a:gd name="T19" fmla="*/ 5400 h 21600"/>
              <a:gd name="T20" fmla="*/ 19873 w 21600"/>
              <a:gd name="T21" fmla="*/ 162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5400"/>
                </a:moveTo>
                <a:lnTo>
                  <a:pt x="18146" y="5400"/>
                </a:lnTo>
                <a:lnTo>
                  <a:pt x="18146" y="0"/>
                </a:lnTo>
                <a:lnTo>
                  <a:pt x="21600" y="10800"/>
                </a:lnTo>
                <a:lnTo>
                  <a:pt x="18146" y="21600"/>
                </a:lnTo>
                <a:lnTo>
                  <a:pt x="18146" y="162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rgbClr val="000000"/>
          </a:solidFill>
          <a:ln w="12701" cap="flat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US"/>
          </a:p>
        </p:txBody>
      </p:sp>
      <p:sp>
        <p:nvSpPr>
          <p:cNvPr id="21518" name="Arrow: Right 25">
            <a:extLst>
              <a:ext uri="{FF2B5EF4-FFF2-40B4-BE49-F238E27FC236}">
                <a16:creationId xmlns:a16="http://schemas.microsoft.com/office/drawing/2014/main" id="{89706836-903E-83EC-6756-B19234D3A2A0}"/>
              </a:ext>
            </a:extLst>
          </p:cNvPr>
          <p:cNvSpPr>
            <a:spLocks/>
          </p:cNvSpPr>
          <p:nvPr/>
        </p:nvSpPr>
        <p:spPr bwMode="auto">
          <a:xfrm>
            <a:off x="6492875" y="2792413"/>
            <a:ext cx="763588" cy="244475"/>
          </a:xfrm>
          <a:custGeom>
            <a:avLst/>
            <a:gdLst>
              <a:gd name="T0" fmla="*/ 381776 w 21600"/>
              <a:gd name="T1" fmla="*/ 0 h 21600"/>
              <a:gd name="T2" fmla="*/ 763551 w 21600"/>
              <a:gd name="T3" fmla="*/ 122109 h 21600"/>
              <a:gd name="T4" fmla="*/ 381776 w 21600"/>
              <a:gd name="T5" fmla="*/ 244217 h 21600"/>
              <a:gd name="T6" fmla="*/ 0 w 21600"/>
              <a:gd name="T7" fmla="*/ 122109 h 21600"/>
              <a:gd name="T8" fmla="*/ 641454 w 21600"/>
              <a:gd name="T9" fmla="*/ 0 h 21600"/>
              <a:gd name="T10" fmla="*/ 641454 w 21600"/>
              <a:gd name="T11" fmla="*/ 244217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7694720 60000 65536"/>
              <a:gd name="T17" fmla="*/ 5898240 60000 65536"/>
              <a:gd name="T18" fmla="*/ 0 w 21600"/>
              <a:gd name="T19" fmla="*/ 5400 h 21600"/>
              <a:gd name="T20" fmla="*/ 19873 w 21600"/>
              <a:gd name="T21" fmla="*/ 162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0" y="5400"/>
                </a:moveTo>
                <a:lnTo>
                  <a:pt x="18146" y="5400"/>
                </a:lnTo>
                <a:lnTo>
                  <a:pt x="18146" y="0"/>
                </a:lnTo>
                <a:lnTo>
                  <a:pt x="21600" y="10800"/>
                </a:lnTo>
                <a:lnTo>
                  <a:pt x="18146" y="21600"/>
                </a:lnTo>
                <a:lnTo>
                  <a:pt x="18146" y="162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rgbClr val="000000"/>
          </a:solidFill>
          <a:ln w="12701" cap="flat">
            <a:solidFill>
              <a:srgbClr val="000000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US"/>
          </a:p>
        </p:txBody>
      </p:sp>
      <p:sp>
        <p:nvSpPr>
          <p:cNvPr id="15" name="TextBox 26">
            <a:extLst>
              <a:ext uri="{FF2B5EF4-FFF2-40B4-BE49-F238E27FC236}">
                <a16:creationId xmlns:a16="http://schemas.microsoft.com/office/drawing/2014/main" id="{EEE0F0BE-953A-18F6-5975-1555A8CDD0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1925" y="4852988"/>
            <a:ext cx="4356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FFFF"/>
                </a:solidFill>
                <a:latin typeface="Bahnschrift Light Condensed" panose="020B0502040204020203" pitchFamily="34" charset="0"/>
              </a:rPr>
              <a:t>When it comes to creating own </a:t>
            </a:r>
            <a:r>
              <a:rPr lang="en-GB" altLang="en-US" i="1" dirty="0">
                <a:solidFill>
                  <a:srgbClr val="FFFFFF"/>
                </a:solidFill>
                <a:latin typeface="Bahnschrift Light Condensed" panose="020B0502040204020203" pitchFamily="34" charset="0"/>
              </a:rPr>
              <a:t>references</a:t>
            </a:r>
            <a:r>
              <a:rPr lang="en-GB" altLang="en-US" dirty="0">
                <a:solidFill>
                  <a:srgbClr val="FFFFFF"/>
                </a:solidFill>
                <a:latin typeface="Bahnschrift Light Condensed" panose="020B0502040204020203" pitchFamily="34" charset="0"/>
              </a:rPr>
              <a:t>, it’s important to gather the necessary bibliographic information each item you use.</a:t>
            </a:r>
          </a:p>
        </p:txBody>
      </p:sp>
      <p:pic>
        <p:nvPicPr>
          <p:cNvPr id="36" name="Video 35">
            <a:hlinkClick r:id="" action="ppaction://media"/>
            <a:extLst>
              <a:ext uri="{FF2B5EF4-FFF2-40B4-BE49-F238E27FC236}">
                <a16:creationId xmlns:a16="http://schemas.microsoft.com/office/drawing/2014/main" id="{94C18543-EACE-4C49-E28D-E99672074192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rcRect l="12500" r="12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</p:cSld>
  <p:clrMapOvr>
    <a:masterClrMapping/>
  </p:clrMapOvr>
  <p:transition spd="slow" advTm="4452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36"/>
                </p:tgtEl>
              </p:cMediaNode>
            </p:video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6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7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0">
            <a:extLst>
              <a:ext uri="{FF2B5EF4-FFF2-40B4-BE49-F238E27FC236}">
                <a16:creationId xmlns:a16="http://schemas.microsoft.com/office/drawing/2014/main" id="{2E23E987-3AB6-0BB8-545D-B3FA6786CB74}"/>
              </a:ext>
            </a:extLst>
          </p:cNvPr>
          <p:cNvSpPr>
            <a:spLocks noMove="1" noResize="1" noChangeArrowheads="1"/>
          </p:cNvSpPr>
          <p:nvPr/>
        </p:nvSpPr>
        <p:spPr bwMode="auto">
          <a:xfrm>
            <a:off x="0" y="0"/>
            <a:ext cx="1218882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endParaRPr lang="en-US" altLang="en-US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97B6AEE1-A38A-84A8-EC11-42223A589CE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05877" y="-487947"/>
            <a:ext cx="5802313" cy="2228850"/>
          </a:xfrm>
        </p:spPr>
        <p:txBody>
          <a:bodyPr anchor="b" anchorCtr="0">
            <a:normAutofit/>
          </a:bodyPr>
          <a:lstStyle/>
          <a:p>
            <a:pPr algn="l" eaLnBrk="1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/>
              <a:t>Academic misconduct</a:t>
            </a:r>
          </a:p>
        </p:txBody>
      </p:sp>
      <p:pic>
        <p:nvPicPr>
          <p:cNvPr id="4" name="Graphic 15" descr="Books">
            <a:extLst>
              <a:ext uri="{FF2B5EF4-FFF2-40B4-BE49-F238E27FC236}">
                <a16:creationId xmlns:a16="http://schemas.microsoft.com/office/drawing/2014/main" id="{7C0213D0-ECEE-5A61-B4C0-FC8C7FC62F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0226" y="520533"/>
            <a:ext cx="1198562" cy="119856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BE9E506E-6F29-DB88-DB92-5753DEA717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0088" y="2110290"/>
            <a:ext cx="580072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altLang="en-US" sz="1400">
                <a:solidFill>
                  <a:srgbClr val="000000"/>
                </a:solidFill>
                <a:latin typeface="Calibri" panose="020F0502020204030204" pitchFamily="34" charset="0"/>
              </a:rPr>
              <a:t>PLAGIARISM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altLang="en-US" sz="14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altLang="en-US" sz="1400">
                <a:solidFill>
                  <a:srgbClr val="000000"/>
                </a:solidFill>
                <a:latin typeface="Calibri" panose="020F0502020204030204" pitchFamily="34" charset="0"/>
              </a:rPr>
              <a:t>FALSIFICATION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altLang="en-US" sz="14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altLang="en-US" sz="1400">
                <a:solidFill>
                  <a:srgbClr val="000000"/>
                </a:solidFill>
                <a:latin typeface="Calibri" panose="020F0502020204030204" pitchFamily="34" charset="0"/>
              </a:rPr>
              <a:t>COLLUSION</a:t>
            </a: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altLang="en-US" sz="140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altLang="en-US" sz="1400">
                <a:solidFill>
                  <a:srgbClr val="000000"/>
                </a:solidFill>
                <a:latin typeface="Calibri" panose="020F0502020204030204" pitchFamily="34" charset="0"/>
              </a:rPr>
              <a:t>PERSONATION</a:t>
            </a:r>
          </a:p>
        </p:txBody>
      </p:sp>
      <p:pic>
        <p:nvPicPr>
          <p:cNvPr id="6" name="Graphic 17" descr="Books">
            <a:extLst>
              <a:ext uri="{FF2B5EF4-FFF2-40B4-BE49-F238E27FC236}">
                <a16:creationId xmlns:a16="http://schemas.microsoft.com/office/drawing/2014/main" id="{E09C8018-F038-407A-EDD1-99AAB444E621}"/>
              </a:ext>
            </a:extLst>
          </p:cNvPr>
          <p:cNvPicPr>
            <a:picLocks noMove="1" noResize="1"/>
          </p:cNvPicPr>
          <p:nvPr/>
        </p:nvPicPr>
        <p:blipFill>
          <a:blip r:embed="rId6">
            <a:alphaModFix amt="15000"/>
          </a:blip>
          <a:stretch>
            <a:fillRect/>
          </a:stretch>
        </p:blipFill>
        <p:spPr>
          <a:xfrm>
            <a:off x="6642100" y="815975"/>
            <a:ext cx="5224463" cy="52260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3559" name="Slide Number Placeholder 1">
            <a:extLst>
              <a:ext uri="{FF2B5EF4-FFF2-40B4-BE49-F238E27FC236}">
                <a16:creationId xmlns:a16="http://schemas.microsoft.com/office/drawing/2014/main" id="{120FCCD2-437A-E24E-A41A-02F59E50C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r" eaLnBrk="1" hangingPunct="1">
              <a:spcAft>
                <a:spcPts val="600"/>
              </a:spcAft>
            </a:pPr>
            <a:fld id="{9E3928D7-F031-442B-BEF6-76EDC1664ED9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>
                <a:spcAft>
                  <a:spcPts val="600"/>
                </a:spcAft>
              </a:pPr>
              <a:t>6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FEFDBC5F-5F34-C881-CEC2-716CCBA5F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363" y="1492250"/>
            <a:ext cx="4987925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Academic misconduct is a serious matter that encompasses actions that give an unfair advantage or harm others.</a:t>
            </a:r>
          </a:p>
          <a:p>
            <a:pPr eaLnBrk="1" hangingPunct="1"/>
            <a:endParaRPr lang="en-GB" altLang="en-US" sz="2000" dirty="0">
              <a:solidFill>
                <a:srgbClr val="00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:a16="http://schemas.microsoft.com/office/drawing/2014/main" id="{592FEADE-0C90-AF19-F948-3F60B79FB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3675" y="4049713"/>
            <a:ext cx="458311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It’s important to maintain integrity by submitting our own original work and respecting the rules of academic honesty.</a:t>
            </a:r>
          </a:p>
          <a:p>
            <a:pPr eaLnBrk="1" hangingPunct="1"/>
            <a:endParaRPr lang="en-GB" alt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23562" name="Picture 9">
            <a:extLst>
              <a:ext uri="{FF2B5EF4-FFF2-40B4-BE49-F238E27FC236}">
                <a16:creationId xmlns:a16="http://schemas.microsoft.com/office/drawing/2014/main" id="{063DD8FE-8AA2-68A7-11FC-C48AF992A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1663"/>
            <a:ext cx="3470275" cy="246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Video 12">
            <a:hlinkClick r:id="" action="ppaction://media"/>
            <a:extLst>
              <a:ext uri="{FF2B5EF4-FFF2-40B4-BE49-F238E27FC236}">
                <a16:creationId xmlns:a16="http://schemas.microsoft.com/office/drawing/2014/main" id="{B6D8036F-5018-2197-7FEA-61AF0F56C830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rcRect l="12500" r="12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</p:cSld>
  <p:clrMapOvr>
    <a:masterClrMapping/>
  </p:clrMapOvr>
  <p:transition spd="slow" advTm="3688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str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5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0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9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Placeholder 11" descr="A black and gold background">
            <a:extLst>
              <a:ext uri="{FF2B5EF4-FFF2-40B4-BE49-F238E27FC236}">
                <a16:creationId xmlns:a16="http://schemas.microsoft.com/office/drawing/2014/main" id="{36DCEE26-A3EF-1FED-77ED-2F0280CA905F}"/>
              </a:ext>
            </a:extLst>
          </p:cNvPr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BCFB2946-0A1B-51BF-79C7-2978AD4CC4D9}"/>
              </a:ext>
            </a:extLst>
          </p:cNvPr>
          <p:cNvSpPr txBox="1">
            <a:spLocks noGrp="1" noChangeArrowheads="1"/>
          </p:cNvSpPr>
          <p:nvPr>
            <p:ph type="body" idx="4294967295"/>
          </p:nvPr>
        </p:nvSpPr>
        <p:spPr>
          <a:xfrm>
            <a:off x="2135188" y="-287338"/>
            <a:ext cx="9234487" cy="2651126"/>
          </a:xfrm>
        </p:spPr>
        <p:txBody>
          <a:bodyPr anchorCtr="1"/>
          <a:lstStyle/>
          <a:p>
            <a:pPr marL="0" indent="0" algn="ctr" eaLnBrk="1">
              <a:buFont typeface="Arial" panose="020B0604020202020204" pitchFamily="34" charset="0"/>
              <a:buNone/>
            </a:pPr>
            <a:r>
              <a:rPr altLang="en-US" sz="6000">
                <a:solidFill>
                  <a:srgbClr val="FFFFFF"/>
                </a:solidFill>
                <a:latin typeface="Calibri" panose="020F0502020204030204" pitchFamily="34" charset="0"/>
              </a:rPr>
              <a:t>CRITICAL THINKING</a:t>
            </a:r>
          </a:p>
        </p:txBody>
      </p:sp>
      <p:sp>
        <p:nvSpPr>
          <p:cNvPr id="4" name="TextBox 13">
            <a:extLst>
              <a:ext uri="{FF2B5EF4-FFF2-40B4-BE49-F238E27FC236}">
                <a16:creationId xmlns:a16="http://schemas.microsoft.com/office/drawing/2014/main" id="{176555F4-E398-08B9-76FB-110F3BF24F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463" y="3636963"/>
            <a:ext cx="5710237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9092FD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Critical thinking is like a superpower that we can apply to all areas of studies.</a:t>
            </a:r>
          </a:p>
          <a:p>
            <a:pPr eaLnBrk="1" hangingPunct="1"/>
            <a:endParaRPr lang="en-GB" altLang="en-US" dirty="0">
              <a:solidFill>
                <a:srgbClr val="9092FD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eaLnBrk="1" hangingPunct="1"/>
            <a:r>
              <a:rPr lang="en-GB" altLang="en-US" dirty="0">
                <a:solidFill>
                  <a:srgbClr val="9092FD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It’s important to think about the resources and information.</a:t>
            </a:r>
          </a:p>
          <a:p>
            <a:pPr eaLnBrk="1" hangingPunct="1"/>
            <a:endParaRPr lang="en-GB" altLang="en-US" dirty="0">
              <a:solidFill>
                <a:srgbClr val="9092FD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eaLnBrk="1" hangingPunct="1"/>
            <a:r>
              <a:rPr lang="en-GB" altLang="en-US" dirty="0">
                <a:solidFill>
                  <a:srgbClr val="9092FD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Using evidence, can form own opinions, arguments, theories and ideas.</a:t>
            </a:r>
          </a:p>
          <a:p>
            <a:pPr eaLnBrk="1" hangingPunct="1"/>
            <a:endParaRPr lang="en-GB" altLang="en-US" dirty="0">
              <a:solidFill>
                <a:srgbClr val="9092FD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  <a:p>
            <a:pPr eaLnBrk="1" hangingPunct="1"/>
            <a:r>
              <a:rPr lang="en-GB" altLang="en-US" dirty="0">
                <a:solidFill>
                  <a:srgbClr val="9092FD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It’s all about being curious and open-minded.</a:t>
            </a: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DB835997-43A8-F5B4-2025-2D3D2A6CA0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7688" y="1555750"/>
            <a:ext cx="5294312" cy="391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3200">
                <a:solidFill>
                  <a:srgbClr val="9092FD"/>
                </a:solidFill>
                <a:latin typeface="Algerian" panose="04020705040A02060702" pitchFamily="82" charset="0"/>
              </a:rPr>
              <a:t>STRATEGIES TO IMPROVE:</a:t>
            </a:r>
          </a:p>
          <a:p>
            <a:pPr eaLnBrk="1" hangingPunct="1"/>
            <a:endParaRPr lang="en-GB" altLang="en-US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eaLnBrk="1" hangingPunct="1"/>
            <a:endParaRPr lang="en-GB" altLang="en-US" b="1">
              <a:solidFill>
                <a:srgbClr val="FFFFFF"/>
              </a:solidFill>
              <a:latin typeface="Alasassy Caps" pitchFamily="2" charset="0"/>
            </a:endParaRPr>
          </a:p>
          <a:p>
            <a:pPr eaLnBrk="1" hangingPunct="1"/>
            <a:r>
              <a:rPr lang="en-GB" altLang="en-US" b="1">
                <a:solidFill>
                  <a:srgbClr val="0070C0"/>
                </a:solidFill>
                <a:latin typeface="Bahnschrift Light" panose="020B0502040204020203" pitchFamily="34" charset="0"/>
              </a:rPr>
              <a:t>Engage with the material for studying</a:t>
            </a:r>
          </a:p>
          <a:p>
            <a:pPr eaLnBrk="1" hangingPunct="1"/>
            <a:endParaRPr lang="en-GB" altLang="en-US" b="1">
              <a:solidFill>
                <a:srgbClr val="0070C0"/>
              </a:solidFill>
              <a:latin typeface="Bahnschrift Light" panose="020B0502040204020203" pitchFamily="34" charset="0"/>
            </a:endParaRPr>
          </a:p>
          <a:p>
            <a:pPr eaLnBrk="1" hangingPunct="1"/>
            <a:r>
              <a:rPr lang="en-GB" altLang="en-US" b="1">
                <a:solidFill>
                  <a:srgbClr val="0070C0"/>
                </a:solidFill>
                <a:latin typeface="Bahnschrift Light" panose="020B0502040204020203" pitchFamily="34" charset="0"/>
              </a:rPr>
              <a:t>Ask question</a:t>
            </a:r>
          </a:p>
          <a:p>
            <a:pPr eaLnBrk="1" hangingPunct="1"/>
            <a:endParaRPr lang="en-GB" altLang="en-US" b="1">
              <a:solidFill>
                <a:srgbClr val="0070C0"/>
              </a:solidFill>
              <a:latin typeface="Bahnschrift Light" panose="020B0502040204020203" pitchFamily="34" charset="0"/>
            </a:endParaRPr>
          </a:p>
          <a:p>
            <a:pPr eaLnBrk="1" hangingPunct="1"/>
            <a:r>
              <a:rPr lang="en-GB" altLang="en-US" b="1">
                <a:solidFill>
                  <a:srgbClr val="0070C0"/>
                </a:solidFill>
                <a:latin typeface="Bahnschrift Light" panose="020B0502040204020203" pitchFamily="34" charset="0"/>
              </a:rPr>
              <a:t>Look for evidence to support arguments</a:t>
            </a:r>
          </a:p>
          <a:p>
            <a:pPr eaLnBrk="1" hangingPunct="1"/>
            <a:endParaRPr lang="en-GB" altLang="en-US" b="1">
              <a:solidFill>
                <a:srgbClr val="0070C0"/>
              </a:solidFill>
              <a:latin typeface="Bahnschrift Light" panose="020B0502040204020203" pitchFamily="34" charset="0"/>
            </a:endParaRPr>
          </a:p>
          <a:p>
            <a:pPr eaLnBrk="1" hangingPunct="1"/>
            <a:r>
              <a:rPr lang="en-GB" altLang="en-US" b="1">
                <a:solidFill>
                  <a:srgbClr val="0070C0"/>
                </a:solidFill>
                <a:latin typeface="Bahnschrift Light" panose="020B0502040204020203" pitchFamily="34" charset="0"/>
              </a:rPr>
              <a:t>Problem-solving and decision-making</a:t>
            </a:r>
          </a:p>
          <a:p>
            <a:pPr eaLnBrk="1" hangingPunct="1"/>
            <a:r>
              <a:rPr lang="en-GB" altLang="en-US" b="1">
                <a:solidFill>
                  <a:srgbClr val="0070C0"/>
                </a:solidFill>
                <a:latin typeface="Bahnschrift Light" panose="020B0502040204020203" pitchFamily="34" charset="0"/>
              </a:rPr>
              <a:t>exercises that requires to think critically</a:t>
            </a:r>
          </a:p>
          <a:p>
            <a:pPr eaLnBrk="1" hangingPunct="1"/>
            <a:endParaRPr lang="en-GB" altLang="en-US" b="1">
              <a:solidFill>
                <a:srgbClr val="0070C0"/>
              </a:solidFill>
              <a:latin typeface="Bahnschrift Light" panose="020B0502040204020203" pitchFamily="34" charset="0"/>
            </a:endParaRPr>
          </a:p>
          <a:p>
            <a:pPr eaLnBrk="1" hangingPunct="1"/>
            <a:r>
              <a:rPr lang="en-GB" altLang="en-US" b="1">
                <a:solidFill>
                  <a:srgbClr val="0070C0"/>
                </a:solidFill>
                <a:latin typeface="Bahnschrift Light" panose="020B0502040204020203" pitchFamily="34" charset="0"/>
              </a:rPr>
              <a:t>Discuss thoughts and ideas with others</a:t>
            </a:r>
          </a:p>
        </p:txBody>
      </p:sp>
      <p:pic>
        <p:nvPicPr>
          <p:cNvPr id="25606" name="Picture 16" descr="A puzzle of a brain&#10;&#10;Description automatically generated">
            <a:extLst>
              <a:ext uri="{FF2B5EF4-FFF2-40B4-BE49-F238E27FC236}">
                <a16:creationId xmlns:a16="http://schemas.microsoft.com/office/drawing/2014/main" id="{CD17DE9C-8539-8BBA-53EF-E888E3541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5763" y="5761038"/>
            <a:ext cx="1646237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18" descr="A hand writing on a whiteboard">
            <a:extLst>
              <a:ext uri="{FF2B5EF4-FFF2-40B4-BE49-F238E27FC236}">
                <a16:creationId xmlns:a16="http://schemas.microsoft.com/office/drawing/2014/main" id="{E72A05AE-E41B-974E-EEF5-BDE710113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51188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Video 37">
            <a:hlinkClick r:id="" action="ppaction://media"/>
            <a:extLst>
              <a:ext uri="{FF2B5EF4-FFF2-40B4-BE49-F238E27FC236}">
                <a16:creationId xmlns:a16="http://schemas.microsoft.com/office/drawing/2014/main" id="{D1267501-C574-5476-F850-CA7F670AA759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12500" r="12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custDataLst>
      <p:tags r:id="rId1"/>
    </p:custDataLst>
  </p:cSld>
  <p:clrMapOvr>
    <a:masterClrMapping/>
  </p:clrMapOvr>
  <p:transition spd="slow" advTm="2994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4" fill="hold" display="0">
                  <p:stCondLst>
                    <p:cond delay="indefinite"/>
                  </p:stCondLst>
                </p:cTn>
                <p:tgtEl>
                  <p:spTgt spid="38"/>
                </p:tgtEl>
              </p:cMediaNode>
            </p:video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8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Placeholder 7" descr="abstract image">
            <a:extLst>
              <a:ext uri="{FF2B5EF4-FFF2-40B4-BE49-F238E27FC236}">
                <a16:creationId xmlns:a16="http://schemas.microsoft.com/office/drawing/2014/main" id="{5D76078C-5CCA-EE04-1E50-5607FAADA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7" r="45642"/>
          <a:stretch>
            <a:fillRect/>
          </a:stretch>
        </p:blipFill>
        <p:spPr bwMode="auto">
          <a:xfrm rot="-5399996">
            <a:off x="2667000" y="-2667000"/>
            <a:ext cx="6858000" cy="121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Box 21">
            <a:extLst>
              <a:ext uri="{FF2B5EF4-FFF2-40B4-BE49-F238E27FC236}">
                <a16:creationId xmlns:a16="http://schemas.microsoft.com/office/drawing/2014/main" id="{48D2D396-5C27-40ED-5241-2BCDA628D3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075" y="949325"/>
            <a:ext cx="1093470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i="1">
                <a:solidFill>
                  <a:srgbClr val="FFFFFF"/>
                </a:solidFill>
                <a:latin typeface="Abadi Extra Light" panose="020B0204020104020204" pitchFamily="34" charset="0"/>
              </a:rPr>
              <a:t>Fielder, K. (n.d.). Learning and Teaching: Academic Writing: Academic Writing. [online] libguides.uos.ac.uk. Available at: https://libguides.uos.ac.uk/academic-writing.</a:t>
            </a:r>
          </a:p>
          <a:p>
            <a:pPr eaLnBrk="1" hangingPunct="1"/>
            <a:endParaRPr lang="en-GB" altLang="en-US" i="1">
              <a:solidFill>
                <a:srgbClr val="FFFFFF"/>
              </a:solidFill>
              <a:latin typeface="Abadi Extra Light" panose="020B0204020104020204" pitchFamily="34" charset="0"/>
            </a:endParaRPr>
          </a:p>
          <a:p>
            <a:pPr eaLnBrk="1" hangingPunct="1"/>
            <a:r>
              <a:rPr lang="en-GB" altLang="en-US" i="1">
                <a:solidFill>
                  <a:srgbClr val="FFFFFF"/>
                </a:solidFill>
                <a:latin typeface="Abadi Extra Light" panose="020B0204020104020204" pitchFamily="34" charset="0"/>
              </a:rPr>
              <a:t>‌www.ipl.org. (n.d.). Essay On Importance Of Academic Writing | ipl.org. [online] Available at: https://www.ipl.org/essay/The-Four-Features-And-Importance-Of-Good-FKUY4U74SJFR [Accessed 14 Mar. 2024].</a:t>
            </a:r>
          </a:p>
          <a:p>
            <a:pPr eaLnBrk="1" hangingPunct="1"/>
            <a:endParaRPr lang="en-GB" altLang="en-US" i="1">
              <a:solidFill>
                <a:srgbClr val="FFFFFF"/>
              </a:solidFill>
              <a:latin typeface="Abadi Extra Light" panose="020B0204020104020204" pitchFamily="34" charset="0"/>
            </a:endParaRPr>
          </a:p>
          <a:p>
            <a:pPr eaLnBrk="1" hangingPunct="1"/>
            <a:r>
              <a:rPr lang="en-GB" altLang="en-US" i="1">
                <a:solidFill>
                  <a:srgbClr val="FFFFFF"/>
                </a:solidFill>
                <a:latin typeface="Abadi Extra Light" panose="020B0204020104020204" pitchFamily="34" charset="0"/>
              </a:rPr>
              <a:t>‌Library (n.d.). Referencing explained. [online] library.leeds.ac.uk. Available at: https://library.leeds.ac.uk/info/1402/referencing/47/referencing-explained/2.</a:t>
            </a:r>
          </a:p>
          <a:p>
            <a:pPr eaLnBrk="1" hangingPunct="1"/>
            <a:endParaRPr lang="en-GB" altLang="en-US" i="1">
              <a:solidFill>
                <a:srgbClr val="FFFFFF"/>
              </a:solidFill>
              <a:latin typeface="Abadi Extra Light" panose="020B0204020104020204" pitchFamily="34" charset="0"/>
            </a:endParaRPr>
          </a:p>
          <a:p>
            <a:pPr eaLnBrk="1" hangingPunct="1"/>
            <a:r>
              <a:rPr lang="en-GB" altLang="en-US" i="1">
                <a:solidFill>
                  <a:srgbClr val="FFFFFF"/>
                </a:solidFill>
                <a:latin typeface="Abadi Extra Light" panose="020B0204020104020204" pitchFamily="34" charset="0"/>
              </a:rPr>
              <a:t>‌SKILLS FOR LEARNING HARVARD REFERENCING (CITE THEM RIGHT): THE BASICS. (n.d.). doi:https://doi.org/10.14738/abr.61.4011.</a:t>
            </a:r>
          </a:p>
          <a:p>
            <a:pPr eaLnBrk="1" hangingPunct="1"/>
            <a:endParaRPr lang="en-GB" altLang="en-US" i="1">
              <a:solidFill>
                <a:srgbClr val="FFFFFF"/>
              </a:solidFill>
              <a:latin typeface="Abadi Extra Light" panose="020B0204020104020204" pitchFamily="34" charset="0"/>
            </a:endParaRPr>
          </a:p>
          <a:p>
            <a:pPr eaLnBrk="1" hangingPunct="1"/>
            <a:r>
              <a:rPr lang="en-GB" altLang="en-US" i="1">
                <a:solidFill>
                  <a:srgbClr val="FFFFFF"/>
                </a:solidFill>
                <a:latin typeface="Abadi Extra Light" panose="020B0204020104020204" pitchFamily="34" charset="0"/>
              </a:rPr>
              <a:t>Style, H. (n.d.). Citing and Referencing. [online] Available at: https://www.imperial.ac.uk/media/imperial-college/administration-and-support-services/library/public/IMPP10649-Harvard-Guide-230822-WEB.pdf.</a:t>
            </a:r>
          </a:p>
          <a:p>
            <a:pPr eaLnBrk="1" hangingPunct="1"/>
            <a:endParaRPr lang="en-GB" altLang="en-US" i="1">
              <a:solidFill>
                <a:srgbClr val="FFFFFF"/>
              </a:solidFill>
              <a:latin typeface="Abadi Extra Light" panose="020B0204020104020204" pitchFamily="34" charset="0"/>
            </a:endParaRPr>
          </a:p>
          <a:p>
            <a:pPr eaLnBrk="1" hangingPunct="1"/>
            <a:r>
              <a:rPr lang="en-GB" altLang="en-US" i="1">
                <a:solidFill>
                  <a:srgbClr val="FFFFFF"/>
                </a:solidFill>
                <a:latin typeface="Abadi Extra Light" panose="020B0204020104020204" pitchFamily="34" charset="0"/>
              </a:rPr>
              <a:t>www.citystudents.co.uk. (n.d.). Academic Misconduct. [online] Available at: https://www.citystudents.co.uk/advice/selfhelpguides/academicmisconduct/.</a:t>
            </a:r>
          </a:p>
          <a:p>
            <a:pPr eaLnBrk="1" hangingPunct="1"/>
            <a:endParaRPr lang="en-GB" altLang="en-US" i="1">
              <a:solidFill>
                <a:srgbClr val="FFFFFF"/>
              </a:solidFill>
              <a:latin typeface="Abadi Extra Light" panose="020B0204020104020204" pitchFamily="34" charset="0"/>
            </a:endParaRPr>
          </a:p>
          <a:p>
            <a:pPr eaLnBrk="1" hangingPunct="1"/>
            <a:r>
              <a:rPr lang="en-GB" altLang="en-US" i="1">
                <a:solidFill>
                  <a:srgbClr val="FFFFFF"/>
                </a:solidFill>
                <a:latin typeface="Abadi Extra Light" panose="020B0204020104020204" pitchFamily="34" charset="0"/>
              </a:rPr>
              <a:t>‌</a:t>
            </a:r>
          </a:p>
          <a:p>
            <a:pPr eaLnBrk="1" hangingPunct="1"/>
            <a:r>
              <a:rPr lang="en-GB" altLang="en-US" i="1">
                <a:solidFill>
                  <a:srgbClr val="FFFFFF"/>
                </a:solidFill>
                <a:latin typeface="Abadi Extra Light" panose="020B0204020104020204" pitchFamily="34" charset="0"/>
              </a:rPr>
              <a:t>Library (n.d.). Critical thinking. [online] library.leeds.ac.uk. Available at: https://library.leeds.ac.uk/info/1401/academic-skills/105/critical-thinking.</a:t>
            </a:r>
          </a:p>
        </p:txBody>
      </p:sp>
      <p:sp>
        <p:nvSpPr>
          <p:cNvPr id="4" name="Rectangle 22">
            <a:extLst>
              <a:ext uri="{FF2B5EF4-FFF2-40B4-BE49-F238E27FC236}">
                <a16:creationId xmlns:a16="http://schemas.microsoft.com/office/drawing/2014/main" id="{01A5673B-E2A3-D794-5207-5E348B71F251}"/>
              </a:ext>
            </a:extLst>
          </p:cNvPr>
          <p:cNvSpPr/>
          <p:nvPr/>
        </p:nvSpPr>
        <p:spPr>
          <a:xfrm>
            <a:off x="4119317" y="25356"/>
            <a:ext cx="3778282" cy="92333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wrap="none" anchorCtr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5400" b="1" dirty="0">
                <a:solidFill>
                  <a:srgbClr val="FF00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Calibri"/>
              </a:rPr>
              <a:t>REFERENCES</a:t>
            </a:r>
          </a:p>
        </p:txBody>
      </p:sp>
    </p:spTree>
  </p:cSld>
  <p:clrMapOvr>
    <a:masterClrMapping/>
  </p:clrMapOvr>
  <p:transition spd="slow"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4|8.9|2.8|2.8|2.8|3.3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5.3|3.3|2|4.3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0.8|1.9|1.7|2.2|2.1|2.1|2.6|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4.1|2.3|2.8|2.6|1.5|1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3|2.4|2.1|2.9|3|1|1.1|1.1|2.4|2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%7b056B839A-6E9D-470D-98E7-A12A6F749DE4%7dtf55661986_win32</Template>
  <TotalTime>257</TotalTime>
  <Words>708</Words>
  <Application>Microsoft Office PowerPoint</Application>
  <PresentationFormat>Widescreen</PresentationFormat>
  <Paragraphs>93</Paragraphs>
  <Slides>8</Slides>
  <Notes>8</Notes>
  <HiddenSlides>0</HiddenSlides>
  <MMClips>7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4" baseType="lpstr">
      <vt:lpstr>Abadi</vt:lpstr>
      <vt:lpstr>Abadi Extra Light</vt:lpstr>
      <vt:lpstr>ADLaM Display</vt:lpstr>
      <vt:lpstr>Aharoni</vt:lpstr>
      <vt:lpstr>Alasassy Caps</vt:lpstr>
      <vt:lpstr>Algerian</vt:lpstr>
      <vt:lpstr>Aptos</vt:lpstr>
      <vt:lpstr>Arial</vt:lpstr>
      <vt:lpstr>Bahnschrift Light</vt:lpstr>
      <vt:lpstr>Bahnschrift Light Condensed</vt:lpstr>
      <vt:lpstr>Biome Light</vt:lpstr>
      <vt:lpstr>Bodoni MT Condensed</vt:lpstr>
      <vt:lpstr>Calibri</vt:lpstr>
      <vt:lpstr>Calibri Light</vt:lpstr>
      <vt:lpstr>Wingdings</vt:lpstr>
      <vt:lpstr>Office Theme</vt:lpstr>
      <vt:lpstr>How to write an academic essay</vt:lpstr>
      <vt:lpstr>PowerPoint Presentation</vt:lpstr>
      <vt:lpstr>              Academic writing</vt:lpstr>
      <vt:lpstr>Poor academic writing: </vt:lpstr>
      <vt:lpstr>Referencing(Harvard)  </vt:lpstr>
      <vt:lpstr>Academic misconduct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write an academic essay</dc:title>
  <dc:creator>Roxana Cimpan</dc:creator>
  <cp:lastModifiedBy>Roxana Cimpan</cp:lastModifiedBy>
  <cp:revision>7</cp:revision>
  <dcterms:created xsi:type="dcterms:W3CDTF">2024-03-14T21:55:18Z</dcterms:created>
  <dcterms:modified xsi:type="dcterms:W3CDTF">2024-03-15T19:47:05Z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