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41"/>
  </p:notesMasterIdLst>
  <p:sldIdLst>
    <p:sldId id="256" r:id="rId2"/>
    <p:sldId id="493" r:id="rId3"/>
    <p:sldId id="875" r:id="rId4"/>
    <p:sldId id="876" r:id="rId5"/>
    <p:sldId id="581" r:id="rId6"/>
    <p:sldId id="580" r:id="rId7"/>
    <p:sldId id="604" r:id="rId8"/>
    <p:sldId id="437" r:id="rId9"/>
    <p:sldId id="762" r:id="rId10"/>
    <p:sldId id="438" r:id="rId11"/>
    <p:sldId id="432" r:id="rId12"/>
    <p:sldId id="764" r:id="rId13"/>
    <p:sldId id="765" r:id="rId14"/>
    <p:sldId id="766" r:id="rId15"/>
    <p:sldId id="878" r:id="rId16"/>
    <p:sldId id="439" r:id="rId17"/>
    <p:sldId id="617" r:id="rId18"/>
    <p:sldId id="763" r:id="rId19"/>
    <p:sldId id="767" r:id="rId20"/>
    <p:sldId id="443" r:id="rId21"/>
    <p:sldId id="877" r:id="rId22"/>
    <p:sldId id="768" r:id="rId23"/>
    <p:sldId id="716" r:id="rId24"/>
    <p:sldId id="769" r:id="rId25"/>
    <p:sldId id="718" r:id="rId26"/>
    <p:sldId id="770" r:id="rId27"/>
    <p:sldId id="721" r:id="rId28"/>
    <p:sldId id="722" r:id="rId29"/>
    <p:sldId id="771" r:id="rId30"/>
    <p:sldId id="772" r:id="rId31"/>
    <p:sldId id="773" r:id="rId32"/>
    <p:sldId id="879" r:id="rId33"/>
    <p:sldId id="724" r:id="rId34"/>
    <p:sldId id="726" r:id="rId35"/>
    <p:sldId id="776" r:id="rId36"/>
    <p:sldId id="727" r:id="rId37"/>
    <p:sldId id="786" r:id="rId38"/>
    <p:sldId id="788" r:id="rId39"/>
    <p:sldId id="787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8653"/>
    <a:srgbClr val="868E53"/>
    <a:srgbClr val="968F52"/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472" autoAdjust="0"/>
    <p:restoredTop sz="84928" autoAdjust="0"/>
  </p:normalViewPr>
  <p:slideViewPr>
    <p:cSldViewPr snapToGrid="0">
      <p:cViewPr varScale="1">
        <p:scale>
          <a:sx n="58" d="100"/>
          <a:sy n="58" d="100"/>
        </p:scale>
        <p:origin x="5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55984B-B245-49AF-861B-F711FB79704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BDE4F24-5112-42B2-BC15-781407247329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救亂誅暴</a:t>
          </a:r>
          <a:endParaRPr lang="zh-TW" altLang="en-US" sz="2800" dirty="0"/>
        </a:p>
      </dgm:t>
    </dgm:pt>
    <dgm:pt modelId="{8C5CE7CC-938D-461D-B9F9-D13036342CE6}" type="parTrans" cxnId="{263FD4F2-5702-4363-876E-5A128AEBC82A}">
      <dgm:prSet/>
      <dgm:spPr/>
      <dgm:t>
        <a:bodyPr/>
        <a:lstStyle/>
        <a:p>
          <a:endParaRPr lang="zh-TW" altLang="en-US"/>
        </a:p>
      </dgm:t>
    </dgm:pt>
    <dgm:pt modelId="{3F78D90B-437C-4414-BF39-6657BFAA7150}" type="sibTrans" cxnId="{263FD4F2-5702-4363-876E-5A128AEBC82A}">
      <dgm:prSet/>
      <dgm:spPr/>
      <dgm:t>
        <a:bodyPr/>
        <a:lstStyle/>
        <a:p>
          <a:endParaRPr lang="zh-TW" altLang="en-US"/>
        </a:p>
      </dgm:t>
    </dgm:pt>
    <dgm:pt modelId="{A19E3C4C-7EE3-4B91-A8A7-815808F24E25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敵加於己不得已而起</a:t>
          </a:r>
          <a:endParaRPr lang="zh-TW" altLang="en-US" sz="2800" dirty="0"/>
        </a:p>
      </dgm:t>
    </dgm:pt>
    <dgm:pt modelId="{5B711597-A5E1-45FF-974D-E4FDB23A8F59}" type="parTrans" cxnId="{98AA7057-AFCC-4A8C-8DB8-2BC30F989093}">
      <dgm:prSet/>
      <dgm:spPr/>
      <dgm:t>
        <a:bodyPr/>
        <a:lstStyle/>
        <a:p>
          <a:endParaRPr lang="zh-TW" altLang="en-US"/>
        </a:p>
      </dgm:t>
    </dgm:pt>
    <dgm:pt modelId="{4A1F1663-EDD0-47AA-B6DF-E2FF09593C82}" type="sibTrans" cxnId="{98AA7057-AFCC-4A8C-8DB8-2BC30F989093}">
      <dgm:prSet/>
      <dgm:spPr/>
      <dgm:t>
        <a:bodyPr/>
        <a:lstStyle/>
        <a:p>
          <a:endParaRPr lang="zh-TW" altLang="en-US"/>
        </a:p>
      </dgm:t>
    </dgm:pt>
    <dgm:pt modelId="{B6EA64E2-2259-4E5F-AE7D-B22E0F80F239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爭恨小故不忍憤怒</a:t>
          </a:r>
          <a:endParaRPr lang="zh-TW" altLang="en-US" sz="2800" dirty="0"/>
        </a:p>
      </dgm:t>
    </dgm:pt>
    <dgm:pt modelId="{287B8773-51F3-4E5E-9CBB-D652FA2FF3BC}" type="parTrans" cxnId="{8E362C5F-A39E-4128-A141-2D18D248478F}">
      <dgm:prSet/>
      <dgm:spPr/>
      <dgm:t>
        <a:bodyPr/>
        <a:lstStyle/>
        <a:p>
          <a:endParaRPr lang="zh-TW" altLang="en-US"/>
        </a:p>
      </dgm:t>
    </dgm:pt>
    <dgm:pt modelId="{18698DFC-374B-429A-9ECE-CD811610FE71}" type="sibTrans" cxnId="{8E362C5F-A39E-4128-A141-2D18D248478F}">
      <dgm:prSet/>
      <dgm:spPr/>
      <dgm:t>
        <a:bodyPr/>
        <a:lstStyle/>
        <a:p>
          <a:endParaRPr lang="zh-TW" altLang="en-US"/>
        </a:p>
      </dgm:t>
    </dgm:pt>
    <dgm:pt modelId="{4C089C4B-68E0-4594-A66C-1772F2A9EAE0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利人土地貨寶</a:t>
          </a:r>
          <a:endParaRPr lang="zh-TW" altLang="en-US" sz="2800" dirty="0"/>
        </a:p>
      </dgm:t>
    </dgm:pt>
    <dgm:pt modelId="{9216AC45-7B2C-467C-8135-821828389325}" type="parTrans" cxnId="{3AFBFB4F-7A66-4CAC-BE76-79B2EDB03097}">
      <dgm:prSet/>
      <dgm:spPr/>
      <dgm:t>
        <a:bodyPr/>
        <a:lstStyle/>
        <a:p>
          <a:endParaRPr lang="zh-TW" altLang="en-US"/>
        </a:p>
      </dgm:t>
    </dgm:pt>
    <dgm:pt modelId="{DC221C5C-DFE0-4444-BB19-490FCF482936}" type="sibTrans" cxnId="{3AFBFB4F-7A66-4CAC-BE76-79B2EDB03097}">
      <dgm:prSet/>
      <dgm:spPr/>
      <dgm:t>
        <a:bodyPr/>
        <a:lstStyle/>
        <a:p>
          <a:endParaRPr lang="zh-TW" altLang="en-US"/>
        </a:p>
      </dgm:t>
    </dgm:pt>
    <dgm:pt modelId="{EECE3683-5BE4-42ED-A66E-E387716FB48D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恃國家之大，矜民人之眾，欲見威於敵</a:t>
          </a:r>
          <a:endParaRPr lang="zh-TW" altLang="en-US" sz="2800" dirty="0"/>
        </a:p>
      </dgm:t>
    </dgm:pt>
    <dgm:pt modelId="{F67848DA-E6E4-4E2A-A0E9-3582AFDAC45F}" type="parTrans" cxnId="{0A27ABB4-9939-421A-8F0D-9967B1CC0754}">
      <dgm:prSet/>
      <dgm:spPr/>
      <dgm:t>
        <a:bodyPr/>
        <a:lstStyle/>
        <a:p>
          <a:endParaRPr lang="zh-TW" altLang="en-US"/>
        </a:p>
      </dgm:t>
    </dgm:pt>
    <dgm:pt modelId="{140861DB-8795-4BEB-BCDC-F10520A030D9}" type="sibTrans" cxnId="{0A27ABB4-9939-421A-8F0D-9967B1CC0754}">
      <dgm:prSet/>
      <dgm:spPr/>
      <dgm:t>
        <a:bodyPr/>
        <a:lstStyle/>
        <a:p>
          <a:endParaRPr lang="zh-TW" altLang="en-US"/>
        </a:p>
      </dgm:t>
    </dgm:pt>
    <dgm:pt modelId="{AAF9F4D0-7985-4C53-86D5-DEDE032BCDF3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兵貪者破</a:t>
          </a:r>
          <a:endParaRPr lang="zh-TW" altLang="en-US" sz="2800" dirty="0"/>
        </a:p>
      </dgm:t>
    </dgm:pt>
    <dgm:pt modelId="{089680F5-EFA7-47BD-8E09-AF738D353223}" type="parTrans" cxnId="{07FAB10A-DE9E-44FB-9C9D-6EC62AE86F38}">
      <dgm:prSet/>
      <dgm:spPr/>
      <dgm:t>
        <a:bodyPr/>
        <a:lstStyle/>
        <a:p>
          <a:endParaRPr lang="zh-TW" altLang="en-US"/>
        </a:p>
      </dgm:t>
    </dgm:pt>
    <dgm:pt modelId="{9D2045C7-47BF-41C6-90D7-807FA3DBB68A}" type="sibTrans" cxnId="{07FAB10A-DE9E-44FB-9C9D-6EC62AE86F38}">
      <dgm:prSet/>
      <dgm:spPr/>
      <dgm:t>
        <a:bodyPr/>
        <a:lstStyle/>
        <a:p>
          <a:endParaRPr lang="zh-TW" altLang="en-US"/>
        </a:p>
      </dgm:t>
    </dgm:pt>
    <dgm:pt modelId="{A10944A6-D20A-4582-B8C4-5215B38883C2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兵忿者敗</a:t>
          </a:r>
          <a:endParaRPr lang="zh-TW" altLang="en-US" sz="2800" dirty="0"/>
        </a:p>
      </dgm:t>
    </dgm:pt>
    <dgm:pt modelId="{4E46E2A9-53BC-40B8-9043-968E549A13E6}" type="parTrans" cxnId="{15D5A051-506B-47C2-A355-D209E01CD575}">
      <dgm:prSet/>
      <dgm:spPr/>
      <dgm:t>
        <a:bodyPr/>
        <a:lstStyle/>
        <a:p>
          <a:endParaRPr lang="zh-TW" altLang="en-US"/>
        </a:p>
      </dgm:t>
    </dgm:pt>
    <dgm:pt modelId="{4802E7A5-825D-48E8-A4A1-84BD2160F9D6}" type="sibTrans" cxnId="{15D5A051-506B-47C2-A355-D209E01CD575}">
      <dgm:prSet/>
      <dgm:spPr/>
      <dgm:t>
        <a:bodyPr/>
        <a:lstStyle/>
        <a:p>
          <a:endParaRPr lang="zh-TW" altLang="en-US"/>
        </a:p>
      </dgm:t>
    </dgm:pt>
    <dgm:pt modelId="{C392B0FA-3EB8-4BD8-8DE0-153BF955CD30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兵應者勝</a:t>
          </a:r>
          <a:endParaRPr lang="zh-TW" altLang="en-US" sz="2800" dirty="0"/>
        </a:p>
      </dgm:t>
    </dgm:pt>
    <dgm:pt modelId="{DF0DCE17-9529-43BE-8B61-C0FB8E67133F}" type="parTrans" cxnId="{D9CAD8B7-C8A7-4AB2-B7C4-7B6EB8A22B34}">
      <dgm:prSet/>
      <dgm:spPr/>
      <dgm:t>
        <a:bodyPr/>
        <a:lstStyle/>
        <a:p>
          <a:endParaRPr lang="zh-TW" altLang="en-US"/>
        </a:p>
      </dgm:t>
    </dgm:pt>
    <dgm:pt modelId="{01DDAF8A-CF02-4C10-B4D0-737AC478005E}" type="sibTrans" cxnId="{D9CAD8B7-C8A7-4AB2-B7C4-7B6EB8A22B34}">
      <dgm:prSet/>
      <dgm:spPr/>
      <dgm:t>
        <a:bodyPr/>
        <a:lstStyle/>
        <a:p>
          <a:endParaRPr lang="zh-TW" altLang="en-US"/>
        </a:p>
      </dgm:t>
    </dgm:pt>
    <dgm:pt modelId="{CA6D6813-B7B5-49F8-BFFA-839F2206104A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兵義者王</a:t>
          </a:r>
          <a:endParaRPr lang="zh-TW" altLang="en-US" sz="2800" dirty="0"/>
        </a:p>
      </dgm:t>
    </dgm:pt>
    <dgm:pt modelId="{045928AE-59BB-4FF3-A0AD-1307041E15FF}" type="parTrans" cxnId="{DE25CA3F-95E9-43C9-9EFA-EAAE8B794429}">
      <dgm:prSet/>
      <dgm:spPr/>
      <dgm:t>
        <a:bodyPr/>
        <a:lstStyle/>
        <a:p>
          <a:endParaRPr lang="zh-TW" altLang="en-US"/>
        </a:p>
      </dgm:t>
    </dgm:pt>
    <dgm:pt modelId="{7635BA0E-1EB0-49C8-86E1-654E63B63CD3}" type="sibTrans" cxnId="{DE25CA3F-95E9-43C9-9EFA-EAAE8B794429}">
      <dgm:prSet/>
      <dgm:spPr/>
      <dgm:t>
        <a:bodyPr/>
        <a:lstStyle/>
        <a:p>
          <a:endParaRPr lang="zh-TW" altLang="en-US"/>
        </a:p>
      </dgm:t>
    </dgm:pt>
    <dgm:pt modelId="{741CF18C-8682-482C-95B6-A2DE5D103E74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五者非但人事乃天道也</a:t>
          </a:r>
          <a:endParaRPr lang="zh-TW" altLang="en-US" sz="2800" dirty="0"/>
        </a:p>
      </dgm:t>
    </dgm:pt>
    <dgm:pt modelId="{BBBB89E2-62FD-4C78-8985-73DD9DDAF11C}" type="parTrans" cxnId="{AE99B4E7-2DC8-4F7B-A03D-D878ACF5929E}">
      <dgm:prSet/>
      <dgm:spPr/>
      <dgm:t>
        <a:bodyPr/>
        <a:lstStyle/>
        <a:p>
          <a:endParaRPr lang="zh-TW" altLang="en-US"/>
        </a:p>
      </dgm:t>
    </dgm:pt>
    <dgm:pt modelId="{05CD6BD8-EB82-49C7-AAC7-53C5BD2B2835}" type="sibTrans" cxnId="{AE99B4E7-2DC8-4F7B-A03D-D878ACF5929E}">
      <dgm:prSet/>
      <dgm:spPr/>
      <dgm:t>
        <a:bodyPr/>
        <a:lstStyle/>
        <a:p>
          <a:endParaRPr lang="zh-TW" altLang="en-US"/>
        </a:p>
      </dgm:t>
    </dgm:pt>
    <dgm:pt modelId="{D823FC62-BEA3-4B4A-BB91-7DD6B87D96CA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義兵</a:t>
          </a:r>
          <a:endParaRPr lang="zh-TW" altLang="en-US" sz="2800" dirty="0"/>
        </a:p>
      </dgm:t>
    </dgm:pt>
    <dgm:pt modelId="{47439A29-DE88-4F1B-AF90-64D8285C3E86}" type="parTrans" cxnId="{A0D7E134-1D15-4ACB-A3D0-ED9867524348}">
      <dgm:prSet/>
      <dgm:spPr/>
      <dgm:t>
        <a:bodyPr/>
        <a:lstStyle/>
        <a:p>
          <a:endParaRPr lang="zh-TW" altLang="en-US"/>
        </a:p>
      </dgm:t>
    </dgm:pt>
    <dgm:pt modelId="{3B39F9DE-1936-462D-AD32-102DD9DDEE0C}" type="sibTrans" cxnId="{A0D7E134-1D15-4ACB-A3D0-ED9867524348}">
      <dgm:prSet/>
      <dgm:spPr/>
      <dgm:t>
        <a:bodyPr/>
        <a:lstStyle/>
        <a:p>
          <a:endParaRPr lang="zh-TW" altLang="en-US"/>
        </a:p>
      </dgm:t>
    </dgm:pt>
    <dgm:pt modelId="{22C5A0C2-39A1-47E6-9294-910C44FE0D02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smtClean="0"/>
            <a:t>應</a:t>
          </a:r>
          <a:r>
            <a:rPr lang="zh-TW" altLang="en-US" sz="2800" dirty="0" smtClean="0"/>
            <a:t>兵</a:t>
          </a:r>
          <a:endParaRPr lang="zh-TW" altLang="en-US" sz="2800" dirty="0"/>
        </a:p>
      </dgm:t>
    </dgm:pt>
    <dgm:pt modelId="{998E6F8B-3E0B-4E85-8800-76C02C24DC83}" type="parTrans" cxnId="{90FFEFDE-3307-4BC4-A6F9-D9A590DD6650}">
      <dgm:prSet/>
      <dgm:spPr/>
      <dgm:t>
        <a:bodyPr/>
        <a:lstStyle/>
        <a:p>
          <a:endParaRPr lang="zh-TW" altLang="en-US"/>
        </a:p>
      </dgm:t>
    </dgm:pt>
    <dgm:pt modelId="{45011081-78CC-43BD-8E2F-88F2ED2C760F}" type="sibTrans" cxnId="{90FFEFDE-3307-4BC4-A6F9-D9A590DD6650}">
      <dgm:prSet/>
      <dgm:spPr/>
      <dgm:t>
        <a:bodyPr/>
        <a:lstStyle/>
        <a:p>
          <a:endParaRPr lang="zh-TW" altLang="en-US"/>
        </a:p>
      </dgm:t>
    </dgm:pt>
    <dgm:pt modelId="{AD1DC115-3313-4A3C-9902-B2687CE12192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忿兵</a:t>
          </a:r>
          <a:endParaRPr lang="zh-TW" altLang="en-US" sz="2800" dirty="0"/>
        </a:p>
      </dgm:t>
    </dgm:pt>
    <dgm:pt modelId="{B49D9735-7259-4C4A-93FB-C28A6606ACD7}" type="parTrans" cxnId="{20331452-6140-47FB-B339-7D93E75F3312}">
      <dgm:prSet/>
      <dgm:spPr/>
      <dgm:t>
        <a:bodyPr/>
        <a:lstStyle/>
        <a:p>
          <a:endParaRPr lang="zh-TW" altLang="en-US"/>
        </a:p>
      </dgm:t>
    </dgm:pt>
    <dgm:pt modelId="{CEA4C99A-8306-4B3D-BA60-E7575AA133BB}" type="sibTrans" cxnId="{20331452-6140-47FB-B339-7D93E75F3312}">
      <dgm:prSet/>
      <dgm:spPr/>
      <dgm:t>
        <a:bodyPr/>
        <a:lstStyle/>
        <a:p>
          <a:endParaRPr lang="zh-TW" altLang="en-US"/>
        </a:p>
      </dgm:t>
    </dgm:pt>
    <dgm:pt modelId="{1C651859-04B3-48FB-B018-1473431F85E6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smtClean="0"/>
            <a:t>貪</a:t>
          </a:r>
          <a:r>
            <a:rPr lang="zh-TW" altLang="en-US" sz="2800" dirty="0" smtClean="0"/>
            <a:t>兵</a:t>
          </a:r>
          <a:endParaRPr lang="zh-TW" altLang="en-US" sz="2800" dirty="0"/>
        </a:p>
      </dgm:t>
    </dgm:pt>
    <dgm:pt modelId="{BEDCEFD3-7E80-4DFA-9EE5-2491B2DA2599}" type="parTrans" cxnId="{87900DC6-832A-48C9-8F23-79EF779E43C8}">
      <dgm:prSet/>
      <dgm:spPr/>
      <dgm:t>
        <a:bodyPr/>
        <a:lstStyle/>
        <a:p>
          <a:endParaRPr lang="zh-TW" altLang="en-US"/>
        </a:p>
      </dgm:t>
    </dgm:pt>
    <dgm:pt modelId="{2B7E317D-C13E-4912-83ED-76BB024267A3}" type="sibTrans" cxnId="{87900DC6-832A-48C9-8F23-79EF779E43C8}">
      <dgm:prSet/>
      <dgm:spPr/>
      <dgm:t>
        <a:bodyPr/>
        <a:lstStyle/>
        <a:p>
          <a:endParaRPr lang="zh-TW" altLang="en-US"/>
        </a:p>
      </dgm:t>
    </dgm:pt>
    <dgm:pt modelId="{08165742-3551-4344-9894-FD4E842CBB43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驕兵</a:t>
          </a:r>
          <a:endParaRPr lang="zh-TW" altLang="en-US" sz="2800" dirty="0"/>
        </a:p>
      </dgm:t>
    </dgm:pt>
    <dgm:pt modelId="{16C765C2-A46A-4F41-91A7-56900E8D7E97}" type="parTrans" cxnId="{BA5C5ACA-C20C-4E3B-9A38-12FFC723106E}">
      <dgm:prSet/>
      <dgm:spPr/>
      <dgm:t>
        <a:bodyPr/>
        <a:lstStyle/>
        <a:p>
          <a:endParaRPr lang="zh-TW" altLang="en-US"/>
        </a:p>
      </dgm:t>
    </dgm:pt>
    <dgm:pt modelId="{05CBC0A7-1635-4156-B7C8-0E890EC2937B}" type="sibTrans" cxnId="{BA5C5ACA-C20C-4E3B-9A38-12FFC723106E}">
      <dgm:prSet/>
      <dgm:spPr/>
      <dgm:t>
        <a:bodyPr/>
        <a:lstStyle/>
        <a:p>
          <a:endParaRPr lang="zh-TW" altLang="en-US"/>
        </a:p>
      </dgm:t>
    </dgm:pt>
    <dgm:pt modelId="{8D2BC7EE-6DB5-44D9-B6BC-483EE1F47A50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兵驕者滅</a:t>
          </a:r>
          <a:endParaRPr lang="zh-TW" altLang="en-US" sz="2800" dirty="0"/>
        </a:p>
      </dgm:t>
    </dgm:pt>
    <dgm:pt modelId="{AE1836FC-8585-42E3-929E-A257E63BB871}" type="sibTrans" cxnId="{C06C1CBC-F136-4055-AC9D-C3D7255FF389}">
      <dgm:prSet/>
      <dgm:spPr/>
      <dgm:t>
        <a:bodyPr/>
        <a:lstStyle/>
        <a:p>
          <a:endParaRPr lang="zh-TW" altLang="en-US"/>
        </a:p>
      </dgm:t>
    </dgm:pt>
    <dgm:pt modelId="{F81A8142-BED7-44A5-821B-8C98B6AA0E5C}" type="parTrans" cxnId="{C06C1CBC-F136-4055-AC9D-C3D7255FF389}">
      <dgm:prSet/>
      <dgm:spPr/>
      <dgm:t>
        <a:bodyPr/>
        <a:lstStyle/>
        <a:p>
          <a:endParaRPr lang="zh-TW" altLang="en-US"/>
        </a:p>
      </dgm:t>
    </dgm:pt>
    <dgm:pt modelId="{F8A9C699-7F85-4957-A913-655BB9304B4F}" type="pres">
      <dgm:prSet presAssocID="{6B55984B-B245-49AF-861B-F711FB79704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6235283-7448-4AD3-B9E5-F45ED106E015}" type="pres">
      <dgm:prSet presAssocID="{741CF18C-8682-482C-95B6-A2DE5D103E74}" presName="root1" presStyleCnt="0"/>
      <dgm:spPr/>
    </dgm:pt>
    <dgm:pt modelId="{374A5BA9-9BBD-4C52-AE1B-63E8C933B9D7}" type="pres">
      <dgm:prSet presAssocID="{741CF18C-8682-482C-95B6-A2DE5D103E74}" presName="LevelOneTextNode" presStyleLbl="node0" presStyleIdx="0" presStyleCnt="1" custScaleX="196651" custScaleY="1720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816ADD-EB49-43B9-9EA7-35612B55632E}" type="pres">
      <dgm:prSet presAssocID="{741CF18C-8682-482C-95B6-A2DE5D103E74}" presName="level2hierChild" presStyleCnt="0"/>
      <dgm:spPr/>
    </dgm:pt>
    <dgm:pt modelId="{85C90827-4A5E-4A73-8566-5AB7771C6C2A}" type="pres">
      <dgm:prSet presAssocID="{47439A29-DE88-4F1B-AF90-64D8285C3E86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DD6135D-1CF2-4E42-BFA7-E44253F793CF}" type="pres">
      <dgm:prSet presAssocID="{47439A29-DE88-4F1B-AF90-64D8285C3E86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4DEE0C05-B79B-40A4-B627-C3CF6578683A}" type="pres">
      <dgm:prSet presAssocID="{D823FC62-BEA3-4B4A-BB91-7DD6B87D96CA}" presName="root2" presStyleCnt="0"/>
      <dgm:spPr/>
    </dgm:pt>
    <dgm:pt modelId="{E32C50FB-491F-4FCC-91C3-07ABF59735BF}" type="pres">
      <dgm:prSet presAssocID="{D823FC62-BEA3-4B4A-BB91-7DD6B87D96CA}" presName="LevelTwoTextNode" presStyleLbl="node2" presStyleIdx="0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5A7095-A7A2-45F9-9FD3-53905FB00BCE}" type="pres">
      <dgm:prSet presAssocID="{D823FC62-BEA3-4B4A-BB91-7DD6B87D96CA}" presName="level3hierChild" presStyleCnt="0"/>
      <dgm:spPr/>
    </dgm:pt>
    <dgm:pt modelId="{C22AC9B0-7A6E-4B0A-938D-AB278D5E410A}" type="pres">
      <dgm:prSet presAssocID="{8C5CE7CC-938D-461D-B9F9-D13036342CE6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47381297-7F25-4A0B-9E27-E3AB8D91FD3C}" type="pres">
      <dgm:prSet presAssocID="{8C5CE7CC-938D-461D-B9F9-D13036342CE6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563FF8AB-BDCC-4B95-8939-0C2DB2E98E7E}" type="pres">
      <dgm:prSet presAssocID="{3BDE4F24-5112-42B2-BC15-781407247329}" presName="root2" presStyleCnt="0"/>
      <dgm:spPr/>
    </dgm:pt>
    <dgm:pt modelId="{CC1D2E8E-D82C-4491-A005-38D6B9A7FB43}" type="pres">
      <dgm:prSet presAssocID="{3BDE4F24-5112-42B2-BC15-781407247329}" presName="LevelTwoTextNode" presStyleLbl="node3" presStyleIdx="0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E6C7159-B2AD-49CD-9355-1E96215CF368}" type="pres">
      <dgm:prSet presAssocID="{3BDE4F24-5112-42B2-BC15-781407247329}" presName="level3hierChild" presStyleCnt="0"/>
      <dgm:spPr/>
    </dgm:pt>
    <dgm:pt modelId="{E56F1939-3969-4B1B-A6DC-A8535A222454}" type="pres">
      <dgm:prSet presAssocID="{045928AE-59BB-4FF3-A0AD-1307041E15FF}" presName="conn2-1" presStyleLbl="parChTrans1D4" presStyleIdx="0" presStyleCnt="5"/>
      <dgm:spPr/>
      <dgm:t>
        <a:bodyPr/>
        <a:lstStyle/>
        <a:p>
          <a:endParaRPr lang="zh-TW" altLang="en-US"/>
        </a:p>
      </dgm:t>
    </dgm:pt>
    <dgm:pt modelId="{AE757873-06FE-469F-A3D5-2267D191C0AC}" type="pres">
      <dgm:prSet presAssocID="{045928AE-59BB-4FF3-A0AD-1307041E15FF}" presName="connTx" presStyleLbl="parChTrans1D4" presStyleIdx="0" presStyleCnt="5"/>
      <dgm:spPr/>
      <dgm:t>
        <a:bodyPr/>
        <a:lstStyle/>
        <a:p>
          <a:endParaRPr lang="zh-TW" altLang="en-US"/>
        </a:p>
      </dgm:t>
    </dgm:pt>
    <dgm:pt modelId="{4519726F-8D94-4459-91CF-F94A81B11DAC}" type="pres">
      <dgm:prSet presAssocID="{CA6D6813-B7B5-49F8-BFFA-839F2206104A}" presName="root2" presStyleCnt="0"/>
      <dgm:spPr/>
    </dgm:pt>
    <dgm:pt modelId="{35B6AF94-DD51-4E09-9C35-8B259B33D497}" type="pres">
      <dgm:prSet presAssocID="{CA6D6813-B7B5-49F8-BFFA-839F2206104A}" presName="LevelTwoTextNode" presStyleLbl="node4" presStyleIdx="0" presStyleCnt="5" custScaleX="122111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3EB49F6-03E5-4F8E-9F03-FF739CA4E0BA}" type="pres">
      <dgm:prSet presAssocID="{CA6D6813-B7B5-49F8-BFFA-839F2206104A}" presName="level3hierChild" presStyleCnt="0"/>
      <dgm:spPr/>
    </dgm:pt>
    <dgm:pt modelId="{5E2598EC-1C0F-4D4B-97F2-8B5D047513F1}" type="pres">
      <dgm:prSet presAssocID="{998E6F8B-3E0B-4E85-8800-76C02C24DC83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808E8800-FF84-47D9-8D4A-F746A476FAEB}" type="pres">
      <dgm:prSet presAssocID="{998E6F8B-3E0B-4E85-8800-76C02C24DC83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47DFE16C-72EC-4440-A5A0-3274CCD0DE96}" type="pres">
      <dgm:prSet presAssocID="{22C5A0C2-39A1-47E6-9294-910C44FE0D02}" presName="root2" presStyleCnt="0"/>
      <dgm:spPr/>
    </dgm:pt>
    <dgm:pt modelId="{CF51095A-4BCD-46F9-80AA-107346350DFA}" type="pres">
      <dgm:prSet presAssocID="{22C5A0C2-39A1-47E6-9294-910C44FE0D02}" presName="LevelTwoTextNode" presStyleLbl="node2" presStyleIdx="1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88E080C-74B2-42F4-951D-B5AE2B599866}" type="pres">
      <dgm:prSet presAssocID="{22C5A0C2-39A1-47E6-9294-910C44FE0D02}" presName="level3hierChild" presStyleCnt="0"/>
      <dgm:spPr/>
    </dgm:pt>
    <dgm:pt modelId="{E8A6976F-C0A2-4487-AA17-CC02DCD8DCCD}" type="pres">
      <dgm:prSet presAssocID="{5B711597-A5E1-45FF-974D-E4FDB23A8F59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387180B3-5F25-4D31-8F4E-43E948795712}" type="pres">
      <dgm:prSet presAssocID="{5B711597-A5E1-45FF-974D-E4FDB23A8F59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D2751C92-3A23-4D53-BAFF-02CA89B91238}" type="pres">
      <dgm:prSet presAssocID="{A19E3C4C-7EE3-4B91-A8A7-815808F24E25}" presName="root2" presStyleCnt="0"/>
      <dgm:spPr/>
    </dgm:pt>
    <dgm:pt modelId="{A8531258-CB2A-4EF7-B4E5-B92B159C9376}" type="pres">
      <dgm:prSet presAssocID="{A19E3C4C-7EE3-4B91-A8A7-815808F24E25}" presName="LevelTwoTextNode" presStyleLbl="node3" presStyleIdx="1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3FA2C9-01D5-4025-8BE5-CAFE73D8481A}" type="pres">
      <dgm:prSet presAssocID="{A19E3C4C-7EE3-4B91-A8A7-815808F24E25}" presName="level3hierChild" presStyleCnt="0"/>
      <dgm:spPr/>
    </dgm:pt>
    <dgm:pt modelId="{503641AA-BA61-4D49-897B-C33FEF5BC039}" type="pres">
      <dgm:prSet presAssocID="{DF0DCE17-9529-43BE-8B61-C0FB8E67133F}" presName="conn2-1" presStyleLbl="parChTrans1D4" presStyleIdx="1" presStyleCnt="5"/>
      <dgm:spPr/>
      <dgm:t>
        <a:bodyPr/>
        <a:lstStyle/>
        <a:p>
          <a:endParaRPr lang="zh-TW" altLang="en-US"/>
        </a:p>
      </dgm:t>
    </dgm:pt>
    <dgm:pt modelId="{E9825FA5-4686-4FAE-A63C-4B32BD3BAA90}" type="pres">
      <dgm:prSet presAssocID="{DF0DCE17-9529-43BE-8B61-C0FB8E67133F}" presName="connTx" presStyleLbl="parChTrans1D4" presStyleIdx="1" presStyleCnt="5"/>
      <dgm:spPr/>
      <dgm:t>
        <a:bodyPr/>
        <a:lstStyle/>
        <a:p>
          <a:endParaRPr lang="zh-TW" altLang="en-US"/>
        </a:p>
      </dgm:t>
    </dgm:pt>
    <dgm:pt modelId="{460F3D62-712D-483A-82A5-BFD91A8C1920}" type="pres">
      <dgm:prSet presAssocID="{C392B0FA-3EB8-4BD8-8DE0-153BF955CD30}" presName="root2" presStyleCnt="0"/>
      <dgm:spPr/>
    </dgm:pt>
    <dgm:pt modelId="{B6DEDE0B-7228-4AFE-A18D-A7DA265220FE}" type="pres">
      <dgm:prSet presAssocID="{C392B0FA-3EB8-4BD8-8DE0-153BF955CD30}" presName="LevelTwoTextNode" presStyleLbl="node4" presStyleIdx="1" presStyleCnt="5" custScaleX="122111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FD161C-0FD5-415F-9A92-9F00FC09C043}" type="pres">
      <dgm:prSet presAssocID="{C392B0FA-3EB8-4BD8-8DE0-153BF955CD30}" presName="level3hierChild" presStyleCnt="0"/>
      <dgm:spPr/>
    </dgm:pt>
    <dgm:pt modelId="{C1D80818-ED9C-4494-A270-20EAAF25D8B9}" type="pres">
      <dgm:prSet presAssocID="{B49D9735-7259-4C4A-93FB-C28A6606ACD7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716D95A5-01E2-47A8-9BDC-455BA8969845}" type="pres">
      <dgm:prSet presAssocID="{B49D9735-7259-4C4A-93FB-C28A6606ACD7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921A50BF-AAB0-4281-9BBF-5BF62E9747E3}" type="pres">
      <dgm:prSet presAssocID="{AD1DC115-3313-4A3C-9902-B2687CE12192}" presName="root2" presStyleCnt="0"/>
      <dgm:spPr/>
    </dgm:pt>
    <dgm:pt modelId="{AAA8EA21-D2CC-4E01-A3DF-61C2ABBE7F6D}" type="pres">
      <dgm:prSet presAssocID="{AD1DC115-3313-4A3C-9902-B2687CE12192}" presName="LevelTwoTextNode" presStyleLbl="node2" presStyleIdx="2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F2D680-6915-4942-8CF3-92C9ABE23E58}" type="pres">
      <dgm:prSet presAssocID="{AD1DC115-3313-4A3C-9902-B2687CE12192}" presName="level3hierChild" presStyleCnt="0"/>
      <dgm:spPr/>
    </dgm:pt>
    <dgm:pt modelId="{EB23303A-9BBA-4A78-9A55-493B701C393E}" type="pres">
      <dgm:prSet presAssocID="{287B8773-51F3-4E5E-9CBB-D652FA2FF3BC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681BFE68-4D4F-4246-83D7-4D64923FFE99}" type="pres">
      <dgm:prSet presAssocID="{287B8773-51F3-4E5E-9CBB-D652FA2FF3BC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F51FFCC6-B997-4F70-BD0E-E58AD6B866E0}" type="pres">
      <dgm:prSet presAssocID="{B6EA64E2-2259-4E5F-AE7D-B22E0F80F239}" presName="root2" presStyleCnt="0"/>
      <dgm:spPr/>
    </dgm:pt>
    <dgm:pt modelId="{619ABA8A-378E-4E7E-B287-9879C85982E4}" type="pres">
      <dgm:prSet presAssocID="{B6EA64E2-2259-4E5F-AE7D-B22E0F80F239}" presName="LevelTwoTextNode" presStyleLbl="node3" presStyleIdx="2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D1E2E7E-DFF2-49E5-8BAA-A9F73CF110D5}" type="pres">
      <dgm:prSet presAssocID="{B6EA64E2-2259-4E5F-AE7D-B22E0F80F239}" presName="level3hierChild" presStyleCnt="0"/>
      <dgm:spPr/>
    </dgm:pt>
    <dgm:pt modelId="{C419FDA3-F2DB-40CE-A2A6-B9EBC267D47A}" type="pres">
      <dgm:prSet presAssocID="{4E46E2A9-53BC-40B8-9043-968E549A13E6}" presName="conn2-1" presStyleLbl="parChTrans1D4" presStyleIdx="2" presStyleCnt="5"/>
      <dgm:spPr/>
      <dgm:t>
        <a:bodyPr/>
        <a:lstStyle/>
        <a:p>
          <a:endParaRPr lang="zh-TW" altLang="en-US"/>
        </a:p>
      </dgm:t>
    </dgm:pt>
    <dgm:pt modelId="{626C2126-A76F-476F-B2BE-1910E82D5865}" type="pres">
      <dgm:prSet presAssocID="{4E46E2A9-53BC-40B8-9043-968E549A13E6}" presName="connTx" presStyleLbl="parChTrans1D4" presStyleIdx="2" presStyleCnt="5"/>
      <dgm:spPr/>
      <dgm:t>
        <a:bodyPr/>
        <a:lstStyle/>
        <a:p>
          <a:endParaRPr lang="zh-TW" altLang="en-US"/>
        </a:p>
      </dgm:t>
    </dgm:pt>
    <dgm:pt modelId="{AABFA192-B5D1-4C44-AB8D-863CF7CEFC4B}" type="pres">
      <dgm:prSet presAssocID="{A10944A6-D20A-4582-B8C4-5215B38883C2}" presName="root2" presStyleCnt="0"/>
      <dgm:spPr/>
    </dgm:pt>
    <dgm:pt modelId="{4A3E8F87-9C76-4536-9F5B-BEBD0366E0A5}" type="pres">
      <dgm:prSet presAssocID="{A10944A6-D20A-4582-B8C4-5215B38883C2}" presName="LevelTwoTextNode" presStyleLbl="node4" presStyleIdx="2" presStyleCnt="5" custScaleX="122111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FB6EE8-A1C2-4CF5-915F-9FC5BB0E1E3D}" type="pres">
      <dgm:prSet presAssocID="{A10944A6-D20A-4582-B8C4-5215B38883C2}" presName="level3hierChild" presStyleCnt="0"/>
      <dgm:spPr/>
    </dgm:pt>
    <dgm:pt modelId="{B37D1A8C-43AF-4134-8827-97F74F3A4550}" type="pres">
      <dgm:prSet presAssocID="{BEDCEFD3-7E80-4DFA-9EE5-2491B2DA2599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12415A6B-20B9-41FB-9821-1CC4EDB72620}" type="pres">
      <dgm:prSet presAssocID="{BEDCEFD3-7E80-4DFA-9EE5-2491B2DA2599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2FE33993-486C-49D3-8B21-48CDA72A1D13}" type="pres">
      <dgm:prSet presAssocID="{1C651859-04B3-48FB-B018-1473431F85E6}" presName="root2" presStyleCnt="0"/>
      <dgm:spPr/>
    </dgm:pt>
    <dgm:pt modelId="{50167CDD-4AE7-44A5-9A30-24BD3BC7CD1D}" type="pres">
      <dgm:prSet presAssocID="{1C651859-04B3-48FB-B018-1473431F85E6}" presName="LevelTwoTextNode" presStyleLbl="node2" presStyleIdx="3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961C1F-9738-46B2-BB3C-585BF2784891}" type="pres">
      <dgm:prSet presAssocID="{1C651859-04B3-48FB-B018-1473431F85E6}" presName="level3hierChild" presStyleCnt="0"/>
      <dgm:spPr/>
    </dgm:pt>
    <dgm:pt modelId="{056A4263-7D51-4D55-B8A5-B21F8AC69F91}" type="pres">
      <dgm:prSet presAssocID="{9216AC45-7B2C-467C-8135-821828389325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E738EE64-35BD-41F3-A02E-9580945E9178}" type="pres">
      <dgm:prSet presAssocID="{9216AC45-7B2C-467C-8135-821828389325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C67B505E-E346-4E9B-BAFB-F16941B28E18}" type="pres">
      <dgm:prSet presAssocID="{4C089C4B-68E0-4594-A66C-1772F2A9EAE0}" presName="root2" presStyleCnt="0"/>
      <dgm:spPr/>
    </dgm:pt>
    <dgm:pt modelId="{C72AF47F-2EE4-4EBD-AB0A-15F6D5F88D18}" type="pres">
      <dgm:prSet presAssocID="{4C089C4B-68E0-4594-A66C-1772F2A9EAE0}" presName="LevelTwoTextNode" presStyleLbl="node3" presStyleIdx="3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0E2D951-CAC7-407F-A34C-71D7A75E4713}" type="pres">
      <dgm:prSet presAssocID="{4C089C4B-68E0-4594-A66C-1772F2A9EAE0}" presName="level3hierChild" presStyleCnt="0"/>
      <dgm:spPr/>
    </dgm:pt>
    <dgm:pt modelId="{C5314B7B-5EB8-4D0B-814B-10F428A5708A}" type="pres">
      <dgm:prSet presAssocID="{089680F5-EFA7-47BD-8E09-AF738D353223}" presName="conn2-1" presStyleLbl="parChTrans1D4" presStyleIdx="3" presStyleCnt="5"/>
      <dgm:spPr/>
      <dgm:t>
        <a:bodyPr/>
        <a:lstStyle/>
        <a:p>
          <a:endParaRPr lang="zh-TW" altLang="en-US"/>
        </a:p>
      </dgm:t>
    </dgm:pt>
    <dgm:pt modelId="{1E546CEF-7A45-46C8-B92B-FE0F488101D9}" type="pres">
      <dgm:prSet presAssocID="{089680F5-EFA7-47BD-8E09-AF738D353223}" presName="connTx" presStyleLbl="parChTrans1D4" presStyleIdx="3" presStyleCnt="5"/>
      <dgm:spPr/>
      <dgm:t>
        <a:bodyPr/>
        <a:lstStyle/>
        <a:p>
          <a:endParaRPr lang="zh-TW" altLang="en-US"/>
        </a:p>
      </dgm:t>
    </dgm:pt>
    <dgm:pt modelId="{AD435499-BF47-4194-8401-A68B77256FBE}" type="pres">
      <dgm:prSet presAssocID="{AAF9F4D0-7985-4C53-86D5-DEDE032BCDF3}" presName="root2" presStyleCnt="0"/>
      <dgm:spPr/>
    </dgm:pt>
    <dgm:pt modelId="{E858922F-68C0-44E2-B9CA-589A17822F5D}" type="pres">
      <dgm:prSet presAssocID="{AAF9F4D0-7985-4C53-86D5-DEDE032BCDF3}" presName="LevelTwoTextNode" presStyleLbl="node4" presStyleIdx="3" presStyleCnt="5" custScaleX="122111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FEFBAB-CDA0-415B-B0EC-792AC4387B59}" type="pres">
      <dgm:prSet presAssocID="{AAF9F4D0-7985-4C53-86D5-DEDE032BCDF3}" presName="level3hierChild" presStyleCnt="0"/>
      <dgm:spPr/>
    </dgm:pt>
    <dgm:pt modelId="{51B88AF1-9C74-4A17-B7F3-12781333A6B1}" type="pres">
      <dgm:prSet presAssocID="{16C765C2-A46A-4F41-91A7-56900E8D7E97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DE81D9C5-DDA7-4DB1-8A4D-45EDDEEFFD9D}" type="pres">
      <dgm:prSet presAssocID="{16C765C2-A46A-4F41-91A7-56900E8D7E97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BB1E1182-F252-4281-83C9-5E534F6BC4EB}" type="pres">
      <dgm:prSet presAssocID="{08165742-3551-4344-9894-FD4E842CBB43}" presName="root2" presStyleCnt="0"/>
      <dgm:spPr/>
    </dgm:pt>
    <dgm:pt modelId="{D875C6BA-1ACD-4E57-8D38-7B0C5B6EEEAA}" type="pres">
      <dgm:prSet presAssocID="{08165742-3551-4344-9894-FD4E842CBB43}" presName="LevelTwoTextNode" presStyleLbl="node2" presStyleIdx="4" presStyleCnt="5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CEF02C-CDA1-4D82-A7CD-45109EBA4157}" type="pres">
      <dgm:prSet presAssocID="{08165742-3551-4344-9894-FD4E842CBB43}" presName="level3hierChild" presStyleCnt="0"/>
      <dgm:spPr/>
    </dgm:pt>
    <dgm:pt modelId="{8D1B50F7-A76D-4990-9535-58A6F455908E}" type="pres">
      <dgm:prSet presAssocID="{F67848DA-E6E4-4E2A-A0E9-3582AFDAC45F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80B16779-C668-4DE1-B976-40DBB0EA3197}" type="pres">
      <dgm:prSet presAssocID="{F67848DA-E6E4-4E2A-A0E9-3582AFDAC45F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8DF790F4-B4C5-4341-A393-947C10FB337F}" type="pres">
      <dgm:prSet presAssocID="{EECE3683-5BE4-42ED-A66E-E387716FB48D}" presName="root2" presStyleCnt="0"/>
      <dgm:spPr/>
    </dgm:pt>
    <dgm:pt modelId="{444B282E-5649-40D4-8F75-3D5199435D62}" type="pres">
      <dgm:prSet presAssocID="{EECE3683-5BE4-42ED-A66E-E387716FB48D}" presName="LevelTwoTextNode" presStyleLbl="node3" presStyleIdx="4" presStyleCnt="5" custScaleX="255333" custScaleY="1415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EA6E0B-9D4C-47D9-BDFA-EE70AB5C6C35}" type="pres">
      <dgm:prSet presAssocID="{EECE3683-5BE4-42ED-A66E-E387716FB48D}" presName="level3hierChild" presStyleCnt="0"/>
      <dgm:spPr/>
    </dgm:pt>
    <dgm:pt modelId="{25F651B9-2992-4EAC-88FD-A71A5BAE4646}" type="pres">
      <dgm:prSet presAssocID="{F81A8142-BED7-44A5-821B-8C98B6AA0E5C}" presName="conn2-1" presStyleLbl="parChTrans1D4" presStyleIdx="4" presStyleCnt="5"/>
      <dgm:spPr/>
      <dgm:t>
        <a:bodyPr/>
        <a:lstStyle/>
        <a:p>
          <a:endParaRPr lang="zh-TW" altLang="en-US"/>
        </a:p>
      </dgm:t>
    </dgm:pt>
    <dgm:pt modelId="{0B6F8F6C-E6FE-47E0-A745-44706B497B3E}" type="pres">
      <dgm:prSet presAssocID="{F81A8142-BED7-44A5-821B-8C98B6AA0E5C}" presName="connTx" presStyleLbl="parChTrans1D4" presStyleIdx="4" presStyleCnt="5"/>
      <dgm:spPr/>
      <dgm:t>
        <a:bodyPr/>
        <a:lstStyle/>
        <a:p>
          <a:endParaRPr lang="zh-TW" altLang="en-US"/>
        </a:p>
      </dgm:t>
    </dgm:pt>
    <dgm:pt modelId="{B4718B63-01F3-43E0-977E-7D5BCFA95532}" type="pres">
      <dgm:prSet presAssocID="{8D2BC7EE-6DB5-44D9-B6BC-483EE1F47A50}" presName="root2" presStyleCnt="0"/>
      <dgm:spPr/>
    </dgm:pt>
    <dgm:pt modelId="{6E1F18BA-822C-4054-B50E-7D8B69794EBA}" type="pres">
      <dgm:prSet presAssocID="{8D2BC7EE-6DB5-44D9-B6BC-483EE1F47A50}" presName="LevelTwoTextNode" presStyleLbl="node4" presStyleIdx="4" presStyleCnt="5" custScaleX="123206" custScaleY="1258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0BA68D3-9B6B-46D0-A311-3B797D38DCD7}" type="pres">
      <dgm:prSet presAssocID="{8D2BC7EE-6DB5-44D9-B6BC-483EE1F47A50}" presName="level3hierChild" presStyleCnt="0"/>
      <dgm:spPr/>
    </dgm:pt>
  </dgm:ptLst>
  <dgm:cxnLst>
    <dgm:cxn modelId="{F2579822-8208-423E-857D-6F009EC465C7}" type="presOf" srcId="{F67848DA-E6E4-4E2A-A0E9-3582AFDAC45F}" destId="{80B16779-C668-4DE1-B976-40DBB0EA3197}" srcOrd="1" destOrd="0" presId="urn:microsoft.com/office/officeart/2005/8/layout/hierarchy2"/>
    <dgm:cxn modelId="{3AFBFB4F-7A66-4CAC-BE76-79B2EDB03097}" srcId="{1C651859-04B3-48FB-B018-1473431F85E6}" destId="{4C089C4B-68E0-4594-A66C-1772F2A9EAE0}" srcOrd="0" destOrd="0" parTransId="{9216AC45-7B2C-467C-8135-821828389325}" sibTransId="{DC221C5C-DFE0-4444-BB19-490FCF482936}"/>
    <dgm:cxn modelId="{D35760AF-ED80-4D9A-8BFE-F468DC882FE5}" type="presOf" srcId="{A10944A6-D20A-4582-B8C4-5215B38883C2}" destId="{4A3E8F87-9C76-4536-9F5B-BEBD0366E0A5}" srcOrd="0" destOrd="0" presId="urn:microsoft.com/office/officeart/2005/8/layout/hierarchy2"/>
    <dgm:cxn modelId="{98AA7057-AFCC-4A8C-8DB8-2BC30F989093}" srcId="{22C5A0C2-39A1-47E6-9294-910C44FE0D02}" destId="{A19E3C4C-7EE3-4B91-A8A7-815808F24E25}" srcOrd="0" destOrd="0" parTransId="{5B711597-A5E1-45FF-974D-E4FDB23A8F59}" sibTransId="{4A1F1663-EDD0-47AA-B6DF-E2FF09593C82}"/>
    <dgm:cxn modelId="{EBAA685A-57C8-49AF-A8BB-D57298BAD2AC}" type="presOf" srcId="{16C765C2-A46A-4F41-91A7-56900E8D7E97}" destId="{51B88AF1-9C74-4A17-B7F3-12781333A6B1}" srcOrd="0" destOrd="0" presId="urn:microsoft.com/office/officeart/2005/8/layout/hierarchy2"/>
    <dgm:cxn modelId="{0A27ABB4-9939-421A-8F0D-9967B1CC0754}" srcId="{08165742-3551-4344-9894-FD4E842CBB43}" destId="{EECE3683-5BE4-42ED-A66E-E387716FB48D}" srcOrd="0" destOrd="0" parTransId="{F67848DA-E6E4-4E2A-A0E9-3582AFDAC45F}" sibTransId="{140861DB-8795-4BEB-BCDC-F10520A030D9}"/>
    <dgm:cxn modelId="{72730F0C-C0EC-4D64-ABEE-076D6366E06B}" type="presOf" srcId="{AD1DC115-3313-4A3C-9902-B2687CE12192}" destId="{AAA8EA21-D2CC-4E01-A3DF-61C2ABBE7F6D}" srcOrd="0" destOrd="0" presId="urn:microsoft.com/office/officeart/2005/8/layout/hierarchy2"/>
    <dgm:cxn modelId="{263FD4F2-5702-4363-876E-5A128AEBC82A}" srcId="{D823FC62-BEA3-4B4A-BB91-7DD6B87D96CA}" destId="{3BDE4F24-5112-42B2-BC15-781407247329}" srcOrd="0" destOrd="0" parTransId="{8C5CE7CC-938D-461D-B9F9-D13036342CE6}" sibTransId="{3F78D90B-437C-4414-BF39-6657BFAA7150}"/>
    <dgm:cxn modelId="{93BD4C4D-7F50-44B6-B7CC-8D1AAC427E83}" type="presOf" srcId="{4E46E2A9-53BC-40B8-9043-968E549A13E6}" destId="{C419FDA3-F2DB-40CE-A2A6-B9EBC267D47A}" srcOrd="0" destOrd="0" presId="urn:microsoft.com/office/officeart/2005/8/layout/hierarchy2"/>
    <dgm:cxn modelId="{9A3D3E3E-4613-4EB3-904D-1587D48D7196}" type="presOf" srcId="{8C5CE7CC-938D-461D-B9F9-D13036342CE6}" destId="{47381297-7F25-4A0B-9E27-E3AB8D91FD3C}" srcOrd="1" destOrd="0" presId="urn:microsoft.com/office/officeart/2005/8/layout/hierarchy2"/>
    <dgm:cxn modelId="{614F9073-25BC-4F8C-9F85-0AFD9A2E8F5E}" type="presOf" srcId="{3BDE4F24-5112-42B2-BC15-781407247329}" destId="{CC1D2E8E-D82C-4491-A005-38D6B9A7FB43}" srcOrd="0" destOrd="0" presId="urn:microsoft.com/office/officeart/2005/8/layout/hierarchy2"/>
    <dgm:cxn modelId="{C11CAE01-E3C3-4EA1-8CF8-70E2AD155DBF}" type="presOf" srcId="{BEDCEFD3-7E80-4DFA-9EE5-2491B2DA2599}" destId="{12415A6B-20B9-41FB-9821-1CC4EDB72620}" srcOrd="1" destOrd="0" presId="urn:microsoft.com/office/officeart/2005/8/layout/hierarchy2"/>
    <dgm:cxn modelId="{8E362C5F-A39E-4128-A141-2D18D248478F}" srcId="{AD1DC115-3313-4A3C-9902-B2687CE12192}" destId="{B6EA64E2-2259-4E5F-AE7D-B22E0F80F239}" srcOrd="0" destOrd="0" parTransId="{287B8773-51F3-4E5E-9CBB-D652FA2FF3BC}" sibTransId="{18698DFC-374B-429A-9ECE-CD811610FE71}"/>
    <dgm:cxn modelId="{C06C1CBC-F136-4055-AC9D-C3D7255FF389}" srcId="{EECE3683-5BE4-42ED-A66E-E387716FB48D}" destId="{8D2BC7EE-6DB5-44D9-B6BC-483EE1F47A50}" srcOrd="0" destOrd="0" parTransId="{F81A8142-BED7-44A5-821B-8C98B6AA0E5C}" sibTransId="{AE1836FC-8585-42E3-929E-A257E63BB871}"/>
    <dgm:cxn modelId="{290996C3-4917-45EE-A61F-2FBAC747C680}" type="presOf" srcId="{B49D9735-7259-4C4A-93FB-C28A6606ACD7}" destId="{716D95A5-01E2-47A8-9BDC-455BA8969845}" srcOrd="1" destOrd="0" presId="urn:microsoft.com/office/officeart/2005/8/layout/hierarchy2"/>
    <dgm:cxn modelId="{AE99B4E7-2DC8-4F7B-A03D-D878ACF5929E}" srcId="{6B55984B-B245-49AF-861B-F711FB79704D}" destId="{741CF18C-8682-482C-95B6-A2DE5D103E74}" srcOrd="0" destOrd="0" parTransId="{BBBB89E2-62FD-4C78-8985-73DD9DDAF11C}" sibTransId="{05CD6BD8-EB82-49C7-AAC7-53C5BD2B2835}"/>
    <dgm:cxn modelId="{0F9BCDC9-4509-45FE-B9F7-8422B76EAFFA}" type="presOf" srcId="{6B55984B-B245-49AF-861B-F711FB79704D}" destId="{F8A9C699-7F85-4957-A913-655BB9304B4F}" srcOrd="0" destOrd="0" presId="urn:microsoft.com/office/officeart/2005/8/layout/hierarchy2"/>
    <dgm:cxn modelId="{07FAB10A-DE9E-44FB-9C9D-6EC62AE86F38}" srcId="{4C089C4B-68E0-4594-A66C-1772F2A9EAE0}" destId="{AAF9F4D0-7985-4C53-86D5-DEDE032BCDF3}" srcOrd="0" destOrd="0" parTransId="{089680F5-EFA7-47BD-8E09-AF738D353223}" sibTransId="{9D2045C7-47BF-41C6-90D7-807FA3DBB68A}"/>
    <dgm:cxn modelId="{4940206F-7D70-4C27-B077-F20B84729993}" type="presOf" srcId="{741CF18C-8682-482C-95B6-A2DE5D103E74}" destId="{374A5BA9-9BBD-4C52-AE1B-63E8C933B9D7}" srcOrd="0" destOrd="0" presId="urn:microsoft.com/office/officeart/2005/8/layout/hierarchy2"/>
    <dgm:cxn modelId="{74E065BF-4620-4839-BDA0-A42FE5B0B5FE}" type="presOf" srcId="{F81A8142-BED7-44A5-821B-8C98B6AA0E5C}" destId="{25F651B9-2992-4EAC-88FD-A71A5BAE4646}" srcOrd="0" destOrd="0" presId="urn:microsoft.com/office/officeart/2005/8/layout/hierarchy2"/>
    <dgm:cxn modelId="{E870D67D-B3CD-49FA-BAC4-628AACA38E10}" type="presOf" srcId="{DF0DCE17-9529-43BE-8B61-C0FB8E67133F}" destId="{E9825FA5-4686-4FAE-A63C-4B32BD3BAA90}" srcOrd="1" destOrd="0" presId="urn:microsoft.com/office/officeart/2005/8/layout/hierarchy2"/>
    <dgm:cxn modelId="{BA5C5ACA-C20C-4E3B-9A38-12FFC723106E}" srcId="{741CF18C-8682-482C-95B6-A2DE5D103E74}" destId="{08165742-3551-4344-9894-FD4E842CBB43}" srcOrd="4" destOrd="0" parTransId="{16C765C2-A46A-4F41-91A7-56900E8D7E97}" sibTransId="{05CBC0A7-1635-4156-B7C8-0E890EC2937B}"/>
    <dgm:cxn modelId="{5D41746F-7732-44E3-84FB-4BC9C30519B1}" type="presOf" srcId="{B49D9735-7259-4C4A-93FB-C28A6606ACD7}" destId="{C1D80818-ED9C-4494-A270-20EAAF25D8B9}" srcOrd="0" destOrd="0" presId="urn:microsoft.com/office/officeart/2005/8/layout/hierarchy2"/>
    <dgm:cxn modelId="{0EADAF1E-C722-4324-A9C4-9BE2D37A2690}" type="presOf" srcId="{F67848DA-E6E4-4E2A-A0E9-3582AFDAC45F}" destId="{8D1B50F7-A76D-4990-9535-58A6F455908E}" srcOrd="0" destOrd="0" presId="urn:microsoft.com/office/officeart/2005/8/layout/hierarchy2"/>
    <dgm:cxn modelId="{DE25CA3F-95E9-43C9-9EFA-EAAE8B794429}" srcId="{3BDE4F24-5112-42B2-BC15-781407247329}" destId="{CA6D6813-B7B5-49F8-BFFA-839F2206104A}" srcOrd="0" destOrd="0" parTransId="{045928AE-59BB-4FF3-A0AD-1307041E15FF}" sibTransId="{7635BA0E-1EB0-49C8-86E1-654E63B63CD3}"/>
    <dgm:cxn modelId="{E6934079-DEC8-41CC-929D-D7E409642CD4}" type="presOf" srcId="{089680F5-EFA7-47BD-8E09-AF738D353223}" destId="{C5314B7B-5EB8-4D0B-814B-10F428A5708A}" srcOrd="0" destOrd="0" presId="urn:microsoft.com/office/officeart/2005/8/layout/hierarchy2"/>
    <dgm:cxn modelId="{F53AA78E-FFB8-4E10-A85A-6EA79B533F5F}" type="presOf" srcId="{045928AE-59BB-4FF3-A0AD-1307041E15FF}" destId="{E56F1939-3969-4B1B-A6DC-A8535A222454}" srcOrd="0" destOrd="0" presId="urn:microsoft.com/office/officeart/2005/8/layout/hierarchy2"/>
    <dgm:cxn modelId="{4CF0FCEE-05EB-497C-83D9-675B16425BA3}" type="presOf" srcId="{1C651859-04B3-48FB-B018-1473431F85E6}" destId="{50167CDD-4AE7-44A5-9A30-24BD3BC7CD1D}" srcOrd="0" destOrd="0" presId="urn:microsoft.com/office/officeart/2005/8/layout/hierarchy2"/>
    <dgm:cxn modelId="{146FE976-9636-4618-BF21-BF4A374BC4A7}" type="presOf" srcId="{DF0DCE17-9529-43BE-8B61-C0FB8E67133F}" destId="{503641AA-BA61-4D49-897B-C33FEF5BC039}" srcOrd="0" destOrd="0" presId="urn:microsoft.com/office/officeart/2005/8/layout/hierarchy2"/>
    <dgm:cxn modelId="{4FABC128-D77E-4A7C-A893-FDB57ACD193A}" type="presOf" srcId="{B6EA64E2-2259-4E5F-AE7D-B22E0F80F239}" destId="{619ABA8A-378E-4E7E-B287-9879C85982E4}" srcOrd="0" destOrd="0" presId="urn:microsoft.com/office/officeart/2005/8/layout/hierarchy2"/>
    <dgm:cxn modelId="{20331452-6140-47FB-B339-7D93E75F3312}" srcId="{741CF18C-8682-482C-95B6-A2DE5D103E74}" destId="{AD1DC115-3313-4A3C-9902-B2687CE12192}" srcOrd="2" destOrd="0" parTransId="{B49D9735-7259-4C4A-93FB-C28A6606ACD7}" sibTransId="{CEA4C99A-8306-4B3D-BA60-E7575AA133BB}"/>
    <dgm:cxn modelId="{D6E147DB-5846-492B-975C-992C7472EF6A}" type="presOf" srcId="{F81A8142-BED7-44A5-821B-8C98B6AA0E5C}" destId="{0B6F8F6C-E6FE-47E0-A745-44706B497B3E}" srcOrd="1" destOrd="0" presId="urn:microsoft.com/office/officeart/2005/8/layout/hierarchy2"/>
    <dgm:cxn modelId="{4290CFBC-7F4F-46C2-8D3A-309D94887D2D}" type="presOf" srcId="{CA6D6813-B7B5-49F8-BFFA-839F2206104A}" destId="{35B6AF94-DD51-4E09-9C35-8B259B33D497}" srcOrd="0" destOrd="0" presId="urn:microsoft.com/office/officeart/2005/8/layout/hierarchy2"/>
    <dgm:cxn modelId="{721728A4-E91D-4516-B674-1B01F6C7A6D3}" type="presOf" srcId="{9216AC45-7B2C-467C-8135-821828389325}" destId="{E738EE64-35BD-41F3-A02E-9580945E9178}" srcOrd="1" destOrd="0" presId="urn:microsoft.com/office/officeart/2005/8/layout/hierarchy2"/>
    <dgm:cxn modelId="{15D5A051-506B-47C2-A355-D209E01CD575}" srcId="{B6EA64E2-2259-4E5F-AE7D-B22E0F80F239}" destId="{A10944A6-D20A-4582-B8C4-5215B38883C2}" srcOrd="0" destOrd="0" parTransId="{4E46E2A9-53BC-40B8-9043-968E549A13E6}" sibTransId="{4802E7A5-825D-48E8-A4A1-84BD2160F9D6}"/>
    <dgm:cxn modelId="{A4B13B4A-E24C-45D0-8EF3-02F0B41CF65F}" type="presOf" srcId="{287B8773-51F3-4E5E-9CBB-D652FA2FF3BC}" destId="{681BFE68-4D4F-4246-83D7-4D64923FFE99}" srcOrd="1" destOrd="0" presId="urn:microsoft.com/office/officeart/2005/8/layout/hierarchy2"/>
    <dgm:cxn modelId="{10E00C83-A869-4BBA-AD8B-7B0E4C640672}" type="presOf" srcId="{AAF9F4D0-7985-4C53-86D5-DEDE032BCDF3}" destId="{E858922F-68C0-44E2-B9CA-589A17822F5D}" srcOrd="0" destOrd="0" presId="urn:microsoft.com/office/officeart/2005/8/layout/hierarchy2"/>
    <dgm:cxn modelId="{D177455C-5CCD-4AA7-9631-0882CE15A90B}" type="presOf" srcId="{5B711597-A5E1-45FF-974D-E4FDB23A8F59}" destId="{387180B3-5F25-4D31-8F4E-43E948795712}" srcOrd="1" destOrd="0" presId="urn:microsoft.com/office/officeart/2005/8/layout/hierarchy2"/>
    <dgm:cxn modelId="{7368DD0F-79A4-426D-BD95-40A18717711D}" type="presOf" srcId="{BEDCEFD3-7E80-4DFA-9EE5-2491B2DA2599}" destId="{B37D1A8C-43AF-4134-8827-97F74F3A4550}" srcOrd="0" destOrd="0" presId="urn:microsoft.com/office/officeart/2005/8/layout/hierarchy2"/>
    <dgm:cxn modelId="{87900DC6-832A-48C9-8F23-79EF779E43C8}" srcId="{741CF18C-8682-482C-95B6-A2DE5D103E74}" destId="{1C651859-04B3-48FB-B018-1473431F85E6}" srcOrd="3" destOrd="0" parTransId="{BEDCEFD3-7E80-4DFA-9EE5-2491B2DA2599}" sibTransId="{2B7E317D-C13E-4912-83ED-76BB024267A3}"/>
    <dgm:cxn modelId="{D88728C7-712D-4E12-93B2-B8227AD20EBE}" type="presOf" srcId="{22C5A0C2-39A1-47E6-9294-910C44FE0D02}" destId="{CF51095A-4BCD-46F9-80AA-107346350DFA}" srcOrd="0" destOrd="0" presId="urn:microsoft.com/office/officeart/2005/8/layout/hierarchy2"/>
    <dgm:cxn modelId="{0679B80F-9854-4F38-887F-F51F3C2FAA93}" type="presOf" srcId="{4E46E2A9-53BC-40B8-9043-968E549A13E6}" destId="{626C2126-A76F-476F-B2BE-1910E82D5865}" srcOrd="1" destOrd="0" presId="urn:microsoft.com/office/officeart/2005/8/layout/hierarchy2"/>
    <dgm:cxn modelId="{DF760862-E6B4-4486-9B3C-157820B8E79C}" type="presOf" srcId="{47439A29-DE88-4F1B-AF90-64D8285C3E86}" destId="{9DD6135D-1CF2-4E42-BFA7-E44253F793CF}" srcOrd="1" destOrd="0" presId="urn:microsoft.com/office/officeart/2005/8/layout/hierarchy2"/>
    <dgm:cxn modelId="{09EBAAA1-ED48-49AD-B554-092E6CE6350D}" type="presOf" srcId="{089680F5-EFA7-47BD-8E09-AF738D353223}" destId="{1E546CEF-7A45-46C8-B92B-FE0F488101D9}" srcOrd="1" destOrd="0" presId="urn:microsoft.com/office/officeart/2005/8/layout/hierarchy2"/>
    <dgm:cxn modelId="{A0D7E134-1D15-4ACB-A3D0-ED9867524348}" srcId="{741CF18C-8682-482C-95B6-A2DE5D103E74}" destId="{D823FC62-BEA3-4B4A-BB91-7DD6B87D96CA}" srcOrd="0" destOrd="0" parTransId="{47439A29-DE88-4F1B-AF90-64D8285C3E86}" sibTransId="{3B39F9DE-1936-462D-AD32-102DD9DDEE0C}"/>
    <dgm:cxn modelId="{31411299-EDF0-4869-BB68-4B70043898EC}" type="presOf" srcId="{EECE3683-5BE4-42ED-A66E-E387716FB48D}" destId="{444B282E-5649-40D4-8F75-3D5199435D62}" srcOrd="0" destOrd="0" presId="urn:microsoft.com/office/officeart/2005/8/layout/hierarchy2"/>
    <dgm:cxn modelId="{C520E004-EE66-47A2-8A8D-A95BD965EB9B}" type="presOf" srcId="{8D2BC7EE-6DB5-44D9-B6BC-483EE1F47A50}" destId="{6E1F18BA-822C-4054-B50E-7D8B69794EBA}" srcOrd="0" destOrd="0" presId="urn:microsoft.com/office/officeart/2005/8/layout/hierarchy2"/>
    <dgm:cxn modelId="{8DA0F100-A04E-4711-9226-F3AF441AA116}" type="presOf" srcId="{5B711597-A5E1-45FF-974D-E4FDB23A8F59}" destId="{E8A6976F-C0A2-4487-AA17-CC02DCD8DCCD}" srcOrd="0" destOrd="0" presId="urn:microsoft.com/office/officeart/2005/8/layout/hierarchy2"/>
    <dgm:cxn modelId="{A6558B1A-A2C9-45AE-89A3-036B5677C092}" type="presOf" srcId="{A19E3C4C-7EE3-4B91-A8A7-815808F24E25}" destId="{A8531258-CB2A-4EF7-B4E5-B92B159C9376}" srcOrd="0" destOrd="0" presId="urn:microsoft.com/office/officeart/2005/8/layout/hierarchy2"/>
    <dgm:cxn modelId="{7DEDFEC0-5E46-47E6-81E1-49C0F27F9D4F}" type="presOf" srcId="{47439A29-DE88-4F1B-AF90-64D8285C3E86}" destId="{85C90827-4A5E-4A73-8566-5AB7771C6C2A}" srcOrd="0" destOrd="0" presId="urn:microsoft.com/office/officeart/2005/8/layout/hierarchy2"/>
    <dgm:cxn modelId="{C372A988-ECFD-48FF-B121-6355927E781D}" type="presOf" srcId="{998E6F8B-3E0B-4E85-8800-76C02C24DC83}" destId="{5E2598EC-1C0F-4D4B-97F2-8B5D047513F1}" srcOrd="0" destOrd="0" presId="urn:microsoft.com/office/officeart/2005/8/layout/hierarchy2"/>
    <dgm:cxn modelId="{D9CAD8B7-C8A7-4AB2-B7C4-7B6EB8A22B34}" srcId="{A19E3C4C-7EE3-4B91-A8A7-815808F24E25}" destId="{C392B0FA-3EB8-4BD8-8DE0-153BF955CD30}" srcOrd="0" destOrd="0" parTransId="{DF0DCE17-9529-43BE-8B61-C0FB8E67133F}" sibTransId="{01DDAF8A-CF02-4C10-B4D0-737AC478005E}"/>
    <dgm:cxn modelId="{43C938D7-0F89-4CA6-9E69-64EFDE67BF9C}" type="presOf" srcId="{998E6F8B-3E0B-4E85-8800-76C02C24DC83}" destId="{808E8800-FF84-47D9-8D4A-F746A476FAEB}" srcOrd="1" destOrd="0" presId="urn:microsoft.com/office/officeart/2005/8/layout/hierarchy2"/>
    <dgm:cxn modelId="{DBD7396A-71A1-4164-A721-6A66FFE9DDE9}" type="presOf" srcId="{D823FC62-BEA3-4B4A-BB91-7DD6B87D96CA}" destId="{E32C50FB-491F-4FCC-91C3-07ABF59735BF}" srcOrd="0" destOrd="0" presId="urn:microsoft.com/office/officeart/2005/8/layout/hierarchy2"/>
    <dgm:cxn modelId="{2F1B01F5-1408-4C63-992D-97BEDF3ECA73}" type="presOf" srcId="{C392B0FA-3EB8-4BD8-8DE0-153BF955CD30}" destId="{B6DEDE0B-7228-4AFE-A18D-A7DA265220FE}" srcOrd="0" destOrd="0" presId="urn:microsoft.com/office/officeart/2005/8/layout/hierarchy2"/>
    <dgm:cxn modelId="{F355641E-E0C9-456B-9681-48E8B2D71C41}" type="presOf" srcId="{9216AC45-7B2C-467C-8135-821828389325}" destId="{056A4263-7D51-4D55-B8A5-B21F8AC69F91}" srcOrd="0" destOrd="0" presId="urn:microsoft.com/office/officeart/2005/8/layout/hierarchy2"/>
    <dgm:cxn modelId="{0F3D3A55-2D4E-44DD-96BA-0FD434E6238F}" type="presOf" srcId="{4C089C4B-68E0-4594-A66C-1772F2A9EAE0}" destId="{C72AF47F-2EE4-4EBD-AB0A-15F6D5F88D18}" srcOrd="0" destOrd="0" presId="urn:microsoft.com/office/officeart/2005/8/layout/hierarchy2"/>
    <dgm:cxn modelId="{917A3A0A-2BDB-47CB-B3F4-09BCCCD438B0}" type="presOf" srcId="{08165742-3551-4344-9894-FD4E842CBB43}" destId="{D875C6BA-1ACD-4E57-8D38-7B0C5B6EEEAA}" srcOrd="0" destOrd="0" presId="urn:microsoft.com/office/officeart/2005/8/layout/hierarchy2"/>
    <dgm:cxn modelId="{9F4C9DF9-F75C-4581-B987-14FFBA9F9F9C}" type="presOf" srcId="{16C765C2-A46A-4F41-91A7-56900E8D7E97}" destId="{DE81D9C5-DDA7-4DB1-8A4D-45EDDEEFFD9D}" srcOrd="1" destOrd="0" presId="urn:microsoft.com/office/officeart/2005/8/layout/hierarchy2"/>
    <dgm:cxn modelId="{608264C3-4416-47CE-82AA-A2EE36539FC9}" type="presOf" srcId="{287B8773-51F3-4E5E-9CBB-D652FA2FF3BC}" destId="{EB23303A-9BBA-4A78-9A55-493B701C393E}" srcOrd="0" destOrd="0" presId="urn:microsoft.com/office/officeart/2005/8/layout/hierarchy2"/>
    <dgm:cxn modelId="{90FFEFDE-3307-4BC4-A6F9-D9A590DD6650}" srcId="{741CF18C-8682-482C-95B6-A2DE5D103E74}" destId="{22C5A0C2-39A1-47E6-9294-910C44FE0D02}" srcOrd="1" destOrd="0" parTransId="{998E6F8B-3E0B-4E85-8800-76C02C24DC83}" sibTransId="{45011081-78CC-43BD-8E2F-88F2ED2C760F}"/>
    <dgm:cxn modelId="{84A802E4-313E-427A-8018-F591F3C128EE}" type="presOf" srcId="{8C5CE7CC-938D-461D-B9F9-D13036342CE6}" destId="{C22AC9B0-7A6E-4B0A-938D-AB278D5E410A}" srcOrd="0" destOrd="0" presId="urn:microsoft.com/office/officeart/2005/8/layout/hierarchy2"/>
    <dgm:cxn modelId="{1F0CDFBA-71F2-4C1C-B8C0-D8B9A9A7F7E5}" type="presOf" srcId="{045928AE-59BB-4FF3-A0AD-1307041E15FF}" destId="{AE757873-06FE-469F-A3D5-2267D191C0AC}" srcOrd="1" destOrd="0" presId="urn:microsoft.com/office/officeart/2005/8/layout/hierarchy2"/>
    <dgm:cxn modelId="{7E9B7CFE-D605-41AD-9AB9-9747B7BEDAF7}" type="presParOf" srcId="{F8A9C699-7F85-4957-A913-655BB9304B4F}" destId="{C6235283-7448-4AD3-B9E5-F45ED106E015}" srcOrd="0" destOrd="0" presId="urn:microsoft.com/office/officeart/2005/8/layout/hierarchy2"/>
    <dgm:cxn modelId="{E3E50A27-1BE9-4D80-ADB2-C8A052BD78E5}" type="presParOf" srcId="{C6235283-7448-4AD3-B9E5-F45ED106E015}" destId="{374A5BA9-9BBD-4C52-AE1B-63E8C933B9D7}" srcOrd="0" destOrd="0" presId="urn:microsoft.com/office/officeart/2005/8/layout/hierarchy2"/>
    <dgm:cxn modelId="{623B0C99-1AE5-44AC-9AF2-90ED7CAE3F3F}" type="presParOf" srcId="{C6235283-7448-4AD3-B9E5-F45ED106E015}" destId="{43816ADD-EB49-43B9-9EA7-35612B55632E}" srcOrd="1" destOrd="0" presId="urn:microsoft.com/office/officeart/2005/8/layout/hierarchy2"/>
    <dgm:cxn modelId="{7B9E6F69-7072-41D2-BDE6-DF3E6A3B31AF}" type="presParOf" srcId="{43816ADD-EB49-43B9-9EA7-35612B55632E}" destId="{85C90827-4A5E-4A73-8566-5AB7771C6C2A}" srcOrd="0" destOrd="0" presId="urn:microsoft.com/office/officeart/2005/8/layout/hierarchy2"/>
    <dgm:cxn modelId="{EC76C030-7B87-4033-9C42-1A99EFC63F1E}" type="presParOf" srcId="{85C90827-4A5E-4A73-8566-5AB7771C6C2A}" destId="{9DD6135D-1CF2-4E42-BFA7-E44253F793CF}" srcOrd="0" destOrd="0" presId="urn:microsoft.com/office/officeart/2005/8/layout/hierarchy2"/>
    <dgm:cxn modelId="{46570C4C-056B-4D0A-9C24-4F9355F87E34}" type="presParOf" srcId="{43816ADD-EB49-43B9-9EA7-35612B55632E}" destId="{4DEE0C05-B79B-40A4-B627-C3CF6578683A}" srcOrd="1" destOrd="0" presId="urn:microsoft.com/office/officeart/2005/8/layout/hierarchy2"/>
    <dgm:cxn modelId="{760EF076-4D98-4D73-83BE-B93CD0F6A395}" type="presParOf" srcId="{4DEE0C05-B79B-40A4-B627-C3CF6578683A}" destId="{E32C50FB-491F-4FCC-91C3-07ABF59735BF}" srcOrd="0" destOrd="0" presId="urn:microsoft.com/office/officeart/2005/8/layout/hierarchy2"/>
    <dgm:cxn modelId="{6BB8792A-A5B6-4AE8-81C3-1BA1862487B2}" type="presParOf" srcId="{4DEE0C05-B79B-40A4-B627-C3CF6578683A}" destId="{B75A7095-A7A2-45F9-9FD3-53905FB00BCE}" srcOrd="1" destOrd="0" presId="urn:microsoft.com/office/officeart/2005/8/layout/hierarchy2"/>
    <dgm:cxn modelId="{17E7217E-D15F-4085-A9CF-A33C16D17535}" type="presParOf" srcId="{B75A7095-A7A2-45F9-9FD3-53905FB00BCE}" destId="{C22AC9B0-7A6E-4B0A-938D-AB278D5E410A}" srcOrd="0" destOrd="0" presId="urn:microsoft.com/office/officeart/2005/8/layout/hierarchy2"/>
    <dgm:cxn modelId="{6047875D-5BC5-446D-98C7-2C75A3269D85}" type="presParOf" srcId="{C22AC9B0-7A6E-4B0A-938D-AB278D5E410A}" destId="{47381297-7F25-4A0B-9E27-E3AB8D91FD3C}" srcOrd="0" destOrd="0" presId="urn:microsoft.com/office/officeart/2005/8/layout/hierarchy2"/>
    <dgm:cxn modelId="{0B02B9F3-B490-4180-BEDD-1CD631193A28}" type="presParOf" srcId="{B75A7095-A7A2-45F9-9FD3-53905FB00BCE}" destId="{563FF8AB-BDCC-4B95-8939-0C2DB2E98E7E}" srcOrd="1" destOrd="0" presId="urn:microsoft.com/office/officeart/2005/8/layout/hierarchy2"/>
    <dgm:cxn modelId="{9F7E8C5B-CF6B-42B8-961C-2D402609D515}" type="presParOf" srcId="{563FF8AB-BDCC-4B95-8939-0C2DB2E98E7E}" destId="{CC1D2E8E-D82C-4491-A005-38D6B9A7FB43}" srcOrd="0" destOrd="0" presId="urn:microsoft.com/office/officeart/2005/8/layout/hierarchy2"/>
    <dgm:cxn modelId="{5A3C7CED-0BA0-4AFD-8E03-5D9848C0415A}" type="presParOf" srcId="{563FF8AB-BDCC-4B95-8939-0C2DB2E98E7E}" destId="{DE6C7159-B2AD-49CD-9355-1E96215CF368}" srcOrd="1" destOrd="0" presId="urn:microsoft.com/office/officeart/2005/8/layout/hierarchy2"/>
    <dgm:cxn modelId="{5848EAE1-1B0F-44FF-819F-199CD493B868}" type="presParOf" srcId="{DE6C7159-B2AD-49CD-9355-1E96215CF368}" destId="{E56F1939-3969-4B1B-A6DC-A8535A222454}" srcOrd="0" destOrd="0" presId="urn:microsoft.com/office/officeart/2005/8/layout/hierarchy2"/>
    <dgm:cxn modelId="{0EC9BFAC-C756-45BC-A76B-92E42E751382}" type="presParOf" srcId="{E56F1939-3969-4B1B-A6DC-A8535A222454}" destId="{AE757873-06FE-469F-A3D5-2267D191C0AC}" srcOrd="0" destOrd="0" presId="urn:microsoft.com/office/officeart/2005/8/layout/hierarchy2"/>
    <dgm:cxn modelId="{9E5D188F-5B9A-410B-A788-6450895E56AA}" type="presParOf" srcId="{DE6C7159-B2AD-49CD-9355-1E96215CF368}" destId="{4519726F-8D94-4459-91CF-F94A81B11DAC}" srcOrd="1" destOrd="0" presId="urn:microsoft.com/office/officeart/2005/8/layout/hierarchy2"/>
    <dgm:cxn modelId="{9F3FBC2C-8195-47FE-9DFF-E9A63E631A22}" type="presParOf" srcId="{4519726F-8D94-4459-91CF-F94A81B11DAC}" destId="{35B6AF94-DD51-4E09-9C35-8B259B33D497}" srcOrd="0" destOrd="0" presId="urn:microsoft.com/office/officeart/2005/8/layout/hierarchy2"/>
    <dgm:cxn modelId="{C631DDE8-1BAD-447E-A054-B98D7412E677}" type="presParOf" srcId="{4519726F-8D94-4459-91CF-F94A81B11DAC}" destId="{C3EB49F6-03E5-4F8E-9F03-FF739CA4E0BA}" srcOrd="1" destOrd="0" presId="urn:microsoft.com/office/officeart/2005/8/layout/hierarchy2"/>
    <dgm:cxn modelId="{978A6DFD-DCDB-4BA1-B4FC-B330F2327DFC}" type="presParOf" srcId="{43816ADD-EB49-43B9-9EA7-35612B55632E}" destId="{5E2598EC-1C0F-4D4B-97F2-8B5D047513F1}" srcOrd="2" destOrd="0" presId="urn:microsoft.com/office/officeart/2005/8/layout/hierarchy2"/>
    <dgm:cxn modelId="{B261D780-B689-41E5-BC29-F50E2B8820B1}" type="presParOf" srcId="{5E2598EC-1C0F-4D4B-97F2-8B5D047513F1}" destId="{808E8800-FF84-47D9-8D4A-F746A476FAEB}" srcOrd="0" destOrd="0" presId="urn:microsoft.com/office/officeart/2005/8/layout/hierarchy2"/>
    <dgm:cxn modelId="{5B3E9D11-9F67-471A-B791-84C7E07CFFC8}" type="presParOf" srcId="{43816ADD-EB49-43B9-9EA7-35612B55632E}" destId="{47DFE16C-72EC-4440-A5A0-3274CCD0DE96}" srcOrd="3" destOrd="0" presId="urn:microsoft.com/office/officeart/2005/8/layout/hierarchy2"/>
    <dgm:cxn modelId="{550471D2-E469-4153-B8F0-4D0079CA1673}" type="presParOf" srcId="{47DFE16C-72EC-4440-A5A0-3274CCD0DE96}" destId="{CF51095A-4BCD-46F9-80AA-107346350DFA}" srcOrd="0" destOrd="0" presId="urn:microsoft.com/office/officeart/2005/8/layout/hierarchy2"/>
    <dgm:cxn modelId="{FE825A00-DFE9-4AAA-B25E-2E195B871E37}" type="presParOf" srcId="{47DFE16C-72EC-4440-A5A0-3274CCD0DE96}" destId="{188E080C-74B2-42F4-951D-B5AE2B599866}" srcOrd="1" destOrd="0" presId="urn:microsoft.com/office/officeart/2005/8/layout/hierarchy2"/>
    <dgm:cxn modelId="{60BACC61-11A5-4B1A-952A-91076BBCA74A}" type="presParOf" srcId="{188E080C-74B2-42F4-951D-B5AE2B599866}" destId="{E8A6976F-C0A2-4487-AA17-CC02DCD8DCCD}" srcOrd="0" destOrd="0" presId="urn:microsoft.com/office/officeart/2005/8/layout/hierarchy2"/>
    <dgm:cxn modelId="{256E4846-61CE-4353-B28D-C3B60BE7094C}" type="presParOf" srcId="{E8A6976F-C0A2-4487-AA17-CC02DCD8DCCD}" destId="{387180B3-5F25-4D31-8F4E-43E948795712}" srcOrd="0" destOrd="0" presId="urn:microsoft.com/office/officeart/2005/8/layout/hierarchy2"/>
    <dgm:cxn modelId="{4CC3A17A-A213-4070-8C95-C45A86240756}" type="presParOf" srcId="{188E080C-74B2-42F4-951D-B5AE2B599866}" destId="{D2751C92-3A23-4D53-BAFF-02CA89B91238}" srcOrd="1" destOrd="0" presId="urn:microsoft.com/office/officeart/2005/8/layout/hierarchy2"/>
    <dgm:cxn modelId="{B9A1A27C-F0A0-4634-8B51-5181CFA07E69}" type="presParOf" srcId="{D2751C92-3A23-4D53-BAFF-02CA89B91238}" destId="{A8531258-CB2A-4EF7-B4E5-B92B159C9376}" srcOrd="0" destOrd="0" presId="urn:microsoft.com/office/officeart/2005/8/layout/hierarchy2"/>
    <dgm:cxn modelId="{7F58165D-1C41-4029-AFA8-55B52D8C4D58}" type="presParOf" srcId="{D2751C92-3A23-4D53-BAFF-02CA89B91238}" destId="{7A3FA2C9-01D5-4025-8BE5-CAFE73D8481A}" srcOrd="1" destOrd="0" presId="urn:microsoft.com/office/officeart/2005/8/layout/hierarchy2"/>
    <dgm:cxn modelId="{49A2DE98-E87B-4CDD-9861-CE717D2FA7D7}" type="presParOf" srcId="{7A3FA2C9-01D5-4025-8BE5-CAFE73D8481A}" destId="{503641AA-BA61-4D49-897B-C33FEF5BC039}" srcOrd="0" destOrd="0" presId="urn:microsoft.com/office/officeart/2005/8/layout/hierarchy2"/>
    <dgm:cxn modelId="{97F50785-B4CF-4100-804E-4A29A2C19B66}" type="presParOf" srcId="{503641AA-BA61-4D49-897B-C33FEF5BC039}" destId="{E9825FA5-4686-4FAE-A63C-4B32BD3BAA90}" srcOrd="0" destOrd="0" presId="urn:microsoft.com/office/officeart/2005/8/layout/hierarchy2"/>
    <dgm:cxn modelId="{5630892F-B723-45D7-9C8B-D23E6109C776}" type="presParOf" srcId="{7A3FA2C9-01D5-4025-8BE5-CAFE73D8481A}" destId="{460F3D62-712D-483A-82A5-BFD91A8C1920}" srcOrd="1" destOrd="0" presId="urn:microsoft.com/office/officeart/2005/8/layout/hierarchy2"/>
    <dgm:cxn modelId="{C47A0B36-B15E-4292-89D6-D846D5466FA0}" type="presParOf" srcId="{460F3D62-712D-483A-82A5-BFD91A8C1920}" destId="{B6DEDE0B-7228-4AFE-A18D-A7DA265220FE}" srcOrd="0" destOrd="0" presId="urn:microsoft.com/office/officeart/2005/8/layout/hierarchy2"/>
    <dgm:cxn modelId="{2A7F07C2-68C6-43ED-A9CA-87A85CE78511}" type="presParOf" srcId="{460F3D62-712D-483A-82A5-BFD91A8C1920}" destId="{2CFD161C-0FD5-415F-9A92-9F00FC09C043}" srcOrd="1" destOrd="0" presId="urn:microsoft.com/office/officeart/2005/8/layout/hierarchy2"/>
    <dgm:cxn modelId="{1FCBBB45-B370-47DF-9ADD-B8B2D05B1AE9}" type="presParOf" srcId="{43816ADD-EB49-43B9-9EA7-35612B55632E}" destId="{C1D80818-ED9C-4494-A270-20EAAF25D8B9}" srcOrd="4" destOrd="0" presId="urn:microsoft.com/office/officeart/2005/8/layout/hierarchy2"/>
    <dgm:cxn modelId="{13B44579-B1D5-4BCE-9E40-060658AE0AEE}" type="presParOf" srcId="{C1D80818-ED9C-4494-A270-20EAAF25D8B9}" destId="{716D95A5-01E2-47A8-9BDC-455BA8969845}" srcOrd="0" destOrd="0" presId="urn:microsoft.com/office/officeart/2005/8/layout/hierarchy2"/>
    <dgm:cxn modelId="{29AC921A-1785-4127-81E8-F1928387A085}" type="presParOf" srcId="{43816ADD-EB49-43B9-9EA7-35612B55632E}" destId="{921A50BF-AAB0-4281-9BBF-5BF62E9747E3}" srcOrd="5" destOrd="0" presId="urn:microsoft.com/office/officeart/2005/8/layout/hierarchy2"/>
    <dgm:cxn modelId="{298B4A55-04FF-4A17-A4D6-841BDFD814C9}" type="presParOf" srcId="{921A50BF-AAB0-4281-9BBF-5BF62E9747E3}" destId="{AAA8EA21-D2CC-4E01-A3DF-61C2ABBE7F6D}" srcOrd="0" destOrd="0" presId="urn:microsoft.com/office/officeart/2005/8/layout/hierarchy2"/>
    <dgm:cxn modelId="{EA6C7410-8DC8-433B-878D-42BF1E5C84EF}" type="presParOf" srcId="{921A50BF-AAB0-4281-9BBF-5BF62E9747E3}" destId="{2CF2D680-6915-4942-8CF3-92C9ABE23E58}" srcOrd="1" destOrd="0" presId="urn:microsoft.com/office/officeart/2005/8/layout/hierarchy2"/>
    <dgm:cxn modelId="{E9EA982D-8802-4D40-802D-93CBCCAE734E}" type="presParOf" srcId="{2CF2D680-6915-4942-8CF3-92C9ABE23E58}" destId="{EB23303A-9BBA-4A78-9A55-493B701C393E}" srcOrd="0" destOrd="0" presId="urn:microsoft.com/office/officeart/2005/8/layout/hierarchy2"/>
    <dgm:cxn modelId="{C215714D-F287-4227-9B46-F99102A3D351}" type="presParOf" srcId="{EB23303A-9BBA-4A78-9A55-493B701C393E}" destId="{681BFE68-4D4F-4246-83D7-4D64923FFE99}" srcOrd="0" destOrd="0" presId="urn:microsoft.com/office/officeart/2005/8/layout/hierarchy2"/>
    <dgm:cxn modelId="{1126E8AA-46F1-489F-B0D5-8C1115305217}" type="presParOf" srcId="{2CF2D680-6915-4942-8CF3-92C9ABE23E58}" destId="{F51FFCC6-B997-4F70-BD0E-E58AD6B866E0}" srcOrd="1" destOrd="0" presId="urn:microsoft.com/office/officeart/2005/8/layout/hierarchy2"/>
    <dgm:cxn modelId="{3B7FB6DB-592D-4889-B476-4F8367607AD7}" type="presParOf" srcId="{F51FFCC6-B997-4F70-BD0E-E58AD6B866E0}" destId="{619ABA8A-378E-4E7E-B287-9879C85982E4}" srcOrd="0" destOrd="0" presId="urn:microsoft.com/office/officeart/2005/8/layout/hierarchy2"/>
    <dgm:cxn modelId="{3788FA41-1E23-4F7A-AA2D-CC6282F236ED}" type="presParOf" srcId="{F51FFCC6-B997-4F70-BD0E-E58AD6B866E0}" destId="{7D1E2E7E-DFF2-49E5-8BAA-A9F73CF110D5}" srcOrd="1" destOrd="0" presId="urn:microsoft.com/office/officeart/2005/8/layout/hierarchy2"/>
    <dgm:cxn modelId="{6AB7FF88-B07F-4E4A-9EFE-FE2E5BA267ED}" type="presParOf" srcId="{7D1E2E7E-DFF2-49E5-8BAA-A9F73CF110D5}" destId="{C419FDA3-F2DB-40CE-A2A6-B9EBC267D47A}" srcOrd="0" destOrd="0" presId="urn:microsoft.com/office/officeart/2005/8/layout/hierarchy2"/>
    <dgm:cxn modelId="{D1B21330-D2DF-4595-9F7C-410178EA44F7}" type="presParOf" srcId="{C419FDA3-F2DB-40CE-A2A6-B9EBC267D47A}" destId="{626C2126-A76F-476F-B2BE-1910E82D5865}" srcOrd="0" destOrd="0" presId="urn:microsoft.com/office/officeart/2005/8/layout/hierarchy2"/>
    <dgm:cxn modelId="{F714C68D-4E15-439B-8897-384BA75448E2}" type="presParOf" srcId="{7D1E2E7E-DFF2-49E5-8BAA-A9F73CF110D5}" destId="{AABFA192-B5D1-4C44-AB8D-863CF7CEFC4B}" srcOrd="1" destOrd="0" presId="urn:microsoft.com/office/officeart/2005/8/layout/hierarchy2"/>
    <dgm:cxn modelId="{7CE791B9-1DA3-4F12-9C02-C1C79F2561CF}" type="presParOf" srcId="{AABFA192-B5D1-4C44-AB8D-863CF7CEFC4B}" destId="{4A3E8F87-9C76-4536-9F5B-BEBD0366E0A5}" srcOrd="0" destOrd="0" presId="urn:microsoft.com/office/officeart/2005/8/layout/hierarchy2"/>
    <dgm:cxn modelId="{157EBB3F-69CE-41FE-A22E-F0AE4CFFC7F7}" type="presParOf" srcId="{AABFA192-B5D1-4C44-AB8D-863CF7CEFC4B}" destId="{B2FB6EE8-A1C2-4CF5-915F-9FC5BB0E1E3D}" srcOrd="1" destOrd="0" presId="urn:microsoft.com/office/officeart/2005/8/layout/hierarchy2"/>
    <dgm:cxn modelId="{A5FB90F4-A9C7-463B-8BD1-FB2FB7A58645}" type="presParOf" srcId="{43816ADD-EB49-43B9-9EA7-35612B55632E}" destId="{B37D1A8C-43AF-4134-8827-97F74F3A4550}" srcOrd="6" destOrd="0" presId="urn:microsoft.com/office/officeart/2005/8/layout/hierarchy2"/>
    <dgm:cxn modelId="{CD1397CC-A9C5-42EC-857C-235A0F9AEEAB}" type="presParOf" srcId="{B37D1A8C-43AF-4134-8827-97F74F3A4550}" destId="{12415A6B-20B9-41FB-9821-1CC4EDB72620}" srcOrd="0" destOrd="0" presId="urn:microsoft.com/office/officeart/2005/8/layout/hierarchy2"/>
    <dgm:cxn modelId="{5389592F-C18C-450B-A1C4-F32B752F50AE}" type="presParOf" srcId="{43816ADD-EB49-43B9-9EA7-35612B55632E}" destId="{2FE33993-486C-49D3-8B21-48CDA72A1D13}" srcOrd="7" destOrd="0" presId="urn:microsoft.com/office/officeart/2005/8/layout/hierarchy2"/>
    <dgm:cxn modelId="{4E31155D-B950-4883-B0BD-E556F1D6D13A}" type="presParOf" srcId="{2FE33993-486C-49D3-8B21-48CDA72A1D13}" destId="{50167CDD-4AE7-44A5-9A30-24BD3BC7CD1D}" srcOrd="0" destOrd="0" presId="urn:microsoft.com/office/officeart/2005/8/layout/hierarchy2"/>
    <dgm:cxn modelId="{F4DFF08D-83DF-4FE2-BCBA-AF90E7742CD9}" type="presParOf" srcId="{2FE33993-486C-49D3-8B21-48CDA72A1D13}" destId="{57961C1F-9738-46B2-BB3C-585BF2784891}" srcOrd="1" destOrd="0" presId="urn:microsoft.com/office/officeart/2005/8/layout/hierarchy2"/>
    <dgm:cxn modelId="{B443FB39-E556-4B52-AE4F-98144BBB96C2}" type="presParOf" srcId="{57961C1F-9738-46B2-BB3C-585BF2784891}" destId="{056A4263-7D51-4D55-B8A5-B21F8AC69F91}" srcOrd="0" destOrd="0" presId="urn:microsoft.com/office/officeart/2005/8/layout/hierarchy2"/>
    <dgm:cxn modelId="{A0018857-6E7D-4817-8FB6-C0C569F771B9}" type="presParOf" srcId="{056A4263-7D51-4D55-B8A5-B21F8AC69F91}" destId="{E738EE64-35BD-41F3-A02E-9580945E9178}" srcOrd="0" destOrd="0" presId="urn:microsoft.com/office/officeart/2005/8/layout/hierarchy2"/>
    <dgm:cxn modelId="{DFC39693-655E-4B8F-B53C-F783A69541A5}" type="presParOf" srcId="{57961C1F-9738-46B2-BB3C-585BF2784891}" destId="{C67B505E-E346-4E9B-BAFB-F16941B28E18}" srcOrd="1" destOrd="0" presId="urn:microsoft.com/office/officeart/2005/8/layout/hierarchy2"/>
    <dgm:cxn modelId="{E3B4A41C-349A-4ECF-B89D-A586ED27266E}" type="presParOf" srcId="{C67B505E-E346-4E9B-BAFB-F16941B28E18}" destId="{C72AF47F-2EE4-4EBD-AB0A-15F6D5F88D18}" srcOrd="0" destOrd="0" presId="urn:microsoft.com/office/officeart/2005/8/layout/hierarchy2"/>
    <dgm:cxn modelId="{423E525C-AC68-4CD6-AF3D-D2BF0361636E}" type="presParOf" srcId="{C67B505E-E346-4E9B-BAFB-F16941B28E18}" destId="{D0E2D951-CAC7-407F-A34C-71D7A75E4713}" srcOrd="1" destOrd="0" presId="urn:microsoft.com/office/officeart/2005/8/layout/hierarchy2"/>
    <dgm:cxn modelId="{7972BDB5-AE17-4352-9BAA-60C44B9E9FCA}" type="presParOf" srcId="{D0E2D951-CAC7-407F-A34C-71D7A75E4713}" destId="{C5314B7B-5EB8-4D0B-814B-10F428A5708A}" srcOrd="0" destOrd="0" presId="urn:microsoft.com/office/officeart/2005/8/layout/hierarchy2"/>
    <dgm:cxn modelId="{31C059EC-8D0F-486B-BDA7-CFC09F044997}" type="presParOf" srcId="{C5314B7B-5EB8-4D0B-814B-10F428A5708A}" destId="{1E546CEF-7A45-46C8-B92B-FE0F488101D9}" srcOrd="0" destOrd="0" presId="urn:microsoft.com/office/officeart/2005/8/layout/hierarchy2"/>
    <dgm:cxn modelId="{220EAC74-300A-4692-A9EF-5A19A3D8CA61}" type="presParOf" srcId="{D0E2D951-CAC7-407F-A34C-71D7A75E4713}" destId="{AD435499-BF47-4194-8401-A68B77256FBE}" srcOrd="1" destOrd="0" presId="urn:microsoft.com/office/officeart/2005/8/layout/hierarchy2"/>
    <dgm:cxn modelId="{70D69EC6-88A2-47D6-9841-529BAB1A842E}" type="presParOf" srcId="{AD435499-BF47-4194-8401-A68B77256FBE}" destId="{E858922F-68C0-44E2-B9CA-589A17822F5D}" srcOrd="0" destOrd="0" presId="urn:microsoft.com/office/officeart/2005/8/layout/hierarchy2"/>
    <dgm:cxn modelId="{98058F84-04D5-4E0E-8C72-F73B04011DEC}" type="presParOf" srcId="{AD435499-BF47-4194-8401-A68B77256FBE}" destId="{B1FEFBAB-CDA0-415B-B0EC-792AC4387B59}" srcOrd="1" destOrd="0" presId="urn:microsoft.com/office/officeart/2005/8/layout/hierarchy2"/>
    <dgm:cxn modelId="{947C49BE-12FB-4EDF-A842-CCB6DF7DB795}" type="presParOf" srcId="{43816ADD-EB49-43B9-9EA7-35612B55632E}" destId="{51B88AF1-9C74-4A17-B7F3-12781333A6B1}" srcOrd="8" destOrd="0" presId="urn:microsoft.com/office/officeart/2005/8/layout/hierarchy2"/>
    <dgm:cxn modelId="{5B73ACA2-F513-4A57-9079-65BA29E657ED}" type="presParOf" srcId="{51B88AF1-9C74-4A17-B7F3-12781333A6B1}" destId="{DE81D9C5-DDA7-4DB1-8A4D-45EDDEEFFD9D}" srcOrd="0" destOrd="0" presId="urn:microsoft.com/office/officeart/2005/8/layout/hierarchy2"/>
    <dgm:cxn modelId="{0E1C2EA3-AAFD-46A5-9C69-37A838DC4F30}" type="presParOf" srcId="{43816ADD-EB49-43B9-9EA7-35612B55632E}" destId="{BB1E1182-F252-4281-83C9-5E534F6BC4EB}" srcOrd="9" destOrd="0" presId="urn:microsoft.com/office/officeart/2005/8/layout/hierarchy2"/>
    <dgm:cxn modelId="{7C3DE874-5B30-447F-ADBD-EA257E368F3B}" type="presParOf" srcId="{BB1E1182-F252-4281-83C9-5E534F6BC4EB}" destId="{D875C6BA-1ACD-4E57-8D38-7B0C5B6EEEAA}" srcOrd="0" destOrd="0" presId="urn:microsoft.com/office/officeart/2005/8/layout/hierarchy2"/>
    <dgm:cxn modelId="{E8681351-879F-4AFD-B0C7-FE103B06AF3E}" type="presParOf" srcId="{BB1E1182-F252-4281-83C9-5E534F6BC4EB}" destId="{06CEF02C-CDA1-4D82-A7CD-45109EBA4157}" srcOrd="1" destOrd="0" presId="urn:microsoft.com/office/officeart/2005/8/layout/hierarchy2"/>
    <dgm:cxn modelId="{7BFBA928-13D4-4B6B-9C6E-0B67F0786925}" type="presParOf" srcId="{06CEF02C-CDA1-4D82-A7CD-45109EBA4157}" destId="{8D1B50F7-A76D-4990-9535-58A6F455908E}" srcOrd="0" destOrd="0" presId="urn:microsoft.com/office/officeart/2005/8/layout/hierarchy2"/>
    <dgm:cxn modelId="{3BC06E47-655E-473F-BD3E-5A80309EBAEC}" type="presParOf" srcId="{8D1B50F7-A76D-4990-9535-58A6F455908E}" destId="{80B16779-C668-4DE1-B976-40DBB0EA3197}" srcOrd="0" destOrd="0" presId="urn:microsoft.com/office/officeart/2005/8/layout/hierarchy2"/>
    <dgm:cxn modelId="{A2ADE75E-F35F-43C5-BA91-6B72CA14508C}" type="presParOf" srcId="{06CEF02C-CDA1-4D82-A7CD-45109EBA4157}" destId="{8DF790F4-B4C5-4341-A393-947C10FB337F}" srcOrd="1" destOrd="0" presId="urn:microsoft.com/office/officeart/2005/8/layout/hierarchy2"/>
    <dgm:cxn modelId="{5D8723FF-2E24-4D29-BD1C-69A4EAA40561}" type="presParOf" srcId="{8DF790F4-B4C5-4341-A393-947C10FB337F}" destId="{444B282E-5649-40D4-8F75-3D5199435D62}" srcOrd="0" destOrd="0" presId="urn:microsoft.com/office/officeart/2005/8/layout/hierarchy2"/>
    <dgm:cxn modelId="{01384528-3E09-47F9-B77B-D412E5480A88}" type="presParOf" srcId="{8DF790F4-B4C5-4341-A393-947C10FB337F}" destId="{6FEA6E0B-9D4C-47D9-BDFA-EE70AB5C6C35}" srcOrd="1" destOrd="0" presId="urn:microsoft.com/office/officeart/2005/8/layout/hierarchy2"/>
    <dgm:cxn modelId="{96483A61-5359-4D75-9AC3-2D0E37E6B212}" type="presParOf" srcId="{6FEA6E0B-9D4C-47D9-BDFA-EE70AB5C6C35}" destId="{25F651B9-2992-4EAC-88FD-A71A5BAE4646}" srcOrd="0" destOrd="0" presId="urn:microsoft.com/office/officeart/2005/8/layout/hierarchy2"/>
    <dgm:cxn modelId="{1320DCE5-76F3-45BE-85FA-F1F3EC7C03F6}" type="presParOf" srcId="{25F651B9-2992-4EAC-88FD-A71A5BAE4646}" destId="{0B6F8F6C-E6FE-47E0-A745-44706B497B3E}" srcOrd="0" destOrd="0" presId="urn:microsoft.com/office/officeart/2005/8/layout/hierarchy2"/>
    <dgm:cxn modelId="{5B784BC1-C79C-45E5-BC34-7CC83ED12806}" type="presParOf" srcId="{6FEA6E0B-9D4C-47D9-BDFA-EE70AB5C6C35}" destId="{B4718B63-01F3-43E0-977E-7D5BCFA95532}" srcOrd="1" destOrd="0" presId="urn:microsoft.com/office/officeart/2005/8/layout/hierarchy2"/>
    <dgm:cxn modelId="{9F89311A-D622-44B2-9764-4BC02F4A52A9}" type="presParOf" srcId="{B4718B63-01F3-43E0-977E-7D5BCFA95532}" destId="{6E1F18BA-822C-4054-B50E-7D8B69794EBA}" srcOrd="0" destOrd="0" presId="urn:microsoft.com/office/officeart/2005/8/layout/hierarchy2"/>
    <dgm:cxn modelId="{6E7A68CE-6888-438C-A047-117E04B75DD8}" type="presParOf" srcId="{B4718B63-01F3-43E0-977E-7D5BCFA95532}" destId="{10BA68D3-9B6B-46D0-A311-3B797D38DCD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2D0458-0E44-4E59-A42F-3FDFE328EBB0}" type="doc">
      <dgm:prSet loTypeId="urn:microsoft.com/office/officeart/2005/8/layout/radial3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6D537F57-DBE4-4C73-B90C-7E44F416D72F}">
      <dgm:prSet phldrT="[文字]" custT="1"/>
      <dgm:spPr/>
      <dgm:t>
        <a:bodyPr/>
        <a:lstStyle/>
        <a:p>
          <a:r>
            <a:rPr lang="zh-TW" altLang="en-US" sz="4000" dirty="0" smtClean="0"/>
            <a:t>兵</a:t>
          </a:r>
          <a:endParaRPr lang="zh-TW" altLang="en-US" sz="4000" dirty="0"/>
        </a:p>
      </dgm:t>
    </dgm:pt>
    <dgm:pt modelId="{C2CC86D5-87F0-4E20-A38F-D643F9245AF3}" type="parTrans" cxnId="{0F962D7D-1C6F-41C3-AB4E-1C544CB1DB8D}">
      <dgm:prSet/>
      <dgm:spPr/>
      <dgm:t>
        <a:bodyPr/>
        <a:lstStyle/>
        <a:p>
          <a:endParaRPr lang="zh-TW" altLang="en-US"/>
        </a:p>
      </dgm:t>
    </dgm:pt>
    <dgm:pt modelId="{E7CBBB62-90C2-4FF9-9CB7-3497CBF8DF24}" type="sibTrans" cxnId="{0F962D7D-1C6F-41C3-AB4E-1C544CB1DB8D}">
      <dgm:prSet/>
      <dgm:spPr/>
      <dgm:t>
        <a:bodyPr/>
        <a:lstStyle/>
        <a:p>
          <a:endParaRPr lang="zh-TW" altLang="en-US"/>
        </a:p>
      </dgm:t>
    </dgm:pt>
    <dgm:pt modelId="{F8D014C1-3ADD-4EBB-A608-4CAF6F10AF66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義</a:t>
          </a:r>
          <a:endParaRPr lang="zh-TW" altLang="en-US" sz="3200" dirty="0"/>
        </a:p>
      </dgm:t>
    </dgm:pt>
    <dgm:pt modelId="{1F2298BE-21E7-4C7F-B28E-C854B413E764}" type="parTrans" cxnId="{F20A23B8-882F-43CF-AC9F-6AFAF41D0355}">
      <dgm:prSet/>
      <dgm:spPr/>
      <dgm:t>
        <a:bodyPr/>
        <a:lstStyle/>
        <a:p>
          <a:endParaRPr lang="zh-TW" altLang="en-US"/>
        </a:p>
      </dgm:t>
    </dgm:pt>
    <dgm:pt modelId="{FB4CD738-4F62-4B9F-BBCD-230B4B082061}" type="sibTrans" cxnId="{F20A23B8-882F-43CF-AC9F-6AFAF41D0355}">
      <dgm:prSet/>
      <dgm:spPr/>
      <dgm:t>
        <a:bodyPr/>
        <a:lstStyle/>
        <a:p>
          <a:endParaRPr lang="zh-TW" altLang="en-US"/>
        </a:p>
      </dgm:t>
    </dgm:pt>
    <dgm:pt modelId="{72604BD1-CF5A-4AF4-8941-5A92BBC773B5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應</a:t>
          </a:r>
          <a:endParaRPr lang="zh-TW" altLang="en-US" sz="3200" dirty="0"/>
        </a:p>
      </dgm:t>
    </dgm:pt>
    <dgm:pt modelId="{02139DF1-4B0E-4358-A2E8-4749BCBC22FF}" type="parTrans" cxnId="{335382EC-BD81-4AC2-B12E-CBED157C5B0E}">
      <dgm:prSet/>
      <dgm:spPr/>
      <dgm:t>
        <a:bodyPr/>
        <a:lstStyle/>
        <a:p>
          <a:endParaRPr lang="zh-TW" altLang="en-US"/>
        </a:p>
      </dgm:t>
    </dgm:pt>
    <dgm:pt modelId="{59DEA04C-DEB8-481A-87DF-EC370B30AF5A}" type="sibTrans" cxnId="{335382EC-BD81-4AC2-B12E-CBED157C5B0E}">
      <dgm:prSet/>
      <dgm:spPr/>
      <dgm:t>
        <a:bodyPr/>
        <a:lstStyle/>
        <a:p>
          <a:endParaRPr lang="zh-TW" altLang="en-US"/>
        </a:p>
      </dgm:t>
    </dgm:pt>
    <dgm:pt modelId="{545B287A-4A9D-4F8F-9467-1B50BFE572F5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忿</a:t>
          </a:r>
          <a:endParaRPr lang="zh-TW" altLang="en-US" sz="3200" dirty="0"/>
        </a:p>
      </dgm:t>
    </dgm:pt>
    <dgm:pt modelId="{666462D9-6270-4C9E-9FF7-B5EEF104851D}" type="parTrans" cxnId="{B8A44B5A-4320-4B8C-8729-3BAFEAC4DBE4}">
      <dgm:prSet/>
      <dgm:spPr/>
      <dgm:t>
        <a:bodyPr/>
        <a:lstStyle/>
        <a:p>
          <a:endParaRPr lang="zh-TW" altLang="en-US"/>
        </a:p>
      </dgm:t>
    </dgm:pt>
    <dgm:pt modelId="{F2480DE1-8871-4CD7-961D-90EEC84F91DA}" type="sibTrans" cxnId="{B8A44B5A-4320-4B8C-8729-3BAFEAC4DBE4}">
      <dgm:prSet/>
      <dgm:spPr/>
      <dgm:t>
        <a:bodyPr/>
        <a:lstStyle/>
        <a:p>
          <a:endParaRPr lang="zh-TW" altLang="en-US"/>
        </a:p>
      </dgm:t>
    </dgm:pt>
    <dgm:pt modelId="{E0657780-AC51-4607-B2CC-5EE461099824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貪</a:t>
          </a:r>
          <a:endParaRPr lang="zh-TW" altLang="en-US" sz="3200" dirty="0"/>
        </a:p>
      </dgm:t>
    </dgm:pt>
    <dgm:pt modelId="{FB0074AE-081E-43C5-9515-219DB8A26F2A}" type="parTrans" cxnId="{FB3C964B-8109-4D4F-B01B-173DC560561C}">
      <dgm:prSet/>
      <dgm:spPr/>
      <dgm:t>
        <a:bodyPr/>
        <a:lstStyle/>
        <a:p>
          <a:endParaRPr lang="zh-TW" altLang="en-US"/>
        </a:p>
      </dgm:t>
    </dgm:pt>
    <dgm:pt modelId="{0BC1D5F5-129C-4BDC-9165-5AFCEB79434A}" type="sibTrans" cxnId="{FB3C964B-8109-4D4F-B01B-173DC560561C}">
      <dgm:prSet/>
      <dgm:spPr/>
      <dgm:t>
        <a:bodyPr/>
        <a:lstStyle/>
        <a:p>
          <a:endParaRPr lang="zh-TW" altLang="en-US"/>
        </a:p>
      </dgm:t>
    </dgm:pt>
    <dgm:pt modelId="{B7E11A2F-E28A-4427-8401-7A01C1D59D18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3200" dirty="0" smtClean="0"/>
            <a:t>驕</a:t>
          </a:r>
          <a:endParaRPr lang="zh-TW" altLang="en-US" sz="3200" dirty="0"/>
        </a:p>
      </dgm:t>
    </dgm:pt>
    <dgm:pt modelId="{4B441C6E-B8D8-4A52-A20D-455285FB7AFC}" type="parTrans" cxnId="{DAC475E8-A1DE-4D37-BDB2-58949D7277E8}">
      <dgm:prSet/>
      <dgm:spPr/>
      <dgm:t>
        <a:bodyPr/>
        <a:lstStyle/>
        <a:p>
          <a:endParaRPr lang="zh-TW" altLang="en-US"/>
        </a:p>
      </dgm:t>
    </dgm:pt>
    <dgm:pt modelId="{E62DAB45-718F-4ABF-8413-697D06A4EB92}" type="sibTrans" cxnId="{DAC475E8-A1DE-4D37-BDB2-58949D7277E8}">
      <dgm:prSet/>
      <dgm:spPr/>
      <dgm:t>
        <a:bodyPr/>
        <a:lstStyle/>
        <a:p>
          <a:endParaRPr lang="zh-TW" altLang="en-US"/>
        </a:p>
      </dgm:t>
    </dgm:pt>
    <dgm:pt modelId="{6CB3CE41-C0E9-4B21-91F3-D9D8F2B2698D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王</a:t>
          </a:r>
          <a:endParaRPr lang="zh-TW" altLang="en-US" sz="3200" dirty="0"/>
        </a:p>
      </dgm:t>
    </dgm:pt>
    <dgm:pt modelId="{675A653F-A45E-47E7-A1FB-46E5F1BC59C4}" type="parTrans" cxnId="{3A221808-CA1E-4806-99BB-326D50BB3278}">
      <dgm:prSet/>
      <dgm:spPr/>
      <dgm:t>
        <a:bodyPr/>
        <a:lstStyle/>
        <a:p>
          <a:endParaRPr lang="zh-TW" altLang="en-US"/>
        </a:p>
      </dgm:t>
    </dgm:pt>
    <dgm:pt modelId="{ECD58DE5-47D2-4703-846B-98357299F4F9}" type="sibTrans" cxnId="{3A221808-CA1E-4806-99BB-326D50BB3278}">
      <dgm:prSet/>
      <dgm:spPr/>
      <dgm:t>
        <a:bodyPr/>
        <a:lstStyle/>
        <a:p>
          <a:endParaRPr lang="zh-TW" altLang="en-US"/>
        </a:p>
      </dgm:t>
    </dgm:pt>
    <dgm:pt modelId="{73910F73-89A6-4C38-90AF-1A173CE46D8C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勝</a:t>
          </a:r>
          <a:endParaRPr lang="zh-TW" altLang="en-US" sz="3200" dirty="0"/>
        </a:p>
      </dgm:t>
    </dgm:pt>
    <dgm:pt modelId="{63DD2629-995F-4E64-AA8B-3D199BD6A69D}" type="parTrans" cxnId="{6CD50B8B-F01E-4905-BBE7-76CFE33C2F87}">
      <dgm:prSet/>
      <dgm:spPr/>
      <dgm:t>
        <a:bodyPr/>
        <a:lstStyle/>
        <a:p>
          <a:endParaRPr lang="zh-TW" altLang="en-US"/>
        </a:p>
      </dgm:t>
    </dgm:pt>
    <dgm:pt modelId="{9224E012-6AAF-4928-AE65-A8897EC49A9E}" type="sibTrans" cxnId="{6CD50B8B-F01E-4905-BBE7-76CFE33C2F87}">
      <dgm:prSet/>
      <dgm:spPr/>
      <dgm:t>
        <a:bodyPr/>
        <a:lstStyle/>
        <a:p>
          <a:endParaRPr lang="zh-TW" altLang="en-US"/>
        </a:p>
      </dgm:t>
    </dgm:pt>
    <dgm:pt modelId="{07DA6274-3C6A-44F6-B16D-CB6B263B65D3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敗</a:t>
          </a:r>
          <a:endParaRPr lang="zh-TW" altLang="en-US" sz="3200" dirty="0"/>
        </a:p>
      </dgm:t>
    </dgm:pt>
    <dgm:pt modelId="{EE8D98E2-4704-4BF9-A1FA-C1666398FF9F}" type="parTrans" cxnId="{D45EF109-E7A2-45AA-983E-51FBCE3FC366}">
      <dgm:prSet/>
      <dgm:spPr/>
      <dgm:t>
        <a:bodyPr/>
        <a:lstStyle/>
        <a:p>
          <a:endParaRPr lang="zh-TW" altLang="en-US"/>
        </a:p>
      </dgm:t>
    </dgm:pt>
    <dgm:pt modelId="{05B750B7-1E63-48A7-A2B1-5A172366DBBE}" type="sibTrans" cxnId="{D45EF109-E7A2-45AA-983E-51FBCE3FC366}">
      <dgm:prSet/>
      <dgm:spPr/>
      <dgm:t>
        <a:bodyPr/>
        <a:lstStyle/>
        <a:p>
          <a:endParaRPr lang="zh-TW" altLang="en-US"/>
        </a:p>
      </dgm:t>
    </dgm:pt>
    <dgm:pt modelId="{1F21F4E8-B05A-4006-BCF8-6AA186681642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破</a:t>
          </a:r>
          <a:endParaRPr lang="zh-TW" altLang="en-US" sz="3200" dirty="0"/>
        </a:p>
      </dgm:t>
    </dgm:pt>
    <dgm:pt modelId="{4018CD51-4550-4A5E-9DCD-67DBF39D9228}" type="parTrans" cxnId="{F6AADD3B-2AF0-4CF3-BD48-22CF009E7C77}">
      <dgm:prSet/>
      <dgm:spPr/>
      <dgm:t>
        <a:bodyPr/>
        <a:lstStyle/>
        <a:p>
          <a:endParaRPr lang="zh-TW" altLang="en-US"/>
        </a:p>
      </dgm:t>
    </dgm:pt>
    <dgm:pt modelId="{754733DF-04BB-4FFA-A629-531CA3836D19}" type="sibTrans" cxnId="{F6AADD3B-2AF0-4CF3-BD48-22CF009E7C77}">
      <dgm:prSet/>
      <dgm:spPr/>
      <dgm:t>
        <a:bodyPr/>
        <a:lstStyle/>
        <a:p>
          <a:endParaRPr lang="zh-TW" altLang="en-US"/>
        </a:p>
      </dgm:t>
    </dgm:pt>
    <dgm:pt modelId="{526F1080-653B-4845-9940-429643037235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滅</a:t>
          </a:r>
          <a:endParaRPr lang="zh-TW" altLang="en-US" sz="3200" dirty="0"/>
        </a:p>
      </dgm:t>
    </dgm:pt>
    <dgm:pt modelId="{184359CD-2B40-47A3-9C3C-A6CEAA4B17D6}" type="parTrans" cxnId="{D5C8530A-232E-4AC5-89FC-3E89131B6EF3}">
      <dgm:prSet/>
      <dgm:spPr/>
      <dgm:t>
        <a:bodyPr/>
        <a:lstStyle/>
        <a:p>
          <a:endParaRPr lang="zh-TW" altLang="en-US"/>
        </a:p>
      </dgm:t>
    </dgm:pt>
    <dgm:pt modelId="{8A02D395-284A-48DD-A0DF-5906F766CE82}" type="sibTrans" cxnId="{D5C8530A-232E-4AC5-89FC-3E89131B6EF3}">
      <dgm:prSet/>
      <dgm:spPr/>
      <dgm:t>
        <a:bodyPr/>
        <a:lstStyle/>
        <a:p>
          <a:endParaRPr lang="zh-TW" altLang="en-US"/>
        </a:p>
      </dgm:t>
    </dgm:pt>
    <dgm:pt modelId="{4E448A6F-3489-4882-97C4-2D7A574B359B}" type="pres">
      <dgm:prSet presAssocID="{652D0458-0E44-4E59-A42F-3FDFE328EBB0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A7FA52B-6333-4C5A-87EE-D1DA1F3FC382}" type="pres">
      <dgm:prSet presAssocID="{652D0458-0E44-4E59-A42F-3FDFE328EBB0}" presName="radial" presStyleCnt="0">
        <dgm:presLayoutVars>
          <dgm:animLvl val="ctr"/>
        </dgm:presLayoutVars>
      </dgm:prSet>
      <dgm:spPr/>
    </dgm:pt>
    <dgm:pt modelId="{EF434865-0ABB-40D7-ACDF-882ABE6BF509}" type="pres">
      <dgm:prSet presAssocID="{6D537F57-DBE4-4C73-B90C-7E44F416D72F}" presName="centerShape" presStyleLbl="vennNode1" presStyleIdx="0" presStyleCnt="11"/>
      <dgm:spPr/>
      <dgm:t>
        <a:bodyPr/>
        <a:lstStyle/>
        <a:p>
          <a:endParaRPr lang="zh-TW" altLang="en-US"/>
        </a:p>
      </dgm:t>
    </dgm:pt>
    <dgm:pt modelId="{F7A09D16-E235-443A-A1F3-2E4B3A3E1FE2}" type="pres">
      <dgm:prSet presAssocID="{F8D014C1-3ADD-4EBB-A608-4CAF6F10AF66}" presName="node" presStyleLbl="vennNode1" presStyleIdx="1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84679E4-4D06-4BE8-A135-7CEB0194C902}" type="pres">
      <dgm:prSet presAssocID="{6CB3CE41-C0E9-4B21-91F3-D9D8F2B2698D}" presName="node" presStyleLbl="vennNode1" presStyleIdx="2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36D4C36-748F-42D3-8CE2-A222AB90F7E5}" type="pres">
      <dgm:prSet presAssocID="{72604BD1-CF5A-4AF4-8941-5A92BBC773B5}" presName="node" presStyleLbl="vennNode1" presStyleIdx="3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3E8D3F5-1B9F-4549-9D12-A34F680D24B3}" type="pres">
      <dgm:prSet presAssocID="{73910F73-89A6-4C38-90AF-1A173CE46D8C}" presName="node" presStyleLbl="vennNode1" presStyleIdx="4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C456D79-D041-44BB-BE43-04EEEDEAC081}" type="pres">
      <dgm:prSet presAssocID="{545B287A-4A9D-4F8F-9467-1B50BFE572F5}" presName="node" presStyleLbl="vennNode1" presStyleIdx="5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7F806D2-30CB-4B78-A555-02A670082066}" type="pres">
      <dgm:prSet presAssocID="{07DA6274-3C6A-44F6-B16D-CB6B263B65D3}" presName="node" presStyleLbl="vennNode1" presStyleIdx="6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742BDA-7A5B-4ABF-B55F-738AB0A9A219}" type="pres">
      <dgm:prSet presAssocID="{E0657780-AC51-4607-B2CC-5EE461099824}" presName="node" presStyleLbl="vennNode1" presStyleIdx="7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75A15E6-536B-4906-A3DA-F8431E995F7A}" type="pres">
      <dgm:prSet presAssocID="{1F21F4E8-B05A-4006-BCF8-6AA186681642}" presName="node" presStyleLbl="vennNode1" presStyleIdx="8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BB8B63D-2AAF-4AD7-B391-1059688355D3}" type="pres">
      <dgm:prSet presAssocID="{B7E11A2F-E28A-4427-8401-7A01C1D59D18}" presName="node" presStyleLbl="vennNode1" presStyleIdx="9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A119C0B-3616-4B93-B189-D631EACF8652}" type="pres">
      <dgm:prSet presAssocID="{526F1080-653B-4845-9940-429643037235}" presName="node" presStyleLbl="vennNode1" presStyleIdx="10" presStyleCnt="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6D1EA11-9828-49F4-A7C0-7681AE35F628}" type="presOf" srcId="{652D0458-0E44-4E59-A42F-3FDFE328EBB0}" destId="{4E448A6F-3489-4882-97C4-2D7A574B359B}" srcOrd="0" destOrd="0" presId="urn:microsoft.com/office/officeart/2005/8/layout/radial3"/>
    <dgm:cxn modelId="{F6AADD3B-2AF0-4CF3-BD48-22CF009E7C77}" srcId="{6D537F57-DBE4-4C73-B90C-7E44F416D72F}" destId="{1F21F4E8-B05A-4006-BCF8-6AA186681642}" srcOrd="7" destOrd="0" parTransId="{4018CD51-4550-4A5E-9DCD-67DBF39D9228}" sibTransId="{754733DF-04BB-4FFA-A629-531CA3836D19}"/>
    <dgm:cxn modelId="{83758F3C-3225-4126-BA07-3243F17A674C}" type="presOf" srcId="{6D537F57-DBE4-4C73-B90C-7E44F416D72F}" destId="{EF434865-0ABB-40D7-ACDF-882ABE6BF509}" srcOrd="0" destOrd="0" presId="urn:microsoft.com/office/officeart/2005/8/layout/radial3"/>
    <dgm:cxn modelId="{65A97B04-8071-466E-8751-8C26D9C5B5AA}" type="presOf" srcId="{526F1080-653B-4845-9940-429643037235}" destId="{6A119C0B-3616-4B93-B189-D631EACF8652}" srcOrd="0" destOrd="0" presId="urn:microsoft.com/office/officeart/2005/8/layout/radial3"/>
    <dgm:cxn modelId="{D45EF109-E7A2-45AA-983E-51FBCE3FC366}" srcId="{6D537F57-DBE4-4C73-B90C-7E44F416D72F}" destId="{07DA6274-3C6A-44F6-B16D-CB6B263B65D3}" srcOrd="5" destOrd="0" parTransId="{EE8D98E2-4704-4BF9-A1FA-C1666398FF9F}" sibTransId="{05B750B7-1E63-48A7-A2B1-5A172366DBBE}"/>
    <dgm:cxn modelId="{D5C8530A-232E-4AC5-89FC-3E89131B6EF3}" srcId="{6D537F57-DBE4-4C73-B90C-7E44F416D72F}" destId="{526F1080-653B-4845-9940-429643037235}" srcOrd="9" destOrd="0" parTransId="{184359CD-2B40-47A3-9C3C-A6CEAA4B17D6}" sibTransId="{8A02D395-284A-48DD-A0DF-5906F766CE82}"/>
    <dgm:cxn modelId="{5B25DD88-BF06-44F1-82CA-E0E2E0E0E5B1}" type="presOf" srcId="{F8D014C1-3ADD-4EBB-A608-4CAF6F10AF66}" destId="{F7A09D16-E235-443A-A1F3-2E4B3A3E1FE2}" srcOrd="0" destOrd="0" presId="urn:microsoft.com/office/officeart/2005/8/layout/radial3"/>
    <dgm:cxn modelId="{6CD50B8B-F01E-4905-BBE7-76CFE33C2F87}" srcId="{6D537F57-DBE4-4C73-B90C-7E44F416D72F}" destId="{73910F73-89A6-4C38-90AF-1A173CE46D8C}" srcOrd="3" destOrd="0" parTransId="{63DD2629-995F-4E64-AA8B-3D199BD6A69D}" sibTransId="{9224E012-6AAF-4928-AE65-A8897EC49A9E}"/>
    <dgm:cxn modelId="{3A221808-CA1E-4806-99BB-326D50BB3278}" srcId="{6D537F57-DBE4-4C73-B90C-7E44F416D72F}" destId="{6CB3CE41-C0E9-4B21-91F3-D9D8F2B2698D}" srcOrd="1" destOrd="0" parTransId="{675A653F-A45E-47E7-A1FB-46E5F1BC59C4}" sibTransId="{ECD58DE5-47D2-4703-846B-98357299F4F9}"/>
    <dgm:cxn modelId="{F20A23B8-882F-43CF-AC9F-6AFAF41D0355}" srcId="{6D537F57-DBE4-4C73-B90C-7E44F416D72F}" destId="{F8D014C1-3ADD-4EBB-A608-4CAF6F10AF66}" srcOrd="0" destOrd="0" parTransId="{1F2298BE-21E7-4C7F-B28E-C854B413E764}" sibTransId="{FB4CD738-4F62-4B9F-BBCD-230B4B082061}"/>
    <dgm:cxn modelId="{DAC475E8-A1DE-4D37-BDB2-58949D7277E8}" srcId="{6D537F57-DBE4-4C73-B90C-7E44F416D72F}" destId="{B7E11A2F-E28A-4427-8401-7A01C1D59D18}" srcOrd="8" destOrd="0" parTransId="{4B441C6E-B8D8-4A52-A20D-455285FB7AFC}" sibTransId="{E62DAB45-718F-4ABF-8413-697D06A4EB92}"/>
    <dgm:cxn modelId="{B8A44B5A-4320-4B8C-8729-3BAFEAC4DBE4}" srcId="{6D537F57-DBE4-4C73-B90C-7E44F416D72F}" destId="{545B287A-4A9D-4F8F-9467-1B50BFE572F5}" srcOrd="4" destOrd="0" parTransId="{666462D9-6270-4C9E-9FF7-B5EEF104851D}" sibTransId="{F2480DE1-8871-4CD7-961D-90EEC84F91DA}"/>
    <dgm:cxn modelId="{FB3C964B-8109-4D4F-B01B-173DC560561C}" srcId="{6D537F57-DBE4-4C73-B90C-7E44F416D72F}" destId="{E0657780-AC51-4607-B2CC-5EE461099824}" srcOrd="6" destOrd="0" parTransId="{FB0074AE-081E-43C5-9515-219DB8A26F2A}" sibTransId="{0BC1D5F5-129C-4BDC-9165-5AFCEB79434A}"/>
    <dgm:cxn modelId="{3B8AFF72-8201-4D42-9567-7A433E9836A3}" type="presOf" srcId="{07DA6274-3C6A-44F6-B16D-CB6B263B65D3}" destId="{17F806D2-30CB-4B78-A555-02A670082066}" srcOrd="0" destOrd="0" presId="urn:microsoft.com/office/officeart/2005/8/layout/radial3"/>
    <dgm:cxn modelId="{C762645F-46B2-4E24-B1F4-4E2AB4E340E5}" type="presOf" srcId="{545B287A-4A9D-4F8F-9467-1B50BFE572F5}" destId="{5C456D79-D041-44BB-BE43-04EEEDEAC081}" srcOrd="0" destOrd="0" presId="urn:microsoft.com/office/officeart/2005/8/layout/radial3"/>
    <dgm:cxn modelId="{335382EC-BD81-4AC2-B12E-CBED157C5B0E}" srcId="{6D537F57-DBE4-4C73-B90C-7E44F416D72F}" destId="{72604BD1-CF5A-4AF4-8941-5A92BBC773B5}" srcOrd="2" destOrd="0" parTransId="{02139DF1-4B0E-4358-A2E8-4749BCBC22FF}" sibTransId="{59DEA04C-DEB8-481A-87DF-EC370B30AF5A}"/>
    <dgm:cxn modelId="{97F4AA31-32B1-42DC-9E50-2B8251F87968}" type="presOf" srcId="{B7E11A2F-E28A-4427-8401-7A01C1D59D18}" destId="{3BB8B63D-2AAF-4AD7-B391-1059688355D3}" srcOrd="0" destOrd="0" presId="urn:microsoft.com/office/officeart/2005/8/layout/radial3"/>
    <dgm:cxn modelId="{6DA4FCC5-183C-4B5F-B448-90093E1CC4B1}" type="presOf" srcId="{73910F73-89A6-4C38-90AF-1A173CE46D8C}" destId="{D3E8D3F5-1B9F-4549-9D12-A34F680D24B3}" srcOrd="0" destOrd="0" presId="urn:microsoft.com/office/officeart/2005/8/layout/radial3"/>
    <dgm:cxn modelId="{C30BFB24-2F58-4B22-80C7-D45DC5B5BCD6}" type="presOf" srcId="{6CB3CE41-C0E9-4B21-91F3-D9D8F2B2698D}" destId="{084679E4-4D06-4BE8-A135-7CEB0194C902}" srcOrd="0" destOrd="0" presId="urn:microsoft.com/office/officeart/2005/8/layout/radial3"/>
    <dgm:cxn modelId="{41C5F0A6-1C1C-4D50-A58A-DE65B970296C}" type="presOf" srcId="{1F21F4E8-B05A-4006-BCF8-6AA186681642}" destId="{975A15E6-536B-4906-A3DA-F8431E995F7A}" srcOrd="0" destOrd="0" presId="urn:microsoft.com/office/officeart/2005/8/layout/radial3"/>
    <dgm:cxn modelId="{D4688B5E-FBA8-448A-9BCD-08D8F00EFCB9}" type="presOf" srcId="{72604BD1-CF5A-4AF4-8941-5A92BBC773B5}" destId="{736D4C36-748F-42D3-8CE2-A222AB90F7E5}" srcOrd="0" destOrd="0" presId="urn:microsoft.com/office/officeart/2005/8/layout/radial3"/>
    <dgm:cxn modelId="{7772F92E-93DD-46EC-88C2-FA1876FE723D}" type="presOf" srcId="{E0657780-AC51-4607-B2CC-5EE461099824}" destId="{FF742BDA-7A5B-4ABF-B55F-738AB0A9A219}" srcOrd="0" destOrd="0" presId="urn:microsoft.com/office/officeart/2005/8/layout/radial3"/>
    <dgm:cxn modelId="{0F962D7D-1C6F-41C3-AB4E-1C544CB1DB8D}" srcId="{652D0458-0E44-4E59-A42F-3FDFE328EBB0}" destId="{6D537F57-DBE4-4C73-B90C-7E44F416D72F}" srcOrd="0" destOrd="0" parTransId="{C2CC86D5-87F0-4E20-A38F-D643F9245AF3}" sibTransId="{E7CBBB62-90C2-4FF9-9CB7-3497CBF8DF24}"/>
    <dgm:cxn modelId="{33B90804-8A7B-4E3F-83B0-C4C4DA631F8E}" type="presParOf" srcId="{4E448A6F-3489-4882-97C4-2D7A574B359B}" destId="{4A7FA52B-6333-4C5A-87EE-D1DA1F3FC382}" srcOrd="0" destOrd="0" presId="urn:microsoft.com/office/officeart/2005/8/layout/radial3"/>
    <dgm:cxn modelId="{BD086BC4-C19F-4BAF-9AA2-1F0DA5FD89B6}" type="presParOf" srcId="{4A7FA52B-6333-4C5A-87EE-D1DA1F3FC382}" destId="{EF434865-0ABB-40D7-ACDF-882ABE6BF509}" srcOrd="0" destOrd="0" presId="urn:microsoft.com/office/officeart/2005/8/layout/radial3"/>
    <dgm:cxn modelId="{C11D582E-77BB-46CA-A011-EF2E200CE0E3}" type="presParOf" srcId="{4A7FA52B-6333-4C5A-87EE-D1DA1F3FC382}" destId="{F7A09D16-E235-443A-A1F3-2E4B3A3E1FE2}" srcOrd="1" destOrd="0" presId="urn:microsoft.com/office/officeart/2005/8/layout/radial3"/>
    <dgm:cxn modelId="{CAF1B71B-C336-450F-B8AB-0BEF9255649F}" type="presParOf" srcId="{4A7FA52B-6333-4C5A-87EE-D1DA1F3FC382}" destId="{084679E4-4D06-4BE8-A135-7CEB0194C902}" srcOrd="2" destOrd="0" presId="urn:microsoft.com/office/officeart/2005/8/layout/radial3"/>
    <dgm:cxn modelId="{4461D6FD-1065-4CB1-992B-C5C21D85E32F}" type="presParOf" srcId="{4A7FA52B-6333-4C5A-87EE-D1DA1F3FC382}" destId="{736D4C36-748F-42D3-8CE2-A222AB90F7E5}" srcOrd="3" destOrd="0" presId="urn:microsoft.com/office/officeart/2005/8/layout/radial3"/>
    <dgm:cxn modelId="{932A5F13-FA08-45A2-A651-ED1D0F363B90}" type="presParOf" srcId="{4A7FA52B-6333-4C5A-87EE-D1DA1F3FC382}" destId="{D3E8D3F5-1B9F-4549-9D12-A34F680D24B3}" srcOrd="4" destOrd="0" presId="urn:microsoft.com/office/officeart/2005/8/layout/radial3"/>
    <dgm:cxn modelId="{DD334B9F-F182-4D63-9FFD-57A652D38C65}" type="presParOf" srcId="{4A7FA52B-6333-4C5A-87EE-D1DA1F3FC382}" destId="{5C456D79-D041-44BB-BE43-04EEEDEAC081}" srcOrd="5" destOrd="0" presId="urn:microsoft.com/office/officeart/2005/8/layout/radial3"/>
    <dgm:cxn modelId="{0F99B75B-9451-4EA8-AAA3-57261E3546EC}" type="presParOf" srcId="{4A7FA52B-6333-4C5A-87EE-D1DA1F3FC382}" destId="{17F806D2-30CB-4B78-A555-02A670082066}" srcOrd="6" destOrd="0" presId="urn:microsoft.com/office/officeart/2005/8/layout/radial3"/>
    <dgm:cxn modelId="{93B7ABAF-4E4D-44C7-A77F-0E422165E3FE}" type="presParOf" srcId="{4A7FA52B-6333-4C5A-87EE-D1DA1F3FC382}" destId="{FF742BDA-7A5B-4ABF-B55F-738AB0A9A219}" srcOrd="7" destOrd="0" presId="urn:microsoft.com/office/officeart/2005/8/layout/radial3"/>
    <dgm:cxn modelId="{401B8CD3-A584-4C88-8742-63326114A778}" type="presParOf" srcId="{4A7FA52B-6333-4C5A-87EE-D1DA1F3FC382}" destId="{975A15E6-536B-4906-A3DA-F8431E995F7A}" srcOrd="8" destOrd="0" presId="urn:microsoft.com/office/officeart/2005/8/layout/radial3"/>
    <dgm:cxn modelId="{D615FDD5-4155-45F7-BB94-0EAB513B2919}" type="presParOf" srcId="{4A7FA52B-6333-4C5A-87EE-D1DA1F3FC382}" destId="{3BB8B63D-2AAF-4AD7-B391-1059688355D3}" srcOrd="9" destOrd="0" presId="urn:microsoft.com/office/officeart/2005/8/layout/radial3"/>
    <dgm:cxn modelId="{8631CAD8-A89C-4B12-9769-5C48DD3C699D}" type="presParOf" srcId="{4A7FA52B-6333-4C5A-87EE-D1DA1F3FC382}" destId="{6A119C0B-3616-4B93-B189-D631EACF8652}" srcOrd="10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2C8311-2EEE-44CE-83FC-4AF8350133A9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06F6B170-DFF0-45D1-B62D-62233EC99DA4}">
      <dgm:prSet phldrT="[文字]" custT="1"/>
      <dgm:spPr/>
      <dgm:t>
        <a:bodyPr/>
        <a:lstStyle/>
        <a:p>
          <a:r>
            <a:rPr lang="zh-TW" altLang="en-US" sz="3200" dirty="0" smtClean="0"/>
            <a:t>用兵</a:t>
          </a:r>
          <a:endParaRPr lang="zh-TW" altLang="en-US" sz="3200" dirty="0"/>
        </a:p>
      </dgm:t>
    </dgm:pt>
    <dgm:pt modelId="{2F489905-38B4-4791-A74F-0B43B3697F35}" type="parTrans" cxnId="{6FFD2071-B13F-4578-A4C2-61A4D7931E7C}">
      <dgm:prSet/>
      <dgm:spPr/>
      <dgm:t>
        <a:bodyPr/>
        <a:lstStyle/>
        <a:p>
          <a:endParaRPr lang="zh-TW" altLang="en-US"/>
        </a:p>
      </dgm:t>
    </dgm:pt>
    <dgm:pt modelId="{2C8A0EC2-7C7C-40AC-A8FD-A272F643F0C8}" type="sibTrans" cxnId="{6FFD2071-B13F-4578-A4C2-61A4D7931E7C}">
      <dgm:prSet/>
      <dgm:spPr/>
      <dgm:t>
        <a:bodyPr/>
        <a:lstStyle/>
        <a:p>
          <a:endParaRPr lang="zh-TW" altLang="en-US"/>
        </a:p>
      </dgm:t>
    </dgm:pt>
    <dgm:pt modelId="{0738173B-7436-45C9-A594-633F79D7F4BC}">
      <dgm:prSet phldrT="[文字]" custT="1"/>
      <dgm:spPr/>
      <dgm:t>
        <a:bodyPr/>
        <a:lstStyle/>
        <a:p>
          <a:r>
            <a:rPr lang="zh-TW" altLang="en-US" sz="3200" b="0" dirty="0" smtClean="0"/>
            <a:t>敗</a:t>
          </a:r>
          <a:endParaRPr lang="zh-TW" altLang="en-US" sz="3200" dirty="0"/>
        </a:p>
      </dgm:t>
    </dgm:pt>
    <dgm:pt modelId="{C013ADF2-E8FC-49A0-B807-1803B10893E2}" type="parTrans" cxnId="{13BCB5CE-A660-43CD-8DB1-303ED29E1418}">
      <dgm:prSet/>
      <dgm:spPr/>
      <dgm:t>
        <a:bodyPr/>
        <a:lstStyle/>
        <a:p>
          <a:endParaRPr lang="zh-TW" altLang="en-US"/>
        </a:p>
      </dgm:t>
    </dgm:pt>
    <dgm:pt modelId="{A83E4868-A3B6-40AB-96FE-687BC58F08AF}" type="sibTrans" cxnId="{13BCB5CE-A660-43CD-8DB1-303ED29E1418}">
      <dgm:prSet/>
      <dgm:spPr/>
      <dgm:t>
        <a:bodyPr/>
        <a:lstStyle/>
        <a:p>
          <a:endParaRPr lang="zh-TW" altLang="en-US"/>
        </a:p>
      </dgm:t>
    </dgm:pt>
    <dgm:pt modelId="{4530CC05-C8DD-4ECD-8E6A-4E41F5411B08}">
      <dgm:prSet phldrT="[文字]" custT="1"/>
      <dgm:spPr/>
      <dgm:t>
        <a:bodyPr/>
        <a:lstStyle/>
        <a:p>
          <a:r>
            <a:rPr lang="zh-TW" altLang="en-US" sz="3200" b="0" dirty="0" smtClean="0"/>
            <a:t>非鼓之日也</a:t>
          </a:r>
          <a:endParaRPr lang="zh-TW" altLang="en-US" sz="3200" dirty="0"/>
        </a:p>
      </dgm:t>
    </dgm:pt>
    <dgm:pt modelId="{06270D10-9948-4747-B960-2D35DF9599B5}" type="parTrans" cxnId="{C7E7591B-84FD-4CC6-A517-467ABFAABF06}">
      <dgm:prSet/>
      <dgm:spPr/>
      <dgm:t>
        <a:bodyPr/>
        <a:lstStyle/>
        <a:p>
          <a:endParaRPr lang="zh-TW" altLang="en-US"/>
        </a:p>
      </dgm:t>
    </dgm:pt>
    <dgm:pt modelId="{73F9A6F8-E2F5-4499-94CA-49A39DCE878A}" type="sibTrans" cxnId="{C7E7591B-84FD-4CC6-A517-467ABFAABF06}">
      <dgm:prSet/>
      <dgm:spPr/>
      <dgm:t>
        <a:bodyPr/>
        <a:lstStyle/>
        <a:p>
          <a:endParaRPr lang="zh-TW" altLang="en-US"/>
        </a:p>
      </dgm:t>
    </dgm:pt>
    <dgm:pt modelId="{B47C9D26-3E62-4DE9-A431-2D40AB4B85EF}">
      <dgm:prSet phldrT="[文字]" custT="1"/>
      <dgm:spPr/>
      <dgm:t>
        <a:bodyPr/>
        <a:lstStyle/>
        <a:p>
          <a:r>
            <a:rPr lang="zh-TW" altLang="en-US" sz="3200" b="0" dirty="0" smtClean="0"/>
            <a:t>勝</a:t>
          </a:r>
          <a:endParaRPr lang="zh-TW" altLang="en-US" sz="3200" dirty="0"/>
        </a:p>
      </dgm:t>
    </dgm:pt>
    <dgm:pt modelId="{9F92EFFB-F141-4FE6-A8E5-1372464C5130}" type="parTrans" cxnId="{6276B3B2-1346-4746-A756-DFC54BC589AA}">
      <dgm:prSet/>
      <dgm:spPr/>
      <dgm:t>
        <a:bodyPr/>
        <a:lstStyle/>
        <a:p>
          <a:endParaRPr lang="zh-TW" altLang="en-US"/>
        </a:p>
      </dgm:t>
    </dgm:pt>
    <dgm:pt modelId="{3A8D9AF2-8075-4374-8A29-668830C4FBE5}" type="sibTrans" cxnId="{6276B3B2-1346-4746-A756-DFC54BC589AA}">
      <dgm:prSet/>
      <dgm:spPr/>
      <dgm:t>
        <a:bodyPr/>
        <a:lstStyle/>
        <a:p>
          <a:endParaRPr lang="zh-TW" altLang="en-US"/>
        </a:p>
      </dgm:t>
    </dgm:pt>
    <dgm:pt modelId="{DDB50B20-20DD-41DB-8B2C-203A94B787CD}">
      <dgm:prSet phldrT="[文字]" custT="1"/>
      <dgm:spPr/>
      <dgm:t>
        <a:bodyPr/>
        <a:lstStyle/>
        <a:p>
          <a:r>
            <a:rPr lang="zh-TW" altLang="en-US" sz="3200" b="0" dirty="0" smtClean="0"/>
            <a:t>非陣之朝也</a:t>
          </a:r>
          <a:endParaRPr lang="zh-TW" altLang="en-US" sz="3200" dirty="0"/>
        </a:p>
      </dgm:t>
    </dgm:pt>
    <dgm:pt modelId="{248C07D0-5BCA-43C9-9190-653B96F147E5}" type="parTrans" cxnId="{69A4EE1C-CF88-4A26-94FE-F41C5DE321E2}">
      <dgm:prSet/>
      <dgm:spPr/>
      <dgm:t>
        <a:bodyPr/>
        <a:lstStyle/>
        <a:p>
          <a:endParaRPr lang="zh-TW" altLang="en-US"/>
        </a:p>
      </dgm:t>
    </dgm:pt>
    <dgm:pt modelId="{6D88B2F6-B082-48AE-8FD8-6ABEAB7A68B4}" type="sibTrans" cxnId="{69A4EE1C-CF88-4A26-94FE-F41C5DE321E2}">
      <dgm:prSet/>
      <dgm:spPr/>
      <dgm:t>
        <a:bodyPr/>
        <a:lstStyle/>
        <a:p>
          <a:endParaRPr lang="zh-TW" altLang="en-US"/>
        </a:p>
      </dgm:t>
    </dgm:pt>
    <dgm:pt modelId="{379A47D8-8A4D-42EC-A91C-D6BEE8EBF4DC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b="0" dirty="0" smtClean="0"/>
            <a:t>民心離散　素行豫敗也</a:t>
          </a:r>
          <a:endParaRPr lang="zh-TW" altLang="en-US" sz="3200" dirty="0"/>
        </a:p>
      </dgm:t>
    </dgm:pt>
    <dgm:pt modelId="{4F025DC9-56DE-4D1A-A4F3-AEC17A06A05D}" type="parTrans" cxnId="{8689C1D2-ED33-47C8-882B-38C23C27E615}">
      <dgm:prSet/>
      <dgm:spPr/>
      <dgm:t>
        <a:bodyPr/>
        <a:lstStyle/>
        <a:p>
          <a:endParaRPr lang="zh-TW" altLang="en-US"/>
        </a:p>
      </dgm:t>
    </dgm:pt>
    <dgm:pt modelId="{692351D4-C46C-4CBC-8D6E-83847C2F57D5}" type="sibTrans" cxnId="{8689C1D2-ED33-47C8-882B-38C23C27E615}">
      <dgm:prSet/>
      <dgm:spPr/>
      <dgm:t>
        <a:bodyPr/>
        <a:lstStyle/>
        <a:p>
          <a:endParaRPr lang="zh-TW" altLang="en-US"/>
        </a:p>
      </dgm:t>
    </dgm:pt>
    <dgm:pt modelId="{42092465-A8BC-4E59-9D37-595E73A54CC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b="0" dirty="0" smtClean="0"/>
            <a:t>民心親附　素行豫勝也</a:t>
          </a:r>
          <a:endParaRPr lang="zh-TW" altLang="en-US" sz="3200" dirty="0"/>
        </a:p>
      </dgm:t>
    </dgm:pt>
    <dgm:pt modelId="{7FF73034-3B8B-44A3-B776-9F7C07C50AE8}" type="parTrans" cxnId="{E0308992-0747-44A6-BD84-499E83664036}">
      <dgm:prSet/>
      <dgm:spPr/>
      <dgm:t>
        <a:bodyPr/>
        <a:lstStyle/>
        <a:p>
          <a:endParaRPr lang="zh-TW" altLang="en-US"/>
        </a:p>
      </dgm:t>
    </dgm:pt>
    <dgm:pt modelId="{BA487ADF-D3EC-4B49-8EBA-1DE0F3D25453}" type="sibTrans" cxnId="{E0308992-0747-44A6-BD84-499E83664036}">
      <dgm:prSet/>
      <dgm:spPr/>
      <dgm:t>
        <a:bodyPr/>
        <a:lstStyle/>
        <a:p>
          <a:endParaRPr lang="zh-TW" altLang="en-US"/>
        </a:p>
      </dgm:t>
    </dgm:pt>
    <dgm:pt modelId="{221CBA53-86CA-400E-8B2F-EB9EB3AD38A7}" type="pres">
      <dgm:prSet presAssocID="{2B2C8311-2EEE-44CE-83FC-4AF8350133A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B0F00F7-A184-4556-ADD0-4CA4BBD96D93}" type="pres">
      <dgm:prSet presAssocID="{06F6B170-DFF0-45D1-B62D-62233EC99DA4}" presName="root1" presStyleCnt="0"/>
      <dgm:spPr/>
    </dgm:pt>
    <dgm:pt modelId="{B225B3FE-A53D-461D-A56B-39C355F47DA8}" type="pres">
      <dgm:prSet presAssocID="{06F6B170-DFF0-45D1-B62D-62233EC99DA4}" presName="LevelOneTextNode" presStyleLbl="node0" presStyleIdx="0" presStyleCnt="1" custScaleX="710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3B52FD-853E-4F1D-ACEC-1245267733A5}" type="pres">
      <dgm:prSet presAssocID="{06F6B170-DFF0-45D1-B62D-62233EC99DA4}" presName="level2hierChild" presStyleCnt="0"/>
      <dgm:spPr/>
    </dgm:pt>
    <dgm:pt modelId="{847DD845-95C5-4F95-9A27-3FA821092358}" type="pres">
      <dgm:prSet presAssocID="{C013ADF2-E8FC-49A0-B807-1803B10893E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6FD0CF5-B70F-4186-B837-9750EA7011C6}" type="pres">
      <dgm:prSet presAssocID="{C013ADF2-E8FC-49A0-B807-1803B10893E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663917D-A08E-4063-A7FA-C3DFF333C914}" type="pres">
      <dgm:prSet presAssocID="{0738173B-7436-45C9-A594-633F79D7F4BC}" presName="root2" presStyleCnt="0"/>
      <dgm:spPr/>
    </dgm:pt>
    <dgm:pt modelId="{CF5BF326-902A-489C-8060-7D64F536D28D}" type="pres">
      <dgm:prSet presAssocID="{0738173B-7436-45C9-A594-633F79D7F4BC}" presName="LevelTwoTextNode" presStyleLbl="node2" presStyleIdx="0" presStyleCnt="2" custScaleX="639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349A7E-0F50-4423-8BD0-1C55E9371923}" type="pres">
      <dgm:prSet presAssocID="{0738173B-7436-45C9-A594-633F79D7F4BC}" presName="level3hierChild" presStyleCnt="0"/>
      <dgm:spPr/>
    </dgm:pt>
    <dgm:pt modelId="{E60FF373-287B-44D1-BD61-D76779384B7A}" type="pres">
      <dgm:prSet presAssocID="{06270D10-9948-4747-B960-2D35DF9599B5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C3BA5822-6E79-4099-A51C-267A45009538}" type="pres">
      <dgm:prSet presAssocID="{06270D10-9948-4747-B960-2D35DF9599B5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5B51BBF-A462-4767-BFD8-25C824185BE9}" type="pres">
      <dgm:prSet presAssocID="{4530CC05-C8DD-4ECD-8E6A-4E41F5411B08}" presName="root2" presStyleCnt="0"/>
      <dgm:spPr/>
    </dgm:pt>
    <dgm:pt modelId="{42AB927C-D383-441B-8B90-674F3B939A63}" type="pres">
      <dgm:prSet presAssocID="{4530CC05-C8DD-4ECD-8E6A-4E41F5411B08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5D90CCF-56AF-49B5-ACDB-AAC38C0D1F03}" type="pres">
      <dgm:prSet presAssocID="{4530CC05-C8DD-4ECD-8E6A-4E41F5411B08}" presName="level3hierChild" presStyleCnt="0"/>
      <dgm:spPr/>
    </dgm:pt>
    <dgm:pt modelId="{EF29C20E-AA51-4F8F-B167-5E1D999BCE89}" type="pres">
      <dgm:prSet presAssocID="{4F025DC9-56DE-4D1A-A4F3-AEC17A06A05D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68ECF4FD-2D44-4A6A-8FA8-616AD10D4B7B}" type="pres">
      <dgm:prSet presAssocID="{4F025DC9-56DE-4D1A-A4F3-AEC17A06A05D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CE911461-6D52-4821-9167-0064E53B6375}" type="pres">
      <dgm:prSet presAssocID="{379A47D8-8A4D-42EC-A91C-D6BEE8EBF4DC}" presName="root2" presStyleCnt="0"/>
      <dgm:spPr/>
    </dgm:pt>
    <dgm:pt modelId="{E78B569D-9487-48EE-ACE9-94495D01242B}" type="pres">
      <dgm:prSet presAssocID="{379A47D8-8A4D-42EC-A91C-D6BEE8EBF4DC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0201DB-DB4B-442F-A83B-F9788CECCDA8}" type="pres">
      <dgm:prSet presAssocID="{379A47D8-8A4D-42EC-A91C-D6BEE8EBF4DC}" presName="level3hierChild" presStyleCnt="0"/>
      <dgm:spPr/>
    </dgm:pt>
    <dgm:pt modelId="{18925310-2D0C-4CD7-9AA8-2E156FE849AB}" type="pres">
      <dgm:prSet presAssocID="{9F92EFFB-F141-4FE6-A8E5-1372464C5130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3C0ED71-E7C4-4653-8717-253B75F9149C}" type="pres">
      <dgm:prSet presAssocID="{9F92EFFB-F141-4FE6-A8E5-1372464C5130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31C40F6A-A213-433D-A592-09F67C67A176}" type="pres">
      <dgm:prSet presAssocID="{B47C9D26-3E62-4DE9-A431-2D40AB4B85EF}" presName="root2" presStyleCnt="0"/>
      <dgm:spPr/>
    </dgm:pt>
    <dgm:pt modelId="{887E7610-D80B-4051-889F-C13B49B1AB3E}" type="pres">
      <dgm:prSet presAssocID="{B47C9D26-3E62-4DE9-A431-2D40AB4B85EF}" presName="LevelTwoTextNode" presStyleLbl="node2" presStyleIdx="1" presStyleCnt="2" custScaleX="642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1FE9315-9691-43EC-87DF-96B85E136833}" type="pres">
      <dgm:prSet presAssocID="{B47C9D26-3E62-4DE9-A431-2D40AB4B85EF}" presName="level3hierChild" presStyleCnt="0"/>
      <dgm:spPr/>
    </dgm:pt>
    <dgm:pt modelId="{684A09F3-3747-4B2E-A54A-1567DF38F4BE}" type="pres">
      <dgm:prSet presAssocID="{248C07D0-5BCA-43C9-9190-653B96F147E5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C2C310B7-1A8E-485C-9AB9-6E1BF1B9304B}" type="pres">
      <dgm:prSet presAssocID="{248C07D0-5BCA-43C9-9190-653B96F147E5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C8A36FB0-E08D-492D-ACAC-DAC2391675BF}" type="pres">
      <dgm:prSet presAssocID="{DDB50B20-20DD-41DB-8B2C-203A94B787CD}" presName="root2" presStyleCnt="0"/>
      <dgm:spPr/>
    </dgm:pt>
    <dgm:pt modelId="{7ED59C14-01C6-4574-94E0-05F3C89A3C3E}" type="pres">
      <dgm:prSet presAssocID="{DDB50B20-20DD-41DB-8B2C-203A94B787CD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1BFDF6-0995-4230-BF99-4DF5E3B14BE6}" type="pres">
      <dgm:prSet presAssocID="{DDB50B20-20DD-41DB-8B2C-203A94B787CD}" presName="level3hierChild" presStyleCnt="0"/>
      <dgm:spPr/>
    </dgm:pt>
    <dgm:pt modelId="{43DB1901-927E-4822-9143-4EAE69BA6F79}" type="pres">
      <dgm:prSet presAssocID="{7FF73034-3B8B-44A3-B776-9F7C07C50AE8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2BC967A7-B568-42FC-8178-A000426B6A99}" type="pres">
      <dgm:prSet presAssocID="{7FF73034-3B8B-44A3-B776-9F7C07C50AE8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91455FF8-8E77-413D-9BC3-F9E22A10F2FB}" type="pres">
      <dgm:prSet presAssocID="{42092465-A8BC-4E59-9D37-595E73A54CCA}" presName="root2" presStyleCnt="0"/>
      <dgm:spPr/>
    </dgm:pt>
    <dgm:pt modelId="{495ACA4E-EF04-40AF-A086-2351F956E7BA}" type="pres">
      <dgm:prSet presAssocID="{42092465-A8BC-4E59-9D37-595E73A54CCA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CC1D49-0BDC-4A55-B778-83DB18240A34}" type="pres">
      <dgm:prSet presAssocID="{42092465-A8BC-4E59-9D37-595E73A54CCA}" presName="level3hierChild" presStyleCnt="0"/>
      <dgm:spPr/>
    </dgm:pt>
  </dgm:ptLst>
  <dgm:cxnLst>
    <dgm:cxn modelId="{E0308992-0747-44A6-BD84-499E83664036}" srcId="{DDB50B20-20DD-41DB-8B2C-203A94B787CD}" destId="{42092465-A8BC-4E59-9D37-595E73A54CCA}" srcOrd="0" destOrd="0" parTransId="{7FF73034-3B8B-44A3-B776-9F7C07C50AE8}" sibTransId="{BA487ADF-D3EC-4B49-8EBA-1DE0F3D25453}"/>
    <dgm:cxn modelId="{8689C1D2-ED33-47C8-882B-38C23C27E615}" srcId="{4530CC05-C8DD-4ECD-8E6A-4E41F5411B08}" destId="{379A47D8-8A4D-42EC-A91C-D6BEE8EBF4DC}" srcOrd="0" destOrd="0" parTransId="{4F025DC9-56DE-4D1A-A4F3-AEC17A06A05D}" sibTransId="{692351D4-C46C-4CBC-8D6E-83847C2F57D5}"/>
    <dgm:cxn modelId="{10281EE7-5B30-432E-B967-AF4F12816E74}" type="presOf" srcId="{06270D10-9948-4747-B960-2D35DF9599B5}" destId="{E60FF373-287B-44D1-BD61-D76779384B7A}" srcOrd="0" destOrd="0" presId="urn:microsoft.com/office/officeart/2005/8/layout/hierarchy2"/>
    <dgm:cxn modelId="{69A4EE1C-CF88-4A26-94FE-F41C5DE321E2}" srcId="{B47C9D26-3E62-4DE9-A431-2D40AB4B85EF}" destId="{DDB50B20-20DD-41DB-8B2C-203A94B787CD}" srcOrd="0" destOrd="0" parTransId="{248C07D0-5BCA-43C9-9190-653B96F147E5}" sibTransId="{6D88B2F6-B082-48AE-8FD8-6ABEAB7A68B4}"/>
    <dgm:cxn modelId="{1EC8CDDE-627D-4A8E-A73D-AB7D0583C235}" type="presOf" srcId="{9F92EFFB-F141-4FE6-A8E5-1372464C5130}" destId="{D3C0ED71-E7C4-4653-8717-253B75F9149C}" srcOrd="1" destOrd="0" presId="urn:microsoft.com/office/officeart/2005/8/layout/hierarchy2"/>
    <dgm:cxn modelId="{DE561A24-219B-45B0-BD64-442CB089C84E}" type="presOf" srcId="{4530CC05-C8DD-4ECD-8E6A-4E41F5411B08}" destId="{42AB927C-D383-441B-8B90-674F3B939A63}" srcOrd="0" destOrd="0" presId="urn:microsoft.com/office/officeart/2005/8/layout/hierarchy2"/>
    <dgm:cxn modelId="{8D17B188-982D-44A6-A24C-32639F235573}" type="presOf" srcId="{2B2C8311-2EEE-44CE-83FC-4AF8350133A9}" destId="{221CBA53-86CA-400E-8B2F-EB9EB3AD38A7}" srcOrd="0" destOrd="0" presId="urn:microsoft.com/office/officeart/2005/8/layout/hierarchy2"/>
    <dgm:cxn modelId="{6FFD2071-B13F-4578-A4C2-61A4D7931E7C}" srcId="{2B2C8311-2EEE-44CE-83FC-4AF8350133A9}" destId="{06F6B170-DFF0-45D1-B62D-62233EC99DA4}" srcOrd="0" destOrd="0" parTransId="{2F489905-38B4-4791-A74F-0B43B3697F35}" sibTransId="{2C8A0EC2-7C7C-40AC-A8FD-A272F643F0C8}"/>
    <dgm:cxn modelId="{35BA28D2-3B24-48E9-B16B-B95B50B8C00D}" type="presOf" srcId="{4F025DC9-56DE-4D1A-A4F3-AEC17A06A05D}" destId="{68ECF4FD-2D44-4A6A-8FA8-616AD10D4B7B}" srcOrd="1" destOrd="0" presId="urn:microsoft.com/office/officeart/2005/8/layout/hierarchy2"/>
    <dgm:cxn modelId="{B03DEDF8-812F-45D3-9074-F20623BEA606}" type="presOf" srcId="{4F025DC9-56DE-4D1A-A4F3-AEC17A06A05D}" destId="{EF29C20E-AA51-4F8F-B167-5E1D999BCE89}" srcOrd="0" destOrd="0" presId="urn:microsoft.com/office/officeart/2005/8/layout/hierarchy2"/>
    <dgm:cxn modelId="{2EFBEE05-F91F-48C4-BB4B-7F472CEDD9D2}" type="presOf" srcId="{7FF73034-3B8B-44A3-B776-9F7C07C50AE8}" destId="{43DB1901-927E-4822-9143-4EAE69BA6F79}" srcOrd="0" destOrd="0" presId="urn:microsoft.com/office/officeart/2005/8/layout/hierarchy2"/>
    <dgm:cxn modelId="{DBF81ECA-9B3A-4EE8-82B3-BF51680DD646}" type="presOf" srcId="{248C07D0-5BCA-43C9-9190-653B96F147E5}" destId="{C2C310B7-1A8E-485C-9AB9-6E1BF1B9304B}" srcOrd="1" destOrd="0" presId="urn:microsoft.com/office/officeart/2005/8/layout/hierarchy2"/>
    <dgm:cxn modelId="{C7E7591B-84FD-4CC6-A517-467ABFAABF06}" srcId="{0738173B-7436-45C9-A594-633F79D7F4BC}" destId="{4530CC05-C8DD-4ECD-8E6A-4E41F5411B08}" srcOrd="0" destOrd="0" parTransId="{06270D10-9948-4747-B960-2D35DF9599B5}" sibTransId="{73F9A6F8-E2F5-4499-94CA-49A39DCE878A}"/>
    <dgm:cxn modelId="{2869F629-C06F-40C9-80E8-A9DB6D8FF8ED}" type="presOf" srcId="{B47C9D26-3E62-4DE9-A431-2D40AB4B85EF}" destId="{887E7610-D80B-4051-889F-C13B49B1AB3E}" srcOrd="0" destOrd="0" presId="urn:microsoft.com/office/officeart/2005/8/layout/hierarchy2"/>
    <dgm:cxn modelId="{1464D434-6660-4CDB-95DB-8BEE6A711A86}" type="presOf" srcId="{0738173B-7436-45C9-A594-633F79D7F4BC}" destId="{CF5BF326-902A-489C-8060-7D64F536D28D}" srcOrd="0" destOrd="0" presId="urn:microsoft.com/office/officeart/2005/8/layout/hierarchy2"/>
    <dgm:cxn modelId="{CE49628F-25D5-41D4-9585-3BC558176469}" type="presOf" srcId="{9F92EFFB-F141-4FE6-A8E5-1372464C5130}" destId="{18925310-2D0C-4CD7-9AA8-2E156FE849AB}" srcOrd="0" destOrd="0" presId="urn:microsoft.com/office/officeart/2005/8/layout/hierarchy2"/>
    <dgm:cxn modelId="{E0DE2661-0EBE-4555-9120-CBB86B47837F}" type="presOf" srcId="{7FF73034-3B8B-44A3-B776-9F7C07C50AE8}" destId="{2BC967A7-B568-42FC-8178-A000426B6A99}" srcOrd="1" destOrd="0" presId="urn:microsoft.com/office/officeart/2005/8/layout/hierarchy2"/>
    <dgm:cxn modelId="{60F0C84B-D1CC-4264-BFA2-E0F1D597DF8B}" type="presOf" srcId="{C013ADF2-E8FC-49A0-B807-1803B10893E2}" destId="{66FD0CF5-B70F-4186-B837-9750EA7011C6}" srcOrd="1" destOrd="0" presId="urn:microsoft.com/office/officeart/2005/8/layout/hierarchy2"/>
    <dgm:cxn modelId="{F4489FDD-3EE3-4D2F-9B50-53598D2E08C6}" type="presOf" srcId="{06270D10-9948-4747-B960-2D35DF9599B5}" destId="{C3BA5822-6E79-4099-A51C-267A45009538}" srcOrd="1" destOrd="0" presId="urn:microsoft.com/office/officeart/2005/8/layout/hierarchy2"/>
    <dgm:cxn modelId="{898934B9-A8AF-44C9-A743-ACC88010203D}" type="presOf" srcId="{379A47D8-8A4D-42EC-A91C-D6BEE8EBF4DC}" destId="{E78B569D-9487-48EE-ACE9-94495D01242B}" srcOrd="0" destOrd="0" presId="urn:microsoft.com/office/officeart/2005/8/layout/hierarchy2"/>
    <dgm:cxn modelId="{DE0A0FD2-B075-4D87-939F-4D76C619EED4}" type="presOf" srcId="{248C07D0-5BCA-43C9-9190-653B96F147E5}" destId="{684A09F3-3747-4B2E-A54A-1567DF38F4BE}" srcOrd="0" destOrd="0" presId="urn:microsoft.com/office/officeart/2005/8/layout/hierarchy2"/>
    <dgm:cxn modelId="{35974F1B-B5F1-46F2-B44D-BEE1ABDFD177}" type="presOf" srcId="{C013ADF2-E8FC-49A0-B807-1803B10893E2}" destId="{847DD845-95C5-4F95-9A27-3FA821092358}" srcOrd="0" destOrd="0" presId="urn:microsoft.com/office/officeart/2005/8/layout/hierarchy2"/>
    <dgm:cxn modelId="{FD41FF91-C5E9-4C56-8709-A2E43260A767}" type="presOf" srcId="{06F6B170-DFF0-45D1-B62D-62233EC99DA4}" destId="{B225B3FE-A53D-461D-A56B-39C355F47DA8}" srcOrd="0" destOrd="0" presId="urn:microsoft.com/office/officeart/2005/8/layout/hierarchy2"/>
    <dgm:cxn modelId="{958132B1-6663-4F3C-8AE8-7E43DA80416B}" type="presOf" srcId="{DDB50B20-20DD-41DB-8B2C-203A94B787CD}" destId="{7ED59C14-01C6-4574-94E0-05F3C89A3C3E}" srcOrd="0" destOrd="0" presId="urn:microsoft.com/office/officeart/2005/8/layout/hierarchy2"/>
    <dgm:cxn modelId="{6276B3B2-1346-4746-A756-DFC54BC589AA}" srcId="{06F6B170-DFF0-45D1-B62D-62233EC99DA4}" destId="{B47C9D26-3E62-4DE9-A431-2D40AB4B85EF}" srcOrd="1" destOrd="0" parTransId="{9F92EFFB-F141-4FE6-A8E5-1372464C5130}" sibTransId="{3A8D9AF2-8075-4374-8A29-668830C4FBE5}"/>
    <dgm:cxn modelId="{EB4EBEBC-E069-43F4-8EB9-2A28722825C7}" type="presOf" srcId="{42092465-A8BC-4E59-9D37-595E73A54CCA}" destId="{495ACA4E-EF04-40AF-A086-2351F956E7BA}" srcOrd="0" destOrd="0" presId="urn:microsoft.com/office/officeart/2005/8/layout/hierarchy2"/>
    <dgm:cxn modelId="{13BCB5CE-A660-43CD-8DB1-303ED29E1418}" srcId="{06F6B170-DFF0-45D1-B62D-62233EC99DA4}" destId="{0738173B-7436-45C9-A594-633F79D7F4BC}" srcOrd="0" destOrd="0" parTransId="{C013ADF2-E8FC-49A0-B807-1803B10893E2}" sibTransId="{A83E4868-A3B6-40AB-96FE-687BC58F08AF}"/>
    <dgm:cxn modelId="{C18C5941-23D2-448A-8795-3CD8216B7E3F}" type="presParOf" srcId="{221CBA53-86CA-400E-8B2F-EB9EB3AD38A7}" destId="{3B0F00F7-A184-4556-ADD0-4CA4BBD96D93}" srcOrd="0" destOrd="0" presId="urn:microsoft.com/office/officeart/2005/8/layout/hierarchy2"/>
    <dgm:cxn modelId="{C780D3A7-9C18-42E3-9114-A5AAA54111A1}" type="presParOf" srcId="{3B0F00F7-A184-4556-ADD0-4CA4BBD96D93}" destId="{B225B3FE-A53D-461D-A56B-39C355F47DA8}" srcOrd="0" destOrd="0" presId="urn:microsoft.com/office/officeart/2005/8/layout/hierarchy2"/>
    <dgm:cxn modelId="{4D818501-3AB5-4762-8DD3-DA81C2193DB6}" type="presParOf" srcId="{3B0F00F7-A184-4556-ADD0-4CA4BBD96D93}" destId="{E53B52FD-853E-4F1D-ACEC-1245267733A5}" srcOrd="1" destOrd="0" presId="urn:microsoft.com/office/officeart/2005/8/layout/hierarchy2"/>
    <dgm:cxn modelId="{E48E551C-06C0-49AD-B628-514DE100FC33}" type="presParOf" srcId="{E53B52FD-853E-4F1D-ACEC-1245267733A5}" destId="{847DD845-95C5-4F95-9A27-3FA821092358}" srcOrd="0" destOrd="0" presId="urn:microsoft.com/office/officeart/2005/8/layout/hierarchy2"/>
    <dgm:cxn modelId="{326CCE67-B8C6-477B-A270-BAB0E71B565E}" type="presParOf" srcId="{847DD845-95C5-4F95-9A27-3FA821092358}" destId="{66FD0CF5-B70F-4186-B837-9750EA7011C6}" srcOrd="0" destOrd="0" presId="urn:microsoft.com/office/officeart/2005/8/layout/hierarchy2"/>
    <dgm:cxn modelId="{86FA9B7E-1DE4-4C67-A315-BD764BCF7B88}" type="presParOf" srcId="{E53B52FD-853E-4F1D-ACEC-1245267733A5}" destId="{A663917D-A08E-4063-A7FA-C3DFF333C914}" srcOrd="1" destOrd="0" presId="urn:microsoft.com/office/officeart/2005/8/layout/hierarchy2"/>
    <dgm:cxn modelId="{31FFBFCD-378E-4991-9840-52E3A3B83149}" type="presParOf" srcId="{A663917D-A08E-4063-A7FA-C3DFF333C914}" destId="{CF5BF326-902A-489C-8060-7D64F536D28D}" srcOrd="0" destOrd="0" presId="urn:microsoft.com/office/officeart/2005/8/layout/hierarchy2"/>
    <dgm:cxn modelId="{56BB502A-67A9-47DC-9D8B-F3E4DEC0477E}" type="presParOf" srcId="{A663917D-A08E-4063-A7FA-C3DFF333C914}" destId="{70349A7E-0F50-4423-8BD0-1C55E9371923}" srcOrd="1" destOrd="0" presId="urn:microsoft.com/office/officeart/2005/8/layout/hierarchy2"/>
    <dgm:cxn modelId="{50105B6C-7E10-4FE5-8F1C-E583AEA127D6}" type="presParOf" srcId="{70349A7E-0F50-4423-8BD0-1C55E9371923}" destId="{E60FF373-287B-44D1-BD61-D76779384B7A}" srcOrd="0" destOrd="0" presId="urn:microsoft.com/office/officeart/2005/8/layout/hierarchy2"/>
    <dgm:cxn modelId="{7388A33C-476D-499A-AA47-AF291461D9CF}" type="presParOf" srcId="{E60FF373-287B-44D1-BD61-D76779384B7A}" destId="{C3BA5822-6E79-4099-A51C-267A45009538}" srcOrd="0" destOrd="0" presId="urn:microsoft.com/office/officeart/2005/8/layout/hierarchy2"/>
    <dgm:cxn modelId="{44FDCA0E-CBC2-49C4-B3E5-2F2BCEAAB8EC}" type="presParOf" srcId="{70349A7E-0F50-4423-8BD0-1C55E9371923}" destId="{65B51BBF-A462-4767-BFD8-25C824185BE9}" srcOrd="1" destOrd="0" presId="urn:microsoft.com/office/officeart/2005/8/layout/hierarchy2"/>
    <dgm:cxn modelId="{921C402D-4A23-4568-A82F-3D4D5F39CE73}" type="presParOf" srcId="{65B51BBF-A462-4767-BFD8-25C824185BE9}" destId="{42AB927C-D383-441B-8B90-674F3B939A63}" srcOrd="0" destOrd="0" presId="urn:microsoft.com/office/officeart/2005/8/layout/hierarchy2"/>
    <dgm:cxn modelId="{720451EB-D3A0-4285-A1AC-5039B7270A32}" type="presParOf" srcId="{65B51BBF-A462-4767-BFD8-25C824185BE9}" destId="{75D90CCF-56AF-49B5-ACDB-AAC38C0D1F03}" srcOrd="1" destOrd="0" presId="urn:microsoft.com/office/officeart/2005/8/layout/hierarchy2"/>
    <dgm:cxn modelId="{BFC89F4F-BA90-4716-8DD0-B2C395F1F727}" type="presParOf" srcId="{75D90CCF-56AF-49B5-ACDB-AAC38C0D1F03}" destId="{EF29C20E-AA51-4F8F-B167-5E1D999BCE89}" srcOrd="0" destOrd="0" presId="urn:microsoft.com/office/officeart/2005/8/layout/hierarchy2"/>
    <dgm:cxn modelId="{AE8689C0-4CBA-4F08-8364-79BD1CF7DC35}" type="presParOf" srcId="{EF29C20E-AA51-4F8F-B167-5E1D999BCE89}" destId="{68ECF4FD-2D44-4A6A-8FA8-616AD10D4B7B}" srcOrd="0" destOrd="0" presId="urn:microsoft.com/office/officeart/2005/8/layout/hierarchy2"/>
    <dgm:cxn modelId="{EBB8A532-0504-4965-B53F-96CDDE4AF892}" type="presParOf" srcId="{75D90CCF-56AF-49B5-ACDB-AAC38C0D1F03}" destId="{CE911461-6D52-4821-9167-0064E53B6375}" srcOrd="1" destOrd="0" presId="urn:microsoft.com/office/officeart/2005/8/layout/hierarchy2"/>
    <dgm:cxn modelId="{CE0EEA2C-021C-4ECE-9D8D-ED2D16BEF622}" type="presParOf" srcId="{CE911461-6D52-4821-9167-0064E53B6375}" destId="{E78B569D-9487-48EE-ACE9-94495D01242B}" srcOrd="0" destOrd="0" presId="urn:microsoft.com/office/officeart/2005/8/layout/hierarchy2"/>
    <dgm:cxn modelId="{A5F00348-A156-4260-B891-1DC8533CD3C5}" type="presParOf" srcId="{CE911461-6D52-4821-9167-0064E53B6375}" destId="{AD0201DB-DB4B-442F-A83B-F9788CECCDA8}" srcOrd="1" destOrd="0" presId="urn:microsoft.com/office/officeart/2005/8/layout/hierarchy2"/>
    <dgm:cxn modelId="{B695F793-3AE3-403B-AAE1-829A98629014}" type="presParOf" srcId="{E53B52FD-853E-4F1D-ACEC-1245267733A5}" destId="{18925310-2D0C-4CD7-9AA8-2E156FE849AB}" srcOrd="2" destOrd="0" presId="urn:microsoft.com/office/officeart/2005/8/layout/hierarchy2"/>
    <dgm:cxn modelId="{269D974F-E662-4EBF-91AF-CC8D2EBF6DF4}" type="presParOf" srcId="{18925310-2D0C-4CD7-9AA8-2E156FE849AB}" destId="{D3C0ED71-E7C4-4653-8717-253B75F9149C}" srcOrd="0" destOrd="0" presId="urn:microsoft.com/office/officeart/2005/8/layout/hierarchy2"/>
    <dgm:cxn modelId="{225F5E3E-FE62-4C27-8D6C-7644DAA5C631}" type="presParOf" srcId="{E53B52FD-853E-4F1D-ACEC-1245267733A5}" destId="{31C40F6A-A213-433D-A592-09F67C67A176}" srcOrd="3" destOrd="0" presId="urn:microsoft.com/office/officeart/2005/8/layout/hierarchy2"/>
    <dgm:cxn modelId="{76DDD1B3-82EF-42B8-AA57-876A6978A1F0}" type="presParOf" srcId="{31C40F6A-A213-433D-A592-09F67C67A176}" destId="{887E7610-D80B-4051-889F-C13B49B1AB3E}" srcOrd="0" destOrd="0" presId="urn:microsoft.com/office/officeart/2005/8/layout/hierarchy2"/>
    <dgm:cxn modelId="{0B65C8CA-8B33-47FB-92DD-7B32703D4512}" type="presParOf" srcId="{31C40F6A-A213-433D-A592-09F67C67A176}" destId="{01FE9315-9691-43EC-87DF-96B85E136833}" srcOrd="1" destOrd="0" presId="urn:microsoft.com/office/officeart/2005/8/layout/hierarchy2"/>
    <dgm:cxn modelId="{63A4D9E0-B3E7-4902-B112-7637B17028BF}" type="presParOf" srcId="{01FE9315-9691-43EC-87DF-96B85E136833}" destId="{684A09F3-3747-4B2E-A54A-1567DF38F4BE}" srcOrd="0" destOrd="0" presId="urn:microsoft.com/office/officeart/2005/8/layout/hierarchy2"/>
    <dgm:cxn modelId="{0C787F7D-B27D-4424-A7D0-BB657D982D64}" type="presParOf" srcId="{684A09F3-3747-4B2E-A54A-1567DF38F4BE}" destId="{C2C310B7-1A8E-485C-9AB9-6E1BF1B9304B}" srcOrd="0" destOrd="0" presId="urn:microsoft.com/office/officeart/2005/8/layout/hierarchy2"/>
    <dgm:cxn modelId="{9E6DC145-C95D-4E61-8D82-F7FF26AEDC39}" type="presParOf" srcId="{01FE9315-9691-43EC-87DF-96B85E136833}" destId="{C8A36FB0-E08D-492D-ACAC-DAC2391675BF}" srcOrd="1" destOrd="0" presId="urn:microsoft.com/office/officeart/2005/8/layout/hierarchy2"/>
    <dgm:cxn modelId="{8BC151CD-607B-45C6-A343-C2E113A3704B}" type="presParOf" srcId="{C8A36FB0-E08D-492D-ACAC-DAC2391675BF}" destId="{7ED59C14-01C6-4574-94E0-05F3C89A3C3E}" srcOrd="0" destOrd="0" presId="urn:microsoft.com/office/officeart/2005/8/layout/hierarchy2"/>
    <dgm:cxn modelId="{BF958B30-93C3-4903-AEF9-013A07DACCAE}" type="presParOf" srcId="{C8A36FB0-E08D-492D-ACAC-DAC2391675BF}" destId="{CF1BFDF6-0995-4230-BF99-4DF5E3B14BE6}" srcOrd="1" destOrd="0" presId="urn:microsoft.com/office/officeart/2005/8/layout/hierarchy2"/>
    <dgm:cxn modelId="{BC1A7542-9A54-4A13-9BFC-32847901603A}" type="presParOf" srcId="{CF1BFDF6-0995-4230-BF99-4DF5E3B14BE6}" destId="{43DB1901-927E-4822-9143-4EAE69BA6F79}" srcOrd="0" destOrd="0" presId="urn:microsoft.com/office/officeart/2005/8/layout/hierarchy2"/>
    <dgm:cxn modelId="{294F8943-0348-429E-B32C-891C59039616}" type="presParOf" srcId="{43DB1901-927E-4822-9143-4EAE69BA6F79}" destId="{2BC967A7-B568-42FC-8178-A000426B6A99}" srcOrd="0" destOrd="0" presId="urn:microsoft.com/office/officeart/2005/8/layout/hierarchy2"/>
    <dgm:cxn modelId="{82E37811-6A3A-4605-8F10-E241EDA21734}" type="presParOf" srcId="{CF1BFDF6-0995-4230-BF99-4DF5E3B14BE6}" destId="{91455FF8-8E77-413D-9BC3-F9E22A10F2FB}" srcOrd="1" destOrd="0" presId="urn:microsoft.com/office/officeart/2005/8/layout/hierarchy2"/>
    <dgm:cxn modelId="{539D5B57-7C32-42F2-9C66-2F9AEB88D04C}" type="presParOf" srcId="{91455FF8-8E77-413D-9BC3-F9E22A10F2FB}" destId="{495ACA4E-EF04-40AF-A086-2351F956E7BA}" srcOrd="0" destOrd="0" presId="urn:microsoft.com/office/officeart/2005/8/layout/hierarchy2"/>
    <dgm:cxn modelId="{CB4675F7-6ADF-4C2A-881F-5ABAD6935FF8}" type="presParOf" srcId="{91455FF8-8E77-413D-9BC3-F9E22A10F2FB}" destId="{1CCC1D49-0BDC-4A55-B778-83DB18240A3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4F1432-F629-4D5B-AE0B-931EA965509A}" type="doc">
      <dgm:prSet loTypeId="urn:microsoft.com/office/officeart/2005/8/layout/lProcess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68A5649-06B2-4077-88F2-47032E934CFB}">
      <dgm:prSet phldrT="[文字]" custT="1"/>
      <dgm:spPr/>
      <dgm:t>
        <a:bodyPr/>
        <a:lstStyle/>
        <a:p>
          <a:pPr rtl="0"/>
          <a:r>
            <a:rPr lang="zh-TW" sz="3600" b="0" i="0" u="none" dirty="0" smtClean="0">
              <a:solidFill>
                <a:srgbClr val="FF0000"/>
              </a:solidFill>
            </a:rPr>
            <a:t>帝者之兵</a:t>
          </a:r>
          <a:endParaRPr lang="zh-TW" altLang="en-US" sz="3600" b="0" dirty="0">
            <a:solidFill>
              <a:srgbClr val="FF0000"/>
            </a:solidFill>
          </a:endParaRPr>
        </a:p>
      </dgm:t>
    </dgm:pt>
    <dgm:pt modelId="{EFB9E132-EAFC-441A-8E84-CF9D4E4FD826}" type="parTrans" cxnId="{D1354B2C-17AB-4907-8299-4E1751A760F6}">
      <dgm:prSet/>
      <dgm:spPr/>
      <dgm:t>
        <a:bodyPr/>
        <a:lstStyle/>
        <a:p>
          <a:endParaRPr lang="zh-TW" altLang="en-US"/>
        </a:p>
      </dgm:t>
    </dgm:pt>
    <dgm:pt modelId="{054399C0-4A94-4505-8481-93192850DADD}" type="sibTrans" cxnId="{D1354B2C-17AB-4907-8299-4E1751A760F6}">
      <dgm:prSet/>
      <dgm:spPr/>
      <dgm:t>
        <a:bodyPr/>
        <a:lstStyle/>
        <a:p>
          <a:endParaRPr lang="zh-TW" altLang="en-US"/>
        </a:p>
      </dgm:t>
    </dgm:pt>
    <dgm:pt modelId="{FBB77C36-097C-4929-8ECD-3D2C7EB829FC}">
      <dgm:prSet custT="1"/>
      <dgm:spPr/>
      <dgm:t>
        <a:bodyPr/>
        <a:lstStyle/>
        <a:p>
          <a:pPr rtl="0"/>
          <a:r>
            <a:rPr lang="zh-TW" altLang="en-US" sz="3600" b="0" i="0" u="none" dirty="0" smtClean="0">
              <a:solidFill>
                <a:srgbClr val="FF0000"/>
              </a:solidFill>
            </a:rPr>
            <a:t>王者之兵</a:t>
          </a:r>
          <a:endParaRPr lang="zh-TW" altLang="en-US" sz="3600" b="0" i="0" u="none" dirty="0">
            <a:solidFill>
              <a:srgbClr val="FF0000"/>
            </a:solidFill>
          </a:endParaRPr>
        </a:p>
      </dgm:t>
    </dgm:pt>
    <dgm:pt modelId="{329110C0-EF60-49D8-95DD-6D00E0E03882}" type="parTrans" cxnId="{B7E70F6F-3FF3-4836-A958-A332BCACEC64}">
      <dgm:prSet/>
      <dgm:spPr/>
      <dgm:t>
        <a:bodyPr/>
        <a:lstStyle/>
        <a:p>
          <a:endParaRPr lang="zh-TW" altLang="en-US"/>
        </a:p>
      </dgm:t>
    </dgm:pt>
    <dgm:pt modelId="{FBB6C093-43FB-4282-A7C9-BFE34F8E8F17}" type="sibTrans" cxnId="{B7E70F6F-3FF3-4836-A958-A332BCACEC64}">
      <dgm:prSet/>
      <dgm:spPr/>
      <dgm:t>
        <a:bodyPr/>
        <a:lstStyle/>
        <a:p>
          <a:endParaRPr lang="zh-TW" altLang="en-US"/>
        </a:p>
      </dgm:t>
    </dgm:pt>
    <dgm:pt modelId="{0A8C0BCE-5BC3-424F-912C-80CF9DCDD056}">
      <dgm:prSet phldrT="[文字]" custT="1"/>
      <dgm:spPr/>
      <dgm:t>
        <a:bodyPr anchor="t"/>
        <a:lstStyle/>
        <a:p>
          <a:pPr rtl="0">
            <a:lnSpc>
              <a:spcPts val="3600"/>
            </a:lnSpc>
            <a:spcAft>
              <a:spcPts val="0"/>
            </a:spcAft>
          </a:pPr>
          <a:r>
            <a:rPr lang="zh-TW" sz="3200" b="0" i="0" u="none" dirty="0" smtClean="0"/>
            <a:t>法天之道，履地之德盡人之和</a:t>
          </a:r>
          <a:endParaRPr lang="zh-TW" altLang="en-US" sz="3200" b="0" dirty="0"/>
        </a:p>
      </dgm:t>
    </dgm:pt>
    <dgm:pt modelId="{0C869034-EDC3-46EE-835C-FF17716250C0}" type="sibTrans" cxnId="{EB03899B-AA9A-4198-9001-56279EDCFB54}">
      <dgm:prSet/>
      <dgm:spPr/>
      <dgm:t>
        <a:bodyPr/>
        <a:lstStyle/>
        <a:p>
          <a:endParaRPr lang="zh-TW" altLang="en-US"/>
        </a:p>
      </dgm:t>
    </dgm:pt>
    <dgm:pt modelId="{A023C53F-F0CC-4C80-9CD3-00D16A06687B}" type="parTrans" cxnId="{EB03899B-AA9A-4198-9001-56279EDCFB54}">
      <dgm:prSet/>
      <dgm:spPr/>
      <dgm:t>
        <a:bodyPr/>
        <a:lstStyle/>
        <a:p>
          <a:endParaRPr lang="zh-TW" altLang="en-US"/>
        </a:p>
      </dgm:t>
    </dgm:pt>
    <dgm:pt modelId="{AD4E05EC-C5B0-49B6-9C5D-F53AE4AA68B7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德以爲卒，威以爲輔</a:t>
          </a:r>
          <a:endParaRPr lang="zh-TW" altLang="en-US" sz="2800" b="0" i="0" u="none" dirty="0"/>
        </a:p>
      </dgm:t>
    </dgm:pt>
    <dgm:pt modelId="{00E38A49-3D77-4CB4-AD79-4D54C619053F}" type="parTrans" cxnId="{EEF19C3B-1B24-4FE2-B43A-B14D1D5749EF}">
      <dgm:prSet/>
      <dgm:spPr/>
      <dgm:t>
        <a:bodyPr/>
        <a:lstStyle/>
        <a:p>
          <a:endParaRPr lang="zh-TW" altLang="en-US"/>
        </a:p>
      </dgm:t>
    </dgm:pt>
    <dgm:pt modelId="{43FD0B94-6CE3-497F-8B26-FBFF0B0CDC47}" type="sibTrans" cxnId="{EEF19C3B-1B24-4FE2-B43A-B14D1D5749EF}">
      <dgm:prSet/>
      <dgm:spPr/>
      <dgm:t>
        <a:bodyPr/>
        <a:lstStyle/>
        <a:p>
          <a:endParaRPr lang="zh-TW" altLang="en-US"/>
        </a:p>
      </dgm:t>
    </dgm:pt>
    <dgm:pt modelId="{D4DFE7CF-C2FA-481E-827F-230FB14E3FBE}">
      <dgm:prSet custT="1"/>
      <dgm:spPr/>
      <dgm:t>
        <a:bodyPr/>
        <a:lstStyle/>
        <a:p>
          <a:pPr rtl="0">
            <a:lnSpc>
              <a:spcPts val="2400"/>
            </a:lnSpc>
          </a:pPr>
          <a:r>
            <a:rPr lang="zh-TW" altLang="en-US" sz="2800" b="0" i="0" u="none" dirty="0" smtClean="0"/>
            <a:t>修仁義之行，行愷悌之令</a:t>
          </a:r>
          <a:endParaRPr lang="zh-TW" altLang="en-US" sz="2800" b="0" i="0" u="none" dirty="0"/>
        </a:p>
      </dgm:t>
    </dgm:pt>
    <dgm:pt modelId="{D6A0F2E1-DF4B-4D9F-9BF6-47BC2F504FE2}" type="parTrans" cxnId="{21353267-1822-477D-87AC-627A583401EB}">
      <dgm:prSet/>
      <dgm:spPr/>
      <dgm:t>
        <a:bodyPr/>
        <a:lstStyle/>
        <a:p>
          <a:endParaRPr lang="zh-TW" altLang="en-US"/>
        </a:p>
      </dgm:t>
    </dgm:pt>
    <dgm:pt modelId="{9B6F9B9A-BEC0-4CB6-9AF5-58354C4C71C0}" type="sibTrans" cxnId="{21353267-1822-477D-87AC-627A583401EB}">
      <dgm:prSet/>
      <dgm:spPr/>
      <dgm:t>
        <a:bodyPr/>
        <a:lstStyle/>
        <a:p>
          <a:endParaRPr lang="zh-TW" altLang="en-US"/>
        </a:p>
      </dgm:t>
    </dgm:pt>
    <dgm:pt modelId="{AAF62421-70DE-4ADE-86DF-5C3A708B92B2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賞罰明，約誓信</a:t>
          </a:r>
          <a:endParaRPr lang="zh-TW" altLang="en-US" sz="3200" b="0" i="0" u="none" dirty="0"/>
        </a:p>
      </dgm:t>
    </dgm:pt>
    <dgm:pt modelId="{5837110A-FDC4-4138-9ED5-E824BEC63407}" type="parTrans" cxnId="{6FAA3AF4-FEA7-4D01-9544-7FE31D4FDD38}">
      <dgm:prSet/>
      <dgm:spPr/>
      <dgm:t>
        <a:bodyPr/>
        <a:lstStyle/>
        <a:p>
          <a:endParaRPr lang="zh-TW" altLang="en-US"/>
        </a:p>
      </dgm:t>
    </dgm:pt>
    <dgm:pt modelId="{25A5B88C-81D7-421C-ACCE-BF8E5C1FEF43}" type="sibTrans" cxnId="{6FAA3AF4-FEA7-4D01-9544-7FE31D4FDD38}">
      <dgm:prSet/>
      <dgm:spPr/>
      <dgm:t>
        <a:bodyPr/>
        <a:lstStyle/>
        <a:p>
          <a:endParaRPr lang="zh-TW" altLang="en-US"/>
        </a:p>
      </dgm:t>
    </dgm:pt>
    <dgm:pt modelId="{73C6A103-DEE7-466B-A800-0513E7F21152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2800" b="0" i="0" u="none" dirty="0" smtClean="0"/>
            <a:t>民樂爲之死，將樂爲之亡</a:t>
          </a:r>
          <a:endParaRPr lang="zh-TW" altLang="en-US" sz="2800" b="0" i="0" u="none" dirty="0"/>
        </a:p>
      </dgm:t>
    </dgm:pt>
    <dgm:pt modelId="{F00AFABD-1031-4E25-8A74-E5CE094C92B6}" type="parTrans" cxnId="{455544BC-7193-49DC-A0A7-437764AACB57}">
      <dgm:prSet/>
      <dgm:spPr/>
      <dgm:t>
        <a:bodyPr/>
        <a:lstStyle/>
        <a:p>
          <a:endParaRPr lang="zh-TW" altLang="en-US"/>
        </a:p>
      </dgm:t>
    </dgm:pt>
    <dgm:pt modelId="{C558DE30-CCC2-4D99-929B-37772E2A536B}" type="sibTrans" cxnId="{455544BC-7193-49DC-A0A7-437764AACB57}">
      <dgm:prSet/>
      <dgm:spPr/>
      <dgm:t>
        <a:bodyPr/>
        <a:lstStyle/>
        <a:p>
          <a:endParaRPr lang="zh-TW" altLang="en-US"/>
        </a:p>
      </dgm:t>
    </dgm:pt>
    <dgm:pt modelId="{8ECF9C7F-FC98-4E13-8C1E-B2565CA56651}">
      <dgm:prSet custT="1"/>
      <dgm:spPr/>
      <dgm:t>
        <a:bodyPr anchor="t"/>
        <a:lstStyle/>
        <a:p>
          <a:pPr rtl="0">
            <a:lnSpc>
              <a:spcPts val="2800"/>
            </a:lnSpc>
            <a:spcAft>
              <a:spcPct val="35000"/>
            </a:spcAft>
          </a:pPr>
          <a:r>
            <a:rPr lang="zh-TW" altLang="en-US" sz="2800" b="0" i="0" u="none" dirty="0" smtClean="0"/>
            <a:t>師不越境</a:t>
          </a:r>
          <a:r>
            <a:rPr lang="en-US" altLang="zh-TW" sz="2800" b="0" i="0" u="none" dirty="0" smtClean="0"/>
            <a:t>,</a:t>
          </a:r>
          <a:r>
            <a:rPr lang="zh-TW" altLang="en-US" sz="2800" b="0" i="0" u="none" dirty="0" smtClean="0"/>
            <a:t>旅不涉場</a:t>
          </a:r>
          <a:r>
            <a:rPr lang="en-US" altLang="zh-TW" sz="2800" b="0" i="0" u="none" dirty="0" smtClean="0"/>
            <a:t>,</a:t>
          </a:r>
          <a:r>
            <a:rPr lang="zh-TW" altLang="en-US" sz="2800" b="0" i="0" u="none" dirty="0" smtClean="0"/>
            <a:t>　　　　而敵人稽顙</a:t>
          </a:r>
          <a:endParaRPr lang="zh-TW" altLang="en-US" sz="2800" b="0" i="0" u="none" dirty="0"/>
        </a:p>
      </dgm:t>
    </dgm:pt>
    <dgm:pt modelId="{C3967214-BBB2-440C-9D6A-C6DB70FF67B9}" type="parTrans" cxnId="{0E1F84D8-00A7-4795-8AB9-F5E97FD7B430}">
      <dgm:prSet/>
      <dgm:spPr/>
      <dgm:t>
        <a:bodyPr/>
        <a:lstStyle/>
        <a:p>
          <a:endParaRPr lang="zh-TW" altLang="en-US"/>
        </a:p>
      </dgm:t>
    </dgm:pt>
    <dgm:pt modelId="{C3FB9312-D1B5-437F-96A3-C648BF708C20}" type="sibTrans" cxnId="{0E1F84D8-00A7-4795-8AB9-F5E97FD7B430}">
      <dgm:prSet/>
      <dgm:spPr/>
      <dgm:t>
        <a:bodyPr/>
        <a:lstStyle/>
        <a:p>
          <a:endParaRPr lang="zh-TW" altLang="en-US"/>
        </a:p>
      </dgm:t>
    </dgm:pt>
    <dgm:pt modelId="{F0F2E24D-11AC-431E-B258-12683BFB4BB6}">
      <dgm:prSet phldrT="[文字]" custT="1"/>
      <dgm:spPr/>
      <dgm:t>
        <a:bodyPr/>
        <a:lstStyle/>
        <a:p>
          <a:pPr rtl="0">
            <a:lnSpc>
              <a:spcPts val="2800"/>
            </a:lnSpc>
          </a:pPr>
          <a:r>
            <a:rPr lang="zh-TW" sz="3200" b="0" i="0" u="none" dirty="0" smtClean="0"/>
            <a:t>君臣輯穆，上下一心</a:t>
          </a:r>
          <a:endParaRPr lang="zh-TW" altLang="en-US" sz="3200" b="0" dirty="0"/>
        </a:p>
      </dgm:t>
    </dgm:pt>
    <dgm:pt modelId="{8A7D8D63-D931-4C3F-80EF-31EDCFBFF562}" type="parTrans" cxnId="{CF49231B-876A-4275-A18C-91301E039DBB}">
      <dgm:prSet/>
      <dgm:spPr/>
      <dgm:t>
        <a:bodyPr/>
        <a:lstStyle/>
        <a:p>
          <a:endParaRPr lang="zh-TW" altLang="en-US"/>
        </a:p>
      </dgm:t>
    </dgm:pt>
    <dgm:pt modelId="{5B3596BE-E1A1-4D31-A311-AC2C3DEF7685}" type="sibTrans" cxnId="{CF49231B-876A-4275-A18C-91301E039DBB}">
      <dgm:prSet/>
      <dgm:spPr/>
      <dgm:t>
        <a:bodyPr/>
        <a:lstStyle/>
        <a:p>
          <a:endParaRPr lang="zh-TW" altLang="en-US"/>
        </a:p>
      </dgm:t>
    </dgm:pt>
    <dgm:pt modelId="{14E904F3-620D-49A5-AE1D-4F91F0728219}">
      <dgm:prSet phldrT="[文字]" custT="1"/>
      <dgm:spPr/>
      <dgm:t>
        <a:bodyPr/>
        <a:lstStyle/>
        <a:p>
          <a:pPr rtl="0">
            <a:lnSpc>
              <a:spcPts val="2800"/>
            </a:lnSpc>
          </a:pPr>
          <a:r>
            <a:rPr lang="zh-TW" sz="3200" b="0" i="0" u="none" dirty="0" smtClean="0"/>
            <a:t>盟誓不用，賞罰未施</a:t>
          </a:r>
          <a:endParaRPr lang="zh-TW" altLang="en-US" sz="3200" b="0" dirty="0"/>
        </a:p>
      </dgm:t>
    </dgm:pt>
    <dgm:pt modelId="{C520BC01-4C1C-4BE0-821B-64103A0D5502}" type="parTrans" cxnId="{5CF020D3-8CF6-4C40-8DB8-79D1D5DD6EC6}">
      <dgm:prSet/>
      <dgm:spPr/>
      <dgm:t>
        <a:bodyPr/>
        <a:lstStyle/>
        <a:p>
          <a:endParaRPr lang="zh-TW" altLang="en-US"/>
        </a:p>
      </dgm:t>
    </dgm:pt>
    <dgm:pt modelId="{CEFEB42D-210F-4B85-AAC4-CDA1C62D8367}" type="sibTrans" cxnId="{5CF020D3-8CF6-4C40-8DB8-79D1D5DD6EC6}">
      <dgm:prSet/>
      <dgm:spPr/>
      <dgm:t>
        <a:bodyPr/>
        <a:lstStyle/>
        <a:p>
          <a:endParaRPr lang="zh-TW" altLang="en-US"/>
        </a:p>
      </dgm:t>
    </dgm:pt>
    <dgm:pt modelId="{581D9824-C93D-4DEF-A837-8EC08002522A}">
      <dgm:prSet phldrT="[文字]" custT="1"/>
      <dgm:spPr/>
      <dgm:t>
        <a:bodyPr tIns="108000" anchor="t" anchorCtr="0"/>
        <a:lstStyle/>
        <a:p>
          <a:pPr rtl="0">
            <a:lnSpc>
              <a:spcPts val="3500"/>
            </a:lnSpc>
            <a:spcAft>
              <a:spcPts val="0"/>
            </a:spcAft>
          </a:pPr>
          <a:r>
            <a:rPr lang="zh-TW" sz="3200" b="0" i="0" u="none" dirty="0" smtClean="0"/>
            <a:t>消奸慝於未萌</a:t>
          </a:r>
          <a:endParaRPr lang="en-US" altLang="zh-TW" sz="3200" b="0" i="0" u="none" dirty="0" smtClean="0"/>
        </a:p>
        <a:p>
          <a:pPr rtl="0">
            <a:lnSpc>
              <a:spcPts val="3500"/>
            </a:lnSpc>
            <a:spcAft>
              <a:spcPts val="0"/>
            </a:spcAft>
          </a:pPr>
          <a:r>
            <a:rPr lang="zh-TW" sz="3200" b="0" i="0" u="none" dirty="0" smtClean="0"/>
            <a:t>折凶邪於殊俗</a:t>
          </a:r>
          <a:endParaRPr lang="zh-TW" altLang="en-US" sz="3200" b="0" dirty="0"/>
        </a:p>
      </dgm:t>
    </dgm:pt>
    <dgm:pt modelId="{D2DC68F3-AC10-4685-B0A2-BA8D811E76CE}" type="parTrans" cxnId="{401E9185-91DF-4B57-B154-738070DFAAEA}">
      <dgm:prSet/>
      <dgm:spPr/>
      <dgm:t>
        <a:bodyPr/>
        <a:lstStyle/>
        <a:p>
          <a:endParaRPr lang="zh-TW" altLang="en-US"/>
        </a:p>
      </dgm:t>
    </dgm:pt>
    <dgm:pt modelId="{B84712A5-9A08-47EA-8847-85075B0F4DB1}" type="sibTrans" cxnId="{401E9185-91DF-4B57-B154-738070DFAAEA}">
      <dgm:prSet/>
      <dgm:spPr/>
      <dgm:t>
        <a:bodyPr/>
        <a:lstStyle/>
        <a:p>
          <a:endParaRPr lang="zh-TW" altLang="en-US"/>
        </a:p>
      </dgm:t>
    </dgm:pt>
    <dgm:pt modelId="{0237F9A9-7D55-422E-AF43-17E52B59BDDF}">
      <dgm:prSet custT="1"/>
      <dgm:spPr/>
      <dgm:t>
        <a:bodyPr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闢地殖穀，國富民豐</a:t>
          </a:r>
          <a:endParaRPr lang="zh-TW" altLang="en-US" sz="3200" b="0" i="0" u="none" dirty="0"/>
        </a:p>
      </dgm:t>
    </dgm:pt>
    <dgm:pt modelId="{4A0CCCAE-9574-42D1-A11D-9B8DD8A0FB13}" type="parTrans" cxnId="{8CE6DECD-0616-4892-B830-D777B886FC7F}">
      <dgm:prSet/>
      <dgm:spPr/>
      <dgm:t>
        <a:bodyPr/>
        <a:lstStyle/>
        <a:p>
          <a:endParaRPr lang="zh-TW" altLang="en-US"/>
        </a:p>
      </dgm:t>
    </dgm:pt>
    <dgm:pt modelId="{3F6614FF-3615-42C6-9A1B-502FA717C7A9}" type="sibTrans" cxnId="{8CE6DECD-0616-4892-B830-D777B886FC7F}">
      <dgm:prSet/>
      <dgm:spPr/>
      <dgm:t>
        <a:bodyPr/>
        <a:lstStyle/>
        <a:p>
          <a:endParaRPr lang="zh-TW" altLang="en-US"/>
        </a:p>
      </dgm:t>
    </dgm:pt>
    <dgm:pt modelId="{DDDC001E-ADA5-4660-B382-D5F47B59BAA2}" type="pres">
      <dgm:prSet presAssocID="{304F1432-F629-4D5B-AE0B-931EA965509A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92B0603-F625-4D85-ACF8-E30030FF33B4}" type="pres">
      <dgm:prSet presAssocID="{268A5649-06B2-4077-88F2-47032E934CFB}" presName="compNode" presStyleCnt="0"/>
      <dgm:spPr/>
      <dgm:t>
        <a:bodyPr/>
        <a:lstStyle/>
        <a:p>
          <a:endParaRPr lang="zh-TW" altLang="en-US"/>
        </a:p>
      </dgm:t>
    </dgm:pt>
    <dgm:pt modelId="{CA507E11-7BC7-4104-8770-625932047687}" type="pres">
      <dgm:prSet presAssocID="{268A5649-06B2-4077-88F2-47032E934CFB}" presName="aNode" presStyleLbl="bgShp" presStyleIdx="0" presStyleCnt="2"/>
      <dgm:spPr/>
      <dgm:t>
        <a:bodyPr/>
        <a:lstStyle/>
        <a:p>
          <a:endParaRPr lang="zh-TW" altLang="en-US"/>
        </a:p>
      </dgm:t>
    </dgm:pt>
    <dgm:pt modelId="{B2288E96-FE94-458D-8421-9C2380BCBFAF}" type="pres">
      <dgm:prSet presAssocID="{268A5649-06B2-4077-88F2-47032E934CFB}" presName="textNode" presStyleLbl="bgShp" presStyleIdx="0" presStyleCnt="2"/>
      <dgm:spPr/>
      <dgm:t>
        <a:bodyPr/>
        <a:lstStyle/>
        <a:p>
          <a:endParaRPr lang="zh-TW" altLang="en-US"/>
        </a:p>
      </dgm:t>
    </dgm:pt>
    <dgm:pt modelId="{4B07DF02-0210-4BED-8ED6-744693AF1CCB}" type="pres">
      <dgm:prSet presAssocID="{268A5649-06B2-4077-88F2-47032E934CFB}" presName="compChildNode" presStyleCnt="0"/>
      <dgm:spPr/>
      <dgm:t>
        <a:bodyPr/>
        <a:lstStyle/>
        <a:p>
          <a:endParaRPr lang="zh-TW" altLang="en-US"/>
        </a:p>
      </dgm:t>
    </dgm:pt>
    <dgm:pt modelId="{20B1DE0B-AAC0-405E-B16E-B5BD544E90DE}" type="pres">
      <dgm:prSet presAssocID="{268A5649-06B2-4077-88F2-47032E934CFB}" presName="theInnerList" presStyleCnt="0"/>
      <dgm:spPr/>
      <dgm:t>
        <a:bodyPr/>
        <a:lstStyle/>
        <a:p>
          <a:endParaRPr lang="zh-TW" altLang="en-US"/>
        </a:p>
      </dgm:t>
    </dgm:pt>
    <dgm:pt modelId="{CB21815E-3412-4155-B1AD-65D384B82E5B}" type="pres">
      <dgm:prSet presAssocID="{0A8C0BCE-5BC3-424F-912C-80CF9DCDD056}" presName="child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C8BD14D-2CED-42EE-93A6-7123032012E3}" type="pres">
      <dgm:prSet presAssocID="{0A8C0BCE-5BC3-424F-912C-80CF9DCDD056}" presName="aSpace2" presStyleCnt="0"/>
      <dgm:spPr/>
      <dgm:t>
        <a:bodyPr/>
        <a:lstStyle/>
        <a:p>
          <a:endParaRPr lang="zh-TW" altLang="en-US"/>
        </a:p>
      </dgm:t>
    </dgm:pt>
    <dgm:pt modelId="{620A4CA7-2AB4-439D-BB17-0F74048F3A24}" type="pres">
      <dgm:prSet presAssocID="{F0F2E24D-11AC-431E-B258-12683BFB4BB6}" presName="child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14D99CF-450D-4839-AF9D-AD9B66EBE0AB}" type="pres">
      <dgm:prSet presAssocID="{F0F2E24D-11AC-431E-B258-12683BFB4BB6}" presName="aSpace2" presStyleCnt="0"/>
      <dgm:spPr/>
      <dgm:t>
        <a:bodyPr/>
        <a:lstStyle/>
        <a:p>
          <a:endParaRPr lang="zh-TW" altLang="en-US"/>
        </a:p>
      </dgm:t>
    </dgm:pt>
    <dgm:pt modelId="{BA4879FE-C348-45BF-8396-D5B3606A16A6}" type="pres">
      <dgm:prSet presAssocID="{14E904F3-620D-49A5-AE1D-4F91F0728219}" presName="child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64BDF1F-6DE3-41FB-81E6-7733171EC956}" type="pres">
      <dgm:prSet presAssocID="{14E904F3-620D-49A5-AE1D-4F91F0728219}" presName="aSpace2" presStyleCnt="0"/>
      <dgm:spPr/>
      <dgm:t>
        <a:bodyPr/>
        <a:lstStyle/>
        <a:p>
          <a:endParaRPr lang="zh-TW" altLang="en-US"/>
        </a:p>
      </dgm:t>
    </dgm:pt>
    <dgm:pt modelId="{F90EAD51-1B2B-4C8E-865A-62407262CDEF}" type="pres">
      <dgm:prSet presAssocID="{581D9824-C93D-4DEF-A837-8EC08002522A}" presName="child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ECA1492-E68A-4EB5-9F00-393A5FCA1EBA}" type="pres">
      <dgm:prSet presAssocID="{268A5649-06B2-4077-88F2-47032E934CFB}" presName="aSpace" presStyleCnt="0"/>
      <dgm:spPr/>
      <dgm:t>
        <a:bodyPr/>
        <a:lstStyle/>
        <a:p>
          <a:endParaRPr lang="zh-TW" altLang="en-US"/>
        </a:p>
      </dgm:t>
    </dgm:pt>
    <dgm:pt modelId="{D2E19A94-D77B-47D0-87CE-BFE77B518E45}" type="pres">
      <dgm:prSet presAssocID="{FBB77C36-097C-4929-8ECD-3D2C7EB829FC}" presName="compNode" presStyleCnt="0"/>
      <dgm:spPr/>
      <dgm:t>
        <a:bodyPr/>
        <a:lstStyle/>
        <a:p>
          <a:endParaRPr lang="zh-TW" altLang="en-US"/>
        </a:p>
      </dgm:t>
    </dgm:pt>
    <dgm:pt modelId="{358BE424-E1C6-489C-8130-22F82F59047D}" type="pres">
      <dgm:prSet presAssocID="{FBB77C36-097C-4929-8ECD-3D2C7EB829FC}" presName="aNode" presStyleLbl="bgShp" presStyleIdx="1" presStyleCnt="2" custLinFactNeighborX="104"/>
      <dgm:spPr/>
      <dgm:t>
        <a:bodyPr/>
        <a:lstStyle/>
        <a:p>
          <a:endParaRPr lang="zh-TW" altLang="en-US"/>
        </a:p>
      </dgm:t>
    </dgm:pt>
    <dgm:pt modelId="{E79D1FEC-54C6-4F82-BE90-9997812C5F2D}" type="pres">
      <dgm:prSet presAssocID="{FBB77C36-097C-4929-8ECD-3D2C7EB829FC}" presName="textNode" presStyleLbl="bgShp" presStyleIdx="1" presStyleCnt="2"/>
      <dgm:spPr/>
      <dgm:t>
        <a:bodyPr/>
        <a:lstStyle/>
        <a:p>
          <a:endParaRPr lang="zh-TW" altLang="en-US"/>
        </a:p>
      </dgm:t>
    </dgm:pt>
    <dgm:pt modelId="{FC96EDC3-1571-45FE-BB83-F39AB5386592}" type="pres">
      <dgm:prSet presAssocID="{FBB77C36-097C-4929-8ECD-3D2C7EB829FC}" presName="compChildNode" presStyleCnt="0"/>
      <dgm:spPr/>
      <dgm:t>
        <a:bodyPr/>
        <a:lstStyle/>
        <a:p>
          <a:endParaRPr lang="zh-TW" altLang="en-US"/>
        </a:p>
      </dgm:t>
    </dgm:pt>
    <dgm:pt modelId="{51CC4CC4-C23F-4EA0-B065-7DED65049007}" type="pres">
      <dgm:prSet presAssocID="{FBB77C36-097C-4929-8ECD-3D2C7EB829FC}" presName="theInnerList" presStyleCnt="0"/>
      <dgm:spPr/>
      <dgm:t>
        <a:bodyPr/>
        <a:lstStyle/>
        <a:p>
          <a:endParaRPr lang="zh-TW" altLang="en-US"/>
        </a:p>
      </dgm:t>
    </dgm:pt>
    <dgm:pt modelId="{68C32126-4AFD-4A2A-A0C0-8FD1EBE755C6}" type="pres">
      <dgm:prSet presAssocID="{AD4E05EC-C5B0-49B6-9C5D-F53AE4AA68B7}" presName="childNode" presStyleLbl="node1" presStyleIdx="4" presStyleCnt="10" custScaleX="106501" custScaleY="2000000" custLinFactY="-300000" custLinFactNeighborX="-88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A345B7-0E52-4B46-B628-EF5104CB6CCC}" type="pres">
      <dgm:prSet presAssocID="{AD4E05EC-C5B0-49B6-9C5D-F53AE4AA68B7}" presName="aSpace2" presStyleCnt="0"/>
      <dgm:spPr/>
      <dgm:t>
        <a:bodyPr/>
        <a:lstStyle/>
        <a:p>
          <a:endParaRPr lang="zh-TW" altLang="en-US"/>
        </a:p>
      </dgm:t>
    </dgm:pt>
    <dgm:pt modelId="{6D22CCA6-38ED-495C-B1CE-E779D9D5432C}" type="pres">
      <dgm:prSet presAssocID="{D4DFE7CF-C2FA-481E-827F-230FB14E3FBE}" presName="childNode" presStyleLbl="node1" presStyleIdx="5" presStyleCnt="10" custScaleX="106501" custScaleY="2000000" custLinFactY="-300000" custLinFactNeighborX="-88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A61C7C-C659-4F7A-B16D-B813F0123DEE}" type="pres">
      <dgm:prSet presAssocID="{D4DFE7CF-C2FA-481E-827F-230FB14E3FBE}" presName="aSpace2" presStyleCnt="0"/>
      <dgm:spPr/>
      <dgm:t>
        <a:bodyPr/>
        <a:lstStyle/>
        <a:p>
          <a:endParaRPr lang="zh-TW" altLang="en-US"/>
        </a:p>
      </dgm:t>
    </dgm:pt>
    <dgm:pt modelId="{7CD6830A-2326-4324-8812-024A52186F2F}" type="pres">
      <dgm:prSet presAssocID="{0237F9A9-7D55-422E-AF43-17E52B59BDDF}" presName="childNode" presStyleLbl="node1" presStyleIdx="6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A431A2-5489-45E3-9D06-34BDD31C3B6F}" type="pres">
      <dgm:prSet presAssocID="{0237F9A9-7D55-422E-AF43-17E52B59BDDF}" presName="aSpace2" presStyleCnt="0"/>
      <dgm:spPr/>
      <dgm:t>
        <a:bodyPr/>
        <a:lstStyle/>
        <a:p>
          <a:endParaRPr lang="zh-TW" altLang="en-US"/>
        </a:p>
      </dgm:t>
    </dgm:pt>
    <dgm:pt modelId="{63FBB4B9-CDED-4DEC-95ED-16F29DE2CDB9}" type="pres">
      <dgm:prSet presAssocID="{AAF62421-70DE-4ADE-86DF-5C3A708B92B2}" presName="childNode" presStyleLbl="node1" presStyleIdx="7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5A74D8-4313-47B4-96D6-2129411A8D61}" type="pres">
      <dgm:prSet presAssocID="{AAF62421-70DE-4ADE-86DF-5C3A708B92B2}" presName="aSpace2" presStyleCnt="0"/>
      <dgm:spPr/>
      <dgm:t>
        <a:bodyPr/>
        <a:lstStyle/>
        <a:p>
          <a:endParaRPr lang="zh-TW" altLang="en-US"/>
        </a:p>
      </dgm:t>
    </dgm:pt>
    <dgm:pt modelId="{D00E60CE-A82F-4910-A5F3-AAABF66B02EC}" type="pres">
      <dgm:prSet presAssocID="{73C6A103-DEE7-466B-A800-0513E7F21152}" presName="childNode" presStyleLbl="node1" presStyleIdx="8" presStyleCnt="10" custScaleX="106501" custScaleY="2000000" custLinFactY="-300000" custLinFactNeighborX="-1012" custLinFactNeighborY="-31815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58764AB-B1AB-43E3-AA5E-757E6A3FD01B}" type="pres">
      <dgm:prSet presAssocID="{73C6A103-DEE7-466B-A800-0513E7F21152}" presName="aSpace2" presStyleCnt="0"/>
      <dgm:spPr/>
      <dgm:t>
        <a:bodyPr/>
        <a:lstStyle/>
        <a:p>
          <a:endParaRPr lang="zh-TW" altLang="en-US"/>
        </a:p>
      </dgm:t>
    </dgm:pt>
    <dgm:pt modelId="{1D050370-DE97-4E37-917A-798B3B2B6116}" type="pres">
      <dgm:prSet presAssocID="{8ECF9C7F-FC98-4E13-8C1E-B2565CA56651}" presName="childNode" presStyleLbl="node1" presStyleIdx="9" presStyleCnt="10" custScaleX="122255" custScaleY="2000000" custLinFactY="-200000" custLinFactNeighborX="254" custLinFactNeighborY="-20567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1354B2C-17AB-4907-8299-4E1751A760F6}" srcId="{304F1432-F629-4D5B-AE0B-931EA965509A}" destId="{268A5649-06B2-4077-88F2-47032E934CFB}" srcOrd="0" destOrd="0" parTransId="{EFB9E132-EAFC-441A-8E84-CF9D4E4FD826}" sibTransId="{054399C0-4A94-4505-8481-93192850DADD}"/>
    <dgm:cxn modelId="{6373BB06-2090-4C8B-AC5B-3C9A3FDF41AA}" type="presOf" srcId="{8ECF9C7F-FC98-4E13-8C1E-B2565CA56651}" destId="{1D050370-DE97-4E37-917A-798B3B2B6116}" srcOrd="0" destOrd="0" presId="urn:microsoft.com/office/officeart/2005/8/layout/lProcess2"/>
    <dgm:cxn modelId="{C210A1F5-69A6-4187-9C75-4DD4CCCF0198}" type="presOf" srcId="{73C6A103-DEE7-466B-A800-0513E7F21152}" destId="{D00E60CE-A82F-4910-A5F3-AAABF66B02EC}" srcOrd="0" destOrd="0" presId="urn:microsoft.com/office/officeart/2005/8/layout/lProcess2"/>
    <dgm:cxn modelId="{CD57C844-F78F-42B5-8934-C458AA61926E}" type="presOf" srcId="{F0F2E24D-11AC-431E-B258-12683BFB4BB6}" destId="{620A4CA7-2AB4-439D-BB17-0F74048F3A24}" srcOrd="0" destOrd="0" presId="urn:microsoft.com/office/officeart/2005/8/layout/lProcess2"/>
    <dgm:cxn modelId="{401E9185-91DF-4B57-B154-738070DFAAEA}" srcId="{268A5649-06B2-4077-88F2-47032E934CFB}" destId="{581D9824-C93D-4DEF-A837-8EC08002522A}" srcOrd="3" destOrd="0" parTransId="{D2DC68F3-AC10-4685-B0A2-BA8D811E76CE}" sibTransId="{B84712A5-9A08-47EA-8847-85075B0F4DB1}"/>
    <dgm:cxn modelId="{EB03899B-AA9A-4198-9001-56279EDCFB54}" srcId="{268A5649-06B2-4077-88F2-47032E934CFB}" destId="{0A8C0BCE-5BC3-424F-912C-80CF9DCDD056}" srcOrd="0" destOrd="0" parTransId="{A023C53F-F0CC-4C80-9CD3-00D16A06687B}" sibTransId="{0C869034-EDC3-46EE-835C-FF17716250C0}"/>
    <dgm:cxn modelId="{D6A6C865-5F2D-4C52-B6FE-1011451EBFEE}" type="presOf" srcId="{581D9824-C93D-4DEF-A837-8EC08002522A}" destId="{F90EAD51-1B2B-4C8E-865A-62407262CDEF}" srcOrd="0" destOrd="0" presId="urn:microsoft.com/office/officeart/2005/8/layout/lProcess2"/>
    <dgm:cxn modelId="{6FAA3AF4-FEA7-4D01-9544-7FE31D4FDD38}" srcId="{FBB77C36-097C-4929-8ECD-3D2C7EB829FC}" destId="{AAF62421-70DE-4ADE-86DF-5C3A708B92B2}" srcOrd="3" destOrd="0" parTransId="{5837110A-FDC4-4138-9ED5-E824BEC63407}" sibTransId="{25A5B88C-81D7-421C-ACCE-BF8E5C1FEF43}"/>
    <dgm:cxn modelId="{8CE6DECD-0616-4892-B830-D777B886FC7F}" srcId="{FBB77C36-097C-4929-8ECD-3D2C7EB829FC}" destId="{0237F9A9-7D55-422E-AF43-17E52B59BDDF}" srcOrd="2" destOrd="0" parTransId="{4A0CCCAE-9574-42D1-A11D-9B8DD8A0FB13}" sibTransId="{3F6614FF-3615-42C6-9A1B-502FA717C7A9}"/>
    <dgm:cxn modelId="{025EAFCB-0D5F-47EA-9A5B-599F80A7CED1}" type="presOf" srcId="{304F1432-F629-4D5B-AE0B-931EA965509A}" destId="{DDDC001E-ADA5-4660-B382-D5F47B59BAA2}" srcOrd="0" destOrd="0" presId="urn:microsoft.com/office/officeart/2005/8/layout/lProcess2"/>
    <dgm:cxn modelId="{51342D83-C844-45C5-9F3C-37F4BFBA5FE2}" type="presOf" srcId="{AD4E05EC-C5B0-49B6-9C5D-F53AE4AA68B7}" destId="{68C32126-4AFD-4A2A-A0C0-8FD1EBE755C6}" srcOrd="0" destOrd="0" presId="urn:microsoft.com/office/officeart/2005/8/layout/lProcess2"/>
    <dgm:cxn modelId="{78A58BEE-0663-49BE-A564-168A16848C3C}" type="presOf" srcId="{FBB77C36-097C-4929-8ECD-3D2C7EB829FC}" destId="{358BE424-E1C6-489C-8130-22F82F59047D}" srcOrd="0" destOrd="0" presId="urn:microsoft.com/office/officeart/2005/8/layout/lProcess2"/>
    <dgm:cxn modelId="{66F91D0B-6949-4DBB-93C5-E001F89CD091}" type="presOf" srcId="{268A5649-06B2-4077-88F2-47032E934CFB}" destId="{B2288E96-FE94-458D-8421-9C2380BCBFAF}" srcOrd="1" destOrd="0" presId="urn:microsoft.com/office/officeart/2005/8/layout/lProcess2"/>
    <dgm:cxn modelId="{5A692179-3912-48CC-BB42-98CC318340AD}" type="presOf" srcId="{0A8C0BCE-5BC3-424F-912C-80CF9DCDD056}" destId="{CB21815E-3412-4155-B1AD-65D384B82E5B}" srcOrd="0" destOrd="0" presId="urn:microsoft.com/office/officeart/2005/8/layout/lProcess2"/>
    <dgm:cxn modelId="{5CF020D3-8CF6-4C40-8DB8-79D1D5DD6EC6}" srcId="{268A5649-06B2-4077-88F2-47032E934CFB}" destId="{14E904F3-620D-49A5-AE1D-4F91F0728219}" srcOrd="2" destOrd="0" parTransId="{C520BC01-4C1C-4BE0-821B-64103A0D5502}" sibTransId="{CEFEB42D-210F-4B85-AAC4-CDA1C62D8367}"/>
    <dgm:cxn modelId="{0E1F84D8-00A7-4795-8AB9-F5E97FD7B430}" srcId="{FBB77C36-097C-4929-8ECD-3D2C7EB829FC}" destId="{8ECF9C7F-FC98-4E13-8C1E-B2565CA56651}" srcOrd="5" destOrd="0" parTransId="{C3967214-BBB2-440C-9D6A-C6DB70FF67B9}" sibTransId="{C3FB9312-D1B5-437F-96A3-C648BF708C20}"/>
    <dgm:cxn modelId="{15E48F1A-5F0E-40FF-AF1F-0040EADDF68D}" type="presOf" srcId="{14E904F3-620D-49A5-AE1D-4F91F0728219}" destId="{BA4879FE-C348-45BF-8396-D5B3606A16A6}" srcOrd="0" destOrd="0" presId="urn:microsoft.com/office/officeart/2005/8/layout/lProcess2"/>
    <dgm:cxn modelId="{CF49231B-876A-4275-A18C-91301E039DBB}" srcId="{268A5649-06B2-4077-88F2-47032E934CFB}" destId="{F0F2E24D-11AC-431E-B258-12683BFB4BB6}" srcOrd="1" destOrd="0" parTransId="{8A7D8D63-D931-4C3F-80EF-31EDCFBFF562}" sibTransId="{5B3596BE-E1A1-4D31-A311-AC2C3DEF7685}"/>
    <dgm:cxn modelId="{809CDCF0-69A3-4308-9A30-C0EE1FFA1332}" type="presOf" srcId="{0237F9A9-7D55-422E-AF43-17E52B59BDDF}" destId="{7CD6830A-2326-4324-8812-024A52186F2F}" srcOrd="0" destOrd="0" presId="urn:microsoft.com/office/officeart/2005/8/layout/lProcess2"/>
    <dgm:cxn modelId="{455544BC-7193-49DC-A0A7-437764AACB57}" srcId="{FBB77C36-097C-4929-8ECD-3D2C7EB829FC}" destId="{73C6A103-DEE7-466B-A800-0513E7F21152}" srcOrd="4" destOrd="0" parTransId="{F00AFABD-1031-4E25-8A74-E5CE094C92B6}" sibTransId="{C558DE30-CCC2-4D99-929B-37772E2A536B}"/>
    <dgm:cxn modelId="{0C63CE4D-DE47-4B50-9B8E-004826ECE7AC}" type="presOf" srcId="{268A5649-06B2-4077-88F2-47032E934CFB}" destId="{CA507E11-7BC7-4104-8770-625932047687}" srcOrd="0" destOrd="0" presId="urn:microsoft.com/office/officeart/2005/8/layout/lProcess2"/>
    <dgm:cxn modelId="{D684F931-8EF8-4A10-BE21-BF3D560B41B9}" type="presOf" srcId="{FBB77C36-097C-4929-8ECD-3D2C7EB829FC}" destId="{E79D1FEC-54C6-4F82-BE90-9997812C5F2D}" srcOrd="1" destOrd="0" presId="urn:microsoft.com/office/officeart/2005/8/layout/lProcess2"/>
    <dgm:cxn modelId="{B7E70F6F-3FF3-4836-A958-A332BCACEC64}" srcId="{304F1432-F629-4D5B-AE0B-931EA965509A}" destId="{FBB77C36-097C-4929-8ECD-3D2C7EB829FC}" srcOrd="1" destOrd="0" parTransId="{329110C0-EF60-49D8-95DD-6D00E0E03882}" sibTransId="{FBB6C093-43FB-4282-A7C9-BFE34F8E8F17}"/>
    <dgm:cxn modelId="{EEF19C3B-1B24-4FE2-B43A-B14D1D5749EF}" srcId="{FBB77C36-097C-4929-8ECD-3D2C7EB829FC}" destId="{AD4E05EC-C5B0-49B6-9C5D-F53AE4AA68B7}" srcOrd="0" destOrd="0" parTransId="{00E38A49-3D77-4CB4-AD79-4D54C619053F}" sibTransId="{43FD0B94-6CE3-497F-8B26-FBFF0B0CDC47}"/>
    <dgm:cxn modelId="{21353267-1822-477D-87AC-627A583401EB}" srcId="{FBB77C36-097C-4929-8ECD-3D2C7EB829FC}" destId="{D4DFE7CF-C2FA-481E-827F-230FB14E3FBE}" srcOrd="1" destOrd="0" parTransId="{D6A0F2E1-DF4B-4D9F-9BF6-47BC2F504FE2}" sibTransId="{9B6F9B9A-BEC0-4CB6-9AF5-58354C4C71C0}"/>
    <dgm:cxn modelId="{F5CA1336-D6B5-470F-85B1-85F05B7F6F64}" type="presOf" srcId="{D4DFE7CF-C2FA-481E-827F-230FB14E3FBE}" destId="{6D22CCA6-38ED-495C-B1CE-E779D9D5432C}" srcOrd="0" destOrd="0" presId="urn:microsoft.com/office/officeart/2005/8/layout/lProcess2"/>
    <dgm:cxn modelId="{C887FF65-FA1A-4C71-8F9A-B4A60820C93F}" type="presOf" srcId="{AAF62421-70DE-4ADE-86DF-5C3A708B92B2}" destId="{63FBB4B9-CDED-4DEC-95ED-16F29DE2CDB9}" srcOrd="0" destOrd="0" presId="urn:microsoft.com/office/officeart/2005/8/layout/lProcess2"/>
    <dgm:cxn modelId="{674A7D90-DC9A-4AEB-A44F-7ABFADB6B11F}" type="presParOf" srcId="{DDDC001E-ADA5-4660-B382-D5F47B59BAA2}" destId="{C92B0603-F625-4D85-ACF8-E30030FF33B4}" srcOrd="0" destOrd="0" presId="urn:microsoft.com/office/officeart/2005/8/layout/lProcess2"/>
    <dgm:cxn modelId="{76A4DADF-0862-494D-8ADD-1C9C5D273FAD}" type="presParOf" srcId="{C92B0603-F625-4D85-ACF8-E30030FF33B4}" destId="{CA507E11-7BC7-4104-8770-625932047687}" srcOrd="0" destOrd="0" presId="urn:microsoft.com/office/officeart/2005/8/layout/lProcess2"/>
    <dgm:cxn modelId="{40C32EE1-EE63-4C4F-8575-C5EF9B518353}" type="presParOf" srcId="{C92B0603-F625-4D85-ACF8-E30030FF33B4}" destId="{B2288E96-FE94-458D-8421-9C2380BCBFAF}" srcOrd="1" destOrd="0" presId="urn:microsoft.com/office/officeart/2005/8/layout/lProcess2"/>
    <dgm:cxn modelId="{1DD5FC4A-611F-4063-A9F7-E7749AEE796F}" type="presParOf" srcId="{C92B0603-F625-4D85-ACF8-E30030FF33B4}" destId="{4B07DF02-0210-4BED-8ED6-744693AF1CCB}" srcOrd="2" destOrd="0" presId="urn:microsoft.com/office/officeart/2005/8/layout/lProcess2"/>
    <dgm:cxn modelId="{9C424AC9-81CE-4E55-A61C-CC6C951D7582}" type="presParOf" srcId="{4B07DF02-0210-4BED-8ED6-744693AF1CCB}" destId="{20B1DE0B-AAC0-405E-B16E-B5BD544E90DE}" srcOrd="0" destOrd="0" presId="urn:microsoft.com/office/officeart/2005/8/layout/lProcess2"/>
    <dgm:cxn modelId="{5F0E250C-0F66-45E2-81CB-D48A5FD4E35F}" type="presParOf" srcId="{20B1DE0B-AAC0-405E-B16E-B5BD544E90DE}" destId="{CB21815E-3412-4155-B1AD-65D384B82E5B}" srcOrd="0" destOrd="0" presId="urn:microsoft.com/office/officeart/2005/8/layout/lProcess2"/>
    <dgm:cxn modelId="{D6FCF8BC-23D4-4FA3-816D-A8BD81F6B10B}" type="presParOf" srcId="{20B1DE0B-AAC0-405E-B16E-B5BD544E90DE}" destId="{DC8BD14D-2CED-42EE-93A6-7123032012E3}" srcOrd="1" destOrd="0" presId="urn:microsoft.com/office/officeart/2005/8/layout/lProcess2"/>
    <dgm:cxn modelId="{E33118AF-8BF3-4D75-95EF-AD08A7BD6161}" type="presParOf" srcId="{20B1DE0B-AAC0-405E-B16E-B5BD544E90DE}" destId="{620A4CA7-2AB4-439D-BB17-0F74048F3A24}" srcOrd="2" destOrd="0" presId="urn:microsoft.com/office/officeart/2005/8/layout/lProcess2"/>
    <dgm:cxn modelId="{2AC5CFD2-C178-4973-91A8-91E12ECEA6A6}" type="presParOf" srcId="{20B1DE0B-AAC0-405E-B16E-B5BD544E90DE}" destId="{714D99CF-450D-4839-AF9D-AD9B66EBE0AB}" srcOrd="3" destOrd="0" presId="urn:microsoft.com/office/officeart/2005/8/layout/lProcess2"/>
    <dgm:cxn modelId="{9130F1F1-34DA-4C5C-B01D-3D7486108752}" type="presParOf" srcId="{20B1DE0B-AAC0-405E-B16E-B5BD544E90DE}" destId="{BA4879FE-C348-45BF-8396-D5B3606A16A6}" srcOrd="4" destOrd="0" presId="urn:microsoft.com/office/officeart/2005/8/layout/lProcess2"/>
    <dgm:cxn modelId="{7A7DEEA3-834F-40D8-8D22-31788A4F3769}" type="presParOf" srcId="{20B1DE0B-AAC0-405E-B16E-B5BD544E90DE}" destId="{A64BDF1F-6DE3-41FB-81E6-7733171EC956}" srcOrd="5" destOrd="0" presId="urn:microsoft.com/office/officeart/2005/8/layout/lProcess2"/>
    <dgm:cxn modelId="{BB008DC7-FD08-4396-81F2-1D36C83F9E80}" type="presParOf" srcId="{20B1DE0B-AAC0-405E-B16E-B5BD544E90DE}" destId="{F90EAD51-1B2B-4C8E-865A-62407262CDEF}" srcOrd="6" destOrd="0" presId="urn:microsoft.com/office/officeart/2005/8/layout/lProcess2"/>
    <dgm:cxn modelId="{0FEB1D74-5B53-4584-AB25-A1528E5C0A11}" type="presParOf" srcId="{DDDC001E-ADA5-4660-B382-D5F47B59BAA2}" destId="{DECA1492-E68A-4EB5-9F00-393A5FCA1EBA}" srcOrd="1" destOrd="0" presId="urn:microsoft.com/office/officeart/2005/8/layout/lProcess2"/>
    <dgm:cxn modelId="{4D0E74F8-C672-4572-8FE6-4CEA408D813E}" type="presParOf" srcId="{DDDC001E-ADA5-4660-B382-D5F47B59BAA2}" destId="{D2E19A94-D77B-47D0-87CE-BFE77B518E45}" srcOrd="2" destOrd="0" presId="urn:microsoft.com/office/officeart/2005/8/layout/lProcess2"/>
    <dgm:cxn modelId="{F96E2EFA-DE13-49BA-9316-5E2B65780D25}" type="presParOf" srcId="{D2E19A94-D77B-47D0-87CE-BFE77B518E45}" destId="{358BE424-E1C6-489C-8130-22F82F59047D}" srcOrd="0" destOrd="0" presId="urn:microsoft.com/office/officeart/2005/8/layout/lProcess2"/>
    <dgm:cxn modelId="{6AC91403-04A1-4999-B516-4EDC4DE8F6B8}" type="presParOf" srcId="{D2E19A94-D77B-47D0-87CE-BFE77B518E45}" destId="{E79D1FEC-54C6-4F82-BE90-9997812C5F2D}" srcOrd="1" destOrd="0" presId="urn:microsoft.com/office/officeart/2005/8/layout/lProcess2"/>
    <dgm:cxn modelId="{CB02BEA2-2838-4A61-80EA-35F17813E464}" type="presParOf" srcId="{D2E19A94-D77B-47D0-87CE-BFE77B518E45}" destId="{FC96EDC3-1571-45FE-BB83-F39AB5386592}" srcOrd="2" destOrd="0" presId="urn:microsoft.com/office/officeart/2005/8/layout/lProcess2"/>
    <dgm:cxn modelId="{113FD53F-E9FF-42D0-88F5-332D81D4F886}" type="presParOf" srcId="{FC96EDC3-1571-45FE-BB83-F39AB5386592}" destId="{51CC4CC4-C23F-4EA0-B065-7DED65049007}" srcOrd="0" destOrd="0" presId="urn:microsoft.com/office/officeart/2005/8/layout/lProcess2"/>
    <dgm:cxn modelId="{1093DE5E-4514-4DDD-B098-C38FB2BDBEF8}" type="presParOf" srcId="{51CC4CC4-C23F-4EA0-B065-7DED65049007}" destId="{68C32126-4AFD-4A2A-A0C0-8FD1EBE755C6}" srcOrd="0" destOrd="0" presId="urn:microsoft.com/office/officeart/2005/8/layout/lProcess2"/>
    <dgm:cxn modelId="{5EB3FED4-9306-4EBC-A092-AA23716E0249}" type="presParOf" srcId="{51CC4CC4-C23F-4EA0-B065-7DED65049007}" destId="{FFA345B7-0E52-4B46-B628-EF5104CB6CCC}" srcOrd="1" destOrd="0" presId="urn:microsoft.com/office/officeart/2005/8/layout/lProcess2"/>
    <dgm:cxn modelId="{0189799A-43C9-4F1F-9D22-10690BE5BC91}" type="presParOf" srcId="{51CC4CC4-C23F-4EA0-B065-7DED65049007}" destId="{6D22CCA6-38ED-495C-B1CE-E779D9D5432C}" srcOrd="2" destOrd="0" presId="urn:microsoft.com/office/officeart/2005/8/layout/lProcess2"/>
    <dgm:cxn modelId="{E9296D69-6741-405A-865E-861059FFD353}" type="presParOf" srcId="{51CC4CC4-C23F-4EA0-B065-7DED65049007}" destId="{92A61C7C-C659-4F7A-B16D-B813F0123DEE}" srcOrd="3" destOrd="0" presId="urn:microsoft.com/office/officeart/2005/8/layout/lProcess2"/>
    <dgm:cxn modelId="{3F1DD226-D9D1-4599-93BA-A1C54F39799B}" type="presParOf" srcId="{51CC4CC4-C23F-4EA0-B065-7DED65049007}" destId="{7CD6830A-2326-4324-8812-024A52186F2F}" srcOrd="4" destOrd="0" presId="urn:microsoft.com/office/officeart/2005/8/layout/lProcess2"/>
    <dgm:cxn modelId="{E0F4F538-748B-4D55-9BC1-19D1E9E141FE}" type="presParOf" srcId="{51CC4CC4-C23F-4EA0-B065-7DED65049007}" destId="{BFA431A2-5489-45E3-9D06-34BDD31C3B6F}" srcOrd="5" destOrd="0" presId="urn:microsoft.com/office/officeart/2005/8/layout/lProcess2"/>
    <dgm:cxn modelId="{EE1C38F7-8CD1-4078-9CE3-065A344BFE7D}" type="presParOf" srcId="{51CC4CC4-C23F-4EA0-B065-7DED65049007}" destId="{63FBB4B9-CDED-4DEC-95ED-16F29DE2CDB9}" srcOrd="6" destOrd="0" presId="urn:microsoft.com/office/officeart/2005/8/layout/lProcess2"/>
    <dgm:cxn modelId="{E898C72E-83EE-48B5-ABBF-9E8344C2FFCE}" type="presParOf" srcId="{51CC4CC4-C23F-4EA0-B065-7DED65049007}" destId="{575A74D8-4313-47B4-96D6-2129411A8D61}" srcOrd="7" destOrd="0" presId="urn:microsoft.com/office/officeart/2005/8/layout/lProcess2"/>
    <dgm:cxn modelId="{6465990E-14B4-4934-AE36-DC6F6E7C24DF}" type="presParOf" srcId="{51CC4CC4-C23F-4EA0-B065-7DED65049007}" destId="{D00E60CE-A82F-4910-A5F3-AAABF66B02EC}" srcOrd="8" destOrd="0" presId="urn:microsoft.com/office/officeart/2005/8/layout/lProcess2"/>
    <dgm:cxn modelId="{B8CD13A2-3144-4898-BD1A-1EF3EB003F08}" type="presParOf" srcId="{51CC4CC4-C23F-4EA0-B065-7DED65049007}" destId="{E58764AB-B1AB-43E3-AA5E-757E6A3FD01B}" srcOrd="9" destOrd="0" presId="urn:microsoft.com/office/officeart/2005/8/layout/lProcess2"/>
    <dgm:cxn modelId="{161924C9-089B-4FD7-9C29-CE46D9A2E2C8}" type="presParOf" srcId="{51CC4CC4-C23F-4EA0-B065-7DED65049007}" destId="{1D050370-DE97-4E37-917A-798B3B2B6116}" srcOrd="1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4F1432-F629-4D5B-AE0B-931EA965509A}" type="doc">
      <dgm:prSet loTypeId="urn:microsoft.com/office/officeart/2005/8/layout/lProcess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68A5649-06B2-4077-88F2-47032E934CFB}">
      <dgm:prSet phldrT="[文字]" custT="1"/>
      <dgm:spPr/>
      <dgm:t>
        <a:bodyPr/>
        <a:lstStyle/>
        <a:p>
          <a:pPr rtl="0"/>
          <a:r>
            <a:rPr lang="zh-TW" sz="3600" b="0" i="0" u="none" dirty="0" smtClean="0">
              <a:solidFill>
                <a:srgbClr val="FF0000"/>
              </a:solidFill>
            </a:rPr>
            <a:t>帝者之兵</a:t>
          </a:r>
          <a:endParaRPr lang="zh-TW" altLang="en-US" sz="3600" b="0" dirty="0">
            <a:solidFill>
              <a:srgbClr val="FF0000"/>
            </a:solidFill>
          </a:endParaRPr>
        </a:p>
      </dgm:t>
    </dgm:pt>
    <dgm:pt modelId="{EFB9E132-EAFC-441A-8E84-CF9D4E4FD826}" type="parTrans" cxnId="{D1354B2C-17AB-4907-8299-4E1751A760F6}">
      <dgm:prSet/>
      <dgm:spPr/>
      <dgm:t>
        <a:bodyPr/>
        <a:lstStyle/>
        <a:p>
          <a:endParaRPr lang="zh-TW" altLang="en-US"/>
        </a:p>
      </dgm:t>
    </dgm:pt>
    <dgm:pt modelId="{054399C0-4A94-4505-8481-93192850DADD}" type="sibTrans" cxnId="{D1354B2C-17AB-4907-8299-4E1751A760F6}">
      <dgm:prSet/>
      <dgm:spPr/>
      <dgm:t>
        <a:bodyPr/>
        <a:lstStyle/>
        <a:p>
          <a:endParaRPr lang="zh-TW" altLang="en-US"/>
        </a:p>
      </dgm:t>
    </dgm:pt>
    <dgm:pt modelId="{FBB77C36-097C-4929-8ECD-3D2C7EB829FC}">
      <dgm:prSet custT="1"/>
      <dgm:spPr/>
      <dgm:t>
        <a:bodyPr/>
        <a:lstStyle/>
        <a:p>
          <a:pPr rtl="0"/>
          <a:r>
            <a:rPr lang="zh-TW" altLang="en-US" sz="3600" b="0" i="0" u="none" dirty="0" smtClean="0">
              <a:solidFill>
                <a:srgbClr val="FF0000"/>
              </a:solidFill>
            </a:rPr>
            <a:t>王者之兵</a:t>
          </a:r>
          <a:endParaRPr lang="zh-TW" altLang="en-US" sz="3600" b="0" i="0" u="none" dirty="0">
            <a:solidFill>
              <a:srgbClr val="FF0000"/>
            </a:solidFill>
          </a:endParaRPr>
        </a:p>
      </dgm:t>
    </dgm:pt>
    <dgm:pt modelId="{329110C0-EF60-49D8-95DD-6D00E0E03882}" type="parTrans" cxnId="{B7E70F6F-3FF3-4836-A958-A332BCACEC64}">
      <dgm:prSet/>
      <dgm:spPr/>
      <dgm:t>
        <a:bodyPr/>
        <a:lstStyle/>
        <a:p>
          <a:endParaRPr lang="zh-TW" altLang="en-US"/>
        </a:p>
      </dgm:t>
    </dgm:pt>
    <dgm:pt modelId="{FBB6C093-43FB-4282-A7C9-BFE34F8E8F17}" type="sibTrans" cxnId="{B7E70F6F-3FF3-4836-A958-A332BCACEC64}">
      <dgm:prSet/>
      <dgm:spPr/>
      <dgm:t>
        <a:bodyPr/>
        <a:lstStyle/>
        <a:p>
          <a:endParaRPr lang="zh-TW" altLang="en-US"/>
        </a:p>
      </dgm:t>
    </dgm:pt>
    <dgm:pt modelId="{0A8C0BCE-5BC3-424F-912C-80CF9DCDD056}">
      <dgm:prSet phldrT="[文字]" custT="1"/>
      <dgm:spPr/>
      <dgm:t>
        <a:bodyPr anchor="t"/>
        <a:lstStyle/>
        <a:p>
          <a:pPr rtl="0">
            <a:lnSpc>
              <a:spcPts val="3600"/>
            </a:lnSpc>
            <a:spcAft>
              <a:spcPts val="0"/>
            </a:spcAft>
          </a:pPr>
          <a:r>
            <a:rPr lang="zh-TW" sz="3200" b="0" i="0" u="none" dirty="0" smtClean="0"/>
            <a:t>法天之道，履地之德盡人之和</a:t>
          </a:r>
          <a:endParaRPr lang="zh-TW" altLang="en-US" sz="3200" b="0" dirty="0"/>
        </a:p>
      </dgm:t>
    </dgm:pt>
    <dgm:pt modelId="{0C869034-EDC3-46EE-835C-FF17716250C0}" type="sibTrans" cxnId="{EB03899B-AA9A-4198-9001-56279EDCFB54}">
      <dgm:prSet/>
      <dgm:spPr/>
      <dgm:t>
        <a:bodyPr/>
        <a:lstStyle/>
        <a:p>
          <a:endParaRPr lang="zh-TW" altLang="en-US"/>
        </a:p>
      </dgm:t>
    </dgm:pt>
    <dgm:pt modelId="{A023C53F-F0CC-4C80-9CD3-00D16A06687B}" type="parTrans" cxnId="{EB03899B-AA9A-4198-9001-56279EDCFB54}">
      <dgm:prSet/>
      <dgm:spPr/>
      <dgm:t>
        <a:bodyPr/>
        <a:lstStyle/>
        <a:p>
          <a:endParaRPr lang="zh-TW" altLang="en-US"/>
        </a:p>
      </dgm:t>
    </dgm:pt>
    <dgm:pt modelId="{AD4E05EC-C5B0-49B6-9C5D-F53AE4AA68B7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德以爲卒，威以爲輔</a:t>
          </a:r>
          <a:endParaRPr lang="zh-TW" altLang="en-US" sz="2800" b="0" i="0" u="none" dirty="0"/>
        </a:p>
      </dgm:t>
    </dgm:pt>
    <dgm:pt modelId="{00E38A49-3D77-4CB4-AD79-4D54C619053F}" type="parTrans" cxnId="{EEF19C3B-1B24-4FE2-B43A-B14D1D5749EF}">
      <dgm:prSet/>
      <dgm:spPr/>
      <dgm:t>
        <a:bodyPr/>
        <a:lstStyle/>
        <a:p>
          <a:endParaRPr lang="zh-TW" altLang="en-US"/>
        </a:p>
      </dgm:t>
    </dgm:pt>
    <dgm:pt modelId="{43FD0B94-6CE3-497F-8B26-FBFF0B0CDC47}" type="sibTrans" cxnId="{EEF19C3B-1B24-4FE2-B43A-B14D1D5749EF}">
      <dgm:prSet/>
      <dgm:spPr/>
      <dgm:t>
        <a:bodyPr/>
        <a:lstStyle/>
        <a:p>
          <a:endParaRPr lang="zh-TW" altLang="en-US"/>
        </a:p>
      </dgm:t>
    </dgm:pt>
    <dgm:pt modelId="{D4DFE7CF-C2FA-481E-827F-230FB14E3FBE}">
      <dgm:prSet custT="1"/>
      <dgm:spPr/>
      <dgm:t>
        <a:bodyPr/>
        <a:lstStyle/>
        <a:p>
          <a:pPr rtl="0">
            <a:lnSpc>
              <a:spcPts val="2400"/>
            </a:lnSpc>
          </a:pPr>
          <a:r>
            <a:rPr lang="zh-TW" altLang="en-US" sz="2800" b="0" i="0" u="none" dirty="0" smtClean="0"/>
            <a:t>修仁義之行，行愷悌之令</a:t>
          </a:r>
          <a:endParaRPr lang="zh-TW" altLang="en-US" sz="2800" b="0" i="0" u="none" dirty="0"/>
        </a:p>
      </dgm:t>
    </dgm:pt>
    <dgm:pt modelId="{D6A0F2E1-DF4B-4D9F-9BF6-47BC2F504FE2}" type="parTrans" cxnId="{21353267-1822-477D-87AC-627A583401EB}">
      <dgm:prSet/>
      <dgm:spPr/>
      <dgm:t>
        <a:bodyPr/>
        <a:lstStyle/>
        <a:p>
          <a:endParaRPr lang="zh-TW" altLang="en-US"/>
        </a:p>
      </dgm:t>
    </dgm:pt>
    <dgm:pt modelId="{9B6F9B9A-BEC0-4CB6-9AF5-58354C4C71C0}" type="sibTrans" cxnId="{21353267-1822-477D-87AC-627A583401EB}">
      <dgm:prSet/>
      <dgm:spPr/>
      <dgm:t>
        <a:bodyPr/>
        <a:lstStyle/>
        <a:p>
          <a:endParaRPr lang="zh-TW" altLang="en-US"/>
        </a:p>
      </dgm:t>
    </dgm:pt>
    <dgm:pt modelId="{AAF62421-70DE-4ADE-86DF-5C3A708B92B2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賞罰明，約誓信</a:t>
          </a:r>
          <a:endParaRPr lang="zh-TW" altLang="en-US" sz="3200" b="0" i="0" u="none" dirty="0"/>
        </a:p>
      </dgm:t>
    </dgm:pt>
    <dgm:pt modelId="{5837110A-FDC4-4138-9ED5-E824BEC63407}" type="parTrans" cxnId="{6FAA3AF4-FEA7-4D01-9544-7FE31D4FDD38}">
      <dgm:prSet/>
      <dgm:spPr/>
      <dgm:t>
        <a:bodyPr/>
        <a:lstStyle/>
        <a:p>
          <a:endParaRPr lang="zh-TW" altLang="en-US"/>
        </a:p>
      </dgm:t>
    </dgm:pt>
    <dgm:pt modelId="{25A5B88C-81D7-421C-ACCE-BF8E5C1FEF43}" type="sibTrans" cxnId="{6FAA3AF4-FEA7-4D01-9544-7FE31D4FDD38}">
      <dgm:prSet/>
      <dgm:spPr/>
      <dgm:t>
        <a:bodyPr/>
        <a:lstStyle/>
        <a:p>
          <a:endParaRPr lang="zh-TW" altLang="en-US"/>
        </a:p>
      </dgm:t>
    </dgm:pt>
    <dgm:pt modelId="{73C6A103-DEE7-466B-A800-0513E7F21152}">
      <dgm:prSet custT="1"/>
      <dgm:spPr/>
      <dgm:t>
        <a:bodyPr anchor="b"/>
        <a:lstStyle/>
        <a:p>
          <a:pPr rtl="0">
            <a:lnSpc>
              <a:spcPts val="2400"/>
            </a:lnSpc>
          </a:pPr>
          <a:r>
            <a:rPr lang="zh-TW" altLang="en-US" sz="2800" b="0" i="0" u="none" dirty="0" smtClean="0"/>
            <a:t>民樂爲之死，將樂爲之亡</a:t>
          </a:r>
          <a:endParaRPr lang="zh-TW" altLang="en-US" sz="2800" b="0" i="0" u="none" dirty="0"/>
        </a:p>
      </dgm:t>
    </dgm:pt>
    <dgm:pt modelId="{F00AFABD-1031-4E25-8A74-E5CE094C92B6}" type="parTrans" cxnId="{455544BC-7193-49DC-A0A7-437764AACB57}">
      <dgm:prSet/>
      <dgm:spPr/>
      <dgm:t>
        <a:bodyPr/>
        <a:lstStyle/>
        <a:p>
          <a:endParaRPr lang="zh-TW" altLang="en-US"/>
        </a:p>
      </dgm:t>
    </dgm:pt>
    <dgm:pt modelId="{C558DE30-CCC2-4D99-929B-37772E2A536B}" type="sibTrans" cxnId="{455544BC-7193-49DC-A0A7-437764AACB57}">
      <dgm:prSet/>
      <dgm:spPr/>
      <dgm:t>
        <a:bodyPr/>
        <a:lstStyle/>
        <a:p>
          <a:endParaRPr lang="zh-TW" altLang="en-US"/>
        </a:p>
      </dgm:t>
    </dgm:pt>
    <dgm:pt modelId="{8ECF9C7F-FC98-4E13-8C1E-B2565CA56651}">
      <dgm:prSet custT="1"/>
      <dgm:spPr/>
      <dgm:t>
        <a:bodyPr anchor="t"/>
        <a:lstStyle/>
        <a:p>
          <a:pPr rtl="0">
            <a:lnSpc>
              <a:spcPts val="2800"/>
            </a:lnSpc>
            <a:spcAft>
              <a:spcPct val="35000"/>
            </a:spcAft>
          </a:pPr>
          <a:r>
            <a:rPr lang="zh-TW" altLang="en-US" sz="2800" b="0" i="0" u="none" dirty="0" smtClean="0"/>
            <a:t>師不越境</a:t>
          </a:r>
          <a:r>
            <a:rPr lang="en-US" altLang="zh-TW" sz="2800" b="0" i="0" u="none" dirty="0" smtClean="0"/>
            <a:t>,</a:t>
          </a:r>
          <a:r>
            <a:rPr lang="zh-TW" altLang="en-US" sz="2800" b="0" i="0" u="none" dirty="0" smtClean="0"/>
            <a:t>旅不涉場</a:t>
          </a:r>
          <a:r>
            <a:rPr lang="en-US" altLang="zh-TW" sz="2800" b="0" i="0" u="none" dirty="0" smtClean="0"/>
            <a:t>,</a:t>
          </a:r>
          <a:r>
            <a:rPr lang="zh-TW" altLang="en-US" sz="2800" b="0" i="0" u="none" dirty="0" smtClean="0"/>
            <a:t>　　　　而敵人稽顙</a:t>
          </a:r>
          <a:endParaRPr lang="zh-TW" altLang="en-US" sz="2800" b="0" i="0" u="none" dirty="0"/>
        </a:p>
      </dgm:t>
    </dgm:pt>
    <dgm:pt modelId="{C3967214-BBB2-440C-9D6A-C6DB70FF67B9}" type="parTrans" cxnId="{0E1F84D8-00A7-4795-8AB9-F5E97FD7B430}">
      <dgm:prSet/>
      <dgm:spPr/>
      <dgm:t>
        <a:bodyPr/>
        <a:lstStyle/>
        <a:p>
          <a:endParaRPr lang="zh-TW" altLang="en-US"/>
        </a:p>
      </dgm:t>
    </dgm:pt>
    <dgm:pt modelId="{C3FB9312-D1B5-437F-96A3-C648BF708C20}" type="sibTrans" cxnId="{0E1F84D8-00A7-4795-8AB9-F5E97FD7B430}">
      <dgm:prSet/>
      <dgm:spPr/>
      <dgm:t>
        <a:bodyPr/>
        <a:lstStyle/>
        <a:p>
          <a:endParaRPr lang="zh-TW" altLang="en-US"/>
        </a:p>
      </dgm:t>
    </dgm:pt>
    <dgm:pt modelId="{F0F2E24D-11AC-431E-B258-12683BFB4BB6}">
      <dgm:prSet phldrT="[文字]" custT="1"/>
      <dgm:spPr/>
      <dgm:t>
        <a:bodyPr/>
        <a:lstStyle/>
        <a:p>
          <a:pPr rtl="0">
            <a:lnSpc>
              <a:spcPts val="2800"/>
            </a:lnSpc>
          </a:pPr>
          <a:r>
            <a:rPr lang="zh-TW" sz="3200" b="0" i="0" u="none" dirty="0" smtClean="0"/>
            <a:t>君臣輯穆，上下一心</a:t>
          </a:r>
          <a:endParaRPr lang="zh-TW" altLang="en-US" sz="3200" b="0" dirty="0"/>
        </a:p>
      </dgm:t>
    </dgm:pt>
    <dgm:pt modelId="{8A7D8D63-D931-4C3F-80EF-31EDCFBFF562}" type="parTrans" cxnId="{CF49231B-876A-4275-A18C-91301E039DBB}">
      <dgm:prSet/>
      <dgm:spPr/>
      <dgm:t>
        <a:bodyPr/>
        <a:lstStyle/>
        <a:p>
          <a:endParaRPr lang="zh-TW" altLang="en-US"/>
        </a:p>
      </dgm:t>
    </dgm:pt>
    <dgm:pt modelId="{5B3596BE-E1A1-4D31-A311-AC2C3DEF7685}" type="sibTrans" cxnId="{CF49231B-876A-4275-A18C-91301E039DBB}">
      <dgm:prSet/>
      <dgm:spPr/>
      <dgm:t>
        <a:bodyPr/>
        <a:lstStyle/>
        <a:p>
          <a:endParaRPr lang="zh-TW" altLang="en-US"/>
        </a:p>
      </dgm:t>
    </dgm:pt>
    <dgm:pt modelId="{14E904F3-620D-49A5-AE1D-4F91F0728219}">
      <dgm:prSet phldrT="[文字]" custT="1"/>
      <dgm:spPr/>
      <dgm:t>
        <a:bodyPr/>
        <a:lstStyle/>
        <a:p>
          <a:pPr rtl="0">
            <a:lnSpc>
              <a:spcPts val="2800"/>
            </a:lnSpc>
          </a:pPr>
          <a:r>
            <a:rPr lang="zh-TW" sz="3200" b="0" i="0" u="none" dirty="0" smtClean="0"/>
            <a:t>盟誓不用，賞罰未施</a:t>
          </a:r>
          <a:endParaRPr lang="zh-TW" altLang="en-US" sz="3200" b="0" dirty="0"/>
        </a:p>
      </dgm:t>
    </dgm:pt>
    <dgm:pt modelId="{C520BC01-4C1C-4BE0-821B-64103A0D5502}" type="parTrans" cxnId="{5CF020D3-8CF6-4C40-8DB8-79D1D5DD6EC6}">
      <dgm:prSet/>
      <dgm:spPr/>
      <dgm:t>
        <a:bodyPr/>
        <a:lstStyle/>
        <a:p>
          <a:endParaRPr lang="zh-TW" altLang="en-US"/>
        </a:p>
      </dgm:t>
    </dgm:pt>
    <dgm:pt modelId="{CEFEB42D-210F-4B85-AAC4-CDA1C62D8367}" type="sibTrans" cxnId="{5CF020D3-8CF6-4C40-8DB8-79D1D5DD6EC6}">
      <dgm:prSet/>
      <dgm:spPr/>
      <dgm:t>
        <a:bodyPr/>
        <a:lstStyle/>
        <a:p>
          <a:endParaRPr lang="zh-TW" altLang="en-US"/>
        </a:p>
      </dgm:t>
    </dgm:pt>
    <dgm:pt modelId="{581D9824-C93D-4DEF-A837-8EC08002522A}">
      <dgm:prSet phldrT="[文字]" custT="1"/>
      <dgm:spPr/>
      <dgm:t>
        <a:bodyPr tIns="108000" anchor="t" anchorCtr="0"/>
        <a:lstStyle/>
        <a:p>
          <a:pPr rtl="0">
            <a:lnSpc>
              <a:spcPts val="3500"/>
            </a:lnSpc>
            <a:spcAft>
              <a:spcPts val="0"/>
            </a:spcAft>
          </a:pPr>
          <a:r>
            <a:rPr lang="zh-TW" sz="3200" b="0" i="0" u="none" dirty="0" smtClean="0"/>
            <a:t>消奸慝於未萌</a:t>
          </a:r>
          <a:endParaRPr lang="en-US" altLang="zh-TW" sz="3200" b="0" i="0" u="none" dirty="0" smtClean="0"/>
        </a:p>
        <a:p>
          <a:pPr rtl="0">
            <a:lnSpc>
              <a:spcPts val="3500"/>
            </a:lnSpc>
            <a:spcAft>
              <a:spcPts val="0"/>
            </a:spcAft>
          </a:pPr>
          <a:r>
            <a:rPr lang="zh-TW" sz="3200" b="0" i="0" u="none" dirty="0" smtClean="0"/>
            <a:t>折凶邪於殊俗</a:t>
          </a:r>
          <a:endParaRPr lang="zh-TW" altLang="en-US" sz="3200" b="0" dirty="0"/>
        </a:p>
      </dgm:t>
    </dgm:pt>
    <dgm:pt modelId="{D2DC68F3-AC10-4685-B0A2-BA8D811E76CE}" type="parTrans" cxnId="{401E9185-91DF-4B57-B154-738070DFAAEA}">
      <dgm:prSet/>
      <dgm:spPr/>
      <dgm:t>
        <a:bodyPr/>
        <a:lstStyle/>
        <a:p>
          <a:endParaRPr lang="zh-TW" altLang="en-US"/>
        </a:p>
      </dgm:t>
    </dgm:pt>
    <dgm:pt modelId="{B84712A5-9A08-47EA-8847-85075B0F4DB1}" type="sibTrans" cxnId="{401E9185-91DF-4B57-B154-738070DFAAEA}">
      <dgm:prSet/>
      <dgm:spPr/>
      <dgm:t>
        <a:bodyPr/>
        <a:lstStyle/>
        <a:p>
          <a:endParaRPr lang="zh-TW" altLang="en-US"/>
        </a:p>
      </dgm:t>
    </dgm:pt>
    <dgm:pt modelId="{0237F9A9-7D55-422E-AF43-17E52B59BDDF}">
      <dgm:prSet custT="1"/>
      <dgm:spPr/>
      <dgm:t>
        <a:bodyPr/>
        <a:lstStyle/>
        <a:p>
          <a:pPr rtl="0">
            <a:lnSpc>
              <a:spcPts val="2400"/>
            </a:lnSpc>
          </a:pPr>
          <a:r>
            <a:rPr lang="zh-TW" altLang="en-US" sz="3200" b="0" i="0" u="none" dirty="0" smtClean="0"/>
            <a:t>闢地殖穀，國富民豐</a:t>
          </a:r>
          <a:endParaRPr lang="zh-TW" altLang="en-US" sz="3200" b="0" i="0" u="none" dirty="0"/>
        </a:p>
      </dgm:t>
    </dgm:pt>
    <dgm:pt modelId="{4A0CCCAE-9574-42D1-A11D-9B8DD8A0FB13}" type="parTrans" cxnId="{8CE6DECD-0616-4892-B830-D777B886FC7F}">
      <dgm:prSet/>
      <dgm:spPr/>
      <dgm:t>
        <a:bodyPr/>
        <a:lstStyle/>
        <a:p>
          <a:endParaRPr lang="zh-TW" altLang="en-US"/>
        </a:p>
      </dgm:t>
    </dgm:pt>
    <dgm:pt modelId="{3F6614FF-3615-42C6-9A1B-502FA717C7A9}" type="sibTrans" cxnId="{8CE6DECD-0616-4892-B830-D777B886FC7F}">
      <dgm:prSet/>
      <dgm:spPr/>
      <dgm:t>
        <a:bodyPr/>
        <a:lstStyle/>
        <a:p>
          <a:endParaRPr lang="zh-TW" altLang="en-US"/>
        </a:p>
      </dgm:t>
    </dgm:pt>
    <dgm:pt modelId="{DDDC001E-ADA5-4660-B382-D5F47B59BAA2}" type="pres">
      <dgm:prSet presAssocID="{304F1432-F629-4D5B-AE0B-931EA965509A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92B0603-F625-4D85-ACF8-E30030FF33B4}" type="pres">
      <dgm:prSet presAssocID="{268A5649-06B2-4077-88F2-47032E934CFB}" presName="compNode" presStyleCnt="0"/>
      <dgm:spPr/>
      <dgm:t>
        <a:bodyPr/>
        <a:lstStyle/>
        <a:p>
          <a:endParaRPr lang="zh-TW" altLang="en-US"/>
        </a:p>
      </dgm:t>
    </dgm:pt>
    <dgm:pt modelId="{CA507E11-7BC7-4104-8770-625932047687}" type="pres">
      <dgm:prSet presAssocID="{268A5649-06B2-4077-88F2-47032E934CFB}" presName="aNode" presStyleLbl="bgShp" presStyleIdx="0" presStyleCnt="2"/>
      <dgm:spPr/>
      <dgm:t>
        <a:bodyPr/>
        <a:lstStyle/>
        <a:p>
          <a:endParaRPr lang="zh-TW" altLang="en-US"/>
        </a:p>
      </dgm:t>
    </dgm:pt>
    <dgm:pt modelId="{B2288E96-FE94-458D-8421-9C2380BCBFAF}" type="pres">
      <dgm:prSet presAssocID="{268A5649-06B2-4077-88F2-47032E934CFB}" presName="textNode" presStyleLbl="bgShp" presStyleIdx="0" presStyleCnt="2"/>
      <dgm:spPr/>
      <dgm:t>
        <a:bodyPr/>
        <a:lstStyle/>
        <a:p>
          <a:endParaRPr lang="zh-TW" altLang="en-US"/>
        </a:p>
      </dgm:t>
    </dgm:pt>
    <dgm:pt modelId="{4B07DF02-0210-4BED-8ED6-744693AF1CCB}" type="pres">
      <dgm:prSet presAssocID="{268A5649-06B2-4077-88F2-47032E934CFB}" presName="compChildNode" presStyleCnt="0"/>
      <dgm:spPr/>
      <dgm:t>
        <a:bodyPr/>
        <a:lstStyle/>
        <a:p>
          <a:endParaRPr lang="zh-TW" altLang="en-US"/>
        </a:p>
      </dgm:t>
    </dgm:pt>
    <dgm:pt modelId="{20B1DE0B-AAC0-405E-B16E-B5BD544E90DE}" type="pres">
      <dgm:prSet presAssocID="{268A5649-06B2-4077-88F2-47032E934CFB}" presName="theInnerList" presStyleCnt="0"/>
      <dgm:spPr/>
      <dgm:t>
        <a:bodyPr/>
        <a:lstStyle/>
        <a:p>
          <a:endParaRPr lang="zh-TW" altLang="en-US"/>
        </a:p>
      </dgm:t>
    </dgm:pt>
    <dgm:pt modelId="{CB21815E-3412-4155-B1AD-65D384B82E5B}" type="pres">
      <dgm:prSet presAssocID="{0A8C0BCE-5BC3-424F-912C-80CF9DCDD056}" presName="child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C8BD14D-2CED-42EE-93A6-7123032012E3}" type="pres">
      <dgm:prSet presAssocID="{0A8C0BCE-5BC3-424F-912C-80CF9DCDD056}" presName="aSpace2" presStyleCnt="0"/>
      <dgm:spPr/>
      <dgm:t>
        <a:bodyPr/>
        <a:lstStyle/>
        <a:p>
          <a:endParaRPr lang="zh-TW" altLang="en-US"/>
        </a:p>
      </dgm:t>
    </dgm:pt>
    <dgm:pt modelId="{620A4CA7-2AB4-439D-BB17-0F74048F3A24}" type="pres">
      <dgm:prSet presAssocID="{F0F2E24D-11AC-431E-B258-12683BFB4BB6}" presName="child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14D99CF-450D-4839-AF9D-AD9B66EBE0AB}" type="pres">
      <dgm:prSet presAssocID="{F0F2E24D-11AC-431E-B258-12683BFB4BB6}" presName="aSpace2" presStyleCnt="0"/>
      <dgm:spPr/>
      <dgm:t>
        <a:bodyPr/>
        <a:lstStyle/>
        <a:p>
          <a:endParaRPr lang="zh-TW" altLang="en-US"/>
        </a:p>
      </dgm:t>
    </dgm:pt>
    <dgm:pt modelId="{BA4879FE-C348-45BF-8396-D5B3606A16A6}" type="pres">
      <dgm:prSet presAssocID="{14E904F3-620D-49A5-AE1D-4F91F0728219}" presName="child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64BDF1F-6DE3-41FB-81E6-7733171EC956}" type="pres">
      <dgm:prSet presAssocID="{14E904F3-620D-49A5-AE1D-4F91F0728219}" presName="aSpace2" presStyleCnt="0"/>
      <dgm:spPr/>
      <dgm:t>
        <a:bodyPr/>
        <a:lstStyle/>
        <a:p>
          <a:endParaRPr lang="zh-TW" altLang="en-US"/>
        </a:p>
      </dgm:t>
    </dgm:pt>
    <dgm:pt modelId="{F90EAD51-1B2B-4C8E-865A-62407262CDEF}" type="pres">
      <dgm:prSet presAssocID="{581D9824-C93D-4DEF-A837-8EC08002522A}" presName="child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ECA1492-E68A-4EB5-9F00-393A5FCA1EBA}" type="pres">
      <dgm:prSet presAssocID="{268A5649-06B2-4077-88F2-47032E934CFB}" presName="aSpace" presStyleCnt="0"/>
      <dgm:spPr/>
      <dgm:t>
        <a:bodyPr/>
        <a:lstStyle/>
        <a:p>
          <a:endParaRPr lang="zh-TW" altLang="en-US"/>
        </a:p>
      </dgm:t>
    </dgm:pt>
    <dgm:pt modelId="{D2E19A94-D77B-47D0-87CE-BFE77B518E45}" type="pres">
      <dgm:prSet presAssocID="{FBB77C36-097C-4929-8ECD-3D2C7EB829FC}" presName="compNode" presStyleCnt="0"/>
      <dgm:spPr/>
      <dgm:t>
        <a:bodyPr/>
        <a:lstStyle/>
        <a:p>
          <a:endParaRPr lang="zh-TW" altLang="en-US"/>
        </a:p>
      </dgm:t>
    </dgm:pt>
    <dgm:pt modelId="{358BE424-E1C6-489C-8130-22F82F59047D}" type="pres">
      <dgm:prSet presAssocID="{FBB77C36-097C-4929-8ECD-3D2C7EB829FC}" presName="aNode" presStyleLbl="bgShp" presStyleIdx="1" presStyleCnt="2"/>
      <dgm:spPr/>
      <dgm:t>
        <a:bodyPr/>
        <a:lstStyle/>
        <a:p>
          <a:endParaRPr lang="zh-TW" altLang="en-US"/>
        </a:p>
      </dgm:t>
    </dgm:pt>
    <dgm:pt modelId="{E79D1FEC-54C6-4F82-BE90-9997812C5F2D}" type="pres">
      <dgm:prSet presAssocID="{FBB77C36-097C-4929-8ECD-3D2C7EB829FC}" presName="textNode" presStyleLbl="bgShp" presStyleIdx="1" presStyleCnt="2"/>
      <dgm:spPr/>
      <dgm:t>
        <a:bodyPr/>
        <a:lstStyle/>
        <a:p>
          <a:endParaRPr lang="zh-TW" altLang="en-US"/>
        </a:p>
      </dgm:t>
    </dgm:pt>
    <dgm:pt modelId="{FC96EDC3-1571-45FE-BB83-F39AB5386592}" type="pres">
      <dgm:prSet presAssocID="{FBB77C36-097C-4929-8ECD-3D2C7EB829FC}" presName="compChildNode" presStyleCnt="0"/>
      <dgm:spPr/>
      <dgm:t>
        <a:bodyPr/>
        <a:lstStyle/>
        <a:p>
          <a:endParaRPr lang="zh-TW" altLang="en-US"/>
        </a:p>
      </dgm:t>
    </dgm:pt>
    <dgm:pt modelId="{51CC4CC4-C23F-4EA0-B065-7DED65049007}" type="pres">
      <dgm:prSet presAssocID="{FBB77C36-097C-4929-8ECD-3D2C7EB829FC}" presName="theInnerList" presStyleCnt="0"/>
      <dgm:spPr/>
      <dgm:t>
        <a:bodyPr/>
        <a:lstStyle/>
        <a:p>
          <a:endParaRPr lang="zh-TW" altLang="en-US"/>
        </a:p>
      </dgm:t>
    </dgm:pt>
    <dgm:pt modelId="{68C32126-4AFD-4A2A-A0C0-8FD1EBE755C6}" type="pres">
      <dgm:prSet presAssocID="{AD4E05EC-C5B0-49B6-9C5D-F53AE4AA68B7}" presName="childNode" presStyleLbl="node1" presStyleIdx="4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A345B7-0E52-4B46-B628-EF5104CB6CCC}" type="pres">
      <dgm:prSet presAssocID="{AD4E05EC-C5B0-49B6-9C5D-F53AE4AA68B7}" presName="aSpace2" presStyleCnt="0"/>
      <dgm:spPr/>
      <dgm:t>
        <a:bodyPr/>
        <a:lstStyle/>
        <a:p>
          <a:endParaRPr lang="zh-TW" altLang="en-US"/>
        </a:p>
      </dgm:t>
    </dgm:pt>
    <dgm:pt modelId="{6D22CCA6-38ED-495C-B1CE-E779D9D5432C}" type="pres">
      <dgm:prSet presAssocID="{D4DFE7CF-C2FA-481E-827F-230FB14E3FBE}" presName="childNode" presStyleLbl="node1" presStyleIdx="5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A61C7C-C659-4F7A-B16D-B813F0123DEE}" type="pres">
      <dgm:prSet presAssocID="{D4DFE7CF-C2FA-481E-827F-230FB14E3FBE}" presName="aSpace2" presStyleCnt="0"/>
      <dgm:spPr/>
      <dgm:t>
        <a:bodyPr/>
        <a:lstStyle/>
        <a:p>
          <a:endParaRPr lang="zh-TW" altLang="en-US"/>
        </a:p>
      </dgm:t>
    </dgm:pt>
    <dgm:pt modelId="{7CD6830A-2326-4324-8812-024A52186F2F}" type="pres">
      <dgm:prSet presAssocID="{0237F9A9-7D55-422E-AF43-17E52B59BDDF}" presName="childNode" presStyleLbl="node1" presStyleIdx="6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A431A2-5489-45E3-9D06-34BDD31C3B6F}" type="pres">
      <dgm:prSet presAssocID="{0237F9A9-7D55-422E-AF43-17E52B59BDDF}" presName="aSpace2" presStyleCnt="0"/>
      <dgm:spPr/>
      <dgm:t>
        <a:bodyPr/>
        <a:lstStyle/>
        <a:p>
          <a:endParaRPr lang="zh-TW" altLang="en-US"/>
        </a:p>
      </dgm:t>
    </dgm:pt>
    <dgm:pt modelId="{63FBB4B9-CDED-4DEC-95ED-16F29DE2CDB9}" type="pres">
      <dgm:prSet presAssocID="{AAF62421-70DE-4ADE-86DF-5C3A708B92B2}" presName="childNode" presStyleLbl="node1" presStyleIdx="7" presStyleCnt="10" custScaleX="106501" custScaleY="2000000" custLinFactY="-300000" custLinFactNeighborX="-1012" custLinFactNeighborY="-3023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5A74D8-4313-47B4-96D6-2129411A8D61}" type="pres">
      <dgm:prSet presAssocID="{AAF62421-70DE-4ADE-86DF-5C3A708B92B2}" presName="aSpace2" presStyleCnt="0"/>
      <dgm:spPr/>
      <dgm:t>
        <a:bodyPr/>
        <a:lstStyle/>
        <a:p>
          <a:endParaRPr lang="zh-TW" altLang="en-US"/>
        </a:p>
      </dgm:t>
    </dgm:pt>
    <dgm:pt modelId="{D00E60CE-A82F-4910-A5F3-AAABF66B02EC}" type="pres">
      <dgm:prSet presAssocID="{73C6A103-DEE7-466B-A800-0513E7F21152}" presName="childNode" presStyleLbl="node1" presStyleIdx="8" presStyleCnt="10" custScaleX="106501" custScaleY="2000000" custLinFactY="-300000" custLinFactNeighborX="-1012" custLinFactNeighborY="-31815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58764AB-B1AB-43E3-AA5E-757E6A3FD01B}" type="pres">
      <dgm:prSet presAssocID="{73C6A103-DEE7-466B-A800-0513E7F21152}" presName="aSpace2" presStyleCnt="0"/>
      <dgm:spPr/>
      <dgm:t>
        <a:bodyPr/>
        <a:lstStyle/>
        <a:p>
          <a:endParaRPr lang="zh-TW" altLang="en-US"/>
        </a:p>
      </dgm:t>
    </dgm:pt>
    <dgm:pt modelId="{1D050370-DE97-4E37-917A-798B3B2B6116}" type="pres">
      <dgm:prSet presAssocID="{8ECF9C7F-FC98-4E13-8C1E-B2565CA56651}" presName="childNode" presStyleLbl="node1" presStyleIdx="9" presStyleCnt="10" custScaleX="122255" custScaleY="2000000" custLinFactY="-200000" custLinFactNeighborX="254" custLinFactNeighborY="-20567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1354B2C-17AB-4907-8299-4E1751A760F6}" srcId="{304F1432-F629-4D5B-AE0B-931EA965509A}" destId="{268A5649-06B2-4077-88F2-47032E934CFB}" srcOrd="0" destOrd="0" parTransId="{EFB9E132-EAFC-441A-8E84-CF9D4E4FD826}" sibTransId="{054399C0-4A94-4505-8481-93192850DADD}"/>
    <dgm:cxn modelId="{6373BB06-2090-4C8B-AC5B-3C9A3FDF41AA}" type="presOf" srcId="{8ECF9C7F-FC98-4E13-8C1E-B2565CA56651}" destId="{1D050370-DE97-4E37-917A-798B3B2B6116}" srcOrd="0" destOrd="0" presId="urn:microsoft.com/office/officeart/2005/8/layout/lProcess2"/>
    <dgm:cxn modelId="{C210A1F5-69A6-4187-9C75-4DD4CCCF0198}" type="presOf" srcId="{73C6A103-DEE7-466B-A800-0513E7F21152}" destId="{D00E60CE-A82F-4910-A5F3-AAABF66B02EC}" srcOrd="0" destOrd="0" presId="urn:microsoft.com/office/officeart/2005/8/layout/lProcess2"/>
    <dgm:cxn modelId="{CD57C844-F78F-42B5-8934-C458AA61926E}" type="presOf" srcId="{F0F2E24D-11AC-431E-B258-12683BFB4BB6}" destId="{620A4CA7-2AB4-439D-BB17-0F74048F3A24}" srcOrd="0" destOrd="0" presId="urn:microsoft.com/office/officeart/2005/8/layout/lProcess2"/>
    <dgm:cxn modelId="{401E9185-91DF-4B57-B154-738070DFAAEA}" srcId="{268A5649-06B2-4077-88F2-47032E934CFB}" destId="{581D9824-C93D-4DEF-A837-8EC08002522A}" srcOrd="3" destOrd="0" parTransId="{D2DC68F3-AC10-4685-B0A2-BA8D811E76CE}" sibTransId="{B84712A5-9A08-47EA-8847-85075B0F4DB1}"/>
    <dgm:cxn modelId="{EB03899B-AA9A-4198-9001-56279EDCFB54}" srcId="{268A5649-06B2-4077-88F2-47032E934CFB}" destId="{0A8C0BCE-5BC3-424F-912C-80CF9DCDD056}" srcOrd="0" destOrd="0" parTransId="{A023C53F-F0CC-4C80-9CD3-00D16A06687B}" sibTransId="{0C869034-EDC3-46EE-835C-FF17716250C0}"/>
    <dgm:cxn modelId="{D6A6C865-5F2D-4C52-B6FE-1011451EBFEE}" type="presOf" srcId="{581D9824-C93D-4DEF-A837-8EC08002522A}" destId="{F90EAD51-1B2B-4C8E-865A-62407262CDEF}" srcOrd="0" destOrd="0" presId="urn:microsoft.com/office/officeart/2005/8/layout/lProcess2"/>
    <dgm:cxn modelId="{6FAA3AF4-FEA7-4D01-9544-7FE31D4FDD38}" srcId="{FBB77C36-097C-4929-8ECD-3D2C7EB829FC}" destId="{AAF62421-70DE-4ADE-86DF-5C3A708B92B2}" srcOrd="3" destOrd="0" parTransId="{5837110A-FDC4-4138-9ED5-E824BEC63407}" sibTransId="{25A5B88C-81D7-421C-ACCE-BF8E5C1FEF43}"/>
    <dgm:cxn modelId="{8CE6DECD-0616-4892-B830-D777B886FC7F}" srcId="{FBB77C36-097C-4929-8ECD-3D2C7EB829FC}" destId="{0237F9A9-7D55-422E-AF43-17E52B59BDDF}" srcOrd="2" destOrd="0" parTransId="{4A0CCCAE-9574-42D1-A11D-9B8DD8A0FB13}" sibTransId="{3F6614FF-3615-42C6-9A1B-502FA717C7A9}"/>
    <dgm:cxn modelId="{025EAFCB-0D5F-47EA-9A5B-599F80A7CED1}" type="presOf" srcId="{304F1432-F629-4D5B-AE0B-931EA965509A}" destId="{DDDC001E-ADA5-4660-B382-D5F47B59BAA2}" srcOrd="0" destOrd="0" presId="urn:microsoft.com/office/officeart/2005/8/layout/lProcess2"/>
    <dgm:cxn modelId="{51342D83-C844-45C5-9F3C-37F4BFBA5FE2}" type="presOf" srcId="{AD4E05EC-C5B0-49B6-9C5D-F53AE4AA68B7}" destId="{68C32126-4AFD-4A2A-A0C0-8FD1EBE755C6}" srcOrd="0" destOrd="0" presId="urn:microsoft.com/office/officeart/2005/8/layout/lProcess2"/>
    <dgm:cxn modelId="{78A58BEE-0663-49BE-A564-168A16848C3C}" type="presOf" srcId="{FBB77C36-097C-4929-8ECD-3D2C7EB829FC}" destId="{358BE424-E1C6-489C-8130-22F82F59047D}" srcOrd="0" destOrd="0" presId="urn:microsoft.com/office/officeart/2005/8/layout/lProcess2"/>
    <dgm:cxn modelId="{66F91D0B-6949-4DBB-93C5-E001F89CD091}" type="presOf" srcId="{268A5649-06B2-4077-88F2-47032E934CFB}" destId="{B2288E96-FE94-458D-8421-9C2380BCBFAF}" srcOrd="1" destOrd="0" presId="urn:microsoft.com/office/officeart/2005/8/layout/lProcess2"/>
    <dgm:cxn modelId="{5A692179-3912-48CC-BB42-98CC318340AD}" type="presOf" srcId="{0A8C0BCE-5BC3-424F-912C-80CF9DCDD056}" destId="{CB21815E-3412-4155-B1AD-65D384B82E5B}" srcOrd="0" destOrd="0" presId="urn:microsoft.com/office/officeart/2005/8/layout/lProcess2"/>
    <dgm:cxn modelId="{5CF020D3-8CF6-4C40-8DB8-79D1D5DD6EC6}" srcId="{268A5649-06B2-4077-88F2-47032E934CFB}" destId="{14E904F3-620D-49A5-AE1D-4F91F0728219}" srcOrd="2" destOrd="0" parTransId="{C520BC01-4C1C-4BE0-821B-64103A0D5502}" sibTransId="{CEFEB42D-210F-4B85-AAC4-CDA1C62D8367}"/>
    <dgm:cxn modelId="{0E1F84D8-00A7-4795-8AB9-F5E97FD7B430}" srcId="{FBB77C36-097C-4929-8ECD-3D2C7EB829FC}" destId="{8ECF9C7F-FC98-4E13-8C1E-B2565CA56651}" srcOrd="5" destOrd="0" parTransId="{C3967214-BBB2-440C-9D6A-C6DB70FF67B9}" sibTransId="{C3FB9312-D1B5-437F-96A3-C648BF708C20}"/>
    <dgm:cxn modelId="{15E48F1A-5F0E-40FF-AF1F-0040EADDF68D}" type="presOf" srcId="{14E904F3-620D-49A5-AE1D-4F91F0728219}" destId="{BA4879FE-C348-45BF-8396-D5B3606A16A6}" srcOrd="0" destOrd="0" presId="urn:microsoft.com/office/officeart/2005/8/layout/lProcess2"/>
    <dgm:cxn modelId="{CF49231B-876A-4275-A18C-91301E039DBB}" srcId="{268A5649-06B2-4077-88F2-47032E934CFB}" destId="{F0F2E24D-11AC-431E-B258-12683BFB4BB6}" srcOrd="1" destOrd="0" parTransId="{8A7D8D63-D931-4C3F-80EF-31EDCFBFF562}" sibTransId="{5B3596BE-E1A1-4D31-A311-AC2C3DEF7685}"/>
    <dgm:cxn modelId="{809CDCF0-69A3-4308-9A30-C0EE1FFA1332}" type="presOf" srcId="{0237F9A9-7D55-422E-AF43-17E52B59BDDF}" destId="{7CD6830A-2326-4324-8812-024A52186F2F}" srcOrd="0" destOrd="0" presId="urn:microsoft.com/office/officeart/2005/8/layout/lProcess2"/>
    <dgm:cxn modelId="{455544BC-7193-49DC-A0A7-437764AACB57}" srcId="{FBB77C36-097C-4929-8ECD-3D2C7EB829FC}" destId="{73C6A103-DEE7-466B-A800-0513E7F21152}" srcOrd="4" destOrd="0" parTransId="{F00AFABD-1031-4E25-8A74-E5CE094C92B6}" sibTransId="{C558DE30-CCC2-4D99-929B-37772E2A536B}"/>
    <dgm:cxn modelId="{0C63CE4D-DE47-4B50-9B8E-004826ECE7AC}" type="presOf" srcId="{268A5649-06B2-4077-88F2-47032E934CFB}" destId="{CA507E11-7BC7-4104-8770-625932047687}" srcOrd="0" destOrd="0" presId="urn:microsoft.com/office/officeart/2005/8/layout/lProcess2"/>
    <dgm:cxn modelId="{D684F931-8EF8-4A10-BE21-BF3D560B41B9}" type="presOf" srcId="{FBB77C36-097C-4929-8ECD-3D2C7EB829FC}" destId="{E79D1FEC-54C6-4F82-BE90-9997812C5F2D}" srcOrd="1" destOrd="0" presId="urn:microsoft.com/office/officeart/2005/8/layout/lProcess2"/>
    <dgm:cxn modelId="{B7E70F6F-3FF3-4836-A958-A332BCACEC64}" srcId="{304F1432-F629-4D5B-AE0B-931EA965509A}" destId="{FBB77C36-097C-4929-8ECD-3D2C7EB829FC}" srcOrd="1" destOrd="0" parTransId="{329110C0-EF60-49D8-95DD-6D00E0E03882}" sibTransId="{FBB6C093-43FB-4282-A7C9-BFE34F8E8F17}"/>
    <dgm:cxn modelId="{EEF19C3B-1B24-4FE2-B43A-B14D1D5749EF}" srcId="{FBB77C36-097C-4929-8ECD-3D2C7EB829FC}" destId="{AD4E05EC-C5B0-49B6-9C5D-F53AE4AA68B7}" srcOrd="0" destOrd="0" parTransId="{00E38A49-3D77-4CB4-AD79-4D54C619053F}" sibTransId="{43FD0B94-6CE3-497F-8B26-FBFF0B0CDC47}"/>
    <dgm:cxn modelId="{21353267-1822-477D-87AC-627A583401EB}" srcId="{FBB77C36-097C-4929-8ECD-3D2C7EB829FC}" destId="{D4DFE7CF-C2FA-481E-827F-230FB14E3FBE}" srcOrd="1" destOrd="0" parTransId="{D6A0F2E1-DF4B-4D9F-9BF6-47BC2F504FE2}" sibTransId="{9B6F9B9A-BEC0-4CB6-9AF5-58354C4C71C0}"/>
    <dgm:cxn modelId="{F5CA1336-D6B5-470F-85B1-85F05B7F6F64}" type="presOf" srcId="{D4DFE7CF-C2FA-481E-827F-230FB14E3FBE}" destId="{6D22CCA6-38ED-495C-B1CE-E779D9D5432C}" srcOrd="0" destOrd="0" presId="urn:microsoft.com/office/officeart/2005/8/layout/lProcess2"/>
    <dgm:cxn modelId="{C887FF65-FA1A-4C71-8F9A-B4A60820C93F}" type="presOf" srcId="{AAF62421-70DE-4ADE-86DF-5C3A708B92B2}" destId="{63FBB4B9-CDED-4DEC-95ED-16F29DE2CDB9}" srcOrd="0" destOrd="0" presId="urn:microsoft.com/office/officeart/2005/8/layout/lProcess2"/>
    <dgm:cxn modelId="{674A7D90-DC9A-4AEB-A44F-7ABFADB6B11F}" type="presParOf" srcId="{DDDC001E-ADA5-4660-B382-D5F47B59BAA2}" destId="{C92B0603-F625-4D85-ACF8-E30030FF33B4}" srcOrd="0" destOrd="0" presId="urn:microsoft.com/office/officeart/2005/8/layout/lProcess2"/>
    <dgm:cxn modelId="{76A4DADF-0862-494D-8ADD-1C9C5D273FAD}" type="presParOf" srcId="{C92B0603-F625-4D85-ACF8-E30030FF33B4}" destId="{CA507E11-7BC7-4104-8770-625932047687}" srcOrd="0" destOrd="0" presId="urn:microsoft.com/office/officeart/2005/8/layout/lProcess2"/>
    <dgm:cxn modelId="{40C32EE1-EE63-4C4F-8575-C5EF9B518353}" type="presParOf" srcId="{C92B0603-F625-4D85-ACF8-E30030FF33B4}" destId="{B2288E96-FE94-458D-8421-9C2380BCBFAF}" srcOrd="1" destOrd="0" presId="urn:microsoft.com/office/officeart/2005/8/layout/lProcess2"/>
    <dgm:cxn modelId="{1DD5FC4A-611F-4063-A9F7-E7749AEE796F}" type="presParOf" srcId="{C92B0603-F625-4D85-ACF8-E30030FF33B4}" destId="{4B07DF02-0210-4BED-8ED6-744693AF1CCB}" srcOrd="2" destOrd="0" presId="urn:microsoft.com/office/officeart/2005/8/layout/lProcess2"/>
    <dgm:cxn modelId="{9C424AC9-81CE-4E55-A61C-CC6C951D7582}" type="presParOf" srcId="{4B07DF02-0210-4BED-8ED6-744693AF1CCB}" destId="{20B1DE0B-AAC0-405E-B16E-B5BD544E90DE}" srcOrd="0" destOrd="0" presId="urn:microsoft.com/office/officeart/2005/8/layout/lProcess2"/>
    <dgm:cxn modelId="{5F0E250C-0F66-45E2-81CB-D48A5FD4E35F}" type="presParOf" srcId="{20B1DE0B-AAC0-405E-B16E-B5BD544E90DE}" destId="{CB21815E-3412-4155-B1AD-65D384B82E5B}" srcOrd="0" destOrd="0" presId="urn:microsoft.com/office/officeart/2005/8/layout/lProcess2"/>
    <dgm:cxn modelId="{D6FCF8BC-23D4-4FA3-816D-A8BD81F6B10B}" type="presParOf" srcId="{20B1DE0B-AAC0-405E-B16E-B5BD544E90DE}" destId="{DC8BD14D-2CED-42EE-93A6-7123032012E3}" srcOrd="1" destOrd="0" presId="urn:microsoft.com/office/officeart/2005/8/layout/lProcess2"/>
    <dgm:cxn modelId="{E33118AF-8BF3-4D75-95EF-AD08A7BD6161}" type="presParOf" srcId="{20B1DE0B-AAC0-405E-B16E-B5BD544E90DE}" destId="{620A4CA7-2AB4-439D-BB17-0F74048F3A24}" srcOrd="2" destOrd="0" presId="urn:microsoft.com/office/officeart/2005/8/layout/lProcess2"/>
    <dgm:cxn modelId="{2AC5CFD2-C178-4973-91A8-91E12ECEA6A6}" type="presParOf" srcId="{20B1DE0B-AAC0-405E-B16E-B5BD544E90DE}" destId="{714D99CF-450D-4839-AF9D-AD9B66EBE0AB}" srcOrd="3" destOrd="0" presId="urn:microsoft.com/office/officeart/2005/8/layout/lProcess2"/>
    <dgm:cxn modelId="{9130F1F1-34DA-4C5C-B01D-3D7486108752}" type="presParOf" srcId="{20B1DE0B-AAC0-405E-B16E-B5BD544E90DE}" destId="{BA4879FE-C348-45BF-8396-D5B3606A16A6}" srcOrd="4" destOrd="0" presId="urn:microsoft.com/office/officeart/2005/8/layout/lProcess2"/>
    <dgm:cxn modelId="{7A7DEEA3-834F-40D8-8D22-31788A4F3769}" type="presParOf" srcId="{20B1DE0B-AAC0-405E-B16E-B5BD544E90DE}" destId="{A64BDF1F-6DE3-41FB-81E6-7733171EC956}" srcOrd="5" destOrd="0" presId="urn:microsoft.com/office/officeart/2005/8/layout/lProcess2"/>
    <dgm:cxn modelId="{BB008DC7-FD08-4396-81F2-1D36C83F9E80}" type="presParOf" srcId="{20B1DE0B-AAC0-405E-B16E-B5BD544E90DE}" destId="{F90EAD51-1B2B-4C8E-865A-62407262CDEF}" srcOrd="6" destOrd="0" presId="urn:microsoft.com/office/officeart/2005/8/layout/lProcess2"/>
    <dgm:cxn modelId="{0FEB1D74-5B53-4584-AB25-A1528E5C0A11}" type="presParOf" srcId="{DDDC001E-ADA5-4660-B382-D5F47B59BAA2}" destId="{DECA1492-E68A-4EB5-9F00-393A5FCA1EBA}" srcOrd="1" destOrd="0" presId="urn:microsoft.com/office/officeart/2005/8/layout/lProcess2"/>
    <dgm:cxn modelId="{4D0E74F8-C672-4572-8FE6-4CEA408D813E}" type="presParOf" srcId="{DDDC001E-ADA5-4660-B382-D5F47B59BAA2}" destId="{D2E19A94-D77B-47D0-87CE-BFE77B518E45}" srcOrd="2" destOrd="0" presId="urn:microsoft.com/office/officeart/2005/8/layout/lProcess2"/>
    <dgm:cxn modelId="{F96E2EFA-DE13-49BA-9316-5E2B65780D25}" type="presParOf" srcId="{D2E19A94-D77B-47D0-87CE-BFE77B518E45}" destId="{358BE424-E1C6-489C-8130-22F82F59047D}" srcOrd="0" destOrd="0" presId="urn:microsoft.com/office/officeart/2005/8/layout/lProcess2"/>
    <dgm:cxn modelId="{6AC91403-04A1-4999-B516-4EDC4DE8F6B8}" type="presParOf" srcId="{D2E19A94-D77B-47D0-87CE-BFE77B518E45}" destId="{E79D1FEC-54C6-4F82-BE90-9997812C5F2D}" srcOrd="1" destOrd="0" presId="urn:microsoft.com/office/officeart/2005/8/layout/lProcess2"/>
    <dgm:cxn modelId="{CB02BEA2-2838-4A61-80EA-35F17813E464}" type="presParOf" srcId="{D2E19A94-D77B-47D0-87CE-BFE77B518E45}" destId="{FC96EDC3-1571-45FE-BB83-F39AB5386592}" srcOrd="2" destOrd="0" presId="urn:microsoft.com/office/officeart/2005/8/layout/lProcess2"/>
    <dgm:cxn modelId="{113FD53F-E9FF-42D0-88F5-332D81D4F886}" type="presParOf" srcId="{FC96EDC3-1571-45FE-BB83-F39AB5386592}" destId="{51CC4CC4-C23F-4EA0-B065-7DED65049007}" srcOrd="0" destOrd="0" presId="urn:microsoft.com/office/officeart/2005/8/layout/lProcess2"/>
    <dgm:cxn modelId="{1093DE5E-4514-4DDD-B098-C38FB2BDBEF8}" type="presParOf" srcId="{51CC4CC4-C23F-4EA0-B065-7DED65049007}" destId="{68C32126-4AFD-4A2A-A0C0-8FD1EBE755C6}" srcOrd="0" destOrd="0" presId="urn:microsoft.com/office/officeart/2005/8/layout/lProcess2"/>
    <dgm:cxn modelId="{5EB3FED4-9306-4EBC-A092-AA23716E0249}" type="presParOf" srcId="{51CC4CC4-C23F-4EA0-B065-7DED65049007}" destId="{FFA345B7-0E52-4B46-B628-EF5104CB6CCC}" srcOrd="1" destOrd="0" presId="urn:microsoft.com/office/officeart/2005/8/layout/lProcess2"/>
    <dgm:cxn modelId="{0189799A-43C9-4F1F-9D22-10690BE5BC91}" type="presParOf" srcId="{51CC4CC4-C23F-4EA0-B065-7DED65049007}" destId="{6D22CCA6-38ED-495C-B1CE-E779D9D5432C}" srcOrd="2" destOrd="0" presId="urn:microsoft.com/office/officeart/2005/8/layout/lProcess2"/>
    <dgm:cxn modelId="{E9296D69-6741-405A-865E-861059FFD353}" type="presParOf" srcId="{51CC4CC4-C23F-4EA0-B065-7DED65049007}" destId="{92A61C7C-C659-4F7A-B16D-B813F0123DEE}" srcOrd="3" destOrd="0" presId="urn:microsoft.com/office/officeart/2005/8/layout/lProcess2"/>
    <dgm:cxn modelId="{3F1DD226-D9D1-4599-93BA-A1C54F39799B}" type="presParOf" srcId="{51CC4CC4-C23F-4EA0-B065-7DED65049007}" destId="{7CD6830A-2326-4324-8812-024A52186F2F}" srcOrd="4" destOrd="0" presId="urn:microsoft.com/office/officeart/2005/8/layout/lProcess2"/>
    <dgm:cxn modelId="{E0F4F538-748B-4D55-9BC1-19D1E9E141FE}" type="presParOf" srcId="{51CC4CC4-C23F-4EA0-B065-7DED65049007}" destId="{BFA431A2-5489-45E3-9D06-34BDD31C3B6F}" srcOrd="5" destOrd="0" presId="urn:microsoft.com/office/officeart/2005/8/layout/lProcess2"/>
    <dgm:cxn modelId="{EE1C38F7-8CD1-4078-9CE3-065A344BFE7D}" type="presParOf" srcId="{51CC4CC4-C23F-4EA0-B065-7DED65049007}" destId="{63FBB4B9-CDED-4DEC-95ED-16F29DE2CDB9}" srcOrd="6" destOrd="0" presId="urn:microsoft.com/office/officeart/2005/8/layout/lProcess2"/>
    <dgm:cxn modelId="{E898C72E-83EE-48B5-ABBF-9E8344C2FFCE}" type="presParOf" srcId="{51CC4CC4-C23F-4EA0-B065-7DED65049007}" destId="{575A74D8-4313-47B4-96D6-2129411A8D61}" srcOrd="7" destOrd="0" presId="urn:microsoft.com/office/officeart/2005/8/layout/lProcess2"/>
    <dgm:cxn modelId="{6465990E-14B4-4934-AE36-DC6F6E7C24DF}" type="presParOf" srcId="{51CC4CC4-C23F-4EA0-B065-7DED65049007}" destId="{D00E60CE-A82F-4910-A5F3-AAABF66B02EC}" srcOrd="8" destOrd="0" presId="urn:microsoft.com/office/officeart/2005/8/layout/lProcess2"/>
    <dgm:cxn modelId="{B8CD13A2-3144-4898-BD1A-1EF3EB003F08}" type="presParOf" srcId="{51CC4CC4-C23F-4EA0-B065-7DED65049007}" destId="{E58764AB-B1AB-43E3-AA5E-757E6A3FD01B}" srcOrd="9" destOrd="0" presId="urn:microsoft.com/office/officeart/2005/8/layout/lProcess2"/>
    <dgm:cxn modelId="{161924C9-089B-4FD7-9C29-CE46D9A2E2C8}" type="presParOf" srcId="{51CC4CC4-C23F-4EA0-B065-7DED65049007}" destId="{1D050370-DE97-4E37-917A-798B3B2B6116}" srcOrd="1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A5BA9-9BBD-4C52-AE1B-63E8C933B9D7}">
      <dsp:nvSpPr>
        <dsp:cNvPr id="0" name=""/>
        <dsp:cNvSpPr/>
      </dsp:nvSpPr>
      <dsp:spPr>
        <a:xfrm>
          <a:off x="7690" y="2439816"/>
          <a:ext cx="2550609" cy="11156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五者非但人事乃天道也</a:t>
          </a:r>
          <a:endParaRPr lang="zh-TW" altLang="en-US" sz="2800" kern="1200" dirty="0"/>
        </a:p>
      </dsp:txBody>
      <dsp:txXfrm>
        <a:off x="40366" y="2472492"/>
        <a:ext cx="2485257" cy="1050282"/>
      </dsp:txXfrm>
    </dsp:sp>
    <dsp:sp modelId="{85C90827-4A5E-4A73-8566-5AB7771C6C2A}">
      <dsp:nvSpPr>
        <dsp:cNvPr id="0" name=""/>
        <dsp:cNvSpPr/>
      </dsp:nvSpPr>
      <dsp:spPr>
        <a:xfrm rot="17059809">
          <a:off x="1769642" y="1972445"/>
          <a:ext cx="2096125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2096125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765301" y="1929777"/>
        <a:ext cx="104806" cy="104806"/>
      </dsp:txXfrm>
    </dsp:sp>
    <dsp:sp modelId="{E32C50FB-491F-4FCC-91C3-07ABF59735BF}">
      <dsp:nvSpPr>
        <dsp:cNvPr id="0" name=""/>
        <dsp:cNvSpPr/>
      </dsp:nvSpPr>
      <dsp:spPr>
        <a:xfrm>
          <a:off x="3077109" y="558651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義兵</a:t>
          </a:r>
          <a:endParaRPr lang="zh-TW" altLang="en-US" sz="2800" kern="1200" dirty="0"/>
        </a:p>
      </dsp:txBody>
      <dsp:txXfrm>
        <a:off x="3101013" y="582555"/>
        <a:ext cx="1249215" cy="768344"/>
      </dsp:txXfrm>
    </dsp:sp>
    <dsp:sp modelId="{C22AC9B0-7A6E-4B0A-938D-AB278D5E410A}">
      <dsp:nvSpPr>
        <dsp:cNvPr id="0" name=""/>
        <dsp:cNvSpPr/>
      </dsp:nvSpPr>
      <dsp:spPr>
        <a:xfrm>
          <a:off x="4374132" y="956992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953757"/>
        <a:ext cx="25940" cy="25940"/>
      </dsp:txXfrm>
    </dsp:sp>
    <dsp:sp modelId="{CC1D2E8E-D82C-4491-A005-38D6B9A7FB43}">
      <dsp:nvSpPr>
        <dsp:cNvPr id="0" name=""/>
        <dsp:cNvSpPr/>
      </dsp:nvSpPr>
      <dsp:spPr>
        <a:xfrm>
          <a:off x="4892942" y="507640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救亂誅暴</a:t>
          </a:r>
          <a:endParaRPr lang="zh-TW" altLang="en-US" sz="2800" kern="1200" dirty="0"/>
        </a:p>
      </dsp:txBody>
      <dsp:txXfrm>
        <a:off x="4919834" y="534532"/>
        <a:ext cx="3257945" cy="864391"/>
      </dsp:txXfrm>
    </dsp:sp>
    <dsp:sp modelId="{E56F1939-3969-4B1B-A6DC-A8535A222454}">
      <dsp:nvSpPr>
        <dsp:cNvPr id="0" name=""/>
        <dsp:cNvSpPr/>
      </dsp:nvSpPr>
      <dsp:spPr>
        <a:xfrm>
          <a:off x="8204671" y="956992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953757"/>
        <a:ext cx="25940" cy="25940"/>
      </dsp:txXfrm>
    </dsp:sp>
    <dsp:sp modelId="{35B6AF94-DD51-4E09-9C35-8B259B33D497}">
      <dsp:nvSpPr>
        <dsp:cNvPr id="0" name=""/>
        <dsp:cNvSpPr/>
      </dsp:nvSpPr>
      <dsp:spPr>
        <a:xfrm>
          <a:off x="8723481" y="558651"/>
          <a:ext cx="1583808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兵義者王</a:t>
          </a:r>
          <a:endParaRPr lang="zh-TW" altLang="en-US" sz="2800" kern="1200" dirty="0"/>
        </a:p>
      </dsp:txBody>
      <dsp:txXfrm>
        <a:off x="8747385" y="582555"/>
        <a:ext cx="1536000" cy="768344"/>
      </dsp:txXfrm>
    </dsp:sp>
    <dsp:sp modelId="{5E2598EC-1C0F-4D4B-97F2-8B5D047513F1}">
      <dsp:nvSpPr>
        <dsp:cNvPr id="0" name=""/>
        <dsp:cNvSpPr/>
      </dsp:nvSpPr>
      <dsp:spPr>
        <a:xfrm rot="17823789">
          <a:off x="2247549" y="2480171"/>
          <a:ext cx="1140310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1140310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9196" y="2461399"/>
        <a:ext cx="57015" cy="57015"/>
      </dsp:txXfrm>
    </dsp:sp>
    <dsp:sp modelId="{CF51095A-4BCD-46F9-80AA-107346350DFA}">
      <dsp:nvSpPr>
        <dsp:cNvPr id="0" name=""/>
        <dsp:cNvSpPr/>
      </dsp:nvSpPr>
      <dsp:spPr>
        <a:xfrm>
          <a:off x="3077109" y="1574104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/>
            <a:t>應</a:t>
          </a:r>
          <a:r>
            <a:rPr lang="zh-TW" altLang="en-US" sz="2800" kern="1200" dirty="0" smtClean="0"/>
            <a:t>兵</a:t>
          </a:r>
          <a:endParaRPr lang="zh-TW" altLang="en-US" sz="2800" kern="1200" dirty="0"/>
        </a:p>
      </dsp:txBody>
      <dsp:txXfrm>
        <a:off x="3101013" y="1598008"/>
        <a:ext cx="1249215" cy="768344"/>
      </dsp:txXfrm>
    </dsp:sp>
    <dsp:sp modelId="{E8A6976F-C0A2-4487-AA17-CC02DCD8DCCD}">
      <dsp:nvSpPr>
        <dsp:cNvPr id="0" name=""/>
        <dsp:cNvSpPr/>
      </dsp:nvSpPr>
      <dsp:spPr>
        <a:xfrm>
          <a:off x="4374132" y="1972445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1969210"/>
        <a:ext cx="25940" cy="25940"/>
      </dsp:txXfrm>
    </dsp:sp>
    <dsp:sp modelId="{A8531258-CB2A-4EF7-B4E5-B92B159C9376}">
      <dsp:nvSpPr>
        <dsp:cNvPr id="0" name=""/>
        <dsp:cNvSpPr/>
      </dsp:nvSpPr>
      <dsp:spPr>
        <a:xfrm>
          <a:off x="4892942" y="1523092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敵加於己不得已而起</a:t>
          </a:r>
          <a:endParaRPr lang="zh-TW" altLang="en-US" sz="2800" kern="1200" dirty="0"/>
        </a:p>
      </dsp:txBody>
      <dsp:txXfrm>
        <a:off x="4919834" y="1549984"/>
        <a:ext cx="3257945" cy="864391"/>
      </dsp:txXfrm>
    </dsp:sp>
    <dsp:sp modelId="{503641AA-BA61-4D49-897B-C33FEF5BC039}">
      <dsp:nvSpPr>
        <dsp:cNvPr id="0" name=""/>
        <dsp:cNvSpPr/>
      </dsp:nvSpPr>
      <dsp:spPr>
        <a:xfrm>
          <a:off x="8204671" y="1972445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1969210"/>
        <a:ext cx="25940" cy="25940"/>
      </dsp:txXfrm>
    </dsp:sp>
    <dsp:sp modelId="{B6DEDE0B-7228-4AFE-A18D-A7DA265220FE}">
      <dsp:nvSpPr>
        <dsp:cNvPr id="0" name=""/>
        <dsp:cNvSpPr/>
      </dsp:nvSpPr>
      <dsp:spPr>
        <a:xfrm>
          <a:off x="8723481" y="1574104"/>
          <a:ext cx="1583808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兵應者勝</a:t>
          </a:r>
          <a:endParaRPr lang="zh-TW" altLang="en-US" sz="2800" kern="1200" dirty="0"/>
        </a:p>
      </dsp:txBody>
      <dsp:txXfrm>
        <a:off x="8747385" y="1598008"/>
        <a:ext cx="1536000" cy="768344"/>
      </dsp:txXfrm>
    </dsp:sp>
    <dsp:sp modelId="{C1D80818-ED9C-4494-A270-20EAAF25D8B9}">
      <dsp:nvSpPr>
        <dsp:cNvPr id="0" name=""/>
        <dsp:cNvSpPr/>
      </dsp:nvSpPr>
      <dsp:spPr>
        <a:xfrm>
          <a:off x="2558299" y="2987898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04734" y="2984663"/>
        <a:ext cx="25940" cy="25940"/>
      </dsp:txXfrm>
    </dsp:sp>
    <dsp:sp modelId="{AAA8EA21-D2CC-4E01-A3DF-61C2ABBE7F6D}">
      <dsp:nvSpPr>
        <dsp:cNvPr id="0" name=""/>
        <dsp:cNvSpPr/>
      </dsp:nvSpPr>
      <dsp:spPr>
        <a:xfrm>
          <a:off x="3077109" y="2589557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忿兵</a:t>
          </a:r>
          <a:endParaRPr lang="zh-TW" altLang="en-US" sz="2800" kern="1200" dirty="0"/>
        </a:p>
      </dsp:txBody>
      <dsp:txXfrm>
        <a:off x="3101013" y="2613461"/>
        <a:ext cx="1249215" cy="768344"/>
      </dsp:txXfrm>
    </dsp:sp>
    <dsp:sp modelId="{EB23303A-9BBA-4A78-9A55-493B701C393E}">
      <dsp:nvSpPr>
        <dsp:cNvPr id="0" name=""/>
        <dsp:cNvSpPr/>
      </dsp:nvSpPr>
      <dsp:spPr>
        <a:xfrm>
          <a:off x="4374132" y="2987898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2984663"/>
        <a:ext cx="25940" cy="25940"/>
      </dsp:txXfrm>
    </dsp:sp>
    <dsp:sp modelId="{619ABA8A-378E-4E7E-B287-9879C85982E4}">
      <dsp:nvSpPr>
        <dsp:cNvPr id="0" name=""/>
        <dsp:cNvSpPr/>
      </dsp:nvSpPr>
      <dsp:spPr>
        <a:xfrm>
          <a:off x="4892942" y="2538545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爭恨小故不忍憤怒</a:t>
          </a:r>
          <a:endParaRPr lang="zh-TW" altLang="en-US" sz="2800" kern="1200" dirty="0"/>
        </a:p>
      </dsp:txBody>
      <dsp:txXfrm>
        <a:off x="4919834" y="2565437"/>
        <a:ext cx="3257945" cy="864391"/>
      </dsp:txXfrm>
    </dsp:sp>
    <dsp:sp modelId="{C419FDA3-F2DB-40CE-A2A6-B9EBC267D47A}">
      <dsp:nvSpPr>
        <dsp:cNvPr id="0" name=""/>
        <dsp:cNvSpPr/>
      </dsp:nvSpPr>
      <dsp:spPr>
        <a:xfrm>
          <a:off x="8204671" y="2987898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2984663"/>
        <a:ext cx="25940" cy="25940"/>
      </dsp:txXfrm>
    </dsp:sp>
    <dsp:sp modelId="{4A3E8F87-9C76-4536-9F5B-BEBD0366E0A5}">
      <dsp:nvSpPr>
        <dsp:cNvPr id="0" name=""/>
        <dsp:cNvSpPr/>
      </dsp:nvSpPr>
      <dsp:spPr>
        <a:xfrm>
          <a:off x="8723481" y="2589557"/>
          <a:ext cx="1583808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兵忿者敗</a:t>
          </a:r>
          <a:endParaRPr lang="zh-TW" altLang="en-US" sz="2800" kern="1200" dirty="0"/>
        </a:p>
      </dsp:txBody>
      <dsp:txXfrm>
        <a:off x="8747385" y="2613461"/>
        <a:ext cx="1536000" cy="768344"/>
      </dsp:txXfrm>
    </dsp:sp>
    <dsp:sp modelId="{B37D1A8C-43AF-4134-8827-97F74F3A4550}">
      <dsp:nvSpPr>
        <dsp:cNvPr id="0" name=""/>
        <dsp:cNvSpPr/>
      </dsp:nvSpPr>
      <dsp:spPr>
        <a:xfrm rot="3776211">
          <a:off x="2247549" y="3495624"/>
          <a:ext cx="1140310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1140310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9196" y="3476852"/>
        <a:ext cx="57015" cy="57015"/>
      </dsp:txXfrm>
    </dsp:sp>
    <dsp:sp modelId="{50167CDD-4AE7-44A5-9A30-24BD3BC7CD1D}">
      <dsp:nvSpPr>
        <dsp:cNvPr id="0" name=""/>
        <dsp:cNvSpPr/>
      </dsp:nvSpPr>
      <dsp:spPr>
        <a:xfrm>
          <a:off x="3077109" y="3605010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/>
            <a:t>貪</a:t>
          </a:r>
          <a:r>
            <a:rPr lang="zh-TW" altLang="en-US" sz="2800" kern="1200" dirty="0" smtClean="0"/>
            <a:t>兵</a:t>
          </a:r>
          <a:endParaRPr lang="zh-TW" altLang="en-US" sz="2800" kern="1200" dirty="0"/>
        </a:p>
      </dsp:txBody>
      <dsp:txXfrm>
        <a:off x="3101013" y="3628914"/>
        <a:ext cx="1249215" cy="768344"/>
      </dsp:txXfrm>
    </dsp:sp>
    <dsp:sp modelId="{056A4263-7D51-4D55-B8A5-B21F8AC69F91}">
      <dsp:nvSpPr>
        <dsp:cNvPr id="0" name=""/>
        <dsp:cNvSpPr/>
      </dsp:nvSpPr>
      <dsp:spPr>
        <a:xfrm>
          <a:off x="4374132" y="4003350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4000116"/>
        <a:ext cx="25940" cy="25940"/>
      </dsp:txXfrm>
    </dsp:sp>
    <dsp:sp modelId="{C72AF47F-2EE4-4EBD-AB0A-15F6D5F88D18}">
      <dsp:nvSpPr>
        <dsp:cNvPr id="0" name=""/>
        <dsp:cNvSpPr/>
      </dsp:nvSpPr>
      <dsp:spPr>
        <a:xfrm>
          <a:off x="4892942" y="3553998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利人土地貨寶</a:t>
          </a:r>
          <a:endParaRPr lang="zh-TW" altLang="en-US" sz="2800" kern="1200" dirty="0"/>
        </a:p>
      </dsp:txBody>
      <dsp:txXfrm>
        <a:off x="4919834" y="3580890"/>
        <a:ext cx="3257945" cy="864391"/>
      </dsp:txXfrm>
    </dsp:sp>
    <dsp:sp modelId="{C5314B7B-5EB8-4D0B-814B-10F428A5708A}">
      <dsp:nvSpPr>
        <dsp:cNvPr id="0" name=""/>
        <dsp:cNvSpPr/>
      </dsp:nvSpPr>
      <dsp:spPr>
        <a:xfrm>
          <a:off x="8204671" y="4003350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4000116"/>
        <a:ext cx="25940" cy="25940"/>
      </dsp:txXfrm>
    </dsp:sp>
    <dsp:sp modelId="{E858922F-68C0-44E2-B9CA-589A17822F5D}">
      <dsp:nvSpPr>
        <dsp:cNvPr id="0" name=""/>
        <dsp:cNvSpPr/>
      </dsp:nvSpPr>
      <dsp:spPr>
        <a:xfrm>
          <a:off x="8723481" y="3605010"/>
          <a:ext cx="1583808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兵貪者破</a:t>
          </a:r>
          <a:endParaRPr lang="zh-TW" altLang="en-US" sz="2800" kern="1200" dirty="0"/>
        </a:p>
      </dsp:txBody>
      <dsp:txXfrm>
        <a:off x="8747385" y="3628914"/>
        <a:ext cx="1536000" cy="768344"/>
      </dsp:txXfrm>
    </dsp:sp>
    <dsp:sp modelId="{51B88AF1-9C74-4A17-B7F3-12781333A6B1}">
      <dsp:nvSpPr>
        <dsp:cNvPr id="0" name=""/>
        <dsp:cNvSpPr/>
      </dsp:nvSpPr>
      <dsp:spPr>
        <a:xfrm rot="4540191">
          <a:off x="1769642" y="4003350"/>
          <a:ext cx="2096125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2096125" y="973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765301" y="3960683"/>
        <a:ext cx="104806" cy="104806"/>
      </dsp:txXfrm>
    </dsp:sp>
    <dsp:sp modelId="{D875C6BA-1ACD-4E57-8D38-7B0C5B6EEEAA}">
      <dsp:nvSpPr>
        <dsp:cNvPr id="0" name=""/>
        <dsp:cNvSpPr/>
      </dsp:nvSpPr>
      <dsp:spPr>
        <a:xfrm>
          <a:off x="3077109" y="4620462"/>
          <a:ext cx="1297023" cy="8161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驕兵</a:t>
          </a:r>
          <a:endParaRPr lang="zh-TW" altLang="en-US" sz="2800" kern="1200" dirty="0"/>
        </a:p>
      </dsp:txBody>
      <dsp:txXfrm>
        <a:off x="3101013" y="4644366"/>
        <a:ext cx="1249215" cy="768344"/>
      </dsp:txXfrm>
    </dsp:sp>
    <dsp:sp modelId="{8D1B50F7-A76D-4990-9535-58A6F455908E}">
      <dsp:nvSpPr>
        <dsp:cNvPr id="0" name=""/>
        <dsp:cNvSpPr/>
      </dsp:nvSpPr>
      <dsp:spPr>
        <a:xfrm>
          <a:off x="4374132" y="5018803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0567" y="5015568"/>
        <a:ext cx="25940" cy="25940"/>
      </dsp:txXfrm>
    </dsp:sp>
    <dsp:sp modelId="{444B282E-5649-40D4-8F75-3D5199435D62}">
      <dsp:nvSpPr>
        <dsp:cNvPr id="0" name=""/>
        <dsp:cNvSpPr/>
      </dsp:nvSpPr>
      <dsp:spPr>
        <a:xfrm>
          <a:off x="4892942" y="4569451"/>
          <a:ext cx="3311729" cy="918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恃國家之大，矜民人之眾，欲見威於敵</a:t>
          </a:r>
          <a:endParaRPr lang="zh-TW" altLang="en-US" sz="2800" kern="1200" dirty="0"/>
        </a:p>
      </dsp:txBody>
      <dsp:txXfrm>
        <a:off x="4919834" y="4596343"/>
        <a:ext cx="3257945" cy="864391"/>
      </dsp:txXfrm>
    </dsp:sp>
    <dsp:sp modelId="{25F651B9-2992-4EAC-88FD-A71A5BAE4646}">
      <dsp:nvSpPr>
        <dsp:cNvPr id="0" name=""/>
        <dsp:cNvSpPr/>
      </dsp:nvSpPr>
      <dsp:spPr>
        <a:xfrm>
          <a:off x="8204671" y="5018803"/>
          <a:ext cx="518809" cy="19470"/>
        </a:xfrm>
        <a:custGeom>
          <a:avLst/>
          <a:gdLst/>
          <a:ahLst/>
          <a:cxnLst/>
          <a:rect l="0" t="0" r="0" b="0"/>
          <a:pathLst>
            <a:path>
              <a:moveTo>
                <a:pt x="0" y="9735"/>
              </a:moveTo>
              <a:lnTo>
                <a:pt x="518809" y="973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51106" y="5015568"/>
        <a:ext cx="25940" cy="25940"/>
      </dsp:txXfrm>
    </dsp:sp>
    <dsp:sp modelId="{6E1F18BA-822C-4054-B50E-7D8B69794EBA}">
      <dsp:nvSpPr>
        <dsp:cNvPr id="0" name=""/>
        <dsp:cNvSpPr/>
      </dsp:nvSpPr>
      <dsp:spPr>
        <a:xfrm>
          <a:off x="8723481" y="4620462"/>
          <a:ext cx="1598010" cy="8161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兵驕者滅</a:t>
          </a:r>
          <a:endParaRPr lang="zh-TW" altLang="en-US" sz="2800" kern="1200" dirty="0"/>
        </a:p>
      </dsp:txBody>
      <dsp:txXfrm>
        <a:off x="8747385" y="4644366"/>
        <a:ext cx="1550202" cy="7683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34865-0ABB-40D7-ACDF-882ABE6BF509}">
      <dsp:nvSpPr>
        <dsp:cNvPr id="0" name=""/>
        <dsp:cNvSpPr/>
      </dsp:nvSpPr>
      <dsp:spPr>
        <a:xfrm>
          <a:off x="1874611" y="1091471"/>
          <a:ext cx="2719104" cy="2719104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兵</a:t>
          </a:r>
          <a:endParaRPr lang="zh-TW" altLang="en-US" sz="4000" kern="1200" dirty="0"/>
        </a:p>
      </dsp:txBody>
      <dsp:txXfrm>
        <a:off x="2272815" y="1489675"/>
        <a:ext cx="1922696" cy="1922696"/>
      </dsp:txXfrm>
    </dsp:sp>
    <dsp:sp modelId="{F7A09D16-E235-443A-A1F3-2E4B3A3E1FE2}">
      <dsp:nvSpPr>
        <dsp:cNvPr id="0" name=""/>
        <dsp:cNvSpPr/>
      </dsp:nvSpPr>
      <dsp:spPr>
        <a:xfrm>
          <a:off x="2554387" y="485"/>
          <a:ext cx="1359552" cy="135955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義</a:t>
          </a:r>
          <a:endParaRPr lang="zh-TW" altLang="en-US" sz="3200" kern="1200" dirty="0"/>
        </a:p>
      </dsp:txBody>
      <dsp:txXfrm>
        <a:off x="2753489" y="199587"/>
        <a:ext cx="961348" cy="961348"/>
      </dsp:txXfrm>
    </dsp:sp>
    <dsp:sp modelId="{084679E4-4D06-4BE8-A135-7CEB0194C902}">
      <dsp:nvSpPr>
        <dsp:cNvPr id="0" name=""/>
        <dsp:cNvSpPr/>
      </dsp:nvSpPr>
      <dsp:spPr>
        <a:xfrm>
          <a:off x="3595215" y="338670"/>
          <a:ext cx="1359552" cy="135955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王</a:t>
          </a:r>
          <a:endParaRPr lang="zh-TW" altLang="en-US" sz="3200" kern="1200" dirty="0"/>
        </a:p>
      </dsp:txBody>
      <dsp:txXfrm>
        <a:off x="3794317" y="537772"/>
        <a:ext cx="961348" cy="961348"/>
      </dsp:txXfrm>
    </dsp:sp>
    <dsp:sp modelId="{736D4C36-748F-42D3-8CE2-A222AB90F7E5}">
      <dsp:nvSpPr>
        <dsp:cNvPr id="0" name=""/>
        <dsp:cNvSpPr/>
      </dsp:nvSpPr>
      <dsp:spPr>
        <a:xfrm>
          <a:off x="4238482" y="1224051"/>
          <a:ext cx="1359552" cy="135955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應</a:t>
          </a:r>
          <a:endParaRPr lang="zh-TW" altLang="en-US" sz="3200" kern="1200" dirty="0"/>
        </a:p>
      </dsp:txBody>
      <dsp:txXfrm>
        <a:off x="4437584" y="1423153"/>
        <a:ext cx="961348" cy="961348"/>
      </dsp:txXfrm>
    </dsp:sp>
    <dsp:sp modelId="{D3E8D3F5-1B9F-4549-9D12-A34F680D24B3}">
      <dsp:nvSpPr>
        <dsp:cNvPr id="0" name=""/>
        <dsp:cNvSpPr/>
      </dsp:nvSpPr>
      <dsp:spPr>
        <a:xfrm>
          <a:off x="4238482" y="2318443"/>
          <a:ext cx="1359552" cy="135955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勝</a:t>
          </a:r>
          <a:endParaRPr lang="zh-TW" altLang="en-US" sz="3200" kern="1200" dirty="0"/>
        </a:p>
      </dsp:txBody>
      <dsp:txXfrm>
        <a:off x="4437584" y="2517545"/>
        <a:ext cx="961348" cy="961348"/>
      </dsp:txXfrm>
    </dsp:sp>
    <dsp:sp modelId="{5C456D79-D041-44BB-BE43-04EEEDEAC081}">
      <dsp:nvSpPr>
        <dsp:cNvPr id="0" name=""/>
        <dsp:cNvSpPr/>
      </dsp:nvSpPr>
      <dsp:spPr>
        <a:xfrm>
          <a:off x="3595215" y="3203824"/>
          <a:ext cx="1359552" cy="135955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忿</a:t>
          </a:r>
          <a:endParaRPr lang="zh-TW" altLang="en-US" sz="3200" kern="1200" dirty="0"/>
        </a:p>
      </dsp:txBody>
      <dsp:txXfrm>
        <a:off x="3794317" y="3402926"/>
        <a:ext cx="961348" cy="961348"/>
      </dsp:txXfrm>
    </dsp:sp>
    <dsp:sp modelId="{17F806D2-30CB-4B78-A555-02A670082066}">
      <dsp:nvSpPr>
        <dsp:cNvPr id="0" name=""/>
        <dsp:cNvSpPr/>
      </dsp:nvSpPr>
      <dsp:spPr>
        <a:xfrm>
          <a:off x="2554387" y="3542009"/>
          <a:ext cx="1359552" cy="135955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敗</a:t>
          </a:r>
          <a:endParaRPr lang="zh-TW" altLang="en-US" sz="3200" kern="1200" dirty="0"/>
        </a:p>
      </dsp:txBody>
      <dsp:txXfrm>
        <a:off x="2753489" y="3741111"/>
        <a:ext cx="961348" cy="961348"/>
      </dsp:txXfrm>
    </dsp:sp>
    <dsp:sp modelId="{FF742BDA-7A5B-4ABF-B55F-738AB0A9A219}">
      <dsp:nvSpPr>
        <dsp:cNvPr id="0" name=""/>
        <dsp:cNvSpPr/>
      </dsp:nvSpPr>
      <dsp:spPr>
        <a:xfrm>
          <a:off x="1513559" y="3203824"/>
          <a:ext cx="1359552" cy="135955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貪</a:t>
          </a:r>
          <a:endParaRPr lang="zh-TW" altLang="en-US" sz="3200" kern="1200" dirty="0"/>
        </a:p>
      </dsp:txBody>
      <dsp:txXfrm>
        <a:off x="1712661" y="3402926"/>
        <a:ext cx="961348" cy="961348"/>
      </dsp:txXfrm>
    </dsp:sp>
    <dsp:sp modelId="{975A15E6-536B-4906-A3DA-F8431E995F7A}">
      <dsp:nvSpPr>
        <dsp:cNvPr id="0" name=""/>
        <dsp:cNvSpPr/>
      </dsp:nvSpPr>
      <dsp:spPr>
        <a:xfrm>
          <a:off x="870292" y="2318443"/>
          <a:ext cx="1359552" cy="135955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破</a:t>
          </a:r>
          <a:endParaRPr lang="zh-TW" altLang="en-US" sz="3200" kern="1200" dirty="0"/>
        </a:p>
      </dsp:txBody>
      <dsp:txXfrm>
        <a:off x="1069394" y="2517545"/>
        <a:ext cx="961348" cy="961348"/>
      </dsp:txXfrm>
    </dsp:sp>
    <dsp:sp modelId="{3BB8B63D-2AAF-4AD7-B391-1059688355D3}">
      <dsp:nvSpPr>
        <dsp:cNvPr id="0" name=""/>
        <dsp:cNvSpPr/>
      </dsp:nvSpPr>
      <dsp:spPr>
        <a:xfrm>
          <a:off x="870292" y="1224051"/>
          <a:ext cx="1359552" cy="1359552"/>
        </a:xfrm>
        <a:prstGeom prst="ellipse">
          <a:avLst/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驕</a:t>
          </a:r>
          <a:endParaRPr lang="zh-TW" altLang="en-US" sz="3200" kern="1200" dirty="0"/>
        </a:p>
      </dsp:txBody>
      <dsp:txXfrm>
        <a:off x="1069394" y="1423153"/>
        <a:ext cx="961348" cy="961348"/>
      </dsp:txXfrm>
    </dsp:sp>
    <dsp:sp modelId="{6A119C0B-3616-4B93-B189-D631EACF8652}">
      <dsp:nvSpPr>
        <dsp:cNvPr id="0" name=""/>
        <dsp:cNvSpPr/>
      </dsp:nvSpPr>
      <dsp:spPr>
        <a:xfrm>
          <a:off x="1513559" y="338670"/>
          <a:ext cx="1359552" cy="1359552"/>
        </a:xfrm>
        <a:prstGeom prst="ellipse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滅</a:t>
          </a:r>
          <a:endParaRPr lang="zh-TW" altLang="en-US" sz="3200" kern="1200" dirty="0"/>
        </a:p>
      </dsp:txBody>
      <dsp:txXfrm>
        <a:off x="1712661" y="537772"/>
        <a:ext cx="961348" cy="9613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25B3FE-A53D-461D-A56B-39C355F47DA8}">
      <dsp:nvSpPr>
        <dsp:cNvPr id="0" name=""/>
        <dsp:cNvSpPr/>
      </dsp:nvSpPr>
      <dsp:spPr>
        <a:xfrm>
          <a:off x="846" y="2195333"/>
          <a:ext cx="1603328" cy="11276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用兵</a:t>
          </a:r>
          <a:endParaRPr lang="zh-TW" altLang="en-US" sz="3200" kern="1200" dirty="0"/>
        </a:p>
      </dsp:txBody>
      <dsp:txXfrm>
        <a:off x="33874" y="2228361"/>
        <a:ext cx="1537272" cy="1061587"/>
      </dsp:txXfrm>
    </dsp:sp>
    <dsp:sp modelId="{847DD845-95C5-4F95-9A27-3FA821092358}">
      <dsp:nvSpPr>
        <dsp:cNvPr id="0" name=""/>
        <dsp:cNvSpPr/>
      </dsp:nvSpPr>
      <dsp:spPr>
        <a:xfrm rot="19457599">
          <a:off x="1499753" y="2416566"/>
          <a:ext cx="1110957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110957" y="1839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7458" y="2407184"/>
        <a:ext cx="55547" cy="55547"/>
      </dsp:txXfrm>
    </dsp:sp>
    <dsp:sp modelId="{CF5BF326-902A-489C-8060-7D64F536D28D}">
      <dsp:nvSpPr>
        <dsp:cNvPr id="0" name=""/>
        <dsp:cNvSpPr/>
      </dsp:nvSpPr>
      <dsp:spPr>
        <a:xfrm>
          <a:off x="2506289" y="1546939"/>
          <a:ext cx="1441398" cy="11276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敗</a:t>
          </a:r>
          <a:endParaRPr lang="zh-TW" altLang="en-US" sz="3200" kern="1200" dirty="0"/>
        </a:p>
      </dsp:txBody>
      <dsp:txXfrm>
        <a:off x="2539317" y="1579967"/>
        <a:ext cx="1375342" cy="1061587"/>
      </dsp:txXfrm>
    </dsp:sp>
    <dsp:sp modelId="{E60FF373-287B-44D1-BD61-D76779384B7A}">
      <dsp:nvSpPr>
        <dsp:cNvPr id="0" name=""/>
        <dsp:cNvSpPr/>
      </dsp:nvSpPr>
      <dsp:spPr>
        <a:xfrm>
          <a:off x="3947687" y="2092369"/>
          <a:ext cx="902114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902114" y="1839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76192" y="2088207"/>
        <a:ext cx="45105" cy="45105"/>
      </dsp:txXfrm>
    </dsp:sp>
    <dsp:sp modelId="{42AB927C-D383-441B-8B90-674F3B939A63}">
      <dsp:nvSpPr>
        <dsp:cNvPr id="0" name=""/>
        <dsp:cNvSpPr/>
      </dsp:nvSpPr>
      <dsp:spPr>
        <a:xfrm>
          <a:off x="4849802" y="1546939"/>
          <a:ext cx="2255286" cy="11276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非鼓之日也</a:t>
          </a:r>
          <a:endParaRPr lang="zh-TW" altLang="en-US" sz="3200" kern="1200" dirty="0"/>
        </a:p>
      </dsp:txBody>
      <dsp:txXfrm>
        <a:off x="4882830" y="1579967"/>
        <a:ext cx="2189230" cy="1061587"/>
      </dsp:txXfrm>
    </dsp:sp>
    <dsp:sp modelId="{EF29C20E-AA51-4F8F-B167-5E1D999BCE89}">
      <dsp:nvSpPr>
        <dsp:cNvPr id="0" name=""/>
        <dsp:cNvSpPr/>
      </dsp:nvSpPr>
      <dsp:spPr>
        <a:xfrm>
          <a:off x="7105088" y="2092369"/>
          <a:ext cx="902114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902114" y="1839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533593" y="2088207"/>
        <a:ext cx="45105" cy="45105"/>
      </dsp:txXfrm>
    </dsp:sp>
    <dsp:sp modelId="{E78B569D-9487-48EE-ACE9-94495D01242B}">
      <dsp:nvSpPr>
        <dsp:cNvPr id="0" name=""/>
        <dsp:cNvSpPr/>
      </dsp:nvSpPr>
      <dsp:spPr>
        <a:xfrm>
          <a:off x="8007203" y="1546939"/>
          <a:ext cx="2255286" cy="11276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民心離散　素行豫敗也</a:t>
          </a:r>
          <a:endParaRPr lang="zh-TW" altLang="en-US" sz="3200" kern="1200" dirty="0"/>
        </a:p>
      </dsp:txBody>
      <dsp:txXfrm>
        <a:off x="8040231" y="1579967"/>
        <a:ext cx="2189230" cy="1061587"/>
      </dsp:txXfrm>
    </dsp:sp>
    <dsp:sp modelId="{18925310-2D0C-4CD7-9AA8-2E156FE849AB}">
      <dsp:nvSpPr>
        <dsp:cNvPr id="0" name=""/>
        <dsp:cNvSpPr/>
      </dsp:nvSpPr>
      <dsp:spPr>
        <a:xfrm rot="2142401">
          <a:off x="1499753" y="3064961"/>
          <a:ext cx="1110957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110957" y="1839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7458" y="3055578"/>
        <a:ext cx="55547" cy="55547"/>
      </dsp:txXfrm>
    </dsp:sp>
    <dsp:sp modelId="{887E7610-D80B-4051-889F-C13B49B1AB3E}">
      <dsp:nvSpPr>
        <dsp:cNvPr id="0" name=""/>
        <dsp:cNvSpPr/>
      </dsp:nvSpPr>
      <dsp:spPr>
        <a:xfrm>
          <a:off x="2506289" y="2843728"/>
          <a:ext cx="1448322" cy="11276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勝</a:t>
          </a:r>
          <a:endParaRPr lang="zh-TW" altLang="en-US" sz="3200" kern="1200" dirty="0"/>
        </a:p>
      </dsp:txBody>
      <dsp:txXfrm>
        <a:off x="2539317" y="2876756"/>
        <a:ext cx="1382266" cy="1061587"/>
      </dsp:txXfrm>
    </dsp:sp>
    <dsp:sp modelId="{684A09F3-3747-4B2E-A54A-1567DF38F4BE}">
      <dsp:nvSpPr>
        <dsp:cNvPr id="0" name=""/>
        <dsp:cNvSpPr/>
      </dsp:nvSpPr>
      <dsp:spPr>
        <a:xfrm>
          <a:off x="3954611" y="3389159"/>
          <a:ext cx="902114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902114" y="1839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83116" y="3384997"/>
        <a:ext cx="45105" cy="45105"/>
      </dsp:txXfrm>
    </dsp:sp>
    <dsp:sp modelId="{7ED59C14-01C6-4574-94E0-05F3C89A3C3E}">
      <dsp:nvSpPr>
        <dsp:cNvPr id="0" name=""/>
        <dsp:cNvSpPr/>
      </dsp:nvSpPr>
      <dsp:spPr>
        <a:xfrm>
          <a:off x="4856726" y="2843728"/>
          <a:ext cx="2255286" cy="11276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非陣之朝也</a:t>
          </a:r>
          <a:endParaRPr lang="zh-TW" altLang="en-US" sz="3200" kern="1200" dirty="0"/>
        </a:p>
      </dsp:txBody>
      <dsp:txXfrm>
        <a:off x="4889754" y="2876756"/>
        <a:ext cx="2189230" cy="1061587"/>
      </dsp:txXfrm>
    </dsp:sp>
    <dsp:sp modelId="{43DB1901-927E-4822-9143-4EAE69BA6F79}">
      <dsp:nvSpPr>
        <dsp:cNvPr id="0" name=""/>
        <dsp:cNvSpPr/>
      </dsp:nvSpPr>
      <dsp:spPr>
        <a:xfrm>
          <a:off x="7112012" y="3389159"/>
          <a:ext cx="902114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902114" y="1839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540516" y="3384997"/>
        <a:ext cx="45105" cy="45105"/>
      </dsp:txXfrm>
    </dsp:sp>
    <dsp:sp modelId="{495ACA4E-EF04-40AF-A086-2351F956E7BA}">
      <dsp:nvSpPr>
        <dsp:cNvPr id="0" name=""/>
        <dsp:cNvSpPr/>
      </dsp:nvSpPr>
      <dsp:spPr>
        <a:xfrm>
          <a:off x="8014126" y="2843728"/>
          <a:ext cx="2255286" cy="11276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民心親附　素行豫勝也</a:t>
          </a:r>
          <a:endParaRPr lang="zh-TW" altLang="en-US" sz="3200" kern="1200" dirty="0"/>
        </a:p>
      </dsp:txBody>
      <dsp:txXfrm>
        <a:off x="8047154" y="2876756"/>
        <a:ext cx="2189230" cy="10615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07E11-7BC7-4104-8770-625932047687}">
      <dsp:nvSpPr>
        <dsp:cNvPr id="0" name=""/>
        <dsp:cNvSpPr/>
      </dsp:nvSpPr>
      <dsp:spPr>
        <a:xfrm>
          <a:off x="5071" y="0"/>
          <a:ext cx="4878870" cy="656284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kern="1200" dirty="0" smtClean="0">
              <a:solidFill>
                <a:srgbClr val="FF0000"/>
              </a:solidFill>
            </a:rPr>
            <a:t>帝者之兵</a:t>
          </a:r>
          <a:endParaRPr lang="zh-TW" altLang="en-US" sz="3600" b="0" kern="1200" dirty="0">
            <a:solidFill>
              <a:srgbClr val="FF0000"/>
            </a:solidFill>
          </a:endParaRPr>
        </a:p>
      </dsp:txBody>
      <dsp:txXfrm>
        <a:off x="5071" y="0"/>
        <a:ext cx="4878870" cy="1968853"/>
      </dsp:txXfrm>
    </dsp:sp>
    <dsp:sp modelId="{CB21815E-3412-4155-B1AD-65D384B82E5B}">
      <dsp:nvSpPr>
        <dsp:cNvPr id="0" name=""/>
        <dsp:cNvSpPr/>
      </dsp:nvSpPr>
      <dsp:spPr>
        <a:xfrm>
          <a:off x="492958" y="1969014"/>
          <a:ext cx="3903096" cy="9560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t" anchorCtr="0">
          <a:noAutofit/>
        </a:bodyPr>
        <a:lstStyle/>
        <a:p>
          <a:pPr lvl="0" algn="ctr" defTabSz="1422400" rtl="0">
            <a:lnSpc>
              <a:spcPts val="36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i="0" u="none" kern="1200" dirty="0" smtClean="0"/>
            <a:t>法天之道，履地之德盡人之和</a:t>
          </a:r>
          <a:endParaRPr lang="zh-TW" altLang="en-US" sz="3200" b="0" kern="1200" dirty="0"/>
        </a:p>
      </dsp:txBody>
      <dsp:txXfrm>
        <a:off x="520960" y="1997016"/>
        <a:ext cx="3847092" cy="900062"/>
      </dsp:txXfrm>
    </dsp:sp>
    <dsp:sp modelId="{620A4CA7-2AB4-439D-BB17-0F74048F3A24}">
      <dsp:nvSpPr>
        <dsp:cNvPr id="0" name=""/>
        <dsp:cNvSpPr/>
      </dsp:nvSpPr>
      <dsp:spPr>
        <a:xfrm>
          <a:off x="492958" y="3072168"/>
          <a:ext cx="3903096" cy="956066"/>
        </a:xfrm>
        <a:prstGeom prst="roundRect">
          <a:avLst>
            <a:gd name="adj" fmla="val 10000"/>
          </a:avLst>
        </a:prstGeom>
        <a:solidFill>
          <a:schemeClr val="accent3">
            <a:hueOff val="300443"/>
            <a:satOff val="-1000"/>
            <a:lumOff val="-50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君臣輯穆，上下一心</a:t>
          </a:r>
          <a:endParaRPr lang="zh-TW" altLang="en-US" sz="3200" b="0" kern="1200" dirty="0"/>
        </a:p>
      </dsp:txBody>
      <dsp:txXfrm>
        <a:off x="520960" y="3100170"/>
        <a:ext cx="3847092" cy="900062"/>
      </dsp:txXfrm>
    </dsp:sp>
    <dsp:sp modelId="{BA4879FE-C348-45BF-8396-D5B3606A16A6}">
      <dsp:nvSpPr>
        <dsp:cNvPr id="0" name=""/>
        <dsp:cNvSpPr/>
      </dsp:nvSpPr>
      <dsp:spPr>
        <a:xfrm>
          <a:off x="492958" y="4175322"/>
          <a:ext cx="3903096" cy="956066"/>
        </a:xfrm>
        <a:prstGeom prst="roundRect">
          <a:avLst>
            <a:gd name="adj" fmla="val 10000"/>
          </a:avLst>
        </a:prstGeom>
        <a:solidFill>
          <a:schemeClr val="accent3">
            <a:hueOff val="600885"/>
            <a:satOff val="-1999"/>
            <a:lumOff val="-100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盟誓不用，賞罰未施</a:t>
          </a:r>
          <a:endParaRPr lang="zh-TW" altLang="en-US" sz="3200" b="0" kern="1200" dirty="0"/>
        </a:p>
      </dsp:txBody>
      <dsp:txXfrm>
        <a:off x="520960" y="4203324"/>
        <a:ext cx="3847092" cy="900062"/>
      </dsp:txXfrm>
    </dsp:sp>
    <dsp:sp modelId="{F90EAD51-1B2B-4C8E-865A-62407262CDEF}">
      <dsp:nvSpPr>
        <dsp:cNvPr id="0" name=""/>
        <dsp:cNvSpPr/>
      </dsp:nvSpPr>
      <dsp:spPr>
        <a:xfrm>
          <a:off x="492958" y="5278476"/>
          <a:ext cx="3903096" cy="956066"/>
        </a:xfrm>
        <a:prstGeom prst="roundRect">
          <a:avLst>
            <a:gd name="adj" fmla="val 10000"/>
          </a:avLst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108000" rIns="81280" bIns="60960" numCol="1" spcCol="1270" anchor="t" anchorCtr="0">
          <a:noAutofit/>
        </a:bodyPr>
        <a:lstStyle/>
        <a:p>
          <a:pPr lvl="0" algn="ctr" defTabSz="1422400" rtl="0">
            <a:lnSpc>
              <a:spcPts val="3500"/>
            </a:lnSpc>
            <a:spcBef>
              <a:spcPct val="0"/>
            </a:spcBef>
            <a:spcAft>
              <a:spcPts val="0"/>
            </a:spcAft>
          </a:pPr>
          <a:r>
            <a:rPr lang="zh-TW" sz="3200" b="0" i="0" u="none" kern="1200" dirty="0" smtClean="0"/>
            <a:t>消奸慝於未萌</a:t>
          </a:r>
          <a:endParaRPr lang="en-US" altLang="zh-TW" sz="3200" b="0" i="0" u="none" kern="1200" dirty="0" smtClean="0"/>
        </a:p>
        <a:p>
          <a:pPr lvl="0" algn="ctr" defTabSz="1422400" rtl="0">
            <a:lnSpc>
              <a:spcPts val="3500"/>
            </a:lnSpc>
            <a:spcBef>
              <a:spcPct val="0"/>
            </a:spcBef>
            <a:spcAft>
              <a:spcPts val="0"/>
            </a:spcAft>
          </a:pPr>
          <a:r>
            <a:rPr lang="zh-TW" sz="3200" b="0" i="0" u="none" kern="1200" dirty="0" smtClean="0"/>
            <a:t>折凶邪於殊俗</a:t>
          </a:r>
          <a:endParaRPr lang="zh-TW" altLang="en-US" sz="3200" b="0" kern="1200" dirty="0"/>
        </a:p>
      </dsp:txBody>
      <dsp:txXfrm>
        <a:off x="520960" y="5306478"/>
        <a:ext cx="3847092" cy="900062"/>
      </dsp:txXfrm>
    </dsp:sp>
    <dsp:sp modelId="{358BE424-E1C6-489C-8130-22F82F59047D}">
      <dsp:nvSpPr>
        <dsp:cNvPr id="0" name=""/>
        <dsp:cNvSpPr/>
      </dsp:nvSpPr>
      <dsp:spPr>
        <a:xfrm>
          <a:off x="5254928" y="0"/>
          <a:ext cx="4878870" cy="656284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kern="1200" dirty="0" smtClean="0">
              <a:solidFill>
                <a:srgbClr val="FF0000"/>
              </a:solidFill>
            </a:rPr>
            <a:t>王者之兵</a:t>
          </a:r>
          <a:endParaRPr lang="zh-TW" altLang="en-US" sz="3600" b="0" i="0" u="none" kern="1200" dirty="0">
            <a:solidFill>
              <a:srgbClr val="FF0000"/>
            </a:solidFill>
          </a:endParaRPr>
        </a:p>
      </dsp:txBody>
      <dsp:txXfrm>
        <a:off x="5254928" y="0"/>
        <a:ext cx="4878870" cy="1968853"/>
      </dsp:txXfrm>
    </dsp:sp>
    <dsp:sp modelId="{68C32126-4AFD-4A2A-A0C0-8FD1EBE755C6}">
      <dsp:nvSpPr>
        <dsp:cNvPr id="0" name=""/>
        <dsp:cNvSpPr/>
      </dsp:nvSpPr>
      <dsp:spPr>
        <a:xfrm>
          <a:off x="5576448" y="1849176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1201770"/>
            <a:satOff val="-3999"/>
            <a:lumOff val="-200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b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德以爲卒，威以爲輔</a:t>
          </a:r>
          <a:endParaRPr lang="zh-TW" altLang="en-US" sz="2800" b="0" i="0" u="none" kern="1200" dirty="0"/>
        </a:p>
      </dsp:txBody>
      <dsp:txXfrm>
        <a:off x="5597114" y="1869842"/>
        <a:ext cx="4115504" cy="664262"/>
      </dsp:txXfrm>
    </dsp:sp>
    <dsp:sp modelId="{6D22CCA6-38ED-495C-B1CE-E779D9D5432C}">
      <dsp:nvSpPr>
        <dsp:cNvPr id="0" name=""/>
        <dsp:cNvSpPr/>
      </dsp:nvSpPr>
      <dsp:spPr>
        <a:xfrm>
          <a:off x="5576448" y="2560198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1502213"/>
            <a:satOff val="-4998"/>
            <a:lumOff val="-250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修仁義之行，行愷悌之令</a:t>
          </a:r>
          <a:endParaRPr lang="zh-TW" altLang="en-US" sz="2800" b="0" i="0" u="none" kern="1200" dirty="0"/>
        </a:p>
      </dsp:txBody>
      <dsp:txXfrm>
        <a:off x="5597114" y="2580864"/>
        <a:ext cx="4115504" cy="664262"/>
      </dsp:txXfrm>
    </dsp:sp>
    <dsp:sp modelId="{7CD6830A-2326-4324-8812-024A52186F2F}">
      <dsp:nvSpPr>
        <dsp:cNvPr id="0" name=""/>
        <dsp:cNvSpPr/>
      </dsp:nvSpPr>
      <dsp:spPr>
        <a:xfrm>
          <a:off x="5571374" y="3271220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闢地殖穀，國富民豐</a:t>
          </a:r>
          <a:endParaRPr lang="zh-TW" altLang="en-US" sz="3200" b="0" i="0" u="none" kern="1200" dirty="0"/>
        </a:p>
      </dsp:txBody>
      <dsp:txXfrm>
        <a:off x="5592040" y="3291886"/>
        <a:ext cx="4115504" cy="664262"/>
      </dsp:txXfrm>
    </dsp:sp>
    <dsp:sp modelId="{63FBB4B9-CDED-4DEC-95ED-16F29DE2CDB9}">
      <dsp:nvSpPr>
        <dsp:cNvPr id="0" name=""/>
        <dsp:cNvSpPr/>
      </dsp:nvSpPr>
      <dsp:spPr>
        <a:xfrm>
          <a:off x="5571374" y="3982241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2103098"/>
            <a:satOff val="-6998"/>
            <a:lumOff val="-35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b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賞罰明，約誓信</a:t>
          </a:r>
          <a:endParaRPr lang="zh-TW" altLang="en-US" sz="3200" b="0" i="0" u="none" kern="1200" dirty="0"/>
        </a:p>
      </dsp:txBody>
      <dsp:txXfrm>
        <a:off x="5592040" y="4002907"/>
        <a:ext cx="4115504" cy="664262"/>
      </dsp:txXfrm>
    </dsp:sp>
    <dsp:sp modelId="{D00E60CE-A82F-4910-A5F3-AAABF66B02EC}">
      <dsp:nvSpPr>
        <dsp:cNvPr id="0" name=""/>
        <dsp:cNvSpPr/>
      </dsp:nvSpPr>
      <dsp:spPr>
        <a:xfrm>
          <a:off x="5571374" y="4692406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2403541"/>
            <a:satOff val="-7997"/>
            <a:lumOff val="-400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b" anchorCtr="0">
          <a:noAutofit/>
        </a:bodyPr>
        <a:lstStyle/>
        <a:p>
          <a:pPr lvl="0" algn="ctr" defTabSz="12446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民樂爲之死，將樂爲之亡</a:t>
          </a:r>
          <a:endParaRPr lang="zh-TW" altLang="en-US" sz="2800" b="0" i="0" u="none" kern="1200" dirty="0"/>
        </a:p>
      </dsp:txBody>
      <dsp:txXfrm>
        <a:off x="5592040" y="4713072"/>
        <a:ext cx="4115504" cy="664262"/>
      </dsp:txXfrm>
    </dsp:sp>
    <dsp:sp modelId="{1D050370-DE97-4E37-917A-798B3B2B6116}">
      <dsp:nvSpPr>
        <dsp:cNvPr id="0" name=""/>
        <dsp:cNvSpPr/>
      </dsp:nvSpPr>
      <dsp:spPr>
        <a:xfrm>
          <a:off x="5313340" y="5444813"/>
          <a:ext cx="4771730" cy="705594"/>
        </a:xfrm>
        <a:prstGeom prst="roundRect">
          <a:avLst>
            <a:gd name="adj" fmla="val 1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t" anchorCtr="0">
          <a:noAutofit/>
        </a:bodyPr>
        <a:lstStyle/>
        <a:p>
          <a:pPr lvl="0" algn="ctr" defTabSz="12446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師不越境</a:t>
          </a:r>
          <a:r>
            <a:rPr lang="en-US" altLang="zh-TW" sz="2800" b="0" i="0" u="none" kern="1200" dirty="0" smtClean="0"/>
            <a:t>,</a:t>
          </a:r>
          <a:r>
            <a:rPr lang="zh-TW" altLang="en-US" sz="2800" b="0" i="0" u="none" kern="1200" dirty="0" smtClean="0"/>
            <a:t>旅不涉場</a:t>
          </a:r>
          <a:r>
            <a:rPr lang="en-US" altLang="zh-TW" sz="2800" b="0" i="0" u="none" kern="1200" dirty="0" smtClean="0"/>
            <a:t>,</a:t>
          </a:r>
          <a:r>
            <a:rPr lang="zh-TW" altLang="en-US" sz="2800" b="0" i="0" u="none" kern="1200" dirty="0" smtClean="0"/>
            <a:t>　　　　而敵人稽顙</a:t>
          </a:r>
          <a:endParaRPr lang="zh-TW" altLang="en-US" sz="2800" b="0" i="0" u="none" kern="1200" dirty="0"/>
        </a:p>
      </dsp:txBody>
      <dsp:txXfrm>
        <a:off x="5334006" y="5465479"/>
        <a:ext cx="4730398" cy="6642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07E11-7BC7-4104-8770-625932047687}">
      <dsp:nvSpPr>
        <dsp:cNvPr id="0" name=""/>
        <dsp:cNvSpPr/>
      </dsp:nvSpPr>
      <dsp:spPr>
        <a:xfrm>
          <a:off x="5071" y="0"/>
          <a:ext cx="4878870" cy="656284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kern="1200" dirty="0" smtClean="0">
              <a:solidFill>
                <a:srgbClr val="FF0000"/>
              </a:solidFill>
            </a:rPr>
            <a:t>帝者之兵</a:t>
          </a:r>
          <a:endParaRPr lang="zh-TW" altLang="en-US" sz="3600" b="0" kern="1200" dirty="0">
            <a:solidFill>
              <a:srgbClr val="FF0000"/>
            </a:solidFill>
          </a:endParaRPr>
        </a:p>
      </dsp:txBody>
      <dsp:txXfrm>
        <a:off x="5071" y="0"/>
        <a:ext cx="4878870" cy="1968853"/>
      </dsp:txXfrm>
    </dsp:sp>
    <dsp:sp modelId="{CB21815E-3412-4155-B1AD-65D384B82E5B}">
      <dsp:nvSpPr>
        <dsp:cNvPr id="0" name=""/>
        <dsp:cNvSpPr/>
      </dsp:nvSpPr>
      <dsp:spPr>
        <a:xfrm>
          <a:off x="492958" y="1969014"/>
          <a:ext cx="3903096" cy="9560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t" anchorCtr="0">
          <a:noAutofit/>
        </a:bodyPr>
        <a:lstStyle/>
        <a:p>
          <a:pPr lvl="0" algn="ctr" defTabSz="1422400" rtl="0">
            <a:lnSpc>
              <a:spcPts val="36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i="0" u="none" kern="1200" dirty="0" smtClean="0"/>
            <a:t>法天之道，履地之德盡人之和</a:t>
          </a:r>
          <a:endParaRPr lang="zh-TW" altLang="en-US" sz="3200" b="0" kern="1200" dirty="0"/>
        </a:p>
      </dsp:txBody>
      <dsp:txXfrm>
        <a:off x="520960" y="1997016"/>
        <a:ext cx="3847092" cy="900062"/>
      </dsp:txXfrm>
    </dsp:sp>
    <dsp:sp modelId="{620A4CA7-2AB4-439D-BB17-0F74048F3A24}">
      <dsp:nvSpPr>
        <dsp:cNvPr id="0" name=""/>
        <dsp:cNvSpPr/>
      </dsp:nvSpPr>
      <dsp:spPr>
        <a:xfrm>
          <a:off x="492958" y="3072168"/>
          <a:ext cx="3903096" cy="956066"/>
        </a:xfrm>
        <a:prstGeom prst="roundRect">
          <a:avLst>
            <a:gd name="adj" fmla="val 10000"/>
          </a:avLst>
        </a:prstGeom>
        <a:solidFill>
          <a:schemeClr val="accent3">
            <a:hueOff val="300443"/>
            <a:satOff val="-1000"/>
            <a:lumOff val="-50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君臣輯穆，上下一心</a:t>
          </a:r>
          <a:endParaRPr lang="zh-TW" altLang="en-US" sz="3200" b="0" kern="1200" dirty="0"/>
        </a:p>
      </dsp:txBody>
      <dsp:txXfrm>
        <a:off x="520960" y="3100170"/>
        <a:ext cx="3847092" cy="900062"/>
      </dsp:txXfrm>
    </dsp:sp>
    <dsp:sp modelId="{BA4879FE-C348-45BF-8396-D5B3606A16A6}">
      <dsp:nvSpPr>
        <dsp:cNvPr id="0" name=""/>
        <dsp:cNvSpPr/>
      </dsp:nvSpPr>
      <dsp:spPr>
        <a:xfrm>
          <a:off x="492958" y="4175322"/>
          <a:ext cx="3903096" cy="956066"/>
        </a:xfrm>
        <a:prstGeom prst="roundRect">
          <a:avLst>
            <a:gd name="adj" fmla="val 10000"/>
          </a:avLst>
        </a:prstGeom>
        <a:solidFill>
          <a:schemeClr val="accent3">
            <a:hueOff val="600885"/>
            <a:satOff val="-1999"/>
            <a:lumOff val="-100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盟誓不用，賞罰未施</a:t>
          </a:r>
          <a:endParaRPr lang="zh-TW" altLang="en-US" sz="3200" b="0" kern="1200" dirty="0"/>
        </a:p>
      </dsp:txBody>
      <dsp:txXfrm>
        <a:off x="520960" y="4203324"/>
        <a:ext cx="3847092" cy="900062"/>
      </dsp:txXfrm>
    </dsp:sp>
    <dsp:sp modelId="{F90EAD51-1B2B-4C8E-865A-62407262CDEF}">
      <dsp:nvSpPr>
        <dsp:cNvPr id="0" name=""/>
        <dsp:cNvSpPr/>
      </dsp:nvSpPr>
      <dsp:spPr>
        <a:xfrm>
          <a:off x="492958" y="5278476"/>
          <a:ext cx="3903096" cy="956066"/>
        </a:xfrm>
        <a:prstGeom prst="roundRect">
          <a:avLst>
            <a:gd name="adj" fmla="val 10000"/>
          </a:avLst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108000" rIns="81280" bIns="60960" numCol="1" spcCol="1270" anchor="t" anchorCtr="0">
          <a:noAutofit/>
        </a:bodyPr>
        <a:lstStyle/>
        <a:p>
          <a:pPr lvl="0" algn="ctr" defTabSz="1422400" rtl="0">
            <a:lnSpc>
              <a:spcPts val="3500"/>
            </a:lnSpc>
            <a:spcBef>
              <a:spcPct val="0"/>
            </a:spcBef>
            <a:spcAft>
              <a:spcPts val="0"/>
            </a:spcAft>
          </a:pPr>
          <a:r>
            <a:rPr lang="zh-TW" sz="3200" b="0" i="0" u="none" kern="1200" dirty="0" smtClean="0"/>
            <a:t>消奸慝於未萌</a:t>
          </a:r>
          <a:endParaRPr lang="en-US" altLang="zh-TW" sz="3200" b="0" i="0" u="none" kern="1200" dirty="0" smtClean="0"/>
        </a:p>
        <a:p>
          <a:pPr lvl="0" algn="ctr" defTabSz="1422400" rtl="0">
            <a:lnSpc>
              <a:spcPts val="3500"/>
            </a:lnSpc>
            <a:spcBef>
              <a:spcPct val="0"/>
            </a:spcBef>
            <a:spcAft>
              <a:spcPts val="0"/>
            </a:spcAft>
          </a:pPr>
          <a:r>
            <a:rPr lang="zh-TW" sz="3200" b="0" i="0" u="none" kern="1200" dirty="0" smtClean="0"/>
            <a:t>折凶邪於殊俗</a:t>
          </a:r>
          <a:endParaRPr lang="zh-TW" altLang="en-US" sz="3200" b="0" kern="1200" dirty="0"/>
        </a:p>
      </dsp:txBody>
      <dsp:txXfrm>
        <a:off x="520960" y="5306478"/>
        <a:ext cx="3847092" cy="900062"/>
      </dsp:txXfrm>
    </dsp:sp>
    <dsp:sp modelId="{358BE424-E1C6-489C-8130-22F82F59047D}">
      <dsp:nvSpPr>
        <dsp:cNvPr id="0" name=""/>
        <dsp:cNvSpPr/>
      </dsp:nvSpPr>
      <dsp:spPr>
        <a:xfrm>
          <a:off x="5249857" y="0"/>
          <a:ext cx="4878870" cy="656284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kern="1200" dirty="0" smtClean="0">
              <a:solidFill>
                <a:srgbClr val="FF0000"/>
              </a:solidFill>
            </a:rPr>
            <a:t>王者之兵</a:t>
          </a:r>
          <a:endParaRPr lang="zh-TW" altLang="en-US" sz="3600" b="0" i="0" u="none" kern="1200" dirty="0">
            <a:solidFill>
              <a:srgbClr val="FF0000"/>
            </a:solidFill>
          </a:endParaRPr>
        </a:p>
      </dsp:txBody>
      <dsp:txXfrm>
        <a:off x="5249857" y="0"/>
        <a:ext cx="4878870" cy="1968853"/>
      </dsp:txXfrm>
    </dsp:sp>
    <dsp:sp modelId="{68C32126-4AFD-4A2A-A0C0-8FD1EBE755C6}">
      <dsp:nvSpPr>
        <dsp:cNvPr id="0" name=""/>
        <dsp:cNvSpPr/>
      </dsp:nvSpPr>
      <dsp:spPr>
        <a:xfrm>
          <a:off x="5571374" y="1849176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1201770"/>
            <a:satOff val="-3999"/>
            <a:lumOff val="-200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b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德以爲卒，威以爲輔</a:t>
          </a:r>
          <a:endParaRPr lang="zh-TW" altLang="en-US" sz="2800" b="0" i="0" u="none" kern="1200" dirty="0"/>
        </a:p>
      </dsp:txBody>
      <dsp:txXfrm>
        <a:off x="5592040" y="1869842"/>
        <a:ext cx="4115504" cy="664262"/>
      </dsp:txXfrm>
    </dsp:sp>
    <dsp:sp modelId="{6D22CCA6-38ED-495C-B1CE-E779D9D5432C}">
      <dsp:nvSpPr>
        <dsp:cNvPr id="0" name=""/>
        <dsp:cNvSpPr/>
      </dsp:nvSpPr>
      <dsp:spPr>
        <a:xfrm>
          <a:off x="5571374" y="2560198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1502213"/>
            <a:satOff val="-4998"/>
            <a:lumOff val="-250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修仁義之行，行愷悌之令</a:t>
          </a:r>
          <a:endParaRPr lang="zh-TW" altLang="en-US" sz="2800" b="0" i="0" u="none" kern="1200" dirty="0"/>
        </a:p>
      </dsp:txBody>
      <dsp:txXfrm>
        <a:off x="5592040" y="2580864"/>
        <a:ext cx="4115504" cy="664262"/>
      </dsp:txXfrm>
    </dsp:sp>
    <dsp:sp modelId="{7CD6830A-2326-4324-8812-024A52186F2F}">
      <dsp:nvSpPr>
        <dsp:cNvPr id="0" name=""/>
        <dsp:cNvSpPr/>
      </dsp:nvSpPr>
      <dsp:spPr>
        <a:xfrm>
          <a:off x="5571374" y="3271220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闢地殖穀，國富民豐</a:t>
          </a:r>
          <a:endParaRPr lang="zh-TW" altLang="en-US" sz="3200" b="0" i="0" u="none" kern="1200" dirty="0"/>
        </a:p>
      </dsp:txBody>
      <dsp:txXfrm>
        <a:off x="5592040" y="3291886"/>
        <a:ext cx="4115504" cy="664262"/>
      </dsp:txXfrm>
    </dsp:sp>
    <dsp:sp modelId="{63FBB4B9-CDED-4DEC-95ED-16F29DE2CDB9}">
      <dsp:nvSpPr>
        <dsp:cNvPr id="0" name=""/>
        <dsp:cNvSpPr/>
      </dsp:nvSpPr>
      <dsp:spPr>
        <a:xfrm>
          <a:off x="5571374" y="3982241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2103098"/>
            <a:satOff val="-6998"/>
            <a:lumOff val="-35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b" anchorCtr="0">
          <a:noAutofit/>
        </a:bodyPr>
        <a:lstStyle/>
        <a:p>
          <a:pPr lvl="0" algn="ctr" defTabSz="14224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賞罰明，約誓信</a:t>
          </a:r>
          <a:endParaRPr lang="zh-TW" altLang="en-US" sz="3200" b="0" i="0" u="none" kern="1200" dirty="0"/>
        </a:p>
      </dsp:txBody>
      <dsp:txXfrm>
        <a:off x="5592040" y="4002907"/>
        <a:ext cx="4115504" cy="664262"/>
      </dsp:txXfrm>
    </dsp:sp>
    <dsp:sp modelId="{D00E60CE-A82F-4910-A5F3-AAABF66B02EC}">
      <dsp:nvSpPr>
        <dsp:cNvPr id="0" name=""/>
        <dsp:cNvSpPr/>
      </dsp:nvSpPr>
      <dsp:spPr>
        <a:xfrm>
          <a:off x="5571374" y="4692406"/>
          <a:ext cx="4156836" cy="705594"/>
        </a:xfrm>
        <a:prstGeom prst="roundRect">
          <a:avLst>
            <a:gd name="adj" fmla="val 10000"/>
          </a:avLst>
        </a:prstGeom>
        <a:solidFill>
          <a:schemeClr val="accent3">
            <a:hueOff val="2403541"/>
            <a:satOff val="-7997"/>
            <a:lumOff val="-400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b" anchorCtr="0">
          <a:noAutofit/>
        </a:bodyPr>
        <a:lstStyle/>
        <a:p>
          <a:pPr lvl="0" algn="ctr" defTabSz="1244600" rtl="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民樂爲之死，將樂爲之亡</a:t>
          </a:r>
          <a:endParaRPr lang="zh-TW" altLang="en-US" sz="2800" b="0" i="0" u="none" kern="1200" dirty="0"/>
        </a:p>
      </dsp:txBody>
      <dsp:txXfrm>
        <a:off x="5592040" y="4713072"/>
        <a:ext cx="4115504" cy="664262"/>
      </dsp:txXfrm>
    </dsp:sp>
    <dsp:sp modelId="{1D050370-DE97-4E37-917A-798B3B2B6116}">
      <dsp:nvSpPr>
        <dsp:cNvPr id="0" name=""/>
        <dsp:cNvSpPr/>
      </dsp:nvSpPr>
      <dsp:spPr>
        <a:xfrm>
          <a:off x="5313340" y="5444813"/>
          <a:ext cx="4771730" cy="705594"/>
        </a:xfrm>
        <a:prstGeom prst="roundRect">
          <a:avLst>
            <a:gd name="adj" fmla="val 1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t" anchorCtr="0">
          <a:noAutofit/>
        </a:bodyPr>
        <a:lstStyle/>
        <a:p>
          <a:pPr lvl="0" algn="ctr" defTabSz="1244600" rtl="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0" i="0" u="none" kern="1200" dirty="0" smtClean="0"/>
            <a:t>師不越境</a:t>
          </a:r>
          <a:r>
            <a:rPr lang="en-US" altLang="zh-TW" sz="2800" b="0" i="0" u="none" kern="1200" dirty="0" smtClean="0"/>
            <a:t>,</a:t>
          </a:r>
          <a:r>
            <a:rPr lang="zh-TW" altLang="en-US" sz="2800" b="0" i="0" u="none" kern="1200" dirty="0" smtClean="0"/>
            <a:t>旅不涉場</a:t>
          </a:r>
          <a:r>
            <a:rPr lang="en-US" altLang="zh-TW" sz="2800" b="0" i="0" u="none" kern="1200" dirty="0" smtClean="0"/>
            <a:t>,</a:t>
          </a:r>
          <a:r>
            <a:rPr lang="zh-TW" altLang="en-US" sz="2800" b="0" i="0" u="none" kern="1200" dirty="0" smtClean="0"/>
            <a:t>　　　　而敵人稽顙</a:t>
          </a:r>
          <a:endParaRPr lang="zh-TW" altLang="en-US" sz="2800" b="0" i="0" u="none" kern="1200" dirty="0"/>
        </a:p>
      </dsp:txBody>
      <dsp:txXfrm>
        <a:off x="5334006" y="5465479"/>
        <a:ext cx="4730398" cy="6642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2018/10/23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4754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184785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78198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98590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897393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08770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84341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304536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961432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705071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361418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079362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輯睦：和睦。凱悌：和樂平易。</a:t>
            </a:r>
            <a:endParaRPr lang="en-US" altLang="zh-TW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b="1" dirty="0" smtClean="0"/>
              <a:t>德以為卒：</a:t>
            </a:r>
            <a:r>
              <a:rPr lang="zh-CN" altLang="en-US" b="1" dirty="0" smtClean="0"/>
              <a:t>卒長</a:t>
            </a:r>
            <a:r>
              <a:rPr lang="en-US" altLang="zh-CN" b="1" dirty="0" smtClean="0"/>
              <a:t>(</a:t>
            </a:r>
            <a:r>
              <a:rPr lang="zh-CN" altLang="en-US" b="1" dirty="0" smtClean="0"/>
              <a:t>古代軍隊百人為卒</a:t>
            </a:r>
            <a:r>
              <a:rPr lang="en-US" altLang="zh-CN" b="1" dirty="0" smtClean="0"/>
              <a:t>,</a:t>
            </a:r>
            <a:r>
              <a:rPr lang="zh-CN" altLang="en-US" b="1" dirty="0" smtClean="0"/>
              <a:t>其長官稱卒長</a:t>
            </a:r>
            <a:r>
              <a:rPr lang="en-US" altLang="zh-CN" b="1" dirty="0" smtClean="0"/>
              <a:t>)</a:t>
            </a:r>
            <a:endParaRPr lang="en-US" altLang="zh-TW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以德行作爲士兵，以威信作爲輔助，按照仁義道德的標準來行事，執行和 樂平易的命令，開闢土地種植五穀，國家富强人民富裕，賞罰嚴明，遵守誓言和盟約， 民衆就樂於爲國捐軀，將軍就樂於以身殉國，軍隊不用越過國境，士兵不用抵達戰場， 敵軍就心悦誠服地投降了，這纔是真正的王者之兵啊！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532845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088438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560618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462682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079795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917080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56074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7106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帝王者何？號也。號者，功之表也，所以表功明德，號令臣下者也。德合天地者稱帝，仁義合者稱王，別優劣也。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禮記謚法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德象天地稱帝，仁義所在稱王。」帝者天號，王者五行之稱也。皇者何謂也？亦號也。皇，君也，美也，大也。天之總，美大稱也，時質，故總之也。號之為皇者，煌煌人莫違也。煩一夫、擾一士以勞天下不為皇也，不擾匹夫匹婦故為皇。故黃金棄於山，珠玉捐於淵，巖居穴處，衣皮毛，飲泉液，吮露英，虛無寥廓，與天地通靈也。號言為帝者何？帝者，諦也，像可承也；王者，往也，天下所歸往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鉤命決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曰：「三皇步，五帝趨，三王馳，五伯騖。」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675252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	</a:t>
            </a:r>
          </a:p>
          <a:p>
            <a:r>
              <a:rPr lang="zh-TW" altLang="en-US" dirty="0" smtClean="0"/>
              <a:t>五霸者，何謂也？昆吾氏、大彭氏、豕韋氏、齊桓公、晉文公也。昔三王之道衰，而五霸存其政，率諸侯朝天子，正天下之化，興復中國，攘除夷狄，故謂之霸也。昔昆吾氏，霸於夏者也；大彭氏、豕韋氏，霸於殷者也；齊桓、晉文，霸於周者也。或曰：五霸，謂齊桓公、晉文公、秦穆公、楚莊王、吳王闔閭也。霸者，伯也，行方伯之職，會諸侯，朝天子，不失人臣之義，故聖人與之。非明王之張法。霸猶迫也，把也，迫脅諸侯，把持其政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曰：「管仲相桓公，霸諸侯。」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春秋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曰：「公朝于王所。」於是時晉文之霸。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尚書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邦之榮懷，亦尚一人之慶。」知秦穆之霸也。楚勝鄭而不告，從而攻之，又令還師，而佚晉寇。圍宋，宋因而與之平，引師而去。知楚莊之霸也。蔡侯無罪而拘於楚，吳有憂中國心，興師伐楚，諸侯莫敢不至。知吳之霸也。或曰：五霸，謂齊桓公、晉文公、秦穆公、宋襄公、楚莊王也。宋襄伐齊，亂齊桓公，不擒二毛，不鼓不成烈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春秋傳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曰：「雖文王之戰不是過。」知其霸也。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23067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為政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mtClean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「為</a:t>
            </a:r>
            <a:r>
              <a:rPr lang="zh-TW" altLang="en-US" dirty="0">
                <a:solidFill>
                  <a:srgbClr val="FF0000"/>
                </a:solidFill>
              </a:rPr>
              <a:t>政</a:t>
            </a:r>
            <a:r>
              <a:rPr lang="zh-TW" altLang="en-US" dirty="0" smtClean="0">
                <a:solidFill>
                  <a:srgbClr val="FF0000"/>
                </a:solidFill>
              </a:rPr>
              <a:t>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69985"/>
            <a:ext cx="8915400" cy="5087225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六韜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：士有九差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（譯註第七冊頁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3612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六韜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：論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將之道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（譯註第七冊頁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3607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漢書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：魏相諫兵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第五冊頁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2300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</a:rPr>
              <a:t>政要論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：用兵勝敗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5288</a:t>
            </a:r>
            <a:r>
              <a:rPr lang="zh-TW" altLang="en-US" sz="320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60680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漢書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56122" y="1284790"/>
            <a:ext cx="9861630" cy="53243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 smtClean="0"/>
              <a:t>中國</a:t>
            </a:r>
            <a:r>
              <a:rPr lang="zh-TW" altLang="en-US" sz="2800" dirty="0"/>
              <a:t>紀傳體西漢斷代史。共一百篇，其中包括紀十二篇、表八 篇、志十篇、傳七十篇，後人析爲一百二十卷。作者班固。其父班彪曾撰寫</a:t>
            </a:r>
            <a:r>
              <a:rPr lang="en-US" altLang="zh-TW" sz="2800" dirty="0"/>
              <a:t>《</a:t>
            </a:r>
            <a:r>
              <a:rPr lang="zh-TW" altLang="en-US" sz="2800" dirty="0"/>
              <a:t>後傳</a:t>
            </a:r>
            <a:r>
              <a:rPr lang="en-US" altLang="zh-TW" sz="2800" dirty="0"/>
              <a:t>》 </a:t>
            </a:r>
            <a:r>
              <a:rPr lang="zh-TW" altLang="en-US" sz="2800" dirty="0"/>
              <a:t>六十五篇，作爲</a:t>
            </a:r>
            <a:r>
              <a:rPr lang="en-US" altLang="zh-TW" sz="2800" dirty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》</a:t>
            </a:r>
            <a:r>
              <a:rPr lang="zh-TW" altLang="en-US" sz="2800" dirty="0"/>
              <a:t>續篇。班固以此爲基礎著手撰寫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》</a:t>
            </a:r>
            <a:r>
              <a:rPr lang="zh-TW" altLang="en-US" sz="2800" dirty="0"/>
              <a:t>。他死後，其妹班</a:t>
            </a:r>
            <a:r>
              <a:rPr lang="zh-TW" altLang="en-US" sz="2800" dirty="0" smtClean="0"/>
              <a:t>昭續</a:t>
            </a:r>
            <a:r>
              <a:rPr lang="zh-TW" altLang="en-US" sz="2800" dirty="0"/>
              <a:t>補八表，馬續補修了</a:t>
            </a:r>
            <a:r>
              <a:rPr lang="en-US" altLang="zh-TW" sz="2800" dirty="0"/>
              <a:t>《</a:t>
            </a:r>
            <a:r>
              <a:rPr lang="zh-TW" altLang="en-US" sz="2800" dirty="0"/>
              <a:t>天文志</a:t>
            </a:r>
            <a:r>
              <a:rPr lang="en-US" altLang="zh-TW" sz="2800" dirty="0"/>
              <a:t>》</a:t>
            </a:r>
            <a:r>
              <a:rPr lang="zh-TW" altLang="en-US" sz="2800" dirty="0"/>
              <a:t>。該書首創斷代爲史的編纂方法。同時，把</a:t>
            </a:r>
            <a:r>
              <a:rPr lang="en-US" altLang="zh-TW" sz="2800" dirty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的</a:t>
            </a:r>
            <a:r>
              <a:rPr lang="zh-TW" altLang="en-US" sz="2800" dirty="0"/>
              <a:t>「本紀」省稱「紀」，「書」改曰「志」；又不用「世家」，載入</a:t>
            </a:r>
            <a:r>
              <a:rPr lang="en-US" altLang="zh-TW" sz="2800" dirty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》</a:t>
            </a:r>
            <a:r>
              <a:rPr lang="zh-TW" altLang="en-US" sz="2800" dirty="0"/>
              <a:t>「世家」 的陳涉、外戚和漢代諸王一律編入「傳」内；「列傳」簡稱爲「傳」。這些體例上的</a:t>
            </a:r>
            <a:r>
              <a:rPr lang="zh-TW" altLang="en-US" sz="2800" dirty="0" smtClean="0"/>
              <a:t>變化</a:t>
            </a:r>
            <a:r>
              <a:rPr lang="zh-TW" altLang="en-US" sz="2800" dirty="0"/>
              <a:t>，對後來的紀傳體史書影響很大。同時它是研究西漢歷史的重要史籍，就保存西漢</a:t>
            </a:r>
            <a:r>
              <a:rPr lang="zh-TW" altLang="en-US" sz="2800" dirty="0" smtClean="0"/>
              <a:t>歷史</a:t>
            </a:r>
            <a:r>
              <a:rPr lang="zh-TW" altLang="en-US" sz="2800" dirty="0"/>
              <a:t>資料來説，現存的史籍以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》</a:t>
            </a:r>
            <a:r>
              <a:rPr lang="zh-TW" altLang="en-US" sz="2800" dirty="0"/>
              <a:t>最稱完備</a:t>
            </a:r>
            <a:r>
              <a:rPr lang="zh-TW" altLang="en-US" sz="2800" dirty="0" smtClean="0"/>
              <a:t>。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33176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37531"/>
          </a:xfrm>
        </p:spPr>
        <p:txBody>
          <a:bodyPr>
            <a:normAutofit fontScale="90000"/>
          </a:bodyPr>
          <a:lstStyle/>
          <a:p>
            <a:r>
              <a:rPr lang="en-US" altLang="zh-TW" dirty="0"/>
              <a:t>【</a:t>
            </a:r>
            <a:r>
              <a:rPr lang="zh-TW" altLang="en-US" dirty="0"/>
              <a:t>作者簡介</a:t>
            </a:r>
            <a:r>
              <a:rPr lang="en-US" altLang="zh-TW" dirty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81559" y="1261641"/>
            <a:ext cx="10336193" cy="52664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 smtClean="0"/>
              <a:t>班固（西元</a:t>
            </a:r>
            <a:r>
              <a:rPr lang="en-US" altLang="zh-TW" sz="2800" dirty="0" smtClean="0"/>
              <a:t>32</a:t>
            </a:r>
            <a:r>
              <a:rPr lang="zh-TW" altLang="en-US" sz="2800" dirty="0" smtClean="0"/>
              <a:t>年</a:t>
            </a:r>
            <a:r>
              <a:rPr lang="en-US" altLang="zh-TW" sz="2800" dirty="0" smtClean="0"/>
              <a:t>—</a:t>
            </a:r>
            <a:r>
              <a:rPr lang="zh-TW" altLang="en-US" sz="2800" dirty="0" smtClean="0"/>
              <a:t>西元</a:t>
            </a:r>
            <a:r>
              <a:rPr lang="en-US" altLang="zh-TW" sz="2800" dirty="0" smtClean="0"/>
              <a:t>92</a:t>
            </a:r>
            <a:r>
              <a:rPr lang="zh-TW" altLang="en-US" sz="2800" dirty="0" smtClean="0"/>
              <a:t>年</a:t>
            </a:r>
            <a:r>
              <a:rPr lang="zh-TW" altLang="en-US" sz="2800" dirty="0"/>
              <a:t>），字孟堅，扶風安陵（今</a:t>
            </a:r>
            <a:r>
              <a:rPr lang="zh-TW" altLang="en-US" sz="2800" dirty="0" smtClean="0"/>
              <a:t>陝西鹹陽東北</a:t>
            </a:r>
            <a:r>
              <a:rPr lang="zh-TW" altLang="en-US" sz="2800" dirty="0"/>
              <a:t>）人，班彪之子。東漢史學家、文學家。建武二十三年前後入洛陽大學，</a:t>
            </a:r>
            <a:r>
              <a:rPr lang="zh-TW" altLang="en-US" sz="2800" dirty="0" smtClean="0"/>
              <a:t>博覽群書。建武三十年，其父班彪卒，班固自太學返回鄉裡。居憂時，在班彪續補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》</a:t>
            </a:r>
            <a:r>
              <a:rPr lang="zh-TW" altLang="en-US" sz="2800" dirty="0" smtClean="0"/>
              <a:t>之作</a:t>
            </a:r>
            <a:r>
              <a:rPr lang="en-US" altLang="zh-TW" sz="2800" dirty="0" smtClean="0"/>
              <a:t>《</a:t>
            </a:r>
            <a:r>
              <a:rPr lang="zh-TW" altLang="en-US" sz="2800" dirty="0" smtClean="0"/>
              <a:t>後</a:t>
            </a:r>
            <a:r>
              <a:rPr lang="zh-TW" altLang="en-US" sz="2800" dirty="0"/>
              <a:t>傳</a:t>
            </a:r>
            <a:r>
              <a:rPr lang="en-US" altLang="zh-TW" sz="2800" dirty="0"/>
              <a:t>》</a:t>
            </a:r>
            <a:r>
              <a:rPr lang="zh-TW" altLang="en-US" sz="2800" dirty="0"/>
              <a:t>基礎上開始編寫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》</a:t>
            </a:r>
            <a:r>
              <a:rPr lang="zh-TW" altLang="en-US" sz="2800" dirty="0"/>
              <a:t>，至章帝建初中基本完成</a:t>
            </a:r>
            <a:r>
              <a:rPr lang="zh-TW" altLang="en-US" sz="2800" dirty="0" smtClean="0"/>
              <a:t>。章帝多次召他入宮廷侍讀。 章帝出巡，常隨侍左右。還曾參加論議對西域和匈奴的政策。建初四年，章帝在白虎觀召集當代名儒討論五經同異，並親自裁決。班固以史官兼任記録，奉命把討論結果整理 成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白虎通義</a:t>
            </a:r>
            <a:r>
              <a:rPr lang="en-US" altLang="zh-TW" sz="2800" dirty="0"/>
              <a:t>》</a:t>
            </a:r>
            <a:r>
              <a:rPr lang="zh-TW" altLang="en-US" sz="2800" dirty="0"/>
              <a:t>，又稱</a:t>
            </a:r>
            <a:r>
              <a:rPr lang="en-US" altLang="zh-TW" sz="2800" dirty="0"/>
              <a:t>《</a:t>
            </a:r>
            <a:r>
              <a:rPr lang="zh-TW" altLang="en-US" sz="2800" dirty="0"/>
              <a:t>白虎通德論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。永元四年，竇憲在政爭中失敗自殺，洛陽令對班固積有宿怨，藉機羅織罪名，捕班固入獄。同年死於獄中，年六十一歲。此外，班固也是東漢最著名的辭賦家之一，著有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兩都賦</a:t>
            </a:r>
            <a:r>
              <a:rPr lang="en-US" altLang="zh-TW" sz="2800" dirty="0"/>
              <a:t>》《</a:t>
            </a:r>
            <a:r>
              <a:rPr lang="zh-TW" altLang="en-US" sz="2800" dirty="0"/>
              <a:t>幽通賦</a:t>
            </a:r>
            <a:r>
              <a:rPr lang="en-US" altLang="zh-TW" sz="2800" dirty="0"/>
              <a:t>》</a:t>
            </a:r>
            <a:r>
              <a:rPr lang="zh-TW" altLang="en-US" sz="2800" dirty="0"/>
              <a:t>等</a:t>
            </a:r>
          </a:p>
        </p:txBody>
      </p:sp>
    </p:spTree>
    <p:extLst>
      <p:ext uri="{BB962C8B-B14F-4D97-AF65-F5344CB8AC3E}">
        <p14:creationId xmlns:p14="http://schemas.microsoft.com/office/powerpoint/2010/main" val="322940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4499" y="1061355"/>
            <a:ext cx="10108969" cy="487195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魏</a:t>
            </a:r>
            <a:r>
              <a:rPr lang="zh-TW" altLang="en-US" sz="3200" dirty="0" smtClean="0"/>
              <a:t>相。</a:t>
            </a:r>
            <a:r>
              <a:rPr lang="zh-TW" altLang="en-US" sz="3200" dirty="0"/>
              <a:t>字弱翁。濟陰人也。爲丞相。</a:t>
            </a:r>
            <a:r>
              <a:rPr lang="zh-TW" altLang="en-US" sz="3200" dirty="0" smtClean="0"/>
              <a:t>宣帝</a:t>
            </a:r>
            <a:r>
              <a:rPr lang="zh-TW" altLang="en-US" sz="3200" dirty="0"/>
              <a:t>與後</a:t>
            </a:r>
            <a:r>
              <a:rPr lang="zh-TW" altLang="en-US" sz="3200" dirty="0" smtClean="0"/>
              <a:t>將軍趙</a:t>
            </a:r>
            <a:r>
              <a:rPr lang="zh-TW" altLang="en-US" sz="3200" dirty="0"/>
              <a:t>充</a:t>
            </a:r>
            <a:r>
              <a:rPr lang="zh-TW" altLang="en-US" sz="3200" dirty="0" smtClean="0"/>
              <a:t>國等</a:t>
            </a:r>
            <a:r>
              <a:rPr lang="zh-TW" altLang="en-US" sz="3200" dirty="0"/>
              <a:t>議。欲</a:t>
            </a:r>
            <a:r>
              <a:rPr lang="zh-TW" altLang="en-US" sz="3200" dirty="0" smtClean="0"/>
              <a:t>因匈奴</a:t>
            </a:r>
            <a:r>
              <a:rPr lang="zh-TW" altLang="en-US" sz="3200" dirty="0"/>
              <a:t>衰弱。出兵擊其右</a:t>
            </a:r>
            <a:r>
              <a:rPr lang="zh-TW" altLang="en-US" sz="3200" dirty="0" smtClean="0"/>
              <a:t>地。</a:t>
            </a:r>
            <a:r>
              <a:rPr lang="zh-TW" altLang="en-US" sz="3200" dirty="0"/>
              <a:t>使不敢復擾</a:t>
            </a:r>
            <a:r>
              <a:rPr lang="zh-TW" altLang="en-US" sz="3200" dirty="0" smtClean="0"/>
              <a:t>西域。</a:t>
            </a:r>
            <a:r>
              <a:rPr lang="zh-TW" altLang="en-US" sz="3200" dirty="0"/>
              <a:t>相上書</a:t>
            </a:r>
            <a:r>
              <a:rPr lang="zh-TW" altLang="en-US" sz="3200" dirty="0" smtClean="0"/>
              <a:t>諫曰</a:t>
            </a:r>
            <a:r>
              <a:rPr lang="zh-TW" altLang="en-US" sz="3200" dirty="0"/>
              <a:t>。臣聞救亂誅</a:t>
            </a:r>
            <a:r>
              <a:rPr lang="zh-TW" altLang="en-US" sz="3200" dirty="0" smtClean="0"/>
              <a:t>暴。</a:t>
            </a:r>
            <a:r>
              <a:rPr lang="zh-TW" altLang="en-US" sz="3200" dirty="0"/>
              <a:t>謂之義兵。兵義者</a:t>
            </a:r>
            <a:r>
              <a:rPr lang="zh-TW" altLang="en-US" sz="3200" dirty="0" smtClean="0"/>
              <a:t>王。</a:t>
            </a:r>
            <a:r>
              <a:rPr lang="zh-TW" altLang="en-US" sz="3200" dirty="0"/>
              <a:t>敵加於己。不得已而起者。謂之</a:t>
            </a:r>
            <a:r>
              <a:rPr lang="zh-TW" altLang="en-US" sz="3200" dirty="0" smtClean="0"/>
              <a:t>應兵。</a:t>
            </a:r>
            <a:r>
              <a:rPr lang="zh-TW" altLang="en-US" sz="3200" dirty="0"/>
              <a:t>兵應者勝。争</a:t>
            </a:r>
            <a:r>
              <a:rPr lang="zh-TW" altLang="en-US" sz="3200" dirty="0" smtClean="0"/>
              <a:t>恨小</a:t>
            </a:r>
            <a:r>
              <a:rPr lang="zh-TW" altLang="en-US" sz="3200" dirty="0"/>
              <a:t>故。不勝憤怒者。謂之忿</a:t>
            </a:r>
            <a:r>
              <a:rPr lang="zh-TW" altLang="en-US" sz="3200" dirty="0" smtClean="0"/>
              <a:t>兵。</a:t>
            </a:r>
            <a:r>
              <a:rPr lang="zh-TW" altLang="en-US" sz="3200" dirty="0"/>
              <a:t>兵忿者敗。</a:t>
            </a:r>
            <a:r>
              <a:rPr lang="zh-TW" altLang="en-US" sz="3200" dirty="0" smtClean="0"/>
              <a:t>利人</a:t>
            </a:r>
            <a:r>
              <a:rPr lang="zh-TW" altLang="en-US" sz="3200" dirty="0"/>
              <a:t>土地</a:t>
            </a:r>
            <a:r>
              <a:rPr lang="zh-TW" altLang="en-US" sz="3200" dirty="0" smtClean="0"/>
              <a:t>貨寶者</a:t>
            </a:r>
            <a:r>
              <a:rPr lang="zh-TW" altLang="en-US" sz="3200" dirty="0"/>
              <a:t>。謂之貪兵。兵貪者破。</a:t>
            </a:r>
            <a:r>
              <a:rPr lang="zh-TW" altLang="en-US" sz="3200" dirty="0" smtClean="0"/>
              <a:t>恃國家</a:t>
            </a:r>
            <a:r>
              <a:rPr lang="zh-TW" altLang="en-US" sz="3200" dirty="0"/>
              <a:t>之大。</a:t>
            </a:r>
            <a:r>
              <a:rPr lang="zh-TW" altLang="en-US" sz="3200" dirty="0" smtClean="0"/>
              <a:t>矜民</a:t>
            </a:r>
            <a:r>
              <a:rPr lang="zh-TW" altLang="en-US" sz="3200" dirty="0"/>
              <a:t>人之衆。欲見</a:t>
            </a:r>
            <a:r>
              <a:rPr lang="zh-TW" altLang="en-US" sz="3200" dirty="0" smtClean="0"/>
              <a:t>威於</a:t>
            </a:r>
            <a:r>
              <a:rPr lang="zh-TW" altLang="en-US" sz="3200" dirty="0"/>
              <a:t>敵者。</a:t>
            </a:r>
            <a:r>
              <a:rPr lang="zh-TW" altLang="en-US" sz="3200" dirty="0" smtClean="0"/>
              <a:t>謂之</a:t>
            </a:r>
            <a:r>
              <a:rPr lang="zh-TW" altLang="en-US" sz="3200" dirty="0"/>
              <a:t>驕兵。兵驕者滅。此五者。非但人事。乃天道</a:t>
            </a:r>
            <a:r>
              <a:rPr lang="zh-TW" altLang="en-US" sz="3200" dirty="0" smtClean="0"/>
              <a:t>也。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譯註第五冊頁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2300)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433610"/>
            <a:ext cx="8911687" cy="627745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漢書</a:t>
            </a:r>
            <a:r>
              <a:rPr lang="en-US" altLang="zh-TW" dirty="0" smtClean="0"/>
              <a:t>》〈</a:t>
            </a:r>
            <a:r>
              <a:rPr lang="zh-TW" altLang="en-US" dirty="0" smtClean="0"/>
              <a:t>魏</a:t>
            </a:r>
            <a:r>
              <a:rPr lang="zh-TW" altLang="en-US" dirty="0"/>
              <a:t>相丙吉</a:t>
            </a:r>
            <a:r>
              <a:rPr lang="zh-TW" altLang="en-US" dirty="0" smtClean="0"/>
              <a:t>傳</a:t>
            </a:r>
            <a:r>
              <a:rPr lang="en-US" altLang="zh-TW" dirty="0" smtClean="0"/>
              <a:t>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4790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0658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21177" y="539827"/>
            <a:ext cx="10402292" cy="559667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魏</a:t>
            </a:r>
            <a:r>
              <a:rPr lang="zh-TW" altLang="en-US" sz="3600" dirty="0" smtClean="0"/>
              <a:t>相，字</a:t>
            </a:r>
            <a:r>
              <a:rPr lang="zh-TW" altLang="en-US" sz="3600" dirty="0"/>
              <a:t>弱</a:t>
            </a:r>
            <a:r>
              <a:rPr lang="zh-TW" altLang="en-US" sz="3600" dirty="0" smtClean="0"/>
              <a:t>翁，濟</a:t>
            </a:r>
            <a:r>
              <a:rPr lang="zh-TW" altLang="en-US" sz="3600" dirty="0"/>
              <a:t>陰人</a:t>
            </a:r>
            <a:r>
              <a:rPr lang="zh-TW" altLang="en-US" sz="3600" dirty="0" smtClean="0"/>
              <a:t>也，爲丞相。帝與</a:t>
            </a:r>
            <a:r>
              <a:rPr lang="zh-TW" altLang="en-US" sz="3600" dirty="0"/>
              <a:t>後將軍趙充國等議，欲因匈奴衰弱，出兵擊其右地，使不敢復擾西域。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</a:t>
            </a:r>
            <a:r>
              <a:rPr lang="zh-TW" altLang="en-US" sz="3600" dirty="0" smtClean="0"/>
              <a:t>滅。此五</a:t>
            </a:r>
            <a:r>
              <a:rPr lang="zh-TW" altLang="en-US" sz="3600" dirty="0"/>
              <a:t>者，非但人事，乃天道也。</a:t>
            </a:r>
            <a:endParaRPr lang="zh-TW" altLang="en-US" sz="5400" dirty="0"/>
          </a:p>
        </p:txBody>
      </p:sp>
    </p:spTree>
    <p:extLst>
      <p:ext uri="{BB962C8B-B14F-4D97-AF65-F5344CB8AC3E}">
        <p14:creationId xmlns:p14="http://schemas.microsoft.com/office/powerpoint/2010/main" val="230043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34712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13651" y="319489"/>
            <a:ext cx="10108969" cy="562972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魏</a:t>
            </a:r>
            <a:r>
              <a:rPr lang="zh-TW" altLang="en-US" sz="3600" dirty="0" smtClean="0"/>
              <a:t>相，字</a:t>
            </a:r>
            <a:r>
              <a:rPr lang="zh-TW" altLang="en-US" sz="3600" dirty="0"/>
              <a:t>弱</a:t>
            </a:r>
            <a:r>
              <a:rPr lang="zh-TW" altLang="en-US" sz="3600" dirty="0" smtClean="0"/>
              <a:t>翁，濟</a:t>
            </a:r>
            <a:r>
              <a:rPr lang="zh-TW" altLang="en-US" sz="3600" dirty="0"/>
              <a:t>陰人</a:t>
            </a:r>
            <a:r>
              <a:rPr lang="zh-TW" altLang="en-US" sz="3600" dirty="0" smtClean="0"/>
              <a:t>也，爲丞相。帝與</a:t>
            </a:r>
            <a:r>
              <a:rPr lang="zh-TW" altLang="en-US" sz="3600" dirty="0"/>
              <a:t>後將軍趙充國等議，欲因匈奴衰弱，出兵擊其右地，使不敢復擾西域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相</a:t>
            </a:r>
            <a:r>
              <a:rPr lang="zh-TW" altLang="en-US" sz="3600" dirty="0"/>
              <a:t>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</a:t>
            </a:r>
            <a:r>
              <a:rPr lang="zh-TW" altLang="en-US" sz="3600" dirty="0" smtClean="0"/>
              <a:t>滅。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此五</a:t>
            </a:r>
            <a:r>
              <a:rPr lang="zh-TW" altLang="en-US" sz="3600" dirty="0"/>
              <a:t>者，非但人事，乃天道也</a:t>
            </a:r>
            <a:r>
              <a:rPr lang="zh-TW" altLang="en-US" sz="3600" dirty="0" smtClean="0"/>
              <a:t>。」</a:t>
            </a:r>
            <a:endParaRPr lang="zh-TW" altLang="en-US" sz="5400" dirty="0"/>
          </a:p>
        </p:txBody>
      </p:sp>
    </p:spTree>
    <p:extLst>
      <p:ext uri="{BB962C8B-B14F-4D97-AF65-F5344CB8AC3E}">
        <p14:creationId xmlns:p14="http://schemas.microsoft.com/office/powerpoint/2010/main" val="268232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5825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2125" y="3955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889730"/>
              </p:ext>
            </p:extLst>
          </p:nvPr>
        </p:nvGraphicFramePr>
        <p:xfrm>
          <a:off x="1692730" y="1193802"/>
          <a:ext cx="10363200" cy="5195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14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43305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9830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魏相，字弱翁，濟陰人也，爲丞相。帝與後將軍趙充國等議，欲因匈奴衰弱，出兵擊其右地，使不敢復擾西域。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65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2800" dirty="0" smtClean="0"/>
                        <a:t>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滅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14050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此五者，非但人事，乃天道也。」</a:t>
                      </a:r>
                      <a:endParaRPr lang="zh-TW" altLang="en-US" sz="4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293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2125" y="3955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849341"/>
              </p:ext>
            </p:extLst>
          </p:nvPr>
        </p:nvGraphicFramePr>
        <p:xfrm>
          <a:off x="1692730" y="1193802"/>
          <a:ext cx="10363200" cy="5195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14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43305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9830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議擊匈奴</a:t>
                      </a:r>
                      <a:endParaRPr lang="zh-TW" altLang="zh-TW" sz="32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魏相，字弱翁，濟陰人也，爲丞相。帝與後將軍趙充國等議，欲因匈奴衰弱，出兵擊其右地，使不敢復擾西域。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65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2800" dirty="0" smtClean="0"/>
                        <a:t>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滅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14050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此五者，非但人事，乃天道也。」</a:t>
                      </a:r>
                      <a:endParaRPr lang="zh-TW" altLang="en-US" sz="4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6540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2125" y="3955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8282342"/>
              </p:ext>
            </p:extLst>
          </p:nvPr>
        </p:nvGraphicFramePr>
        <p:xfrm>
          <a:off x="1692730" y="1193802"/>
          <a:ext cx="10363200" cy="5195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14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43305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9830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議擊匈奴</a:t>
                      </a:r>
                      <a:endParaRPr lang="zh-TW" altLang="zh-TW" sz="32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魏相，字弱翁，濟陰人也，爲丞相。帝與後將軍趙充國等議，欲因匈奴衰弱，出兵擊其右地，使不敢復擾西域。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65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五兵異果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2800" dirty="0" smtClean="0"/>
                        <a:t>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滅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14050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此五者，非但人事，乃天道也。」</a:t>
                      </a:r>
                      <a:endParaRPr lang="zh-TW" altLang="en-US" sz="4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11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2125" y="3955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3555681"/>
              </p:ext>
            </p:extLst>
          </p:nvPr>
        </p:nvGraphicFramePr>
        <p:xfrm>
          <a:off x="1692730" y="1193802"/>
          <a:ext cx="10363200" cy="5195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14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43305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9830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議擊匈奴</a:t>
                      </a:r>
                      <a:endParaRPr lang="zh-TW" altLang="zh-TW" sz="32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魏相，字弱翁，濟陰人也，爲丞相。帝與後將軍趙充國等議，欲因匈奴衰弱，出兵擊其右地，使不敢復擾西域。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65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五兵異果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2800" dirty="0" smtClean="0"/>
                        <a:t>相上書諫曰：「臣聞之，救亂誅暴，謂之義兵，兵義者王；敵加於己，不得已而起者，謂之應兵，兵應者勝；爭恨小故，不忍憤怒者，謂之忿兵，兵忿者敗；利人土地貨寶者，謂之貪兵，兵貪者破；恃國家之大，矜民人之眾，欲見威於敵者，謂之驕兵，兵驕者滅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14050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人事天道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此五者，非但人事，乃天道也。」</a:t>
                      </a:r>
                      <a:endParaRPr lang="zh-TW" altLang="en-US" sz="4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314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將綱目連綴成為本文摘要，並說明本文主旨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議擊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匈奴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兵異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果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人事天道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道成義</a:t>
            </a:r>
          </a:p>
          <a:p>
            <a:pPr marL="0" indent="0">
              <a:spcBef>
                <a:spcPts val="0"/>
              </a:spcBef>
            </a:pPr>
            <a:endParaRPr lang="zh-TW" altLang="zh-TW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1157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1577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內容版面配置區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2985204"/>
              </p:ext>
            </p:extLst>
          </p:nvPr>
        </p:nvGraphicFramePr>
        <p:xfrm>
          <a:off x="1414327" y="276304"/>
          <a:ext cx="10329182" cy="599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2952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4A5BA9-9BBD-4C52-AE1B-63E8C933B9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74A5BA9-9BBD-4C52-AE1B-63E8C933B9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5C90827-4A5E-4A73-8566-5AB7771C6C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5C90827-4A5E-4A73-8566-5AB7771C6C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32C50FB-491F-4FCC-91C3-07ABF59735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E32C50FB-491F-4FCC-91C3-07ABF59735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22AC9B0-7A6E-4B0A-938D-AB278D5E41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graphicEl>
                                              <a:dgm id="{C22AC9B0-7A6E-4B0A-938D-AB278D5E41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C1D2E8E-D82C-4491-A005-38D6B9A7F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CC1D2E8E-D82C-4491-A005-38D6B9A7FB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6F1939-3969-4B1B-A6DC-A8535A2224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graphicEl>
                                              <a:dgm id="{E56F1939-3969-4B1B-A6DC-A8535A2224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5B6AF94-DD51-4E09-9C35-8B259B33D4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graphicEl>
                                              <a:dgm id="{35B6AF94-DD51-4E09-9C35-8B259B33D4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E2598EC-1C0F-4D4B-97F2-8B5D047513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graphicEl>
                                              <a:dgm id="{5E2598EC-1C0F-4D4B-97F2-8B5D047513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51095A-4BCD-46F9-80AA-107346350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CF51095A-4BCD-46F9-80AA-107346350D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A6976F-C0A2-4487-AA17-CC02DCD8DC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E8A6976F-C0A2-4487-AA17-CC02DCD8DC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8531258-CB2A-4EF7-B4E5-B92B159C93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graphicEl>
                                              <a:dgm id="{A8531258-CB2A-4EF7-B4E5-B92B159C93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3641AA-BA61-4D49-897B-C33FEF5BC0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graphicEl>
                                              <a:dgm id="{503641AA-BA61-4D49-897B-C33FEF5BC0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6DEDE0B-7228-4AFE-A18D-A7DA265220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B6DEDE0B-7228-4AFE-A18D-A7DA265220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D80818-ED9C-4494-A270-20EAAF25D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graphicEl>
                                              <a:dgm id="{C1D80818-ED9C-4494-A270-20EAAF25D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8EA21-D2CC-4E01-A3DF-61C2ABBE7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AAA8EA21-D2CC-4E01-A3DF-61C2ABBE7F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23303A-9BBA-4A78-9A55-493B701C39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">
                                            <p:graphicEl>
                                              <a:dgm id="{EB23303A-9BBA-4A78-9A55-493B701C39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9ABA8A-378E-4E7E-B287-9879C8598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graphicEl>
                                              <a:dgm id="{619ABA8A-378E-4E7E-B287-9879C85982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5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419FDA3-F2DB-40CE-A2A6-B9EBC267D4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graphicEl>
                                              <a:dgm id="{C419FDA3-F2DB-40CE-A2A6-B9EBC267D4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3E8F87-9C76-4536-9F5B-BEBD0366E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">
                                            <p:graphicEl>
                                              <a:dgm id="{4A3E8F87-9C76-4536-9F5B-BEBD0366E0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7D1A8C-43AF-4134-8827-97F74F3A45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">
                                            <p:graphicEl>
                                              <a:dgm id="{B37D1A8C-43AF-4134-8827-97F74F3A45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167CDD-4AE7-44A5-9A30-24BD3BC7C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">
                                            <p:graphicEl>
                                              <a:dgm id="{50167CDD-4AE7-44A5-9A30-24BD3BC7CD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56A4263-7D51-4D55-B8A5-B21F8AC69F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>
                                            <p:graphicEl>
                                              <a:dgm id="{056A4263-7D51-4D55-B8A5-B21F8AC69F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72AF47F-2EE4-4EBD-AB0A-15F6D5F88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">
                                            <p:graphicEl>
                                              <a:dgm id="{C72AF47F-2EE4-4EBD-AB0A-15F6D5F88D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5314B7B-5EB8-4D0B-814B-10F428A570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">
                                            <p:graphicEl>
                                              <a:dgm id="{C5314B7B-5EB8-4D0B-814B-10F428A570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58922F-68C0-44E2-B9CA-589A17822F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">
                                            <p:graphicEl>
                                              <a:dgm id="{E858922F-68C0-44E2-B9CA-589A17822F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1B88AF1-9C74-4A17-B7F3-12781333A6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">
                                            <p:graphicEl>
                                              <a:dgm id="{51B88AF1-9C74-4A17-B7F3-12781333A6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875C6BA-1ACD-4E57-8D38-7B0C5B6EEE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">
                                            <p:graphicEl>
                                              <a:dgm id="{D875C6BA-1ACD-4E57-8D38-7B0C5B6EEE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D1B50F7-A76D-4990-9535-58A6F45590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">
                                            <p:graphicEl>
                                              <a:dgm id="{8D1B50F7-A76D-4990-9535-58A6F45590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4B282E-5649-40D4-8F75-3D5199435D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">
                                            <p:graphicEl>
                                              <a:dgm id="{444B282E-5649-40D4-8F75-3D5199435D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5F651B9-2992-4EAC-88FD-A71A5BAE46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">
                                            <p:graphicEl>
                                              <a:dgm id="{25F651B9-2992-4EAC-88FD-A71A5BAE46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1F18BA-822C-4054-B50E-7D8B69794E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">
                                            <p:graphicEl>
                                              <a:dgm id="{6E1F18BA-822C-4054-B50E-7D8B69794E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777600"/>
              </p:ext>
            </p:extLst>
          </p:nvPr>
        </p:nvGraphicFramePr>
        <p:xfrm>
          <a:off x="3891015" y="972273"/>
          <a:ext cx="6468327" cy="4902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五邊形 5"/>
          <p:cNvSpPr/>
          <p:nvPr/>
        </p:nvSpPr>
        <p:spPr>
          <a:xfrm>
            <a:off x="3073148" y="3923358"/>
            <a:ext cx="1794076" cy="2257064"/>
          </a:xfrm>
          <a:prstGeom prst="homePlat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人</a:t>
            </a:r>
            <a:endParaRPr lang="en-US" altLang="zh-TW" sz="3200" dirty="0" smtClean="0"/>
          </a:p>
          <a:p>
            <a:pPr algn="ctr"/>
            <a:r>
              <a:rPr lang="zh-TW" altLang="en-US" sz="3200" dirty="0" smtClean="0"/>
              <a:t>事</a:t>
            </a:r>
            <a:endParaRPr lang="zh-TW" altLang="en-US" sz="3200" dirty="0"/>
          </a:p>
        </p:txBody>
      </p:sp>
      <p:grpSp>
        <p:nvGrpSpPr>
          <p:cNvPr id="2" name="群組 1"/>
          <p:cNvGrpSpPr/>
          <p:nvPr/>
        </p:nvGrpSpPr>
        <p:grpSpPr>
          <a:xfrm>
            <a:off x="9348410" y="666171"/>
            <a:ext cx="1828799" cy="2257063"/>
            <a:chOff x="9689933" y="2294765"/>
            <a:chExt cx="1828799" cy="2257063"/>
          </a:xfrm>
        </p:grpSpPr>
        <p:sp>
          <p:nvSpPr>
            <p:cNvPr id="7" name="五邊形 6"/>
            <p:cNvSpPr/>
            <p:nvPr/>
          </p:nvSpPr>
          <p:spPr>
            <a:xfrm rot="10800000">
              <a:off x="9689933" y="2294765"/>
              <a:ext cx="1828799" cy="2257063"/>
            </a:xfrm>
            <a:prstGeom prst="homePlate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dirty="0"/>
            </a:p>
          </p:txBody>
        </p:sp>
        <p:sp>
          <p:nvSpPr>
            <p:cNvPr id="8" name="文字方塊 7"/>
            <p:cNvSpPr txBox="1"/>
            <p:nvPr/>
          </p:nvSpPr>
          <p:spPr>
            <a:xfrm>
              <a:off x="10600483" y="2923233"/>
              <a:ext cx="677108" cy="1000125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zh-TW" altLang="en-US" sz="3200" dirty="0" smtClean="0">
                  <a:solidFill>
                    <a:schemeClr val="bg1"/>
                  </a:solidFill>
                </a:rPr>
                <a:t>天道</a:t>
              </a:r>
              <a:endParaRPr lang="zh-TW" altLang="en-US" sz="32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70194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434865-0ABB-40D7-ACDF-882ABE6BF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F434865-0ABB-40D7-ACDF-882ABE6BF5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A09D16-E235-443A-A1F3-2E4B3A3E1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F7A09D16-E235-443A-A1F3-2E4B3A3E1F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4679E4-4D06-4BE8-A135-7CEB0194C9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084679E4-4D06-4BE8-A135-7CEB0194C9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6D4C36-748F-42D3-8CE2-A222AB90F7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736D4C36-748F-42D3-8CE2-A222AB90F7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E8D3F5-1B9F-4549-9D12-A34F680D24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D3E8D3F5-1B9F-4549-9D12-A34F680D24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456D79-D041-44BB-BE43-04EEEDEAC0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5C456D79-D041-44BB-BE43-04EEEDEAC0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F806D2-30CB-4B78-A555-02A6700820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17F806D2-30CB-4B78-A555-02A6700820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742BDA-7A5B-4ABF-B55F-738AB0A9A2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FF742BDA-7A5B-4ABF-B55F-738AB0A9A2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5A15E6-536B-4906-A3DA-F8431E995F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975A15E6-536B-4906-A3DA-F8431E995F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B8B63D-2AAF-4AD7-B391-1059688355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3BB8B63D-2AAF-4AD7-B391-1059688355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119C0B-3616-4B93-B189-D631EACF86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6A119C0B-3616-4B93-B189-D631EACF86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此五者，非但人事，乃天道也。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」其理為何？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82133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4</a:t>
            </a:r>
            <a:r>
              <a:rPr lang="en-US" altLang="zh-TW" sz="3600" dirty="0"/>
              <a:t>.</a:t>
            </a:r>
            <a:r>
              <a:rPr lang="zh-TW" altLang="en-US" sz="3600" dirty="0"/>
              <a:t>比較</a:t>
            </a:r>
            <a:r>
              <a:rPr lang="zh-TW" altLang="en-US" sz="3600" dirty="0" smtClean="0"/>
              <a:t>評估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魏相所列舉的五種出兵動機，彼此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間是按照甚麼順序排列的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82873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72255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政要論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20456" y="1412111"/>
            <a:ext cx="10266744" cy="51854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 smtClean="0"/>
              <a:t>又</a:t>
            </a:r>
            <a:r>
              <a:rPr lang="zh-TW" altLang="en-US" sz="2800" dirty="0"/>
              <a:t>稱</a:t>
            </a:r>
            <a:r>
              <a:rPr lang="en-US" altLang="zh-TW" sz="2800" dirty="0"/>
              <a:t>《</a:t>
            </a:r>
            <a:r>
              <a:rPr lang="zh-TW" altLang="en-US" sz="2800" dirty="0"/>
              <a:t>桓範新書</a:t>
            </a:r>
            <a:r>
              <a:rPr lang="en-US" altLang="zh-TW" sz="2800" dirty="0"/>
              <a:t>》</a:t>
            </a:r>
            <a:r>
              <a:rPr lang="zh-TW" altLang="en-US" sz="2800" dirty="0"/>
              <a:t>，亦名</a:t>
            </a:r>
            <a:r>
              <a:rPr lang="en-US" altLang="zh-TW" sz="2800" dirty="0"/>
              <a:t>《</a:t>
            </a:r>
            <a:r>
              <a:rPr lang="zh-TW" altLang="en-US" sz="2800" dirty="0"/>
              <a:t>世要論</a:t>
            </a:r>
            <a:r>
              <a:rPr lang="en-US" altLang="zh-TW" sz="2800" dirty="0"/>
              <a:t>》</a:t>
            </a:r>
            <a:r>
              <a:rPr lang="zh-TW" altLang="en-US" sz="2800" dirty="0"/>
              <a:t>。</a:t>
            </a:r>
            <a:r>
              <a:rPr lang="en-US" altLang="zh-TW" sz="2800" dirty="0"/>
              <a:t>《</a:t>
            </a:r>
            <a:r>
              <a:rPr lang="zh-TW" altLang="en-US" sz="2800" dirty="0"/>
              <a:t>政要論</a:t>
            </a:r>
            <a:r>
              <a:rPr lang="en-US" altLang="zh-TW" sz="2800" dirty="0"/>
              <a:t>》</a:t>
            </a:r>
            <a:r>
              <a:rPr lang="zh-TW" altLang="en-US" sz="2800" dirty="0"/>
              <a:t>是反映桓範政 治思想的主要著作。</a:t>
            </a:r>
            <a:r>
              <a:rPr lang="en-US" altLang="zh-TW" sz="2800" dirty="0"/>
              <a:t>《</a:t>
            </a:r>
            <a:r>
              <a:rPr lang="zh-TW" altLang="en-US" sz="2800" dirty="0"/>
              <a:t>群書治要</a:t>
            </a:r>
            <a:r>
              <a:rPr lang="en-US" altLang="zh-TW" sz="2800" dirty="0"/>
              <a:t>》</a:t>
            </a:r>
            <a:r>
              <a:rPr lang="zh-TW" altLang="en-US" sz="2800" dirty="0"/>
              <a:t>節録其</a:t>
            </a:r>
            <a:r>
              <a:rPr lang="en-US" altLang="zh-TW" sz="2800" dirty="0"/>
              <a:t>《</a:t>
            </a:r>
            <a:r>
              <a:rPr lang="zh-TW" altLang="en-US" sz="2800" dirty="0"/>
              <a:t>爲君難</a:t>
            </a:r>
            <a:r>
              <a:rPr lang="en-US" altLang="zh-TW" sz="2800" dirty="0"/>
              <a:t>》《</a:t>
            </a:r>
            <a:r>
              <a:rPr lang="zh-TW" altLang="en-US" sz="2800" dirty="0"/>
              <a:t>臣不易</a:t>
            </a:r>
            <a:r>
              <a:rPr lang="en-US" altLang="zh-TW" sz="2800" dirty="0"/>
              <a:t>》《</a:t>
            </a:r>
            <a:r>
              <a:rPr lang="zh-TW" altLang="en-US" sz="2800" dirty="0"/>
              <a:t>治本</a:t>
            </a:r>
            <a:r>
              <a:rPr lang="en-US" altLang="zh-TW" sz="2800" dirty="0"/>
              <a:t>》《</a:t>
            </a:r>
            <a:r>
              <a:rPr lang="zh-TW" altLang="en-US" sz="2800" dirty="0"/>
              <a:t>政務</a:t>
            </a:r>
            <a:r>
              <a:rPr lang="en-US" altLang="zh-TW" sz="2800" dirty="0"/>
              <a:t>》《</a:t>
            </a:r>
            <a:r>
              <a:rPr lang="zh-TW" altLang="en-US" sz="2800" dirty="0" smtClean="0"/>
              <a:t>節欲</a:t>
            </a:r>
            <a:r>
              <a:rPr lang="en-US" altLang="zh-TW" sz="2800" dirty="0"/>
              <a:t>》《</a:t>
            </a:r>
            <a:r>
              <a:rPr lang="zh-TW" altLang="en-US" sz="2800" dirty="0"/>
              <a:t>詳刑</a:t>
            </a:r>
            <a:r>
              <a:rPr lang="en-US" altLang="zh-TW" sz="2800" dirty="0"/>
              <a:t>》《</a:t>
            </a:r>
            <a:r>
              <a:rPr lang="zh-TW" altLang="en-US" sz="2800" dirty="0"/>
              <a:t>兵要</a:t>
            </a:r>
            <a:r>
              <a:rPr lang="en-US" altLang="zh-TW" sz="2800" dirty="0"/>
              <a:t>》《</a:t>
            </a:r>
            <a:r>
              <a:rPr lang="zh-TW" altLang="en-US" sz="2800" dirty="0"/>
              <a:t>辨能</a:t>
            </a:r>
            <a:r>
              <a:rPr lang="en-US" altLang="zh-TW" sz="2800" dirty="0"/>
              <a:t>》《</a:t>
            </a:r>
            <a:r>
              <a:rPr lang="zh-TW" altLang="en-US" sz="2800" dirty="0"/>
              <a:t>尊嫡</a:t>
            </a:r>
            <a:r>
              <a:rPr lang="en-US" altLang="zh-TW" sz="2800" dirty="0"/>
              <a:t>》《</a:t>
            </a:r>
            <a:r>
              <a:rPr lang="zh-TW" altLang="en-US" sz="2800" dirty="0"/>
              <a:t>諫争</a:t>
            </a:r>
            <a:r>
              <a:rPr lang="en-US" altLang="zh-TW" sz="2800" dirty="0"/>
              <a:t>》《</a:t>
            </a:r>
            <a:r>
              <a:rPr lang="zh-TW" altLang="en-US" sz="2800" dirty="0"/>
              <a:t>决壅</a:t>
            </a:r>
            <a:r>
              <a:rPr lang="en-US" altLang="zh-TW" sz="2800" dirty="0"/>
              <a:t>》《</a:t>
            </a:r>
            <a:r>
              <a:rPr lang="zh-TW" altLang="en-US" sz="2800" dirty="0"/>
              <a:t>贊象</a:t>
            </a:r>
            <a:r>
              <a:rPr lang="en-US" altLang="zh-TW" sz="2800" dirty="0"/>
              <a:t>》《</a:t>
            </a:r>
            <a:r>
              <a:rPr lang="zh-TW" altLang="en-US" sz="2800" dirty="0"/>
              <a:t>銘誄</a:t>
            </a:r>
            <a:r>
              <a:rPr lang="en-US" altLang="zh-TW" sz="2800" dirty="0"/>
              <a:t>》《</a:t>
            </a:r>
            <a:r>
              <a:rPr lang="zh-TW" altLang="en-US" sz="2800" dirty="0"/>
              <a:t>序作</a:t>
            </a:r>
            <a:r>
              <a:rPr lang="en-US" altLang="zh-TW" sz="2800" dirty="0"/>
              <a:t>》 </a:t>
            </a:r>
            <a:r>
              <a:rPr lang="zh-TW" altLang="en-US" sz="2800" dirty="0"/>
              <a:t>总共十四段，作爲唐太宗治國理政的參考。桓範認爲，作爲領導者，要以修習德行爲</a:t>
            </a:r>
            <a:r>
              <a:rPr lang="zh-TW" altLang="en-US" sz="2800" dirty="0" smtClean="0"/>
              <a:t>根本</a:t>
            </a:r>
            <a:r>
              <a:rPr lang="zh-TW" altLang="en-US" sz="2800" dirty="0"/>
              <a:t>，爲君者要修習君道，爲臣者則需要力行臣道，治理國家要以道德教化爲本，以刑律 懲罰爲輔，君臣密切配合，方能實現天下大治。桓範在</a:t>
            </a:r>
            <a:r>
              <a:rPr lang="en-US" altLang="zh-TW" sz="2800" dirty="0"/>
              <a:t>《</a:t>
            </a:r>
            <a:r>
              <a:rPr lang="zh-TW" altLang="en-US" sz="2800" dirty="0"/>
              <a:t>世要論</a:t>
            </a:r>
            <a:r>
              <a:rPr lang="en-US" altLang="zh-TW" sz="2800" dirty="0"/>
              <a:t>》</a:t>
            </a:r>
            <a:r>
              <a:rPr lang="zh-TW" altLang="en-US" sz="2800" dirty="0"/>
              <a:t>中不僅闡述了治國</a:t>
            </a:r>
            <a:r>
              <a:rPr lang="zh-TW" altLang="en-US" sz="2800" dirty="0" smtClean="0"/>
              <a:t>應遵循</a:t>
            </a:r>
            <a:r>
              <a:rPr lang="zh-TW" altLang="en-US" sz="2800" dirty="0"/>
              <a:t>的大道，更提出了一系列符合當時實際的治國良策。它密切聯係漢魏政治現實，</a:t>
            </a:r>
            <a:r>
              <a:rPr lang="zh-TW" altLang="en-US" sz="2800" dirty="0" smtClean="0"/>
              <a:t>針砭</a:t>
            </a:r>
            <a:r>
              <a:rPr lang="zh-TW" altLang="en-US" sz="2800" dirty="0"/>
              <a:t>時政，爲曹魏政權出謀劃策，既是漢魏政治風雲的縮影，又是當時思想多元的反映。</a:t>
            </a:r>
          </a:p>
        </p:txBody>
      </p:sp>
    </p:spTree>
    <p:extLst>
      <p:ext uri="{BB962C8B-B14F-4D97-AF65-F5344CB8AC3E}">
        <p14:creationId xmlns:p14="http://schemas.microsoft.com/office/powerpoint/2010/main" val="368566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53160" y="494292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政要論．兵要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77108" y="1134737"/>
            <a:ext cx="10463793" cy="531236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歷觀古今用兵之敗。非鼓之日也。民心離散。</a:t>
            </a:r>
            <a:r>
              <a:rPr lang="zh-TW" altLang="en-US" sz="3200" dirty="0" smtClean="0"/>
              <a:t>素行豫敗</a:t>
            </a:r>
            <a:r>
              <a:rPr lang="zh-TW" altLang="en-US" sz="3200" dirty="0"/>
              <a:t>也。用兵之勝</a:t>
            </a:r>
            <a:r>
              <a:rPr lang="zh-TW" altLang="en-US" sz="3200" dirty="0" smtClean="0"/>
              <a:t>。非</a:t>
            </a:r>
            <a:r>
              <a:rPr lang="zh-TW" altLang="en-US" sz="3200" dirty="0"/>
              <a:t>陣之朝也。民心親附。素行豫勝也。故</a:t>
            </a:r>
            <a:r>
              <a:rPr lang="zh-TW" altLang="en-US" sz="3200" dirty="0" smtClean="0"/>
              <a:t>法天</a:t>
            </a:r>
            <a:r>
              <a:rPr lang="zh-TW" altLang="en-US" sz="3200" dirty="0"/>
              <a:t>之道。</a:t>
            </a:r>
            <a:r>
              <a:rPr lang="zh-TW" altLang="en-US" sz="3200" dirty="0" smtClean="0"/>
              <a:t>履地</a:t>
            </a:r>
            <a:r>
              <a:rPr lang="zh-TW" altLang="en-US" sz="3200" dirty="0"/>
              <a:t>之德。盡人之和。君臣 輯</a:t>
            </a:r>
            <a:r>
              <a:rPr lang="zh-TW" altLang="en-US" sz="3200" dirty="0" smtClean="0"/>
              <a:t>穆。</a:t>
            </a:r>
            <a:r>
              <a:rPr lang="zh-TW" altLang="en-US" sz="3200" dirty="0"/>
              <a:t>上下一心。盟誓不用。賞罰未施。消奸</a:t>
            </a:r>
            <a:r>
              <a:rPr lang="zh-TW" altLang="en-US" sz="3200" dirty="0" smtClean="0"/>
              <a:t>慝於</a:t>
            </a:r>
            <a:r>
              <a:rPr lang="zh-TW" altLang="en-US" sz="3200" dirty="0"/>
              <a:t>未萌。折凶邪於殊</a:t>
            </a:r>
            <a:r>
              <a:rPr lang="zh-TW" altLang="en-US" sz="3200" dirty="0" smtClean="0"/>
              <a:t>俗。</a:t>
            </a:r>
            <a:r>
              <a:rPr lang="zh-TW" altLang="en-US" sz="3200" dirty="0"/>
              <a:t>此帝 者之兵也。德以爲卒。威以爲輔。修仁義之行。行愷</a:t>
            </a:r>
            <a:r>
              <a:rPr lang="zh-TW" altLang="en-US" sz="3200" dirty="0" smtClean="0"/>
              <a:t>悌之</a:t>
            </a:r>
            <a:r>
              <a:rPr lang="zh-TW" altLang="en-US" sz="3200" dirty="0"/>
              <a:t>令。闢地殖穀。國富民 豐。賞罰明。約誓信。民樂爲之死。將樂爲之亡。師不越境。旅不涉場。而</a:t>
            </a:r>
            <a:r>
              <a:rPr lang="zh-TW" altLang="en-US" sz="3200" dirty="0" smtClean="0"/>
              <a:t>敵人稽顙。</a:t>
            </a:r>
            <a:r>
              <a:rPr lang="zh-TW" altLang="en-US" sz="3200" dirty="0"/>
              <a:t>此王者之兵也</a:t>
            </a:r>
            <a:r>
              <a:rPr lang="zh-TW" altLang="en-US" sz="3200" dirty="0" smtClean="0"/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5288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37946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62354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56772" y="616944"/>
            <a:ext cx="10640062" cy="580812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歷觀古今用兵之</a:t>
            </a:r>
            <a:r>
              <a:rPr lang="zh-TW" altLang="en-US" sz="3600" dirty="0" smtClean="0"/>
              <a:t>敗，非</a:t>
            </a:r>
            <a:r>
              <a:rPr lang="zh-TW" altLang="en-US" sz="3600" dirty="0"/>
              <a:t>鼓之日</a:t>
            </a:r>
            <a:r>
              <a:rPr lang="zh-TW" altLang="en-US" sz="3600" dirty="0" smtClean="0"/>
              <a:t>也；民心離散，素行豫敗</a:t>
            </a:r>
            <a:r>
              <a:rPr lang="zh-TW" altLang="en-US" sz="3600" dirty="0"/>
              <a:t>也。用兵之</a:t>
            </a:r>
            <a:r>
              <a:rPr lang="zh-TW" altLang="en-US" sz="3600" dirty="0" smtClean="0"/>
              <a:t>勝，非</a:t>
            </a:r>
            <a:r>
              <a:rPr lang="zh-TW" altLang="en-US" sz="3600" dirty="0"/>
              <a:t>陣之朝</a:t>
            </a:r>
            <a:r>
              <a:rPr lang="zh-TW" altLang="en-US" sz="3600" dirty="0" smtClean="0"/>
              <a:t>也；民心親附，素行</a:t>
            </a:r>
            <a:r>
              <a:rPr lang="zh-TW" altLang="en-US" sz="3600" dirty="0"/>
              <a:t>豫勝也。故</a:t>
            </a:r>
            <a:r>
              <a:rPr lang="zh-TW" altLang="en-US" sz="3600" dirty="0" smtClean="0"/>
              <a:t>法天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道，履地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德，盡</a:t>
            </a:r>
            <a:r>
              <a:rPr lang="zh-TW" altLang="en-US" sz="3600" dirty="0"/>
              <a:t>人之</a:t>
            </a:r>
            <a:r>
              <a:rPr lang="zh-TW" altLang="en-US" sz="3600" dirty="0" smtClean="0"/>
              <a:t>和；君臣</a:t>
            </a:r>
            <a:r>
              <a:rPr lang="zh-TW" altLang="en-US" sz="3600" b="1" dirty="0" smtClean="0"/>
              <a:t>輯穆</a:t>
            </a:r>
            <a:r>
              <a:rPr lang="zh-TW" altLang="en-US" sz="3600" dirty="0" smtClean="0"/>
              <a:t>，上下一心；盟誓不用，賞罰</a:t>
            </a:r>
            <a:r>
              <a:rPr lang="zh-TW" altLang="en-US" sz="3600" dirty="0"/>
              <a:t>未</a:t>
            </a:r>
            <a:r>
              <a:rPr lang="zh-TW" altLang="en-US" sz="3600" dirty="0" smtClean="0"/>
              <a:t>施；消</a:t>
            </a:r>
            <a:r>
              <a:rPr lang="zh-TW" altLang="en-US" sz="3600" dirty="0"/>
              <a:t>奸</a:t>
            </a:r>
            <a:r>
              <a:rPr lang="zh-TW" altLang="en-US" sz="3600" dirty="0" smtClean="0"/>
              <a:t>慝於</a:t>
            </a:r>
            <a:r>
              <a:rPr lang="zh-TW" altLang="en-US" sz="3600" dirty="0"/>
              <a:t>未</a:t>
            </a:r>
            <a:r>
              <a:rPr lang="zh-TW" altLang="en-US" sz="3600" dirty="0" smtClean="0"/>
              <a:t>萌，折</a:t>
            </a:r>
            <a:r>
              <a:rPr lang="zh-TW" altLang="en-US" sz="3600" dirty="0"/>
              <a:t>凶邪於殊</a:t>
            </a:r>
            <a:r>
              <a:rPr lang="zh-TW" altLang="en-US" sz="3600" dirty="0" smtClean="0"/>
              <a:t>俗；此帝者</a:t>
            </a:r>
            <a:r>
              <a:rPr lang="zh-TW" altLang="en-US" sz="3600" dirty="0"/>
              <a:t>之兵也。德以爲</a:t>
            </a:r>
            <a:r>
              <a:rPr lang="zh-TW" altLang="en-US" sz="3600" dirty="0" smtClean="0"/>
              <a:t>卒，威</a:t>
            </a:r>
            <a:r>
              <a:rPr lang="zh-TW" altLang="en-US" sz="3600" dirty="0"/>
              <a:t>以爲</a:t>
            </a:r>
            <a:r>
              <a:rPr lang="zh-TW" altLang="en-US" sz="3600" dirty="0" smtClean="0"/>
              <a:t>輔；修</a:t>
            </a:r>
            <a:r>
              <a:rPr lang="zh-TW" altLang="en-US" sz="3600" dirty="0"/>
              <a:t>仁義之</a:t>
            </a:r>
            <a:r>
              <a:rPr lang="zh-TW" altLang="en-US" sz="3600" dirty="0" smtClean="0"/>
              <a:t>行，行</a:t>
            </a:r>
            <a:r>
              <a:rPr lang="zh-TW" altLang="en-US" sz="3600" dirty="0"/>
              <a:t>愷</a:t>
            </a:r>
            <a:r>
              <a:rPr lang="zh-TW" altLang="en-US" sz="3600" dirty="0" smtClean="0"/>
              <a:t>悌之令；闢地</a:t>
            </a:r>
            <a:r>
              <a:rPr lang="zh-TW" altLang="en-US" sz="3600" dirty="0"/>
              <a:t>殖</a:t>
            </a:r>
            <a:r>
              <a:rPr lang="zh-TW" altLang="en-US" sz="3600" dirty="0" smtClean="0"/>
              <a:t>穀，國富民豐；賞罰明，約</a:t>
            </a:r>
            <a:r>
              <a:rPr lang="zh-TW" altLang="en-US" sz="3600" dirty="0"/>
              <a:t>誓</a:t>
            </a:r>
            <a:r>
              <a:rPr lang="zh-TW" altLang="en-US" sz="3600" dirty="0" smtClean="0"/>
              <a:t>信；民樂</a:t>
            </a:r>
            <a:r>
              <a:rPr lang="zh-TW" altLang="en-US" sz="3600" dirty="0"/>
              <a:t>爲之</a:t>
            </a:r>
            <a:r>
              <a:rPr lang="zh-TW" altLang="en-US" sz="3600" dirty="0" smtClean="0"/>
              <a:t>死，將</a:t>
            </a:r>
            <a:r>
              <a:rPr lang="zh-TW" altLang="en-US" sz="3600" dirty="0"/>
              <a:t>樂爲之</a:t>
            </a:r>
            <a:r>
              <a:rPr lang="zh-TW" altLang="en-US" sz="3600" dirty="0" smtClean="0"/>
              <a:t>亡；師</a:t>
            </a:r>
            <a:r>
              <a:rPr lang="zh-TW" altLang="en-US" sz="3600" dirty="0"/>
              <a:t>不</a:t>
            </a:r>
            <a:r>
              <a:rPr lang="zh-TW" altLang="en-US" sz="3600" dirty="0" smtClean="0"/>
              <a:t>越境，旅</a:t>
            </a:r>
            <a:r>
              <a:rPr lang="zh-TW" altLang="en-US" sz="3600" dirty="0"/>
              <a:t>不涉</a:t>
            </a:r>
            <a:r>
              <a:rPr lang="zh-TW" altLang="en-US" sz="3600" dirty="0" smtClean="0"/>
              <a:t>場，而敵人稽顙；此</a:t>
            </a:r>
            <a:r>
              <a:rPr lang="zh-TW" altLang="en-US" sz="3600" dirty="0"/>
              <a:t>王者之兵也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38309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074298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44059" y="264405"/>
            <a:ext cx="10452776" cy="601744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歷觀古今用兵之</a:t>
            </a:r>
            <a:r>
              <a:rPr lang="zh-TW" altLang="en-US" sz="3600" dirty="0" smtClean="0"/>
              <a:t>敗，非</a:t>
            </a:r>
            <a:r>
              <a:rPr lang="zh-TW" altLang="en-US" sz="3600" dirty="0"/>
              <a:t>鼓之日</a:t>
            </a:r>
            <a:r>
              <a:rPr lang="zh-TW" altLang="en-US" sz="3600" dirty="0" smtClean="0"/>
              <a:t>也；民心離散，素行豫敗</a:t>
            </a:r>
            <a:r>
              <a:rPr lang="zh-TW" altLang="en-US" sz="3600" dirty="0"/>
              <a:t>也。用兵之</a:t>
            </a:r>
            <a:r>
              <a:rPr lang="zh-TW" altLang="en-US" sz="3600" dirty="0" smtClean="0"/>
              <a:t>勝，非</a:t>
            </a:r>
            <a:r>
              <a:rPr lang="zh-TW" altLang="en-US" sz="3600" dirty="0"/>
              <a:t>陣之朝</a:t>
            </a:r>
            <a:r>
              <a:rPr lang="zh-TW" altLang="en-US" sz="3600" dirty="0" smtClean="0"/>
              <a:t>也；民心親附，素行</a:t>
            </a:r>
            <a:r>
              <a:rPr lang="zh-TW" altLang="en-US" sz="3600" dirty="0"/>
              <a:t>豫勝也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故法天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道，履地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德，盡</a:t>
            </a:r>
            <a:r>
              <a:rPr lang="zh-TW" altLang="en-US" sz="3600" dirty="0"/>
              <a:t>人之</a:t>
            </a:r>
            <a:r>
              <a:rPr lang="zh-TW" altLang="en-US" sz="3600" dirty="0" smtClean="0"/>
              <a:t>和；君臣輯穆，上下一心；盟誓不用，賞罰</a:t>
            </a:r>
            <a:r>
              <a:rPr lang="zh-TW" altLang="en-US" sz="3600" dirty="0"/>
              <a:t>未</a:t>
            </a:r>
            <a:r>
              <a:rPr lang="zh-TW" altLang="en-US" sz="3600" dirty="0" smtClean="0"/>
              <a:t>施；消</a:t>
            </a:r>
            <a:r>
              <a:rPr lang="zh-TW" altLang="en-US" sz="3600" dirty="0"/>
              <a:t>奸</a:t>
            </a:r>
            <a:r>
              <a:rPr lang="zh-TW" altLang="en-US" sz="3600" dirty="0" smtClean="0"/>
              <a:t>慝於</a:t>
            </a:r>
            <a:r>
              <a:rPr lang="zh-TW" altLang="en-US" sz="3600" dirty="0"/>
              <a:t>未</a:t>
            </a:r>
            <a:r>
              <a:rPr lang="zh-TW" altLang="en-US" sz="3600" dirty="0" smtClean="0"/>
              <a:t>萌，折</a:t>
            </a:r>
            <a:r>
              <a:rPr lang="zh-TW" altLang="en-US" sz="3600" dirty="0"/>
              <a:t>凶邪於殊</a:t>
            </a:r>
            <a:r>
              <a:rPr lang="zh-TW" altLang="en-US" sz="3600" dirty="0" smtClean="0"/>
              <a:t>俗；此帝者</a:t>
            </a:r>
            <a:r>
              <a:rPr lang="zh-TW" altLang="en-US" sz="3600" dirty="0"/>
              <a:t>之兵也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德</a:t>
            </a:r>
            <a:r>
              <a:rPr lang="zh-TW" altLang="en-US" sz="3600" dirty="0"/>
              <a:t>以爲</a:t>
            </a:r>
            <a:r>
              <a:rPr lang="zh-TW" altLang="en-US" sz="3600" dirty="0" smtClean="0"/>
              <a:t>卒，威</a:t>
            </a:r>
            <a:r>
              <a:rPr lang="zh-TW" altLang="en-US" sz="3600" dirty="0"/>
              <a:t>以爲</a:t>
            </a:r>
            <a:r>
              <a:rPr lang="zh-TW" altLang="en-US" sz="3600" dirty="0" smtClean="0"/>
              <a:t>輔；修</a:t>
            </a:r>
            <a:r>
              <a:rPr lang="zh-TW" altLang="en-US" sz="3600" dirty="0"/>
              <a:t>仁義之</a:t>
            </a:r>
            <a:r>
              <a:rPr lang="zh-TW" altLang="en-US" sz="3600" dirty="0" smtClean="0"/>
              <a:t>行，行</a:t>
            </a:r>
            <a:r>
              <a:rPr lang="zh-TW" altLang="en-US" sz="3600" dirty="0"/>
              <a:t>愷</a:t>
            </a:r>
            <a:r>
              <a:rPr lang="zh-TW" altLang="en-US" sz="3600" dirty="0" smtClean="0"/>
              <a:t>悌之令；闢地</a:t>
            </a:r>
            <a:r>
              <a:rPr lang="zh-TW" altLang="en-US" sz="3600" dirty="0"/>
              <a:t>殖</a:t>
            </a:r>
            <a:r>
              <a:rPr lang="zh-TW" altLang="en-US" sz="3600" dirty="0" smtClean="0"/>
              <a:t>穀，國富民豐；賞罰明，約</a:t>
            </a:r>
            <a:r>
              <a:rPr lang="zh-TW" altLang="en-US" sz="3600" dirty="0"/>
              <a:t>誓</a:t>
            </a:r>
            <a:r>
              <a:rPr lang="zh-TW" altLang="en-US" sz="3600" dirty="0" smtClean="0"/>
              <a:t>信；民樂</a:t>
            </a:r>
            <a:r>
              <a:rPr lang="zh-TW" altLang="en-US" sz="3600" dirty="0"/>
              <a:t>爲之</a:t>
            </a:r>
            <a:r>
              <a:rPr lang="zh-TW" altLang="en-US" sz="3600" dirty="0" smtClean="0"/>
              <a:t>死，將</a:t>
            </a:r>
            <a:r>
              <a:rPr lang="zh-TW" altLang="en-US" sz="3600" dirty="0"/>
              <a:t>樂爲之</a:t>
            </a:r>
            <a:r>
              <a:rPr lang="zh-TW" altLang="en-US" sz="3600" dirty="0" smtClean="0"/>
              <a:t>亡；師</a:t>
            </a:r>
            <a:r>
              <a:rPr lang="zh-TW" altLang="en-US" sz="3600" dirty="0"/>
              <a:t>不</a:t>
            </a:r>
            <a:r>
              <a:rPr lang="zh-TW" altLang="en-US" sz="3600" dirty="0" smtClean="0"/>
              <a:t>越境，旅</a:t>
            </a:r>
            <a:r>
              <a:rPr lang="zh-TW" altLang="en-US" sz="3600" dirty="0"/>
              <a:t>不涉</a:t>
            </a:r>
            <a:r>
              <a:rPr lang="zh-TW" altLang="en-US" sz="3600" dirty="0" smtClean="0"/>
              <a:t>場，而敵人稽顙；此</a:t>
            </a:r>
            <a:r>
              <a:rPr lang="zh-TW" altLang="en-US" sz="3600" dirty="0"/>
              <a:t>王者之兵也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29532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2.</a:t>
            </a:r>
            <a:r>
              <a:rPr lang="zh-TW" altLang="en-US" sz="3600" dirty="0" smtClean="0"/>
              <a:t>直接推論</a:t>
            </a:r>
            <a:endParaRPr lang="en-US" altLang="zh-TW" sz="3600" dirty="0" smtClean="0"/>
          </a:p>
          <a:p>
            <a:pPr lvl="1"/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以最簡要字句提取各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605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247618"/>
              </p:ext>
            </p:extLst>
          </p:nvPr>
        </p:nvGraphicFramePr>
        <p:xfrm>
          <a:off x="1868458" y="314052"/>
          <a:ext cx="10228760" cy="5990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94698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歷觀古今用兵之敗，非鼓之日也；民心離散，素行豫敗也。用兵之勝，非陣之朝也；民心親附，素行豫勝也。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故法天之道，履地之德，盡人之和；君臣輯穆，上下一心；盟誓不用，賞罰未施；消奸慝於未萌，折凶邪於殊俗；此帝者之兵也。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德以爲卒，威以爲輔；修仁義之行，行愷悌之令；闢地殖穀，國富民豐；賞罰明，約誓信；民樂爲之死，將樂爲之亡；師不越境，旅不涉場，而敵人稽顙；此王者之兵也。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498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504727"/>
              </p:ext>
            </p:extLst>
          </p:nvPr>
        </p:nvGraphicFramePr>
        <p:xfrm>
          <a:off x="1868458" y="314052"/>
          <a:ext cx="10228760" cy="5990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94698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用兵勝敗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歷觀古今用兵之敗，非鼓之日也；民心離散，素行豫敗也。用兵之勝，非陣之朝也；民心親附，素行豫勝也。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故法天之道，履地之德，盡人之和；君臣輯穆，上下一心；盟誓不用，賞罰未施；消奸慝於未萌，折凶邪於殊俗；此帝者之兵也。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德以爲卒，威以爲輔；修仁義之行，行愷悌之令；闢地殖穀，國富民豐；賞罰明，約誓信；民樂爲之死，將樂爲之亡；師不越境，旅不涉場，而敵人稽顙；此王者之兵也。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430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9335182"/>
              </p:ext>
            </p:extLst>
          </p:nvPr>
        </p:nvGraphicFramePr>
        <p:xfrm>
          <a:off x="1868458" y="314052"/>
          <a:ext cx="10228760" cy="5990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94698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用兵勝敗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歷觀古今用兵之敗，非鼓之日也；民心離散，素行豫敗也。用兵之勝，非陣之朝也；民心親附，素行豫勝也。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帝者之兵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故法天之道，履地之德，盡人之和；君臣輯穆，上下一心；盟誓不用，賞罰未施；消奸慝於未萌，折凶邪於殊俗；此帝者之兵也。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德以爲卒，威以爲輔；修仁義之行，行愷悌之令；闢地殖穀，國富民豐；賞罰明，約誓信；民樂爲之死，將樂爲之亡；師不越境，旅不涉場，而敵人稽顙；此王者之兵也。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9498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8830199"/>
              </p:ext>
            </p:extLst>
          </p:nvPr>
        </p:nvGraphicFramePr>
        <p:xfrm>
          <a:off x="1868458" y="314052"/>
          <a:ext cx="10228760" cy="5990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94698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用兵勝敗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歷觀古今用兵之敗，非鼓之日也；民心離散，素行豫敗也。用兵之勝，非陣之朝也；民心親附，素行豫勝也。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帝者之兵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故法天之道，履地之德，盡人之和；君臣輯穆，上下一心；盟誓不用，賞罰未施；消奸慝於未萌，折凶邪於殊俗；此帝者之兵也。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王者之兵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德以爲卒，威以爲輔；修仁義之行，行愷悌之令；闢地殖穀，國富民豐；賞罰明，約誓信；民樂爲之死，將樂爲之亡；師不越境，旅不涉場，而敵人稽顙；此王者之兵也。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490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將綱目連綴成為本文摘要，並說明本文主旨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用兵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勝敗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帝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者之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兵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王者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兵</a:t>
            </a:r>
            <a:endParaRPr lang="zh-TW" altLang="zh-TW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5408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透過表解方式說明各段落文理脈絡</a:t>
            </a:r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5880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1960078"/>
              </p:ext>
            </p:extLst>
          </p:nvPr>
        </p:nvGraphicFramePr>
        <p:xfrm>
          <a:off x="1478044" y="497711"/>
          <a:ext cx="10270260" cy="55183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71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25B3FE-A53D-461D-A56B-39C355F47D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225B3FE-A53D-461D-A56B-39C355F47D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7DD845-95C5-4F95-9A27-3FA821092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47DD845-95C5-4F95-9A27-3FA821092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5BF326-902A-489C-8060-7D64F536D2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F5BF326-902A-489C-8060-7D64F536D2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925310-2D0C-4CD7-9AA8-2E156FE849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8925310-2D0C-4CD7-9AA8-2E156FE849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7E7610-D80B-4051-889F-C13B49B1A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887E7610-D80B-4051-889F-C13B49B1A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0FF373-287B-44D1-BD61-D76779384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60FF373-287B-44D1-BD61-D76779384B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AB927C-D383-441B-8B90-674F3B939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42AB927C-D383-441B-8B90-674F3B939A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4A09F3-3747-4B2E-A54A-1567DF38F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84A09F3-3747-4B2E-A54A-1567DF38F4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D59C14-01C6-4574-94E0-05F3C89A3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7ED59C14-01C6-4574-94E0-05F3C89A3C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29C20E-AA51-4F8F-B167-5E1D999BC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EF29C20E-AA51-4F8F-B167-5E1D999BCE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569D-9487-48EE-ACE9-94495D012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E78B569D-9487-48EE-ACE9-94495D0124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DB1901-927E-4822-9143-4EAE69BA6F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43DB1901-927E-4822-9143-4EAE69BA6F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5ACA4E-EF04-40AF-A086-2351F956E7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495ACA4E-EF04-40AF-A086-2351F956E7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010597"/>
              </p:ext>
            </p:extLst>
          </p:nvPr>
        </p:nvGraphicFramePr>
        <p:xfrm>
          <a:off x="1663948" y="96982"/>
          <a:ext cx="10133799" cy="6562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441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507E11-7BC7-4104-8770-6259320476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A507E11-7BC7-4104-8770-6259320476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21815E-3412-4155-B1AD-65D384B82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B21815E-3412-4155-B1AD-65D384B82E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0A4CA7-2AB4-439D-BB17-0F74048F3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620A4CA7-2AB4-439D-BB17-0F74048F3A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4879FE-C348-45BF-8396-D5B3606A16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BA4879FE-C348-45BF-8396-D5B3606A16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0EAD51-1B2B-4C8E-865A-62407262CD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F90EAD51-1B2B-4C8E-865A-62407262CD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8BE424-E1C6-489C-8130-22F82F590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358BE424-E1C6-489C-8130-22F82F5904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C32126-4AFD-4A2A-A0C0-8FD1EBE755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68C32126-4AFD-4A2A-A0C0-8FD1EBE755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22CCA6-38ED-495C-B1CE-E779D9D543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6D22CCA6-38ED-495C-B1CE-E779D9D543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D6830A-2326-4324-8812-024A52186F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CD6830A-2326-4324-8812-024A52186F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FBB4B9-CDED-4DEC-95ED-16F29DE2CD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63FBB4B9-CDED-4DEC-95ED-16F29DE2CD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E60CE-A82F-4910-A5F3-AAABF66B02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D00E60CE-A82F-4910-A5F3-AAABF66B02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050370-DE97-4E37-917A-798B3B2B6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1D050370-DE97-4E37-917A-798B3B2B61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請問「帝者之兵」與「王者之兵」，是異是同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搜尋「皇、帝、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」相關文獻，說明其義涵區別。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1873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3458226"/>
              </p:ext>
            </p:extLst>
          </p:nvPr>
        </p:nvGraphicFramePr>
        <p:xfrm>
          <a:off x="1663948" y="96982"/>
          <a:ext cx="10133799" cy="6562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圓角矩形 1"/>
          <p:cNvSpPr/>
          <p:nvPr/>
        </p:nvSpPr>
        <p:spPr>
          <a:xfrm>
            <a:off x="7196447" y="1940011"/>
            <a:ext cx="4215739" cy="71669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圓角矩形 4"/>
          <p:cNvSpPr/>
          <p:nvPr/>
        </p:nvSpPr>
        <p:spPr>
          <a:xfrm>
            <a:off x="7196447" y="4085113"/>
            <a:ext cx="4251366" cy="70064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圓角矩形 5"/>
          <p:cNvSpPr/>
          <p:nvPr/>
        </p:nvSpPr>
        <p:spPr>
          <a:xfrm>
            <a:off x="2125683" y="2030681"/>
            <a:ext cx="3951779" cy="1021277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圓角矩形 6"/>
          <p:cNvSpPr/>
          <p:nvPr/>
        </p:nvSpPr>
        <p:spPr>
          <a:xfrm>
            <a:off x="2125683" y="4251366"/>
            <a:ext cx="3951779" cy="1021278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98157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白虎通德</a:t>
            </a:r>
            <a:r>
              <a:rPr lang="zh-TW" altLang="en-US" dirty="0" smtClean="0"/>
              <a:t>論．號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5434" y="1492468"/>
            <a:ext cx="9900745" cy="4887311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帝王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者何？號也。號者，功之表也，所以表功明德，號令臣下者也。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德合天地者稱帝，仁義合者稱王，別優劣也。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禮記謚法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德象天地稱帝，仁義所在稱王。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者何謂也？亦號也。皇，君也，美也，大也。天之總，美大稱也，時質，故總之也。號之為皇者，煌煌人莫違也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5925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6152" y="809297"/>
            <a:ext cx="9427779" cy="4393325"/>
          </a:xfrm>
        </p:spPr>
        <p:txBody>
          <a:bodyPr>
            <a:noAutofit/>
          </a:bodyPr>
          <a:lstStyle/>
          <a:p>
            <a:pPr>
              <a:lnSpc>
                <a:spcPts val="44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三皇者，何謂也？謂伏羲、神農、燧人也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4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五帝者，何謂也？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曰：黃帝、顓頊、帝嚳、帝堯、帝舜，五帝也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4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三王者，何謂也？夏、殷、周也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3862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9486</TotalTime>
  <Words>4488</Words>
  <Application>Microsoft Office PowerPoint</Application>
  <PresentationFormat>寬螢幕</PresentationFormat>
  <Paragraphs>227</Paragraphs>
  <Slides>39</Slides>
  <Notes>22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39</vt:i4>
      </vt:variant>
    </vt:vector>
  </HeadingPairs>
  <TitlesOfParts>
    <vt:vector size="48" baseType="lpstr">
      <vt:lpstr>等线</vt:lpstr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《群書治要》為政(三)</vt:lpstr>
      <vt:lpstr>「為政」選材內容：</vt:lpstr>
      <vt:lpstr>【題解】《漢書》</vt:lpstr>
      <vt:lpstr>【作者簡介】</vt:lpstr>
      <vt:lpstr>《漢書》〈魏相丙吉傳〉 </vt:lpstr>
      <vt:lpstr>四層次設問</vt:lpstr>
      <vt:lpstr>PowerPoint 簡報</vt:lpstr>
      <vt:lpstr>四層次設問</vt:lpstr>
      <vt:lpstr>PowerPoint 簡報</vt:lpstr>
      <vt:lpstr>四層次設問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四層次設問</vt:lpstr>
      <vt:lpstr>四層次設問</vt:lpstr>
      <vt:lpstr>PowerPoint 簡報</vt:lpstr>
      <vt:lpstr>PowerPoint 簡報</vt:lpstr>
      <vt:lpstr>四層次設問</vt:lpstr>
      <vt:lpstr>四層次設問</vt:lpstr>
      <vt:lpstr>【題解】《政要論》</vt:lpstr>
      <vt:lpstr>《政要論．兵要》</vt:lpstr>
      <vt:lpstr>四層次設問</vt:lpstr>
      <vt:lpstr>PowerPoint 簡報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PowerPoint 簡報</vt:lpstr>
      <vt:lpstr>PowerPoint 簡報</vt:lpstr>
      <vt:lpstr>四層次設問</vt:lpstr>
      <vt:lpstr>PowerPoint 簡報</vt:lpstr>
      <vt:lpstr>《白虎通德論．號》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622</cp:revision>
  <dcterms:created xsi:type="dcterms:W3CDTF">2018-06-08T14:12:39Z</dcterms:created>
  <dcterms:modified xsi:type="dcterms:W3CDTF">2018-10-23T13:57:19Z</dcterms:modified>
</cp:coreProperties>
</file>