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8" r:id="rId4"/>
    <p:sldId id="672" r:id="rId5"/>
    <p:sldId id="674" r:id="rId6"/>
    <p:sldId id="675" r:id="rId7"/>
    <p:sldId id="676" r:id="rId8"/>
    <p:sldId id="677" r:id="rId9"/>
    <p:sldId id="678" r:id="rId10"/>
    <p:sldId id="686" r:id="rId11"/>
    <p:sldId id="680" r:id="rId12"/>
    <p:sldId id="673" r:id="rId13"/>
    <p:sldId id="687" r:id="rId14"/>
    <p:sldId id="681" r:id="rId15"/>
    <p:sldId id="682" r:id="rId16"/>
    <p:sldId id="683" r:id="rId17"/>
    <p:sldId id="270" r:id="rId18"/>
    <p:sldId id="276" r:id="rId19"/>
    <p:sldId id="277" r:id="rId20"/>
    <p:sldId id="275" r:id="rId21"/>
    <p:sldId id="684" r:id="rId22"/>
    <p:sldId id="262" r:id="rId23"/>
    <p:sldId id="271" r:id="rId24"/>
    <p:sldId id="272" r:id="rId25"/>
    <p:sldId id="264" r:id="rId26"/>
    <p:sldId id="263" r:id="rId27"/>
    <p:sldId id="266" r:id="rId28"/>
    <p:sldId id="258" r:id="rId29"/>
    <p:sldId id="265" r:id="rId30"/>
    <p:sldId id="260" r:id="rId31"/>
    <p:sldId id="273" r:id="rId32"/>
    <p:sldId id="261" r:id="rId33"/>
    <p:sldId id="685" r:id="rId34"/>
    <p:sldId id="267" r:id="rId35"/>
    <p:sldId id="688" r:id="rId36"/>
    <p:sldId id="274" r:id="rId37"/>
    <p:sldId id="268" r:id="rId38"/>
    <p:sldId id="269" r:id="rId39"/>
    <p:sldId id="689"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206BC5-21CF-43A9-B539-B82F44F7E5E8}" v="14" dt="2026-01-31T15:08:20.740"/>
    <p1510:client id="{793FC9D1-EB11-4622-AC86-C3B2CCB1CE9B}" v="76" dt="2026-01-31T10:29:29.3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94660"/>
  </p:normalViewPr>
  <p:slideViewPr>
    <p:cSldViewPr snapToGrid="0">
      <p:cViewPr varScale="1">
        <p:scale>
          <a:sx n="51" d="100"/>
          <a:sy n="51" d="100"/>
        </p:scale>
        <p:origin x="404"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ather davies" userId="5f3fe59cb5a03f7b" providerId="LiveId" clId="{9ECC422D-7A20-40C4-952D-43250980E108}"/>
    <pc:docChg chg="undo custSel addSld delSld modSld sldOrd">
      <pc:chgData name="heather davies" userId="5f3fe59cb5a03f7b" providerId="LiveId" clId="{9ECC422D-7A20-40C4-952D-43250980E108}" dt="2026-01-31T15:10:30.211" v="399"/>
      <pc:docMkLst>
        <pc:docMk/>
      </pc:docMkLst>
      <pc:sldChg chg="modSp mod">
        <pc:chgData name="heather davies" userId="5f3fe59cb5a03f7b" providerId="LiveId" clId="{9ECC422D-7A20-40C4-952D-43250980E108}" dt="2026-01-31T15:02:34.183" v="318" actId="27636"/>
        <pc:sldMkLst>
          <pc:docMk/>
          <pc:sldMk cId="1377245638" sldId="256"/>
        </pc:sldMkLst>
        <pc:spChg chg="mod">
          <ac:chgData name="heather davies" userId="5f3fe59cb5a03f7b" providerId="LiveId" clId="{9ECC422D-7A20-40C4-952D-43250980E108}" dt="2026-01-31T15:02:34.183" v="318" actId="27636"/>
          <ac:spMkLst>
            <pc:docMk/>
            <pc:sldMk cId="1377245638" sldId="256"/>
            <ac:spMk id="2" creationId="{1D5AFE8D-95B4-2C56-A444-13EBF05B1375}"/>
          </ac:spMkLst>
        </pc:spChg>
        <pc:spChg chg="mod">
          <ac:chgData name="heather davies" userId="5f3fe59cb5a03f7b" providerId="LiveId" clId="{9ECC422D-7A20-40C4-952D-43250980E108}" dt="2026-01-31T15:02:34.112" v="317"/>
          <ac:spMkLst>
            <pc:docMk/>
            <pc:sldMk cId="1377245638" sldId="256"/>
            <ac:spMk id="3" creationId="{A6FB6933-E4A2-C95E-F120-6260BCD3E8D7}"/>
          </ac:spMkLst>
        </pc:spChg>
      </pc:sldChg>
      <pc:sldChg chg="addSp delSp modSp mod setBg">
        <pc:chgData name="heather davies" userId="5f3fe59cb5a03f7b" providerId="LiveId" clId="{9ECC422D-7A20-40C4-952D-43250980E108}" dt="2026-01-31T15:02:47.890" v="335" actId="26606"/>
        <pc:sldMkLst>
          <pc:docMk/>
          <pc:sldMk cId="4030151200" sldId="257"/>
        </pc:sldMkLst>
        <pc:spChg chg="mod">
          <ac:chgData name="heather davies" userId="5f3fe59cb5a03f7b" providerId="LiveId" clId="{9ECC422D-7A20-40C4-952D-43250980E108}" dt="2026-01-31T15:02:47.890" v="335" actId="26606"/>
          <ac:spMkLst>
            <pc:docMk/>
            <pc:sldMk cId="4030151200" sldId="257"/>
            <ac:spMk id="2" creationId="{8A83D59F-A0C3-5862-7360-475EC6234EF8}"/>
          </ac:spMkLst>
        </pc:spChg>
        <pc:spChg chg="del mod">
          <ac:chgData name="heather davies" userId="5f3fe59cb5a03f7b" providerId="LiveId" clId="{9ECC422D-7A20-40C4-952D-43250980E108}" dt="2026-01-31T15:02:47.890" v="335" actId="26606"/>
          <ac:spMkLst>
            <pc:docMk/>
            <pc:sldMk cId="4030151200" sldId="257"/>
            <ac:spMk id="3" creationId="{81746607-7241-C82E-D8F5-7D1DE61F50E9}"/>
          </ac:spMkLst>
        </pc:spChg>
        <pc:spChg chg="add">
          <ac:chgData name="heather davies" userId="5f3fe59cb5a03f7b" providerId="LiveId" clId="{9ECC422D-7A20-40C4-952D-43250980E108}" dt="2026-01-31T15:02:47.890" v="335" actId="26606"/>
          <ac:spMkLst>
            <pc:docMk/>
            <pc:sldMk cId="4030151200" sldId="257"/>
            <ac:spMk id="9" creationId="{FB5993E2-C02B-4335-ABA5-D8EC465551E3}"/>
          </ac:spMkLst>
        </pc:spChg>
        <pc:spChg chg="add">
          <ac:chgData name="heather davies" userId="5f3fe59cb5a03f7b" providerId="LiveId" clId="{9ECC422D-7A20-40C4-952D-43250980E108}" dt="2026-01-31T15:02:47.890" v="335" actId="26606"/>
          <ac:spMkLst>
            <pc:docMk/>
            <pc:sldMk cId="4030151200" sldId="257"/>
            <ac:spMk id="11" creationId="{C0B801A2-5622-4BE8-9AD2-C337A2CD0022}"/>
          </ac:spMkLst>
        </pc:spChg>
        <pc:spChg chg="add">
          <ac:chgData name="heather davies" userId="5f3fe59cb5a03f7b" providerId="LiveId" clId="{9ECC422D-7A20-40C4-952D-43250980E108}" dt="2026-01-31T15:02:47.890" v="335" actId="26606"/>
          <ac:spMkLst>
            <pc:docMk/>
            <pc:sldMk cId="4030151200" sldId="257"/>
            <ac:spMk id="13" creationId="{B7AF614F-5BC3-4086-99F5-B87C5847A071}"/>
          </ac:spMkLst>
        </pc:spChg>
        <pc:graphicFrameChg chg="add">
          <ac:chgData name="heather davies" userId="5f3fe59cb5a03f7b" providerId="LiveId" clId="{9ECC422D-7A20-40C4-952D-43250980E108}" dt="2026-01-31T15:02:47.890" v="335" actId="26606"/>
          <ac:graphicFrameMkLst>
            <pc:docMk/>
            <pc:sldMk cId="4030151200" sldId="257"/>
            <ac:graphicFrameMk id="5" creationId="{7C14E67F-519A-A504-2B70-1D43F7150DAF}"/>
          </ac:graphicFrameMkLst>
        </pc:graphicFrameChg>
      </pc:sldChg>
      <pc:sldChg chg="addSp delSp modSp mod ord setBg">
        <pc:chgData name="heather davies" userId="5f3fe59cb5a03f7b" providerId="LiveId" clId="{9ECC422D-7A20-40C4-952D-43250980E108}" dt="2026-01-31T15:07:49.757" v="371" actId="26606"/>
        <pc:sldMkLst>
          <pc:docMk/>
          <pc:sldMk cId="799396970" sldId="258"/>
        </pc:sldMkLst>
        <pc:spChg chg="mod">
          <ac:chgData name="heather davies" userId="5f3fe59cb5a03f7b" providerId="LiveId" clId="{9ECC422D-7A20-40C4-952D-43250980E108}" dt="2026-01-31T15:07:49.757" v="371" actId="26606"/>
          <ac:spMkLst>
            <pc:docMk/>
            <pc:sldMk cId="799396970" sldId="258"/>
            <ac:spMk id="2" creationId="{77DD7444-C0CF-5D6A-0451-F3650296DDAC}"/>
          </ac:spMkLst>
        </pc:spChg>
        <pc:spChg chg="del mod">
          <ac:chgData name="heather davies" userId="5f3fe59cb5a03f7b" providerId="LiveId" clId="{9ECC422D-7A20-40C4-952D-43250980E108}" dt="2026-01-31T15:07:49.757" v="371" actId="26606"/>
          <ac:spMkLst>
            <pc:docMk/>
            <pc:sldMk cId="799396970" sldId="258"/>
            <ac:spMk id="3" creationId="{BAB909CD-50AF-8638-099A-D47899EF4180}"/>
          </ac:spMkLst>
        </pc:spChg>
        <pc:spChg chg="add">
          <ac:chgData name="heather davies" userId="5f3fe59cb5a03f7b" providerId="LiveId" clId="{9ECC422D-7A20-40C4-952D-43250980E108}" dt="2026-01-31T15:07:49.757" v="371" actId="26606"/>
          <ac:spMkLst>
            <pc:docMk/>
            <pc:sldMk cId="799396970" sldId="258"/>
            <ac:spMk id="9" creationId="{FB5993E2-C02B-4335-ABA5-D8EC465551E3}"/>
          </ac:spMkLst>
        </pc:spChg>
        <pc:spChg chg="add">
          <ac:chgData name="heather davies" userId="5f3fe59cb5a03f7b" providerId="LiveId" clId="{9ECC422D-7A20-40C4-952D-43250980E108}" dt="2026-01-31T15:07:49.757" v="371" actId="26606"/>
          <ac:spMkLst>
            <pc:docMk/>
            <pc:sldMk cId="799396970" sldId="258"/>
            <ac:spMk id="11" creationId="{C0B801A2-5622-4BE8-9AD2-C337A2CD0022}"/>
          </ac:spMkLst>
        </pc:spChg>
        <pc:spChg chg="add">
          <ac:chgData name="heather davies" userId="5f3fe59cb5a03f7b" providerId="LiveId" clId="{9ECC422D-7A20-40C4-952D-43250980E108}" dt="2026-01-31T15:07:49.757" v="371" actId="26606"/>
          <ac:spMkLst>
            <pc:docMk/>
            <pc:sldMk cId="799396970" sldId="258"/>
            <ac:spMk id="13" creationId="{B7AF614F-5BC3-4086-99F5-B87C5847A071}"/>
          </ac:spMkLst>
        </pc:spChg>
        <pc:graphicFrameChg chg="add">
          <ac:chgData name="heather davies" userId="5f3fe59cb5a03f7b" providerId="LiveId" clId="{9ECC422D-7A20-40C4-952D-43250980E108}" dt="2026-01-31T15:07:49.757" v="371" actId="26606"/>
          <ac:graphicFrameMkLst>
            <pc:docMk/>
            <pc:sldMk cId="799396970" sldId="258"/>
            <ac:graphicFrameMk id="5" creationId="{33317316-DCDF-C5F9-344C-0F6EED7189E5}"/>
          </ac:graphicFrameMkLst>
        </pc:graphicFrameChg>
      </pc:sldChg>
      <pc:sldChg chg="addSp delSp modSp mod setBg">
        <pc:chgData name="heather davies" userId="5f3fe59cb5a03f7b" providerId="LiveId" clId="{9ECC422D-7A20-40C4-952D-43250980E108}" dt="2026-01-31T15:08:58.691" v="383" actId="255"/>
        <pc:sldMkLst>
          <pc:docMk/>
          <pc:sldMk cId="2493933629" sldId="260"/>
        </pc:sldMkLst>
        <pc:spChg chg="mod">
          <ac:chgData name="heather davies" userId="5f3fe59cb5a03f7b" providerId="LiveId" clId="{9ECC422D-7A20-40C4-952D-43250980E108}" dt="2026-01-31T15:08:50.489" v="382" actId="26606"/>
          <ac:spMkLst>
            <pc:docMk/>
            <pc:sldMk cId="2493933629" sldId="260"/>
            <ac:spMk id="2" creationId="{69AE9820-C9D8-27B1-E9F7-BC17A77C6F1A}"/>
          </ac:spMkLst>
        </pc:spChg>
        <pc:spChg chg="add del">
          <ac:chgData name="heather davies" userId="5f3fe59cb5a03f7b" providerId="LiveId" clId="{9ECC422D-7A20-40C4-952D-43250980E108}" dt="2026-01-31T15:08:50.489" v="382" actId="26606"/>
          <ac:spMkLst>
            <pc:docMk/>
            <pc:sldMk cId="2493933629" sldId="260"/>
            <ac:spMk id="4" creationId="{F9F125A8-FF5E-E876-CA51-F5E3CAE4833D}"/>
          </ac:spMkLst>
        </pc:spChg>
        <pc:spChg chg="add del">
          <ac:chgData name="heather davies" userId="5f3fe59cb5a03f7b" providerId="LiveId" clId="{9ECC422D-7A20-40C4-952D-43250980E108}" dt="2026-01-31T15:08:47.193" v="379" actId="26606"/>
          <ac:spMkLst>
            <pc:docMk/>
            <pc:sldMk cId="2493933629" sldId="260"/>
            <ac:spMk id="9" creationId="{3741B58E-3B65-4A01-A276-975AB2CF8A08}"/>
          </ac:spMkLst>
        </pc:spChg>
        <pc:spChg chg="add del">
          <ac:chgData name="heather davies" userId="5f3fe59cb5a03f7b" providerId="LiveId" clId="{9ECC422D-7A20-40C4-952D-43250980E108}" dt="2026-01-31T15:08:39.308" v="377" actId="26606"/>
          <ac:spMkLst>
            <pc:docMk/>
            <pc:sldMk cId="2493933629" sldId="260"/>
            <ac:spMk id="10" creationId="{FB5993E2-C02B-4335-ABA5-D8EC465551E3}"/>
          </ac:spMkLst>
        </pc:spChg>
        <pc:spChg chg="add del">
          <ac:chgData name="heather davies" userId="5f3fe59cb5a03f7b" providerId="LiveId" clId="{9ECC422D-7A20-40C4-952D-43250980E108}" dt="2026-01-31T15:08:47.193" v="379" actId="26606"/>
          <ac:spMkLst>
            <pc:docMk/>
            <pc:sldMk cId="2493933629" sldId="260"/>
            <ac:spMk id="11" creationId="{7AAC67C3-831B-4AB1-A259-DFB839CAFAFC}"/>
          </ac:spMkLst>
        </pc:spChg>
        <pc:spChg chg="add del">
          <ac:chgData name="heather davies" userId="5f3fe59cb5a03f7b" providerId="LiveId" clId="{9ECC422D-7A20-40C4-952D-43250980E108}" dt="2026-01-31T15:08:39.308" v="377" actId="26606"/>
          <ac:spMkLst>
            <pc:docMk/>
            <pc:sldMk cId="2493933629" sldId="260"/>
            <ac:spMk id="12" creationId="{C0B801A2-5622-4BE8-9AD2-C337A2CD0022}"/>
          </ac:spMkLst>
        </pc:spChg>
        <pc:spChg chg="add del">
          <ac:chgData name="heather davies" userId="5f3fe59cb5a03f7b" providerId="LiveId" clId="{9ECC422D-7A20-40C4-952D-43250980E108}" dt="2026-01-31T15:08:47.193" v="379" actId="26606"/>
          <ac:spMkLst>
            <pc:docMk/>
            <pc:sldMk cId="2493933629" sldId="260"/>
            <ac:spMk id="13" creationId="{054B3F04-9EAC-45C0-B3CE-0387EEA10A0C}"/>
          </ac:spMkLst>
        </pc:spChg>
        <pc:spChg chg="add del">
          <ac:chgData name="heather davies" userId="5f3fe59cb5a03f7b" providerId="LiveId" clId="{9ECC422D-7A20-40C4-952D-43250980E108}" dt="2026-01-31T15:08:39.308" v="377" actId="26606"/>
          <ac:spMkLst>
            <pc:docMk/>
            <pc:sldMk cId="2493933629" sldId="260"/>
            <ac:spMk id="14" creationId="{B7AF614F-5BC3-4086-99F5-B87C5847A071}"/>
          </ac:spMkLst>
        </pc:spChg>
        <pc:spChg chg="add del">
          <ac:chgData name="heather davies" userId="5f3fe59cb5a03f7b" providerId="LiveId" clId="{9ECC422D-7A20-40C4-952D-43250980E108}" dt="2026-01-31T15:08:47.193" v="379" actId="26606"/>
          <ac:spMkLst>
            <pc:docMk/>
            <pc:sldMk cId="2493933629" sldId="260"/>
            <ac:spMk id="16" creationId="{F9F125A8-FF5E-E876-CA51-F5E3CAE4833D}"/>
          </ac:spMkLst>
        </pc:spChg>
        <pc:spChg chg="add">
          <ac:chgData name="heather davies" userId="5f3fe59cb5a03f7b" providerId="LiveId" clId="{9ECC422D-7A20-40C4-952D-43250980E108}" dt="2026-01-31T15:08:50.489" v="382" actId="26606"/>
          <ac:spMkLst>
            <pc:docMk/>
            <pc:sldMk cId="2493933629" sldId="260"/>
            <ac:spMk id="20" creationId="{3741B58E-3B65-4A01-A276-975AB2CF8A08}"/>
          </ac:spMkLst>
        </pc:spChg>
        <pc:spChg chg="add">
          <ac:chgData name="heather davies" userId="5f3fe59cb5a03f7b" providerId="LiveId" clId="{9ECC422D-7A20-40C4-952D-43250980E108}" dt="2026-01-31T15:08:50.489" v="382" actId="26606"/>
          <ac:spMkLst>
            <pc:docMk/>
            <pc:sldMk cId="2493933629" sldId="260"/>
            <ac:spMk id="21" creationId="{7AAC67C3-831B-4AB1-A259-DFB839CAFAFC}"/>
          </ac:spMkLst>
        </pc:spChg>
        <pc:spChg chg="add">
          <ac:chgData name="heather davies" userId="5f3fe59cb5a03f7b" providerId="LiveId" clId="{9ECC422D-7A20-40C4-952D-43250980E108}" dt="2026-01-31T15:08:50.489" v="382" actId="26606"/>
          <ac:spMkLst>
            <pc:docMk/>
            <pc:sldMk cId="2493933629" sldId="260"/>
            <ac:spMk id="22" creationId="{054B3F04-9EAC-45C0-B3CE-0387EEA10A0C}"/>
          </ac:spMkLst>
        </pc:spChg>
        <pc:spChg chg="add mod">
          <ac:chgData name="heather davies" userId="5f3fe59cb5a03f7b" providerId="LiveId" clId="{9ECC422D-7A20-40C4-952D-43250980E108}" dt="2026-01-31T15:08:58.691" v="383" actId="255"/>
          <ac:spMkLst>
            <pc:docMk/>
            <pc:sldMk cId="2493933629" sldId="260"/>
            <ac:spMk id="23" creationId="{F9F125A8-FF5E-E876-CA51-F5E3CAE4833D}"/>
          </ac:spMkLst>
        </pc:spChg>
        <pc:graphicFrameChg chg="add del">
          <ac:chgData name="heather davies" userId="5f3fe59cb5a03f7b" providerId="LiveId" clId="{9ECC422D-7A20-40C4-952D-43250980E108}" dt="2026-01-31T15:08:39.308" v="377" actId="26606"/>
          <ac:graphicFrameMkLst>
            <pc:docMk/>
            <pc:sldMk cId="2493933629" sldId="260"/>
            <ac:graphicFrameMk id="6" creationId="{E1E1AD82-DF86-D98B-49E7-D0A2DAC8F36C}"/>
          </ac:graphicFrameMkLst>
        </pc:graphicFrameChg>
        <pc:graphicFrameChg chg="add del">
          <ac:chgData name="heather davies" userId="5f3fe59cb5a03f7b" providerId="LiveId" clId="{9ECC422D-7A20-40C4-952D-43250980E108}" dt="2026-01-31T15:08:50.479" v="381" actId="26606"/>
          <ac:graphicFrameMkLst>
            <pc:docMk/>
            <pc:sldMk cId="2493933629" sldId="260"/>
            <ac:graphicFrameMk id="18" creationId="{B6424011-1B6F-193B-E0DE-6B32A239DD94}"/>
          </ac:graphicFrameMkLst>
        </pc:graphicFrameChg>
      </pc:sldChg>
      <pc:sldChg chg="modSp">
        <pc:chgData name="heather davies" userId="5f3fe59cb5a03f7b" providerId="LiveId" clId="{9ECC422D-7A20-40C4-952D-43250980E108}" dt="2026-01-31T15:02:34.112" v="317"/>
        <pc:sldMkLst>
          <pc:docMk/>
          <pc:sldMk cId="2139591525" sldId="261"/>
        </pc:sldMkLst>
        <pc:spChg chg="mod">
          <ac:chgData name="heather davies" userId="5f3fe59cb5a03f7b" providerId="LiveId" clId="{9ECC422D-7A20-40C4-952D-43250980E108}" dt="2026-01-31T15:02:34.112" v="317"/>
          <ac:spMkLst>
            <pc:docMk/>
            <pc:sldMk cId="2139591525" sldId="261"/>
            <ac:spMk id="2" creationId="{53568D8E-2FF8-A5C3-7AE3-120403C4E772}"/>
          </ac:spMkLst>
        </pc:spChg>
      </pc:sldChg>
      <pc:sldChg chg="addSp modSp mod setBg">
        <pc:chgData name="heather davies" userId="5f3fe59cb5a03f7b" providerId="LiveId" clId="{9ECC422D-7A20-40C4-952D-43250980E108}" dt="2026-01-31T15:06:45.605" v="363" actId="255"/>
        <pc:sldMkLst>
          <pc:docMk/>
          <pc:sldMk cId="2955409646" sldId="262"/>
        </pc:sldMkLst>
        <pc:spChg chg="mod">
          <ac:chgData name="heather davies" userId="5f3fe59cb5a03f7b" providerId="LiveId" clId="{9ECC422D-7A20-40C4-952D-43250980E108}" dt="2026-01-31T15:06:36.702" v="362" actId="26606"/>
          <ac:spMkLst>
            <pc:docMk/>
            <pc:sldMk cId="2955409646" sldId="262"/>
            <ac:spMk id="2" creationId="{04FC9CA1-BEE0-E83C-F3F0-1740F32578DD}"/>
          </ac:spMkLst>
        </pc:spChg>
        <pc:spChg chg="mod">
          <ac:chgData name="heather davies" userId="5f3fe59cb5a03f7b" providerId="LiveId" clId="{9ECC422D-7A20-40C4-952D-43250980E108}" dt="2026-01-31T15:06:45.605" v="363" actId="255"/>
          <ac:spMkLst>
            <pc:docMk/>
            <pc:sldMk cId="2955409646" sldId="262"/>
            <ac:spMk id="3" creationId="{FA5BD057-2956-F7C6-7B9F-62F91B9AA5E1}"/>
          </ac:spMkLst>
        </pc:spChg>
        <pc:spChg chg="add">
          <ac:chgData name="heather davies" userId="5f3fe59cb5a03f7b" providerId="LiveId" clId="{9ECC422D-7A20-40C4-952D-43250980E108}" dt="2026-01-31T15:06:36.702" v="362" actId="26606"/>
          <ac:spMkLst>
            <pc:docMk/>
            <pc:sldMk cId="2955409646" sldId="262"/>
            <ac:spMk id="8" creationId="{3741B58E-3B65-4A01-A276-975AB2CF8A08}"/>
          </ac:spMkLst>
        </pc:spChg>
        <pc:spChg chg="add">
          <ac:chgData name="heather davies" userId="5f3fe59cb5a03f7b" providerId="LiveId" clId="{9ECC422D-7A20-40C4-952D-43250980E108}" dt="2026-01-31T15:06:36.702" v="362" actId="26606"/>
          <ac:spMkLst>
            <pc:docMk/>
            <pc:sldMk cId="2955409646" sldId="262"/>
            <ac:spMk id="10" creationId="{7AAC67C3-831B-4AB1-A259-DFB839CAFAFC}"/>
          </ac:spMkLst>
        </pc:spChg>
        <pc:spChg chg="add">
          <ac:chgData name="heather davies" userId="5f3fe59cb5a03f7b" providerId="LiveId" clId="{9ECC422D-7A20-40C4-952D-43250980E108}" dt="2026-01-31T15:06:36.702" v="362" actId="26606"/>
          <ac:spMkLst>
            <pc:docMk/>
            <pc:sldMk cId="2955409646" sldId="262"/>
            <ac:spMk id="12" creationId="{054B3F04-9EAC-45C0-B3CE-0387EEA10A0C}"/>
          </ac:spMkLst>
        </pc:spChg>
      </pc:sldChg>
      <pc:sldChg chg="addSp delSp modSp mod setBg">
        <pc:chgData name="heather davies" userId="5f3fe59cb5a03f7b" providerId="LiveId" clId="{9ECC422D-7A20-40C4-952D-43250980E108}" dt="2026-01-31T15:07:36.760" v="369" actId="26606"/>
        <pc:sldMkLst>
          <pc:docMk/>
          <pc:sldMk cId="4146000769" sldId="263"/>
        </pc:sldMkLst>
        <pc:spChg chg="mod">
          <ac:chgData name="heather davies" userId="5f3fe59cb5a03f7b" providerId="LiveId" clId="{9ECC422D-7A20-40C4-952D-43250980E108}" dt="2026-01-31T15:07:36.760" v="369" actId="26606"/>
          <ac:spMkLst>
            <pc:docMk/>
            <pc:sldMk cId="4146000769" sldId="263"/>
            <ac:spMk id="2" creationId="{34327C12-32FB-2896-4595-4FB42010550E}"/>
          </ac:spMkLst>
        </pc:spChg>
        <pc:spChg chg="del mod">
          <ac:chgData name="heather davies" userId="5f3fe59cb5a03f7b" providerId="LiveId" clId="{9ECC422D-7A20-40C4-952D-43250980E108}" dt="2026-01-31T15:07:36.760" v="369" actId="26606"/>
          <ac:spMkLst>
            <pc:docMk/>
            <pc:sldMk cId="4146000769" sldId="263"/>
            <ac:spMk id="3" creationId="{F1ACEABE-7625-AA10-C71D-DA96EC4F6A0B}"/>
          </ac:spMkLst>
        </pc:spChg>
        <pc:spChg chg="add">
          <ac:chgData name="heather davies" userId="5f3fe59cb5a03f7b" providerId="LiveId" clId="{9ECC422D-7A20-40C4-952D-43250980E108}" dt="2026-01-31T15:07:36.760" v="369" actId="26606"/>
          <ac:spMkLst>
            <pc:docMk/>
            <pc:sldMk cId="4146000769" sldId="263"/>
            <ac:spMk id="9" creationId="{FB5993E2-C02B-4335-ABA5-D8EC465551E3}"/>
          </ac:spMkLst>
        </pc:spChg>
        <pc:spChg chg="add">
          <ac:chgData name="heather davies" userId="5f3fe59cb5a03f7b" providerId="LiveId" clId="{9ECC422D-7A20-40C4-952D-43250980E108}" dt="2026-01-31T15:07:36.760" v="369" actId="26606"/>
          <ac:spMkLst>
            <pc:docMk/>
            <pc:sldMk cId="4146000769" sldId="263"/>
            <ac:spMk id="11" creationId="{C0B801A2-5622-4BE8-9AD2-C337A2CD0022}"/>
          </ac:spMkLst>
        </pc:spChg>
        <pc:spChg chg="add">
          <ac:chgData name="heather davies" userId="5f3fe59cb5a03f7b" providerId="LiveId" clId="{9ECC422D-7A20-40C4-952D-43250980E108}" dt="2026-01-31T15:07:36.760" v="369" actId="26606"/>
          <ac:spMkLst>
            <pc:docMk/>
            <pc:sldMk cId="4146000769" sldId="263"/>
            <ac:spMk id="13" creationId="{B7AF614F-5BC3-4086-99F5-B87C5847A071}"/>
          </ac:spMkLst>
        </pc:spChg>
        <pc:graphicFrameChg chg="add">
          <ac:chgData name="heather davies" userId="5f3fe59cb5a03f7b" providerId="LiveId" clId="{9ECC422D-7A20-40C4-952D-43250980E108}" dt="2026-01-31T15:07:36.760" v="369" actId="26606"/>
          <ac:graphicFrameMkLst>
            <pc:docMk/>
            <pc:sldMk cId="4146000769" sldId="263"/>
            <ac:graphicFrameMk id="5" creationId="{A1E364AE-B042-912C-9160-2624E6D9CEE4}"/>
          </ac:graphicFrameMkLst>
        </pc:graphicFrameChg>
      </pc:sldChg>
      <pc:sldChg chg="addSp delSp modSp mod ord setBg">
        <pc:chgData name="heather davies" userId="5f3fe59cb5a03f7b" providerId="LiveId" clId="{9ECC422D-7A20-40C4-952D-43250980E108}" dt="2026-01-31T15:07:30.962" v="368" actId="26606"/>
        <pc:sldMkLst>
          <pc:docMk/>
          <pc:sldMk cId="4179079076" sldId="264"/>
        </pc:sldMkLst>
        <pc:spChg chg="mod">
          <ac:chgData name="heather davies" userId="5f3fe59cb5a03f7b" providerId="LiveId" clId="{9ECC422D-7A20-40C4-952D-43250980E108}" dt="2026-01-31T15:07:30.962" v="368" actId="26606"/>
          <ac:spMkLst>
            <pc:docMk/>
            <pc:sldMk cId="4179079076" sldId="264"/>
            <ac:spMk id="2" creationId="{EF2E8C3A-A93A-D5F7-B430-805B623FA23A}"/>
          </ac:spMkLst>
        </pc:spChg>
        <pc:spChg chg="del mod">
          <ac:chgData name="heather davies" userId="5f3fe59cb5a03f7b" providerId="LiveId" clId="{9ECC422D-7A20-40C4-952D-43250980E108}" dt="2026-01-31T15:07:30.962" v="368" actId="26606"/>
          <ac:spMkLst>
            <pc:docMk/>
            <pc:sldMk cId="4179079076" sldId="264"/>
            <ac:spMk id="3" creationId="{96B001B1-725A-2BA5-49B4-244616746570}"/>
          </ac:spMkLst>
        </pc:spChg>
        <pc:spChg chg="add">
          <ac:chgData name="heather davies" userId="5f3fe59cb5a03f7b" providerId="LiveId" clId="{9ECC422D-7A20-40C4-952D-43250980E108}" dt="2026-01-31T15:07:30.962" v="368" actId="26606"/>
          <ac:spMkLst>
            <pc:docMk/>
            <pc:sldMk cId="4179079076" sldId="264"/>
            <ac:spMk id="9" creationId="{FB5993E2-C02B-4335-ABA5-D8EC465551E3}"/>
          </ac:spMkLst>
        </pc:spChg>
        <pc:spChg chg="add">
          <ac:chgData name="heather davies" userId="5f3fe59cb5a03f7b" providerId="LiveId" clId="{9ECC422D-7A20-40C4-952D-43250980E108}" dt="2026-01-31T15:07:30.962" v="368" actId="26606"/>
          <ac:spMkLst>
            <pc:docMk/>
            <pc:sldMk cId="4179079076" sldId="264"/>
            <ac:spMk id="11" creationId="{C0B801A2-5622-4BE8-9AD2-C337A2CD0022}"/>
          </ac:spMkLst>
        </pc:spChg>
        <pc:spChg chg="add">
          <ac:chgData name="heather davies" userId="5f3fe59cb5a03f7b" providerId="LiveId" clId="{9ECC422D-7A20-40C4-952D-43250980E108}" dt="2026-01-31T15:07:30.962" v="368" actId="26606"/>
          <ac:spMkLst>
            <pc:docMk/>
            <pc:sldMk cId="4179079076" sldId="264"/>
            <ac:spMk id="13" creationId="{B7AF614F-5BC3-4086-99F5-B87C5847A071}"/>
          </ac:spMkLst>
        </pc:spChg>
        <pc:graphicFrameChg chg="add">
          <ac:chgData name="heather davies" userId="5f3fe59cb5a03f7b" providerId="LiveId" clId="{9ECC422D-7A20-40C4-952D-43250980E108}" dt="2026-01-31T15:07:30.962" v="368" actId="26606"/>
          <ac:graphicFrameMkLst>
            <pc:docMk/>
            <pc:sldMk cId="4179079076" sldId="264"/>
            <ac:graphicFrameMk id="5" creationId="{5388724D-131B-B23D-477D-2B4A82A9295A}"/>
          </ac:graphicFrameMkLst>
        </pc:graphicFrameChg>
      </pc:sldChg>
      <pc:sldChg chg="addSp delSp modSp mod setBg">
        <pc:chgData name="heather davies" userId="5f3fe59cb5a03f7b" providerId="LiveId" clId="{9ECC422D-7A20-40C4-952D-43250980E108}" dt="2026-01-31T15:08:20.740" v="375" actId="255"/>
        <pc:sldMkLst>
          <pc:docMk/>
          <pc:sldMk cId="2155426603" sldId="265"/>
        </pc:sldMkLst>
        <pc:spChg chg="mod">
          <ac:chgData name="heather davies" userId="5f3fe59cb5a03f7b" providerId="LiveId" clId="{9ECC422D-7A20-40C4-952D-43250980E108}" dt="2026-01-31T15:07:55.218" v="372" actId="26606"/>
          <ac:spMkLst>
            <pc:docMk/>
            <pc:sldMk cId="2155426603" sldId="265"/>
            <ac:spMk id="2" creationId="{E3A2D0DF-1FB7-1F1D-07D8-17D1274BF939}"/>
          </ac:spMkLst>
        </pc:spChg>
        <pc:spChg chg="del mod">
          <ac:chgData name="heather davies" userId="5f3fe59cb5a03f7b" providerId="LiveId" clId="{9ECC422D-7A20-40C4-952D-43250980E108}" dt="2026-01-31T15:07:55.218" v="372" actId="26606"/>
          <ac:spMkLst>
            <pc:docMk/>
            <pc:sldMk cId="2155426603" sldId="265"/>
            <ac:spMk id="3" creationId="{7C32CB93-045F-4162-0047-2AF54082DB44}"/>
          </ac:spMkLst>
        </pc:spChg>
        <pc:spChg chg="add">
          <ac:chgData name="heather davies" userId="5f3fe59cb5a03f7b" providerId="LiveId" clId="{9ECC422D-7A20-40C4-952D-43250980E108}" dt="2026-01-31T15:07:55.218" v="372" actId="26606"/>
          <ac:spMkLst>
            <pc:docMk/>
            <pc:sldMk cId="2155426603" sldId="265"/>
            <ac:spMk id="9" creationId="{FB5993E2-C02B-4335-ABA5-D8EC465551E3}"/>
          </ac:spMkLst>
        </pc:spChg>
        <pc:spChg chg="add">
          <ac:chgData name="heather davies" userId="5f3fe59cb5a03f7b" providerId="LiveId" clId="{9ECC422D-7A20-40C4-952D-43250980E108}" dt="2026-01-31T15:07:55.218" v="372" actId="26606"/>
          <ac:spMkLst>
            <pc:docMk/>
            <pc:sldMk cId="2155426603" sldId="265"/>
            <ac:spMk id="11" creationId="{C0B801A2-5622-4BE8-9AD2-C337A2CD0022}"/>
          </ac:spMkLst>
        </pc:spChg>
        <pc:spChg chg="add">
          <ac:chgData name="heather davies" userId="5f3fe59cb5a03f7b" providerId="LiveId" clId="{9ECC422D-7A20-40C4-952D-43250980E108}" dt="2026-01-31T15:07:55.218" v="372" actId="26606"/>
          <ac:spMkLst>
            <pc:docMk/>
            <pc:sldMk cId="2155426603" sldId="265"/>
            <ac:spMk id="13" creationId="{B7AF614F-5BC3-4086-99F5-B87C5847A071}"/>
          </ac:spMkLst>
        </pc:spChg>
        <pc:graphicFrameChg chg="add mod">
          <ac:chgData name="heather davies" userId="5f3fe59cb5a03f7b" providerId="LiveId" clId="{9ECC422D-7A20-40C4-952D-43250980E108}" dt="2026-01-31T15:08:20.740" v="375" actId="255"/>
          <ac:graphicFrameMkLst>
            <pc:docMk/>
            <pc:sldMk cId="2155426603" sldId="265"/>
            <ac:graphicFrameMk id="5" creationId="{9DD6AE02-64E3-7881-C4A5-A532AD0CA1F9}"/>
          </ac:graphicFrameMkLst>
        </pc:graphicFrameChg>
      </pc:sldChg>
      <pc:sldChg chg="addSp delSp modSp mod ord setBg">
        <pc:chgData name="heather davies" userId="5f3fe59cb5a03f7b" providerId="LiveId" clId="{9ECC422D-7A20-40C4-952D-43250980E108}" dt="2026-01-31T15:07:42.487" v="370" actId="26606"/>
        <pc:sldMkLst>
          <pc:docMk/>
          <pc:sldMk cId="656080839" sldId="266"/>
        </pc:sldMkLst>
        <pc:spChg chg="mod">
          <ac:chgData name="heather davies" userId="5f3fe59cb5a03f7b" providerId="LiveId" clId="{9ECC422D-7A20-40C4-952D-43250980E108}" dt="2026-01-31T15:07:42.487" v="370" actId="26606"/>
          <ac:spMkLst>
            <pc:docMk/>
            <pc:sldMk cId="656080839" sldId="266"/>
            <ac:spMk id="2" creationId="{483ED26F-D20A-D084-4A53-FBD140932587}"/>
          </ac:spMkLst>
        </pc:spChg>
        <pc:spChg chg="del mod">
          <ac:chgData name="heather davies" userId="5f3fe59cb5a03f7b" providerId="LiveId" clId="{9ECC422D-7A20-40C4-952D-43250980E108}" dt="2026-01-31T15:07:42.487" v="370" actId="26606"/>
          <ac:spMkLst>
            <pc:docMk/>
            <pc:sldMk cId="656080839" sldId="266"/>
            <ac:spMk id="3" creationId="{E2A5ED5F-BCC5-4E40-AF22-92B51F403223}"/>
          </ac:spMkLst>
        </pc:spChg>
        <pc:spChg chg="add">
          <ac:chgData name="heather davies" userId="5f3fe59cb5a03f7b" providerId="LiveId" clId="{9ECC422D-7A20-40C4-952D-43250980E108}" dt="2026-01-31T15:07:42.487" v="370" actId="26606"/>
          <ac:spMkLst>
            <pc:docMk/>
            <pc:sldMk cId="656080839" sldId="266"/>
            <ac:spMk id="9" creationId="{FB5993E2-C02B-4335-ABA5-D8EC465551E3}"/>
          </ac:spMkLst>
        </pc:spChg>
        <pc:spChg chg="add">
          <ac:chgData name="heather davies" userId="5f3fe59cb5a03f7b" providerId="LiveId" clId="{9ECC422D-7A20-40C4-952D-43250980E108}" dt="2026-01-31T15:07:42.487" v="370" actId="26606"/>
          <ac:spMkLst>
            <pc:docMk/>
            <pc:sldMk cId="656080839" sldId="266"/>
            <ac:spMk id="11" creationId="{C0B801A2-5622-4BE8-9AD2-C337A2CD0022}"/>
          </ac:spMkLst>
        </pc:spChg>
        <pc:spChg chg="add">
          <ac:chgData name="heather davies" userId="5f3fe59cb5a03f7b" providerId="LiveId" clId="{9ECC422D-7A20-40C4-952D-43250980E108}" dt="2026-01-31T15:07:42.487" v="370" actId="26606"/>
          <ac:spMkLst>
            <pc:docMk/>
            <pc:sldMk cId="656080839" sldId="266"/>
            <ac:spMk id="13" creationId="{B7AF614F-5BC3-4086-99F5-B87C5847A071}"/>
          </ac:spMkLst>
        </pc:spChg>
        <pc:graphicFrameChg chg="add">
          <ac:chgData name="heather davies" userId="5f3fe59cb5a03f7b" providerId="LiveId" clId="{9ECC422D-7A20-40C4-952D-43250980E108}" dt="2026-01-31T15:07:42.487" v="370" actId="26606"/>
          <ac:graphicFrameMkLst>
            <pc:docMk/>
            <pc:sldMk cId="656080839" sldId="266"/>
            <ac:graphicFrameMk id="5" creationId="{A0BDA1F4-422F-21EB-6C06-0633E77B5543}"/>
          </ac:graphicFrameMkLst>
        </pc:graphicFrameChg>
      </pc:sldChg>
      <pc:sldChg chg="addSp modSp mod setBg">
        <pc:chgData name="heather davies" userId="5f3fe59cb5a03f7b" providerId="LiveId" clId="{9ECC422D-7A20-40C4-952D-43250980E108}" dt="2026-01-31T15:09:30.518" v="387" actId="26606"/>
        <pc:sldMkLst>
          <pc:docMk/>
          <pc:sldMk cId="2594971969" sldId="267"/>
        </pc:sldMkLst>
        <pc:spChg chg="mod">
          <ac:chgData name="heather davies" userId="5f3fe59cb5a03f7b" providerId="LiveId" clId="{9ECC422D-7A20-40C4-952D-43250980E108}" dt="2026-01-31T15:09:30.518" v="387" actId="26606"/>
          <ac:spMkLst>
            <pc:docMk/>
            <pc:sldMk cId="2594971969" sldId="267"/>
            <ac:spMk id="2" creationId="{EC7E1217-F0C6-CBE2-5F28-0967FDBFA85A}"/>
          </ac:spMkLst>
        </pc:spChg>
        <pc:spChg chg="mod">
          <ac:chgData name="heather davies" userId="5f3fe59cb5a03f7b" providerId="LiveId" clId="{9ECC422D-7A20-40C4-952D-43250980E108}" dt="2026-01-31T15:09:30.518" v="387" actId="26606"/>
          <ac:spMkLst>
            <pc:docMk/>
            <pc:sldMk cId="2594971969" sldId="267"/>
            <ac:spMk id="3" creationId="{430BE553-C915-99E7-9D00-BB78E49A6B1A}"/>
          </ac:spMkLst>
        </pc:spChg>
        <pc:spChg chg="add">
          <ac:chgData name="heather davies" userId="5f3fe59cb5a03f7b" providerId="LiveId" clId="{9ECC422D-7A20-40C4-952D-43250980E108}" dt="2026-01-31T15:09:30.518" v="387" actId="26606"/>
          <ac:spMkLst>
            <pc:docMk/>
            <pc:sldMk cId="2594971969" sldId="267"/>
            <ac:spMk id="8" creationId="{3741B58E-3B65-4A01-A276-975AB2CF8A08}"/>
          </ac:spMkLst>
        </pc:spChg>
        <pc:spChg chg="add">
          <ac:chgData name="heather davies" userId="5f3fe59cb5a03f7b" providerId="LiveId" clId="{9ECC422D-7A20-40C4-952D-43250980E108}" dt="2026-01-31T15:09:30.518" v="387" actId="26606"/>
          <ac:spMkLst>
            <pc:docMk/>
            <pc:sldMk cId="2594971969" sldId="267"/>
            <ac:spMk id="10" creationId="{7AAC67C3-831B-4AB1-A259-DFB839CAFAFC}"/>
          </ac:spMkLst>
        </pc:spChg>
        <pc:spChg chg="add">
          <ac:chgData name="heather davies" userId="5f3fe59cb5a03f7b" providerId="LiveId" clId="{9ECC422D-7A20-40C4-952D-43250980E108}" dt="2026-01-31T15:09:30.518" v="387" actId="26606"/>
          <ac:spMkLst>
            <pc:docMk/>
            <pc:sldMk cId="2594971969" sldId="267"/>
            <ac:spMk id="12" creationId="{054B3F04-9EAC-45C0-B3CE-0387EEA10A0C}"/>
          </ac:spMkLst>
        </pc:spChg>
      </pc:sldChg>
      <pc:sldChg chg="modSp mod">
        <pc:chgData name="heather davies" userId="5f3fe59cb5a03f7b" providerId="LiveId" clId="{9ECC422D-7A20-40C4-952D-43250980E108}" dt="2026-01-31T15:02:34.421" v="333" actId="27636"/>
        <pc:sldMkLst>
          <pc:docMk/>
          <pc:sldMk cId="323474580" sldId="268"/>
        </pc:sldMkLst>
        <pc:spChg chg="mod">
          <ac:chgData name="heather davies" userId="5f3fe59cb5a03f7b" providerId="LiveId" clId="{9ECC422D-7A20-40C4-952D-43250980E108}" dt="2026-01-31T15:02:34.112" v="317"/>
          <ac:spMkLst>
            <pc:docMk/>
            <pc:sldMk cId="323474580" sldId="268"/>
            <ac:spMk id="2" creationId="{BEB044C0-0A09-3A3B-BDB9-086E139170C2}"/>
          </ac:spMkLst>
        </pc:spChg>
        <pc:spChg chg="mod">
          <ac:chgData name="heather davies" userId="5f3fe59cb5a03f7b" providerId="LiveId" clId="{9ECC422D-7A20-40C4-952D-43250980E108}" dt="2026-01-31T15:02:34.421" v="333" actId="27636"/>
          <ac:spMkLst>
            <pc:docMk/>
            <pc:sldMk cId="323474580" sldId="268"/>
            <ac:spMk id="3" creationId="{9278F723-E2A7-7E42-A26F-3EF3B8ED003F}"/>
          </ac:spMkLst>
        </pc:spChg>
      </pc:sldChg>
      <pc:sldChg chg="modSp mod">
        <pc:chgData name="heather davies" userId="5f3fe59cb5a03f7b" providerId="LiveId" clId="{9ECC422D-7A20-40C4-952D-43250980E108}" dt="2026-01-31T15:02:34.427" v="334" actId="27636"/>
        <pc:sldMkLst>
          <pc:docMk/>
          <pc:sldMk cId="356291833" sldId="269"/>
        </pc:sldMkLst>
        <pc:spChg chg="mod">
          <ac:chgData name="heather davies" userId="5f3fe59cb5a03f7b" providerId="LiveId" clId="{9ECC422D-7A20-40C4-952D-43250980E108}" dt="2026-01-31T15:02:34.112" v="317"/>
          <ac:spMkLst>
            <pc:docMk/>
            <pc:sldMk cId="356291833" sldId="269"/>
            <ac:spMk id="2" creationId="{5BF25FD6-FFAB-FEFC-85F0-79C9972D698E}"/>
          </ac:spMkLst>
        </pc:spChg>
        <pc:spChg chg="mod">
          <ac:chgData name="heather davies" userId="5f3fe59cb5a03f7b" providerId="LiveId" clId="{9ECC422D-7A20-40C4-952D-43250980E108}" dt="2026-01-31T15:02:34.427" v="334" actId="27636"/>
          <ac:spMkLst>
            <pc:docMk/>
            <pc:sldMk cId="356291833" sldId="269"/>
            <ac:spMk id="3" creationId="{9EB9770B-D3F0-D299-A8DE-2FB83264FD52}"/>
          </ac:spMkLst>
        </pc:spChg>
      </pc:sldChg>
      <pc:sldChg chg="addSp delSp modSp mod ord setBg">
        <pc:chgData name="heather davies" userId="5f3fe59cb5a03f7b" providerId="LiveId" clId="{9ECC422D-7A20-40C4-952D-43250980E108}" dt="2026-01-31T15:05:27.815" v="352" actId="26606"/>
        <pc:sldMkLst>
          <pc:docMk/>
          <pc:sldMk cId="2051795384" sldId="270"/>
        </pc:sldMkLst>
        <pc:spChg chg="mod">
          <ac:chgData name="heather davies" userId="5f3fe59cb5a03f7b" providerId="LiveId" clId="{9ECC422D-7A20-40C4-952D-43250980E108}" dt="2026-01-31T15:05:27.815" v="352" actId="26606"/>
          <ac:spMkLst>
            <pc:docMk/>
            <pc:sldMk cId="2051795384" sldId="270"/>
            <ac:spMk id="2" creationId="{89D650AD-0EE6-E306-6997-4ED7C9D55FEF}"/>
          </ac:spMkLst>
        </pc:spChg>
        <pc:spChg chg="del mod">
          <ac:chgData name="heather davies" userId="5f3fe59cb5a03f7b" providerId="LiveId" clId="{9ECC422D-7A20-40C4-952D-43250980E108}" dt="2026-01-31T15:05:27.815" v="352" actId="26606"/>
          <ac:spMkLst>
            <pc:docMk/>
            <pc:sldMk cId="2051795384" sldId="270"/>
            <ac:spMk id="3" creationId="{699F3B14-97EB-2B27-4D33-588ACAEBC7B2}"/>
          </ac:spMkLst>
        </pc:spChg>
        <pc:spChg chg="add">
          <ac:chgData name="heather davies" userId="5f3fe59cb5a03f7b" providerId="LiveId" clId="{9ECC422D-7A20-40C4-952D-43250980E108}" dt="2026-01-31T15:05:27.815" v="352" actId="26606"/>
          <ac:spMkLst>
            <pc:docMk/>
            <pc:sldMk cId="2051795384" sldId="270"/>
            <ac:spMk id="9" creationId="{FB5993E2-C02B-4335-ABA5-D8EC465551E3}"/>
          </ac:spMkLst>
        </pc:spChg>
        <pc:spChg chg="add">
          <ac:chgData name="heather davies" userId="5f3fe59cb5a03f7b" providerId="LiveId" clId="{9ECC422D-7A20-40C4-952D-43250980E108}" dt="2026-01-31T15:05:27.815" v="352" actId="26606"/>
          <ac:spMkLst>
            <pc:docMk/>
            <pc:sldMk cId="2051795384" sldId="270"/>
            <ac:spMk id="11" creationId="{C0B801A2-5622-4BE8-9AD2-C337A2CD0022}"/>
          </ac:spMkLst>
        </pc:spChg>
        <pc:spChg chg="add">
          <ac:chgData name="heather davies" userId="5f3fe59cb5a03f7b" providerId="LiveId" clId="{9ECC422D-7A20-40C4-952D-43250980E108}" dt="2026-01-31T15:05:27.815" v="352" actId="26606"/>
          <ac:spMkLst>
            <pc:docMk/>
            <pc:sldMk cId="2051795384" sldId="270"/>
            <ac:spMk id="13" creationId="{B7AF614F-5BC3-4086-99F5-B87C5847A071}"/>
          </ac:spMkLst>
        </pc:spChg>
        <pc:graphicFrameChg chg="add">
          <ac:chgData name="heather davies" userId="5f3fe59cb5a03f7b" providerId="LiveId" clId="{9ECC422D-7A20-40C4-952D-43250980E108}" dt="2026-01-31T15:05:27.815" v="352" actId="26606"/>
          <ac:graphicFrameMkLst>
            <pc:docMk/>
            <pc:sldMk cId="2051795384" sldId="270"/>
            <ac:graphicFrameMk id="5" creationId="{5F0A2E20-C261-AFDB-87E1-B39D484D37CE}"/>
          </ac:graphicFrameMkLst>
        </pc:graphicFrameChg>
      </pc:sldChg>
      <pc:sldChg chg="addSp modSp mod ord setBg">
        <pc:chgData name="heather davies" userId="5f3fe59cb5a03f7b" providerId="LiveId" clId="{9ECC422D-7A20-40C4-952D-43250980E108}" dt="2026-01-31T15:07:03.023" v="365" actId="255"/>
        <pc:sldMkLst>
          <pc:docMk/>
          <pc:sldMk cId="2245599786" sldId="271"/>
        </pc:sldMkLst>
        <pc:spChg chg="mod">
          <ac:chgData name="heather davies" userId="5f3fe59cb5a03f7b" providerId="LiveId" clId="{9ECC422D-7A20-40C4-952D-43250980E108}" dt="2026-01-31T15:06:52.125" v="364" actId="26606"/>
          <ac:spMkLst>
            <pc:docMk/>
            <pc:sldMk cId="2245599786" sldId="271"/>
            <ac:spMk id="2" creationId="{F25F437A-EB65-2BD2-3AB1-D6F603F95DB3}"/>
          </ac:spMkLst>
        </pc:spChg>
        <pc:spChg chg="mod">
          <ac:chgData name="heather davies" userId="5f3fe59cb5a03f7b" providerId="LiveId" clId="{9ECC422D-7A20-40C4-952D-43250980E108}" dt="2026-01-31T15:07:03.023" v="365" actId="255"/>
          <ac:spMkLst>
            <pc:docMk/>
            <pc:sldMk cId="2245599786" sldId="271"/>
            <ac:spMk id="3" creationId="{9E86338A-CBAD-280C-41DE-889BE20F64EA}"/>
          </ac:spMkLst>
        </pc:spChg>
        <pc:spChg chg="add">
          <ac:chgData name="heather davies" userId="5f3fe59cb5a03f7b" providerId="LiveId" clId="{9ECC422D-7A20-40C4-952D-43250980E108}" dt="2026-01-31T15:06:52.125" v="364" actId="26606"/>
          <ac:spMkLst>
            <pc:docMk/>
            <pc:sldMk cId="2245599786" sldId="271"/>
            <ac:spMk id="8" creationId="{3741B58E-3B65-4A01-A276-975AB2CF8A08}"/>
          </ac:spMkLst>
        </pc:spChg>
        <pc:spChg chg="add">
          <ac:chgData name="heather davies" userId="5f3fe59cb5a03f7b" providerId="LiveId" clId="{9ECC422D-7A20-40C4-952D-43250980E108}" dt="2026-01-31T15:06:52.125" v="364" actId="26606"/>
          <ac:spMkLst>
            <pc:docMk/>
            <pc:sldMk cId="2245599786" sldId="271"/>
            <ac:spMk id="10" creationId="{7AAC67C3-831B-4AB1-A259-DFB839CAFAFC}"/>
          </ac:spMkLst>
        </pc:spChg>
        <pc:spChg chg="add">
          <ac:chgData name="heather davies" userId="5f3fe59cb5a03f7b" providerId="LiveId" clId="{9ECC422D-7A20-40C4-952D-43250980E108}" dt="2026-01-31T15:06:52.125" v="364" actId="26606"/>
          <ac:spMkLst>
            <pc:docMk/>
            <pc:sldMk cId="2245599786" sldId="271"/>
            <ac:spMk id="12" creationId="{054B3F04-9EAC-45C0-B3CE-0387EEA10A0C}"/>
          </ac:spMkLst>
        </pc:spChg>
      </pc:sldChg>
      <pc:sldChg chg="addSp modSp mod ord setBg">
        <pc:chgData name="heather davies" userId="5f3fe59cb5a03f7b" providerId="LiveId" clId="{9ECC422D-7A20-40C4-952D-43250980E108}" dt="2026-01-31T15:07:25.919" v="367" actId="255"/>
        <pc:sldMkLst>
          <pc:docMk/>
          <pc:sldMk cId="3629077448" sldId="272"/>
        </pc:sldMkLst>
        <pc:spChg chg="mod">
          <ac:chgData name="heather davies" userId="5f3fe59cb5a03f7b" providerId="LiveId" clId="{9ECC422D-7A20-40C4-952D-43250980E108}" dt="2026-01-31T15:07:18.701" v="366" actId="26606"/>
          <ac:spMkLst>
            <pc:docMk/>
            <pc:sldMk cId="3629077448" sldId="272"/>
            <ac:spMk id="2" creationId="{B14462E4-FC77-9822-5135-50E59B5F2594}"/>
          </ac:spMkLst>
        </pc:spChg>
        <pc:spChg chg="mod">
          <ac:chgData name="heather davies" userId="5f3fe59cb5a03f7b" providerId="LiveId" clId="{9ECC422D-7A20-40C4-952D-43250980E108}" dt="2026-01-31T15:07:25.919" v="367" actId="255"/>
          <ac:spMkLst>
            <pc:docMk/>
            <pc:sldMk cId="3629077448" sldId="272"/>
            <ac:spMk id="3" creationId="{8F5734C3-DCF7-E02D-FC0C-C6E1A0E39962}"/>
          </ac:spMkLst>
        </pc:spChg>
        <pc:spChg chg="add">
          <ac:chgData name="heather davies" userId="5f3fe59cb5a03f7b" providerId="LiveId" clId="{9ECC422D-7A20-40C4-952D-43250980E108}" dt="2026-01-31T15:07:18.701" v="366" actId="26606"/>
          <ac:spMkLst>
            <pc:docMk/>
            <pc:sldMk cId="3629077448" sldId="272"/>
            <ac:spMk id="8" creationId="{3741B58E-3B65-4A01-A276-975AB2CF8A08}"/>
          </ac:spMkLst>
        </pc:spChg>
        <pc:spChg chg="add">
          <ac:chgData name="heather davies" userId="5f3fe59cb5a03f7b" providerId="LiveId" clId="{9ECC422D-7A20-40C4-952D-43250980E108}" dt="2026-01-31T15:07:18.701" v="366" actId="26606"/>
          <ac:spMkLst>
            <pc:docMk/>
            <pc:sldMk cId="3629077448" sldId="272"/>
            <ac:spMk id="10" creationId="{7AAC67C3-831B-4AB1-A259-DFB839CAFAFC}"/>
          </ac:spMkLst>
        </pc:spChg>
        <pc:spChg chg="add">
          <ac:chgData name="heather davies" userId="5f3fe59cb5a03f7b" providerId="LiveId" clId="{9ECC422D-7A20-40C4-952D-43250980E108}" dt="2026-01-31T15:07:18.701" v="366" actId="26606"/>
          <ac:spMkLst>
            <pc:docMk/>
            <pc:sldMk cId="3629077448" sldId="272"/>
            <ac:spMk id="12" creationId="{054B3F04-9EAC-45C0-B3CE-0387EEA10A0C}"/>
          </ac:spMkLst>
        </pc:spChg>
      </pc:sldChg>
      <pc:sldChg chg="modSp mod">
        <pc:chgData name="heather davies" userId="5f3fe59cb5a03f7b" providerId="LiveId" clId="{9ECC422D-7A20-40C4-952D-43250980E108}" dt="2026-01-31T15:02:34.369" v="329" actId="27636"/>
        <pc:sldMkLst>
          <pc:docMk/>
          <pc:sldMk cId="3992360159" sldId="273"/>
        </pc:sldMkLst>
        <pc:spChg chg="mod">
          <ac:chgData name="heather davies" userId="5f3fe59cb5a03f7b" providerId="LiveId" clId="{9ECC422D-7A20-40C4-952D-43250980E108}" dt="2026-01-31T15:02:34.112" v="317"/>
          <ac:spMkLst>
            <pc:docMk/>
            <pc:sldMk cId="3992360159" sldId="273"/>
            <ac:spMk id="2" creationId="{A76F2715-8E41-0A28-61AC-70D1AB3A7656}"/>
          </ac:spMkLst>
        </pc:spChg>
        <pc:spChg chg="mod">
          <ac:chgData name="heather davies" userId="5f3fe59cb5a03f7b" providerId="LiveId" clId="{9ECC422D-7A20-40C4-952D-43250980E108}" dt="2026-01-31T15:02:34.369" v="329" actId="27636"/>
          <ac:spMkLst>
            <pc:docMk/>
            <pc:sldMk cId="3992360159" sldId="273"/>
            <ac:spMk id="3" creationId="{1C38B0C4-67EC-507F-2390-4918AE167C47}"/>
          </ac:spMkLst>
        </pc:spChg>
      </pc:sldChg>
      <pc:sldChg chg="addSp delSp modSp mod setBg">
        <pc:chgData name="heather davies" userId="5f3fe59cb5a03f7b" providerId="LiveId" clId="{9ECC422D-7A20-40C4-952D-43250980E108}" dt="2026-01-31T15:10:25.110" v="396" actId="113"/>
        <pc:sldMkLst>
          <pc:docMk/>
          <pc:sldMk cId="279571429" sldId="274"/>
        </pc:sldMkLst>
        <pc:spChg chg="mod">
          <ac:chgData name="heather davies" userId="5f3fe59cb5a03f7b" providerId="LiveId" clId="{9ECC422D-7A20-40C4-952D-43250980E108}" dt="2026-01-31T15:09:53.182" v="392" actId="26606"/>
          <ac:spMkLst>
            <pc:docMk/>
            <pc:sldMk cId="279571429" sldId="274"/>
            <ac:spMk id="2" creationId="{EE09412A-3B98-25F8-AFEC-4E41C8C78E45}"/>
          </ac:spMkLst>
        </pc:spChg>
        <pc:spChg chg="add del mod">
          <ac:chgData name="heather davies" userId="5f3fe59cb5a03f7b" providerId="LiveId" clId="{9ECC422D-7A20-40C4-952D-43250980E108}" dt="2026-01-31T15:09:53.182" v="392" actId="26606"/>
          <ac:spMkLst>
            <pc:docMk/>
            <pc:sldMk cId="279571429" sldId="274"/>
            <ac:spMk id="3" creationId="{D2334C41-C028-331F-BE38-54D0B7B8180D}"/>
          </ac:spMkLst>
        </pc:spChg>
        <pc:spChg chg="add">
          <ac:chgData name="heather davies" userId="5f3fe59cb5a03f7b" providerId="LiveId" clId="{9ECC422D-7A20-40C4-952D-43250980E108}" dt="2026-01-31T15:09:53.182" v="392" actId="26606"/>
          <ac:spMkLst>
            <pc:docMk/>
            <pc:sldMk cId="279571429" sldId="274"/>
            <ac:spMk id="8" creationId="{3741B58E-3B65-4A01-A276-975AB2CF8A08}"/>
          </ac:spMkLst>
        </pc:spChg>
        <pc:spChg chg="add del">
          <ac:chgData name="heather davies" userId="5f3fe59cb5a03f7b" providerId="LiveId" clId="{9ECC422D-7A20-40C4-952D-43250980E108}" dt="2026-01-31T15:09:53.160" v="391" actId="26606"/>
          <ac:spMkLst>
            <pc:docMk/>
            <pc:sldMk cId="279571429" sldId="274"/>
            <ac:spMk id="9" creationId="{FB5993E2-C02B-4335-ABA5-D8EC465551E3}"/>
          </ac:spMkLst>
        </pc:spChg>
        <pc:spChg chg="add">
          <ac:chgData name="heather davies" userId="5f3fe59cb5a03f7b" providerId="LiveId" clId="{9ECC422D-7A20-40C4-952D-43250980E108}" dt="2026-01-31T15:09:53.182" v="392" actId="26606"/>
          <ac:spMkLst>
            <pc:docMk/>
            <pc:sldMk cId="279571429" sldId="274"/>
            <ac:spMk id="10" creationId="{7AAC67C3-831B-4AB1-A259-DFB839CAFAFC}"/>
          </ac:spMkLst>
        </pc:spChg>
        <pc:spChg chg="add del">
          <ac:chgData name="heather davies" userId="5f3fe59cb5a03f7b" providerId="LiveId" clId="{9ECC422D-7A20-40C4-952D-43250980E108}" dt="2026-01-31T15:09:53.160" v="391" actId="26606"/>
          <ac:spMkLst>
            <pc:docMk/>
            <pc:sldMk cId="279571429" sldId="274"/>
            <ac:spMk id="11" creationId="{C0B801A2-5622-4BE8-9AD2-C337A2CD0022}"/>
          </ac:spMkLst>
        </pc:spChg>
        <pc:spChg chg="add">
          <ac:chgData name="heather davies" userId="5f3fe59cb5a03f7b" providerId="LiveId" clId="{9ECC422D-7A20-40C4-952D-43250980E108}" dt="2026-01-31T15:09:53.182" v="392" actId="26606"/>
          <ac:spMkLst>
            <pc:docMk/>
            <pc:sldMk cId="279571429" sldId="274"/>
            <ac:spMk id="12" creationId="{054B3F04-9EAC-45C0-B3CE-0387EEA10A0C}"/>
          </ac:spMkLst>
        </pc:spChg>
        <pc:spChg chg="add del">
          <ac:chgData name="heather davies" userId="5f3fe59cb5a03f7b" providerId="LiveId" clId="{9ECC422D-7A20-40C4-952D-43250980E108}" dt="2026-01-31T15:09:53.160" v="391" actId="26606"/>
          <ac:spMkLst>
            <pc:docMk/>
            <pc:sldMk cId="279571429" sldId="274"/>
            <ac:spMk id="13" creationId="{B7AF614F-5BC3-4086-99F5-B87C5847A071}"/>
          </ac:spMkLst>
        </pc:spChg>
        <pc:spChg chg="add mod">
          <ac:chgData name="heather davies" userId="5f3fe59cb5a03f7b" providerId="LiveId" clId="{9ECC422D-7A20-40C4-952D-43250980E108}" dt="2026-01-31T15:10:25.110" v="396" actId="113"/>
          <ac:spMkLst>
            <pc:docMk/>
            <pc:sldMk cId="279571429" sldId="274"/>
            <ac:spMk id="15" creationId="{D2334C41-C028-331F-BE38-54D0B7B8180D}"/>
          </ac:spMkLst>
        </pc:spChg>
        <pc:graphicFrameChg chg="add del">
          <ac:chgData name="heather davies" userId="5f3fe59cb5a03f7b" providerId="LiveId" clId="{9ECC422D-7A20-40C4-952D-43250980E108}" dt="2026-01-31T15:09:53.160" v="391" actId="26606"/>
          <ac:graphicFrameMkLst>
            <pc:docMk/>
            <pc:sldMk cId="279571429" sldId="274"/>
            <ac:graphicFrameMk id="5" creationId="{7613D20A-F41A-2277-BDC6-6485BE80D9CA}"/>
          </ac:graphicFrameMkLst>
        </pc:graphicFrameChg>
      </pc:sldChg>
      <pc:sldChg chg="addSp delSp modSp mod ord setBg">
        <pc:chgData name="heather davies" userId="5f3fe59cb5a03f7b" providerId="LiveId" clId="{9ECC422D-7A20-40C4-952D-43250980E108}" dt="2026-01-31T15:06:11.901" v="359" actId="26606"/>
        <pc:sldMkLst>
          <pc:docMk/>
          <pc:sldMk cId="3524387501" sldId="275"/>
        </pc:sldMkLst>
        <pc:spChg chg="mod ord">
          <ac:chgData name="heather davies" userId="5f3fe59cb5a03f7b" providerId="LiveId" clId="{9ECC422D-7A20-40C4-952D-43250980E108}" dt="2026-01-31T15:06:11.901" v="359" actId="26606"/>
          <ac:spMkLst>
            <pc:docMk/>
            <pc:sldMk cId="3524387501" sldId="275"/>
            <ac:spMk id="2" creationId="{5A45B304-868B-E102-EE22-5F1AD7778EA2}"/>
          </ac:spMkLst>
        </pc:spChg>
        <pc:spChg chg="add del">
          <ac:chgData name="heather davies" userId="5f3fe59cb5a03f7b" providerId="LiveId" clId="{9ECC422D-7A20-40C4-952D-43250980E108}" dt="2026-01-31T15:06:04.094" v="356" actId="26606"/>
          <ac:spMkLst>
            <pc:docMk/>
            <pc:sldMk cId="3524387501" sldId="275"/>
            <ac:spMk id="9" creationId="{4E4490D0-3672-446A-AC12-B4830333BDDD}"/>
          </ac:spMkLst>
        </pc:spChg>
        <pc:spChg chg="add del">
          <ac:chgData name="heather davies" userId="5f3fe59cb5a03f7b" providerId="LiveId" clId="{9ECC422D-7A20-40C4-952D-43250980E108}" dt="2026-01-31T15:06:04.094" v="356" actId="26606"/>
          <ac:spMkLst>
            <pc:docMk/>
            <pc:sldMk cId="3524387501" sldId="275"/>
            <ac:spMk id="11" creationId="{39CB82C2-DF65-4EC1-8280-F201D50F570B}"/>
          </ac:spMkLst>
        </pc:spChg>
        <pc:spChg chg="add del">
          <ac:chgData name="heather davies" userId="5f3fe59cb5a03f7b" providerId="LiveId" clId="{9ECC422D-7A20-40C4-952D-43250980E108}" dt="2026-01-31T15:06:04.094" v="356" actId="26606"/>
          <ac:spMkLst>
            <pc:docMk/>
            <pc:sldMk cId="3524387501" sldId="275"/>
            <ac:spMk id="15" creationId="{5A1B47C8-47A0-4A88-8830-6DEA3B5DE392}"/>
          </ac:spMkLst>
        </pc:spChg>
        <pc:spChg chg="add del">
          <ac:chgData name="heather davies" userId="5f3fe59cb5a03f7b" providerId="LiveId" clId="{9ECC422D-7A20-40C4-952D-43250980E108}" dt="2026-01-31T15:06:04.094" v="356" actId="26606"/>
          <ac:spMkLst>
            <pc:docMk/>
            <pc:sldMk cId="3524387501" sldId="275"/>
            <ac:spMk id="17" creationId="{984BBFDD-E720-4805-A9C8-129FBBF6DD70}"/>
          </ac:spMkLst>
        </pc:spChg>
        <pc:spChg chg="add del">
          <ac:chgData name="heather davies" userId="5f3fe59cb5a03f7b" providerId="LiveId" clId="{9ECC422D-7A20-40C4-952D-43250980E108}" dt="2026-01-31T15:06:04.094" v="356" actId="26606"/>
          <ac:spMkLst>
            <pc:docMk/>
            <pc:sldMk cId="3524387501" sldId="275"/>
            <ac:spMk id="19" creationId="{5AC4BE46-4A77-42FE-9D15-065CDB2F847C}"/>
          </ac:spMkLst>
        </pc:spChg>
        <pc:spChg chg="add del">
          <ac:chgData name="heather davies" userId="5f3fe59cb5a03f7b" providerId="LiveId" clId="{9ECC422D-7A20-40C4-952D-43250980E108}" dt="2026-01-31T15:06:11.885" v="358" actId="26606"/>
          <ac:spMkLst>
            <pc:docMk/>
            <pc:sldMk cId="3524387501" sldId="275"/>
            <ac:spMk id="21" creationId="{25C8D2C1-DA83-420D-9635-D52CE066B5DA}"/>
          </ac:spMkLst>
        </pc:spChg>
        <pc:spChg chg="add del">
          <ac:chgData name="heather davies" userId="5f3fe59cb5a03f7b" providerId="LiveId" clId="{9ECC422D-7A20-40C4-952D-43250980E108}" dt="2026-01-31T15:06:11.885" v="358" actId="26606"/>
          <ac:spMkLst>
            <pc:docMk/>
            <pc:sldMk cId="3524387501" sldId="275"/>
            <ac:spMk id="22" creationId="{434F74C9-6A0B-409E-AD1C-45B58BE91BB8}"/>
          </ac:spMkLst>
        </pc:spChg>
        <pc:spChg chg="add del">
          <ac:chgData name="heather davies" userId="5f3fe59cb5a03f7b" providerId="LiveId" clId="{9ECC422D-7A20-40C4-952D-43250980E108}" dt="2026-01-31T15:06:11.885" v="358" actId="26606"/>
          <ac:spMkLst>
            <pc:docMk/>
            <pc:sldMk cId="3524387501" sldId="275"/>
            <ac:spMk id="24" creationId="{90AA6468-80AC-4DDF-9CFB-C7A9507E203F}"/>
          </ac:spMkLst>
        </pc:spChg>
        <pc:spChg chg="add del">
          <ac:chgData name="heather davies" userId="5f3fe59cb5a03f7b" providerId="LiveId" clId="{9ECC422D-7A20-40C4-952D-43250980E108}" dt="2026-01-31T15:06:11.885" v="358" actId="26606"/>
          <ac:spMkLst>
            <pc:docMk/>
            <pc:sldMk cId="3524387501" sldId="275"/>
            <ac:spMk id="25" creationId="{4AB900CC-5074-4746-A1A4-AF640455BD43}"/>
          </ac:spMkLst>
        </pc:spChg>
        <pc:spChg chg="add">
          <ac:chgData name="heather davies" userId="5f3fe59cb5a03f7b" providerId="LiveId" clId="{9ECC422D-7A20-40C4-952D-43250980E108}" dt="2026-01-31T15:06:11.901" v="359" actId="26606"/>
          <ac:spMkLst>
            <pc:docMk/>
            <pc:sldMk cId="3524387501" sldId="275"/>
            <ac:spMk id="27" creationId="{4E4490D0-3672-446A-AC12-B4830333BDDD}"/>
          </ac:spMkLst>
        </pc:spChg>
        <pc:spChg chg="add">
          <ac:chgData name="heather davies" userId="5f3fe59cb5a03f7b" providerId="LiveId" clId="{9ECC422D-7A20-40C4-952D-43250980E108}" dt="2026-01-31T15:06:11.901" v="359" actId="26606"/>
          <ac:spMkLst>
            <pc:docMk/>
            <pc:sldMk cId="3524387501" sldId="275"/>
            <ac:spMk id="28" creationId="{39CB82C2-DF65-4EC1-8280-F201D50F570B}"/>
          </ac:spMkLst>
        </pc:spChg>
        <pc:spChg chg="add">
          <ac:chgData name="heather davies" userId="5f3fe59cb5a03f7b" providerId="LiveId" clId="{9ECC422D-7A20-40C4-952D-43250980E108}" dt="2026-01-31T15:06:11.901" v="359" actId="26606"/>
          <ac:spMkLst>
            <pc:docMk/>
            <pc:sldMk cId="3524387501" sldId="275"/>
            <ac:spMk id="30" creationId="{FA4CD5CB-D209-4D70-8CA4-629731C59219}"/>
          </ac:spMkLst>
        </pc:spChg>
        <pc:spChg chg="add">
          <ac:chgData name="heather davies" userId="5f3fe59cb5a03f7b" providerId="LiveId" clId="{9ECC422D-7A20-40C4-952D-43250980E108}" dt="2026-01-31T15:06:11.901" v="359" actId="26606"/>
          <ac:spMkLst>
            <pc:docMk/>
            <pc:sldMk cId="3524387501" sldId="275"/>
            <ac:spMk id="32" creationId="{B4C27B90-DF2B-4D00-BA07-18ED774CD2F1}"/>
          </ac:spMkLst>
        </pc:spChg>
        <pc:spChg chg="add">
          <ac:chgData name="heather davies" userId="5f3fe59cb5a03f7b" providerId="LiveId" clId="{9ECC422D-7A20-40C4-952D-43250980E108}" dt="2026-01-31T15:06:11.901" v="359" actId="26606"/>
          <ac:spMkLst>
            <pc:docMk/>
            <pc:sldMk cId="3524387501" sldId="275"/>
            <ac:spMk id="33" creationId="{593ACC25-C262-417A-8AA9-0641C772BDB6}"/>
          </ac:spMkLst>
        </pc:spChg>
        <pc:picChg chg="mod">
          <ac:chgData name="heather davies" userId="5f3fe59cb5a03f7b" providerId="LiveId" clId="{9ECC422D-7A20-40C4-952D-43250980E108}" dt="2026-01-31T15:06:11.901" v="359" actId="26606"/>
          <ac:picMkLst>
            <pc:docMk/>
            <pc:sldMk cId="3524387501" sldId="275"/>
            <ac:picMk id="4" creationId="{406F1230-0A60-8896-A2DA-9E251251BDF0}"/>
          </ac:picMkLst>
        </pc:picChg>
        <pc:cxnChg chg="add del">
          <ac:chgData name="heather davies" userId="5f3fe59cb5a03f7b" providerId="LiveId" clId="{9ECC422D-7A20-40C4-952D-43250980E108}" dt="2026-01-31T15:06:04.094" v="356" actId="26606"/>
          <ac:cxnSpMkLst>
            <pc:docMk/>
            <pc:sldMk cId="3524387501" sldId="275"/>
            <ac:cxnSpMk id="13" creationId="{7E1D4427-852B-4B37-8E76-0E9F1810BA2A}"/>
          </ac:cxnSpMkLst>
        </pc:cxnChg>
        <pc:cxnChg chg="add del">
          <ac:chgData name="heather davies" userId="5f3fe59cb5a03f7b" providerId="LiveId" clId="{9ECC422D-7A20-40C4-952D-43250980E108}" dt="2026-01-31T15:06:11.885" v="358" actId="26606"/>
          <ac:cxnSpMkLst>
            <pc:docMk/>
            <pc:sldMk cId="3524387501" sldId="275"/>
            <ac:cxnSpMk id="23" creationId="{F5486A9D-1265-4B57-91E6-68E666B978BC}"/>
          </ac:cxnSpMkLst>
        </pc:cxnChg>
        <pc:cxnChg chg="add">
          <ac:chgData name="heather davies" userId="5f3fe59cb5a03f7b" providerId="LiveId" clId="{9ECC422D-7A20-40C4-952D-43250980E108}" dt="2026-01-31T15:06:11.901" v="359" actId="26606"/>
          <ac:cxnSpMkLst>
            <pc:docMk/>
            <pc:sldMk cId="3524387501" sldId="275"/>
            <ac:cxnSpMk id="29" creationId="{7E1D4427-852B-4B37-8E76-0E9F1810BA2A}"/>
          </ac:cxnSpMkLst>
        </pc:cxnChg>
        <pc:cxnChg chg="add">
          <ac:chgData name="heather davies" userId="5f3fe59cb5a03f7b" providerId="LiveId" clId="{9ECC422D-7A20-40C4-952D-43250980E108}" dt="2026-01-31T15:06:11.901" v="359" actId="26606"/>
          <ac:cxnSpMkLst>
            <pc:docMk/>
            <pc:sldMk cId="3524387501" sldId="275"/>
            <ac:cxnSpMk id="31" creationId="{5C6A2BAE-B461-4B55-8E1F-0722ABDD1393}"/>
          </ac:cxnSpMkLst>
        </pc:cxnChg>
      </pc:sldChg>
      <pc:sldChg chg="addSp delSp modSp mod ord setBg">
        <pc:chgData name="heather davies" userId="5f3fe59cb5a03f7b" providerId="LiveId" clId="{9ECC422D-7A20-40C4-952D-43250980E108}" dt="2026-01-31T15:05:35.935" v="353" actId="26606"/>
        <pc:sldMkLst>
          <pc:docMk/>
          <pc:sldMk cId="3820140534" sldId="276"/>
        </pc:sldMkLst>
        <pc:spChg chg="mod">
          <ac:chgData name="heather davies" userId="5f3fe59cb5a03f7b" providerId="LiveId" clId="{9ECC422D-7A20-40C4-952D-43250980E108}" dt="2026-01-31T15:05:35.935" v="353" actId="26606"/>
          <ac:spMkLst>
            <pc:docMk/>
            <pc:sldMk cId="3820140534" sldId="276"/>
            <ac:spMk id="2" creationId="{D2E14F81-7ADA-C29A-A706-973A7D86A9D0}"/>
          </ac:spMkLst>
        </pc:spChg>
        <pc:spChg chg="del mod">
          <ac:chgData name="heather davies" userId="5f3fe59cb5a03f7b" providerId="LiveId" clId="{9ECC422D-7A20-40C4-952D-43250980E108}" dt="2026-01-31T15:05:35.935" v="353" actId="26606"/>
          <ac:spMkLst>
            <pc:docMk/>
            <pc:sldMk cId="3820140534" sldId="276"/>
            <ac:spMk id="3" creationId="{F0DE96B8-A070-72E7-8FF7-ACC5F2AEDB2C}"/>
          </ac:spMkLst>
        </pc:spChg>
        <pc:spChg chg="add">
          <ac:chgData name="heather davies" userId="5f3fe59cb5a03f7b" providerId="LiveId" clId="{9ECC422D-7A20-40C4-952D-43250980E108}" dt="2026-01-31T15:05:35.935" v="353" actId="26606"/>
          <ac:spMkLst>
            <pc:docMk/>
            <pc:sldMk cId="3820140534" sldId="276"/>
            <ac:spMk id="9" creationId="{FB5993E2-C02B-4335-ABA5-D8EC465551E3}"/>
          </ac:spMkLst>
        </pc:spChg>
        <pc:spChg chg="add">
          <ac:chgData name="heather davies" userId="5f3fe59cb5a03f7b" providerId="LiveId" clId="{9ECC422D-7A20-40C4-952D-43250980E108}" dt="2026-01-31T15:05:35.935" v="353" actId="26606"/>
          <ac:spMkLst>
            <pc:docMk/>
            <pc:sldMk cId="3820140534" sldId="276"/>
            <ac:spMk id="11" creationId="{C0B801A2-5622-4BE8-9AD2-C337A2CD0022}"/>
          </ac:spMkLst>
        </pc:spChg>
        <pc:spChg chg="add">
          <ac:chgData name="heather davies" userId="5f3fe59cb5a03f7b" providerId="LiveId" clId="{9ECC422D-7A20-40C4-952D-43250980E108}" dt="2026-01-31T15:05:35.935" v="353" actId="26606"/>
          <ac:spMkLst>
            <pc:docMk/>
            <pc:sldMk cId="3820140534" sldId="276"/>
            <ac:spMk id="13" creationId="{B7AF614F-5BC3-4086-99F5-B87C5847A071}"/>
          </ac:spMkLst>
        </pc:spChg>
        <pc:graphicFrameChg chg="add">
          <ac:chgData name="heather davies" userId="5f3fe59cb5a03f7b" providerId="LiveId" clId="{9ECC422D-7A20-40C4-952D-43250980E108}" dt="2026-01-31T15:05:35.935" v="353" actId="26606"/>
          <ac:graphicFrameMkLst>
            <pc:docMk/>
            <pc:sldMk cId="3820140534" sldId="276"/>
            <ac:graphicFrameMk id="5" creationId="{E3B56BE3-FDFC-44FE-006E-B85C2CAB4F0F}"/>
          </ac:graphicFrameMkLst>
        </pc:graphicFrameChg>
      </pc:sldChg>
      <pc:sldChg chg="addSp modSp mod ord setBg">
        <pc:chgData name="heather davies" userId="5f3fe59cb5a03f7b" providerId="LiveId" clId="{9ECC422D-7A20-40C4-952D-43250980E108}" dt="2026-01-31T15:05:49.088" v="354" actId="26606"/>
        <pc:sldMkLst>
          <pc:docMk/>
          <pc:sldMk cId="835751234" sldId="277"/>
        </pc:sldMkLst>
        <pc:spChg chg="mod">
          <ac:chgData name="heather davies" userId="5f3fe59cb5a03f7b" providerId="LiveId" clId="{9ECC422D-7A20-40C4-952D-43250980E108}" dt="2026-01-31T15:05:49.088" v="354" actId="26606"/>
          <ac:spMkLst>
            <pc:docMk/>
            <pc:sldMk cId="835751234" sldId="277"/>
            <ac:spMk id="2" creationId="{BE16FADB-6738-DA4B-1E8E-DB585735B1F1}"/>
          </ac:spMkLst>
        </pc:spChg>
        <pc:spChg chg="add">
          <ac:chgData name="heather davies" userId="5f3fe59cb5a03f7b" providerId="LiveId" clId="{9ECC422D-7A20-40C4-952D-43250980E108}" dt="2026-01-31T15:05:49.088" v="354" actId="26606"/>
          <ac:spMkLst>
            <pc:docMk/>
            <pc:sldMk cId="835751234" sldId="277"/>
            <ac:spMk id="9" creationId="{25C8D2C1-DA83-420D-9635-D52CE066B5DA}"/>
          </ac:spMkLst>
        </pc:spChg>
        <pc:spChg chg="add">
          <ac:chgData name="heather davies" userId="5f3fe59cb5a03f7b" providerId="LiveId" clId="{9ECC422D-7A20-40C4-952D-43250980E108}" dt="2026-01-31T15:05:49.088" v="354" actId="26606"/>
          <ac:spMkLst>
            <pc:docMk/>
            <pc:sldMk cId="835751234" sldId="277"/>
            <ac:spMk id="11" creationId="{434F74C9-6A0B-409E-AD1C-45B58BE91BB8}"/>
          </ac:spMkLst>
        </pc:spChg>
        <pc:spChg chg="add">
          <ac:chgData name="heather davies" userId="5f3fe59cb5a03f7b" providerId="LiveId" clId="{9ECC422D-7A20-40C4-952D-43250980E108}" dt="2026-01-31T15:05:49.088" v="354" actId="26606"/>
          <ac:spMkLst>
            <pc:docMk/>
            <pc:sldMk cId="835751234" sldId="277"/>
            <ac:spMk id="15" creationId="{90AA6468-80AC-4DDF-9CFB-C7A9507E203F}"/>
          </ac:spMkLst>
        </pc:spChg>
        <pc:spChg chg="add">
          <ac:chgData name="heather davies" userId="5f3fe59cb5a03f7b" providerId="LiveId" clId="{9ECC422D-7A20-40C4-952D-43250980E108}" dt="2026-01-31T15:05:49.088" v="354" actId="26606"/>
          <ac:spMkLst>
            <pc:docMk/>
            <pc:sldMk cId="835751234" sldId="277"/>
            <ac:spMk id="17" creationId="{4AB900CC-5074-4746-A1A4-AF640455BD43}"/>
          </ac:spMkLst>
        </pc:spChg>
        <pc:picChg chg="mod">
          <ac:chgData name="heather davies" userId="5f3fe59cb5a03f7b" providerId="LiveId" clId="{9ECC422D-7A20-40C4-952D-43250980E108}" dt="2026-01-31T15:05:49.088" v="354" actId="26606"/>
          <ac:picMkLst>
            <pc:docMk/>
            <pc:sldMk cId="835751234" sldId="277"/>
            <ac:picMk id="4" creationId="{9A6CC7CD-BCBF-DDD1-8181-2E158D6D4B60}"/>
          </ac:picMkLst>
        </pc:picChg>
        <pc:cxnChg chg="add">
          <ac:chgData name="heather davies" userId="5f3fe59cb5a03f7b" providerId="LiveId" clId="{9ECC422D-7A20-40C4-952D-43250980E108}" dt="2026-01-31T15:05:49.088" v="354" actId="26606"/>
          <ac:cxnSpMkLst>
            <pc:docMk/>
            <pc:sldMk cId="835751234" sldId="277"/>
            <ac:cxnSpMk id="13" creationId="{F5486A9D-1265-4B57-91E6-68E666B978BC}"/>
          </ac:cxnSpMkLst>
        </pc:cxnChg>
      </pc:sldChg>
      <pc:sldChg chg="addSp modSp mod setBg">
        <pc:chgData name="heather davies" userId="5f3fe59cb5a03f7b" providerId="LiveId" clId="{9ECC422D-7A20-40C4-952D-43250980E108}" dt="2026-01-31T15:03:12.053" v="336" actId="26606"/>
        <pc:sldMkLst>
          <pc:docMk/>
          <pc:sldMk cId="706727407" sldId="278"/>
        </pc:sldMkLst>
        <pc:spChg chg="mod">
          <ac:chgData name="heather davies" userId="5f3fe59cb5a03f7b" providerId="LiveId" clId="{9ECC422D-7A20-40C4-952D-43250980E108}" dt="2026-01-31T15:03:12.053" v="336" actId="26606"/>
          <ac:spMkLst>
            <pc:docMk/>
            <pc:sldMk cId="706727407" sldId="278"/>
            <ac:spMk id="2" creationId="{9657C9E2-FEE4-B9E6-44A0-75A507433884}"/>
          </ac:spMkLst>
        </pc:spChg>
        <pc:spChg chg="mod">
          <ac:chgData name="heather davies" userId="5f3fe59cb5a03f7b" providerId="LiveId" clId="{9ECC422D-7A20-40C4-952D-43250980E108}" dt="2026-01-31T15:03:12.053" v="336" actId="26606"/>
          <ac:spMkLst>
            <pc:docMk/>
            <pc:sldMk cId="706727407" sldId="278"/>
            <ac:spMk id="3" creationId="{2FCAC9DE-65B7-8055-B6E8-CB9AEFE4E6B7}"/>
          </ac:spMkLst>
        </pc:spChg>
        <pc:spChg chg="add">
          <ac:chgData name="heather davies" userId="5f3fe59cb5a03f7b" providerId="LiveId" clId="{9ECC422D-7A20-40C4-952D-43250980E108}" dt="2026-01-31T15:03:12.053" v="336" actId="26606"/>
          <ac:spMkLst>
            <pc:docMk/>
            <pc:sldMk cId="706727407" sldId="278"/>
            <ac:spMk id="8" creationId="{3741B58E-3B65-4A01-A276-975AB2CF8A08}"/>
          </ac:spMkLst>
        </pc:spChg>
        <pc:spChg chg="add">
          <ac:chgData name="heather davies" userId="5f3fe59cb5a03f7b" providerId="LiveId" clId="{9ECC422D-7A20-40C4-952D-43250980E108}" dt="2026-01-31T15:03:12.053" v="336" actId="26606"/>
          <ac:spMkLst>
            <pc:docMk/>
            <pc:sldMk cId="706727407" sldId="278"/>
            <ac:spMk id="10" creationId="{7AAC67C3-831B-4AB1-A259-DFB839CAFAFC}"/>
          </ac:spMkLst>
        </pc:spChg>
        <pc:spChg chg="add">
          <ac:chgData name="heather davies" userId="5f3fe59cb5a03f7b" providerId="LiveId" clId="{9ECC422D-7A20-40C4-952D-43250980E108}" dt="2026-01-31T15:03:12.053" v="336" actId="26606"/>
          <ac:spMkLst>
            <pc:docMk/>
            <pc:sldMk cId="706727407" sldId="278"/>
            <ac:spMk id="12" creationId="{054B3F04-9EAC-45C0-B3CE-0387EEA10A0C}"/>
          </ac:spMkLst>
        </pc:spChg>
      </pc:sldChg>
      <pc:sldChg chg="addSp modSp mod setBg">
        <pc:chgData name="heather davies" userId="5f3fe59cb5a03f7b" providerId="LiveId" clId="{9ECC422D-7A20-40C4-952D-43250980E108}" dt="2026-01-31T15:03:21.882" v="337" actId="26606"/>
        <pc:sldMkLst>
          <pc:docMk/>
          <pc:sldMk cId="680880427" sldId="672"/>
        </pc:sldMkLst>
        <pc:spChg chg="mod">
          <ac:chgData name="heather davies" userId="5f3fe59cb5a03f7b" providerId="LiveId" clId="{9ECC422D-7A20-40C4-952D-43250980E108}" dt="2026-01-31T15:03:21.882" v="337" actId="26606"/>
          <ac:spMkLst>
            <pc:docMk/>
            <pc:sldMk cId="680880427" sldId="672"/>
            <ac:spMk id="2" creationId="{89D3AEF8-8E67-8347-4D4E-4198BC2F7D21}"/>
          </ac:spMkLst>
        </pc:spChg>
        <pc:spChg chg="mod">
          <ac:chgData name="heather davies" userId="5f3fe59cb5a03f7b" providerId="LiveId" clId="{9ECC422D-7A20-40C4-952D-43250980E108}" dt="2026-01-31T15:03:21.882" v="337" actId="26606"/>
          <ac:spMkLst>
            <pc:docMk/>
            <pc:sldMk cId="680880427" sldId="672"/>
            <ac:spMk id="3" creationId="{3CA73F2D-E2A7-7201-DB6F-6C3E3E674DFA}"/>
          </ac:spMkLst>
        </pc:spChg>
        <pc:spChg chg="add">
          <ac:chgData name="heather davies" userId="5f3fe59cb5a03f7b" providerId="LiveId" clId="{9ECC422D-7A20-40C4-952D-43250980E108}" dt="2026-01-31T15:03:21.882" v="337" actId="26606"/>
          <ac:spMkLst>
            <pc:docMk/>
            <pc:sldMk cId="680880427" sldId="672"/>
            <ac:spMk id="8" creationId="{3741B58E-3B65-4A01-A276-975AB2CF8A08}"/>
          </ac:spMkLst>
        </pc:spChg>
        <pc:spChg chg="add">
          <ac:chgData name="heather davies" userId="5f3fe59cb5a03f7b" providerId="LiveId" clId="{9ECC422D-7A20-40C4-952D-43250980E108}" dt="2026-01-31T15:03:21.882" v="337" actId="26606"/>
          <ac:spMkLst>
            <pc:docMk/>
            <pc:sldMk cId="680880427" sldId="672"/>
            <ac:spMk id="10" creationId="{7AAC67C3-831B-4AB1-A259-DFB839CAFAFC}"/>
          </ac:spMkLst>
        </pc:spChg>
        <pc:spChg chg="add">
          <ac:chgData name="heather davies" userId="5f3fe59cb5a03f7b" providerId="LiveId" clId="{9ECC422D-7A20-40C4-952D-43250980E108}" dt="2026-01-31T15:03:21.882" v="337" actId="26606"/>
          <ac:spMkLst>
            <pc:docMk/>
            <pc:sldMk cId="680880427" sldId="672"/>
            <ac:spMk id="12" creationId="{054B3F04-9EAC-45C0-B3CE-0387EEA10A0C}"/>
          </ac:spMkLst>
        </pc:spChg>
      </pc:sldChg>
      <pc:sldChg chg="addSp modSp mod setBg">
        <pc:chgData name="heather davies" userId="5f3fe59cb5a03f7b" providerId="LiveId" clId="{9ECC422D-7A20-40C4-952D-43250980E108}" dt="2026-01-31T15:04:49.333" v="347" actId="26606"/>
        <pc:sldMkLst>
          <pc:docMk/>
          <pc:sldMk cId="4147474054" sldId="673"/>
        </pc:sldMkLst>
        <pc:spChg chg="mod">
          <ac:chgData name="heather davies" userId="5f3fe59cb5a03f7b" providerId="LiveId" clId="{9ECC422D-7A20-40C4-952D-43250980E108}" dt="2026-01-31T15:04:49.333" v="347" actId="26606"/>
          <ac:spMkLst>
            <pc:docMk/>
            <pc:sldMk cId="4147474054" sldId="673"/>
            <ac:spMk id="2" creationId="{89D3AEF8-8E67-8347-4D4E-4198BC2F7D21}"/>
          </ac:spMkLst>
        </pc:spChg>
        <pc:spChg chg="mod">
          <ac:chgData name="heather davies" userId="5f3fe59cb5a03f7b" providerId="LiveId" clId="{9ECC422D-7A20-40C4-952D-43250980E108}" dt="2026-01-31T15:04:49.333" v="347" actId="26606"/>
          <ac:spMkLst>
            <pc:docMk/>
            <pc:sldMk cId="4147474054" sldId="673"/>
            <ac:spMk id="3" creationId="{3CA73F2D-E2A7-7201-DB6F-6C3E3E674DFA}"/>
          </ac:spMkLst>
        </pc:spChg>
        <pc:spChg chg="add">
          <ac:chgData name="heather davies" userId="5f3fe59cb5a03f7b" providerId="LiveId" clId="{9ECC422D-7A20-40C4-952D-43250980E108}" dt="2026-01-31T15:04:49.333" v="347" actId="26606"/>
          <ac:spMkLst>
            <pc:docMk/>
            <pc:sldMk cId="4147474054" sldId="673"/>
            <ac:spMk id="8" creationId="{3741B58E-3B65-4A01-A276-975AB2CF8A08}"/>
          </ac:spMkLst>
        </pc:spChg>
        <pc:spChg chg="add">
          <ac:chgData name="heather davies" userId="5f3fe59cb5a03f7b" providerId="LiveId" clId="{9ECC422D-7A20-40C4-952D-43250980E108}" dt="2026-01-31T15:04:49.333" v="347" actId="26606"/>
          <ac:spMkLst>
            <pc:docMk/>
            <pc:sldMk cId="4147474054" sldId="673"/>
            <ac:spMk id="10" creationId="{7AAC67C3-831B-4AB1-A259-DFB839CAFAFC}"/>
          </ac:spMkLst>
        </pc:spChg>
        <pc:spChg chg="add">
          <ac:chgData name="heather davies" userId="5f3fe59cb5a03f7b" providerId="LiveId" clId="{9ECC422D-7A20-40C4-952D-43250980E108}" dt="2026-01-31T15:04:49.333" v="347" actId="26606"/>
          <ac:spMkLst>
            <pc:docMk/>
            <pc:sldMk cId="4147474054" sldId="673"/>
            <ac:spMk id="12" creationId="{054B3F04-9EAC-45C0-B3CE-0387EEA10A0C}"/>
          </ac:spMkLst>
        </pc:spChg>
      </pc:sldChg>
      <pc:sldChg chg="delSp modSp delDesignElem">
        <pc:chgData name="heather davies" userId="5f3fe59cb5a03f7b" providerId="LiveId" clId="{9ECC422D-7A20-40C4-952D-43250980E108}" dt="2026-01-31T15:02:34.112" v="317"/>
        <pc:sldMkLst>
          <pc:docMk/>
          <pc:sldMk cId="1478289679" sldId="674"/>
        </pc:sldMkLst>
        <pc:spChg chg="mod">
          <ac:chgData name="heather davies" userId="5f3fe59cb5a03f7b" providerId="LiveId" clId="{9ECC422D-7A20-40C4-952D-43250980E108}" dt="2026-01-31T15:02:34.112" v="317"/>
          <ac:spMkLst>
            <pc:docMk/>
            <pc:sldMk cId="1478289679" sldId="674"/>
            <ac:spMk id="2" creationId="{F5DF5BF2-5809-2CBB-2E33-2C2B58372839}"/>
          </ac:spMkLst>
        </pc:spChg>
        <pc:spChg chg="del">
          <ac:chgData name="heather davies" userId="5f3fe59cb5a03f7b" providerId="LiveId" clId="{9ECC422D-7A20-40C4-952D-43250980E108}" dt="2026-01-31T15:02:34.112" v="317"/>
          <ac:spMkLst>
            <pc:docMk/>
            <pc:sldMk cId="1478289679" sldId="674"/>
            <ac:spMk id="10" creationId="{B50AB553-2A96-4A92-96F2-93548E096954}"/>
          </ac:spMkLst>
        </pc:spChg>
        <pc:graphicFrameChg chg="mod">
          <ac:chgData name="heather davies" userId="5f3fe59cb5a03f7b" providerId="LiveId" clId="{9ECC422D-7A20-40C4-952D-43250980E108}" dt="2026-01-31T15:02:34.112" v="317"/>
          <ac:graphicFrameMkLst>
            <pc:docMk/>
            <pc:sldMk cId="1478289679" sldId="674"/>
            <ac:graphicFrameMk id="5" creationId="{46F366EC-26D6-D216-9C07-75917E8A7892}"/>
          </ac:graphicFrameMkLst>
        </pc:graphicFrameChg>
      </pc:sldChg>
      <pc:sldChg chg="addSp delSp modSp mod setBg">
        <pc:chgData name="heather davies" userId="5f3fe59cb5a03f7b" providerId="LiveId" clId="{9ECC422D-7A20-40C4-952D-43250980E108}" dt="2026-01-31T15:04:04.707" v="342" actId="255"/>
        <pc:sldMkLst>
          <pc:docMk/>
          <pc:sldMk cId="1159186649" sldId="675"/>
        </pc:sldMkLst>
        <pc:spChg chg="mod">
          <ac:chgData name="heather davies" userId="5f3fe59cb5a03f7b" providerId="LiveId" clId="{9ECC422D-7A20-40C4-952D-43250980E108}" dt="2026-01-31T15:03:52.919" v="341" actId="26606"/>
          <ac:spMkLst>
            <pc:docMk/>
            <pc:sldMk cId="1159186649" sldId="675"/>
            <ac:spMk id="2" creationId="{2C388CDB-5B13-3069-9717-9E6FE3424D20}"/>
          </ac:spMkLst>
        </pc:spChg>
        <pc:spChg chg="mod">
          <ac:chgData name="heather davies" userId="5f3fe59cb5a03f7b" providerId="LiveId" clId="{9ECC422D-7A20-40C4-952D-43250980E108}" dt="2026-01-31T15:04:04.707" v="342" actId="255"/>
          <ac:spMkLst>
            <pc:docMk/>
            <pc:sldMk cId="1159186649" sldId="675"/>
            <ac:spMk id="3" creationId="{D887EA41-143F-64D0-3904-650A3AADBE66}"/>
          </ac:spMkLst>
        </pc:spChg>
        <pc:spChg chg="add del">
          <ac:chgData name="heather davies" userId="5f3fe59cb5a03f7b" providerId="LiveId" clId="{9ECC422D-7A20-40C4-952D-43250980E108}" dt="2026-01-31T15:03:52.902" v="340" actId="26606"/>
          <ac:spMkLst>
            <pc:docMk/>
            <pc:sldMk cId="1159186649" sldId="675"/>
            <ac:spMk id="8" creationId="{C843AFC8-D8D0-4784-B08C-6324FA88E6DD}"/>
          </ac:spMkLst>
        </pc:spChg>
        <pc:spChg chg="add del">
          <ac:chgData name="heather davies" userId="5f3fe59cb5a03f7b" providerId="LiveId" clId="{9ECC422D-7A20-40C4-952D-43250980E108}" dt="2026-01-31T15:03:52.902" v="340" actId="26606"/>
          <ac:spMkLst>
            <pc:docMk/>
            <pc:sldMk cId="1159186649" sldId="675"/>
            <ac:spMk id="10" creationId="{854B1A56-8AFB-4D4F-8D98-1E832D6FFE67}"/>
          </ac:spMkLst>
        </pc:spChg>
        <pc:spChg chg="add del">
          <ac:chgData name="heather davies" userId="5f3fe59cb5a03f7b" providerId="LiveId" clId="{9ECC422D-7A20-40C4-952D-43250980E108}" dt="2026-01-31T15:03:52.902" v="340" actId="26606"/>
          <ac:spMkLst>
            <pc:docMk/>
            <pc:sldMk cId="1159186649" sldId="675"/>
            <ac:spMk id="12" creationId="{F8E828FC-05B4-4BA4-92D3-3DF79D42D88E}"/>
          </ac:spMkLst>
        </pc:spChg>
        <pc:spChg chg="add">
          <ac:chgData name="heather davies" userId="5f3fe59cb5a03f7b" providerId="LiveId" clId="{9ECC422D-7A20-40C4-952D-43250980E108}" dt="2026-01-31T15:03:52.919" v="341" actId="26606"/>
          <ac:spMkLst>
            <pc:docMk/>
            <pc:sldMk cId="1159186649" sldId="675"/>
            <ac:spMk id="14" creationId="{3741B58E-3B65-4A01-A276-975AB2CF8A08}"/>
          </ac:spMkLst>
        </pc:spChg>
        <pc:spChg chg="add">
          <ac:chgData name="heather davies" userId="5f3fe59cb5a03f7b" providerId="LiveId" clId="{9ECC422D-7A20-40C4-952D-43250980E108}" dt="2026-01-31T15:03:52.919" v="341" actId="26606"/>
          <ac:spMkLst>
            <pc:docMk/>
            <pc:sldMk cId="1159186649" sldId="675"/>
            <ac:spMk id="15" creationId="{7AAC67C3-831B-4AB1-A259-DFB839CAFAFC}"/>
          </ac:spMkLst>
        </pc:spChg>
        <pc:spChg chg="add">
          <ac:chgData name="heather davies" userId="5f3fe59cb5a03f7b" providerId="LiveId" clId="{9ECC422D-7A20-40C4-952D-43250980E108}" dt="2026-01-31T15:03:52.919" v="341" actId="26606"/>
          <ac:spMkLst>
            <pc:docMk/>
            <pc:sldMk cId="1159186649" sldId="675"/>
            <ac:spMk id="16" creationId="{054B3F04-9EAC-45C0-B3CE-0387EEA10A0C}"/>
          </ac:spMkLst>
        </pc:spChg>
      </pc:sldChg>
      <pc:sldChg chg="modSp mod">
        <pc:chgData name="heather davies" userId="5f3fe59cb5a03f7b" providerId="LiveId" clId="{9ECC422D-7A20-40C4-952D-43250980E108}" dt="2026-01-31T15:02:34.112" v="317"/>
        <pc:sldMkLst>
          <pc:docMk/>
          <pc:sldMk cId="2141660162" sldId="676"/>
        </pc:sldMkLst>
        <pc:spChg chg="mod">
          <ac:chgData name="heather davies" userId="5f3fe59cb5a03f7b" providerId="LiveId" clId="{9ECC422D-7A20-40C4-952D-43250980E108}" dt="2026-01-31T15:02:34.112" v="317"/>
          <ac:spMkLst>
            <pc:docMk/>
            <pc:sldMk cId="2141660162" sldId="676"/>
            <ac:spMk id="2" creationId="{01833281-B8B9-6808-3465-B794E1C39560}"/>
          </ac:spMkLst>
        </pc:spChg>
        <pc:picChg chg="mod">
          <ac:chgData name="heather davies" userId="5f3fe59cb5a03f7b" providerId="LiveId" clId="{9ECC422D-7A20-40C4-952D-43250980E108}" dt="2026-01-31T15:02:34.112" v="317"/>
          <ac:picMkLst>
            <pc:docMk/>
            <pc:sldMk cId="2141660162" sldId="676"/>
            <ac:picMk id="4" creationId="{CE35ECEA-3F7A-9CBA-337D-68606AAE993E}"/>
          </ac:picMkLst>
        </pc:picChg>
      </pc:sldChg>
      <pc:sldChg chg="modSp">
        <pc:chgData name="heather davies" userId="5f3fe59cb5a03f7b" providerId="LiveId" clId="{9ECC422D-7A20-40C4-952D-43250980E108}" dt="2026-01-31T15:02:34.112" v="317"/>
        <pc:sldMkLst>
          <pc:docMk/>
          <pc:sldMk cId="3586764892" sldId="677"/>
        </pc:sldMkLst>
        <pc:spChg chg="mod">
          <ac:chgData name="heather davies" userId="5f3fe59cb5a03f7b" providerId="LiveId" clId="{9ECC422D-7A20-40C4-952D-43250980E108}" dt="2026-01-31T15:02:34.112" v="317"/>
          <ac:spMkLst>
            <pc:docMk/>
            <pc:sldMk cId="3586764892" sldId="677"/>
            <ac:spMk id="2" creationId="{344DD685-A968-E19E-6301-1A31150C55E7}"/>
          </ac:spMkLst>
        </pc:spChg>
        <pc:picChg chg="mod">
          <ac:chgData name="heather davies" userId="5f3fe59cb5a03f7b" providerId="LiveId" clId="{9ECC422D-7A20-40C4-952D-43250980E108}" dt="2026-01-31T15:02:34.112" v="317"/>
          <ac:picMkLst>
            <pc:docMk/>
            <pc:sldMk cId="3586764892" sldId="677"/>
            <ac:picMk id="4" creationId="{41ABCF7E-9DAF-8723-631D-1DADA2983348}"/>
          </ac:picMkLst>
        </pc:picChg>
      </pc:sldChg>
      <pc:sldChg chg="addSp modSp mod setBg">
        <pc:chgData name="heather davies" userId="5f3fe59cb5a03f7b" providerId="LiveId" clId="{9ECC422D-7A20-40C4-952D-43250980E108}" dt="2026-01-31T15:04:21.635" v="343" actId="26606"/>
        <pc:sldMkLst>
          <pc:docMk/>
          <pc:sldMk cId="2317788607" sldId="678"/>
        </pc:sldMkLst>
        <pc:spChg chg="mod">
          <ac:chgData name="heather davies" userId="5f3fe59cb5a03f7b" providerId="LiveId" clId="{9ECC422D-7A20-40C4-952D-43250980E108}" dt="2026-01-31T15:04:21.635" v="343" actId="26606"/>
          <ac:spMkLst>
            <pc:docMk/>
            <pc:sldMk cId="2317788607" sldId="678"/>
            <ac:spMk id="2" creationId="{45B8684F-3E4B-3926-EE3B-CDC3761A3336}"/>
          </ac:spMkLst>
        </pc:spChg>
        <pc:spChg chg="mod">
          <ac:chgData name="heather davies" userId="5f3fe59cb5a03f7b" providerId="LiveId" clId="{9ECC422D-7A20-40C4-952D-43250980E108}" dt="2026-01-31T15:04:21.635" v="343" actId="26606"/>
          <ac:spMkLst>
            <pc:docMk/>
            <pc:sldMk cId="2317788607" sldId="678"/>
            <ac:spMk id="3" creationId="{75D00CD1-3E4F-0DF1-6B9E-7607770EFF3A}"/>
          </ac:spMkLst>
        </pc:spChg>
        <pc:spChg chg="add">
          <ac:chgData name="heather davies" userId="5f3fe59cb5a03f7b" providerId="LiveId" clId="{9ECC422D-7A20-40C4-952D-43250980E108}" dt="2026-01-31T15:04:21.635" v="343" actId="26606"/>
          <ac:spMkLst>
            <pc:docMk/>
            <pc:sldMk cId="2317788607" sldId="678"/>
            <ac:spMk id="8" creationId="{C843AFC8-D8D0-4784-B08C-6324FA88E6DD}"/>
          </ac:spMkLst>
        </pc:spChg>
        <pc:spChg chg="add">
          <ac:chgData name="heather davies" userId="5f3fe59cb5a03f7b" providerId="LiveId" clId="{9ECC422D-7A20-40C4-952D-43250980E108}" dt="2026-01-31T15:04:21.635" v="343" actId="26606"/>
          <ac:spMkLst>
            <pc:docMk/>
            <pc:sldMk cId="2317788607" sldId="678"/>
            <ac:spMk id="10" creationId="{854B1A56-8AFB-4D4F-8D98-1E832D6FFE67}"/>
          </ac:spMkLst>
        </pc:spChg>
        <pc:spChg chg="add">
          <ac:chgData name="heather davies" userId="5f3fe59cb5a03f7b" providerId="LiveId" clId="{9ECC422D-7A20-40C4-952D-43250980E108}" dt="2026-01-31T15:04:21.635" v="343" actId="26606"/>
          <ac:spMkLst>
            <pc:docMk/>
            <pc:sldMk cId="2317788607" sldId="678"/>
            <ac:spMk id="12" creationId="{F8E828FC-05B4-4BA4-92D3-3DF79D42D88E}"/>
          </ac:spMkLst>
        </pc:spChg>
      </pc:sldChg>
      <pc:sldChg chg="del">
        <pc:chgData name="heather davies" userId="5f3fe59cb5a03f7b" providerId="LiveId" clId="{9ECC422D-7A20-40C4-952D-43250980E108}" dt="2026-01-31T13:38:20.493" v="229" actId="2696"/>
        <pc:sldMkLst>
          <pc:docMk/>
          <pc:sldMk cId="1410230765" sldId="679"/>
        </pc:sldMkLst>
      </pc:sldChg>
      <pc:sldChg chg="addSp modSp mod setBg">
        <pc:chgData name="heather davies" userId="5f3fe59cb5a03f7b" providerId="LiveId" clId="{9ECC422D-7A20-40C4-952D-43250980E108}" dt="2026-01-31T15:04:38.585" v="346" actId="26606"/>
        <pc:sldMkLst>
          <pc:docMk/>
          <pc:sldMk cId="1682517689" sldId="680"/>
        </pc:sldMkLst>
        <pc:spChg chg="mod">
          <ac:chgData name="heather davies" userId="5f3fe59cb5a03f7b" providerId="LiveId" clId="{9ECC422D-7A20-40C4-952D-43250980E108}" dt="2026-01-31T15:04:38.585" v="346" actId="26606"/>
          <ac:spMkLst>
            <pc:docMk/>
            <pc:sldMk cId="1682517689" sldId="680"/>
            <ac:spMk id="2" creationId="{3DF9D769-9FE5-F565-593A-B13C0786F254}"/>
          </ac:spMkLst>
        </pc:spChg>
        <pc:spChg chg="mod">
          <ac:chgData name="heather davies" userId="5f3fe59cb5a03f7b" providerId="LiveId" clId="{9ECC422D-7A20-40C4-952D-43250980E108}" dt="2026-01-31T15:04:38.585" v="346" actId="26606"/>
          <ac:spMkLst>
            <pc:docMk/>
            <pc:sldMk cId="1682517689" sldId="680"/>
            <ac:spMk id="3" creationId="{03DE1965-AA28-663F-11F8-89BAC33CA7FB}"/>
          </ac:spMkLst>
        </pc:spChg>
        <pc:spChg chg="add">
          <ac:chgData name="heather davies" userId="5f3fe59cb5a03f7b" providerId="LiveId" clId="{9ECC422D-7A20-40C4-952D-43250980E108}" dt="2026-01-31T15:04:38.585" v="346" actId="26606"/>
          <ac:spMkLst>
            <pc:docMk/>
            <pc:sldMk cId="1682517689" sldId="680"/>
            <ac:spMk id="8" creationId="{3741B58E-3B65-4A01-A276-975AB2CF8A08}"/>
          </ac:spMkLst>
        </pc:spChg>
        <pc:spChg chg="add">
          <ac:chgData name="heather davies" userId="5f3fe59cb5a03f7b" providerId="LiveId" clId="{9ECC422D-7A20-40C4-952D-43250980E108}" dt="2026-01-31T15:04:38.585" v="346" actId="26606"/>
          <ac:spMkLst>
            <pc:docMk/>
            <pc:sldMk cId="1682517689" sldId="680"/>
            <ac:spMk id="10" creationId="{7AAC67C3-831B-4AB1-A259-DFB839CAFAFC}"/>
          </ac:spMkLst>
        </pc:spChg>
        <pc:spChg chg="add">
          <ac:chgData name="heather davies" userId="5f3fe59cb5a03f7b" providerId="LiveId" clId="{9ECC422D-7A20-40C4-952D-43250980E108}" dt="2026-01-31T15:04:38.585" v="346" actId="26606"/>
          <ac:spMkLst>
            <pc:docMk/>
            <pc:sldMk cId="1682517689" sldId="680"/>
            <ac:spMk id="12" creationId="{054B3F04-9EAC-45C0-B3CE-0387EEA10A0C}"/>
          </ac:spMkLst>
        </pc:spChg>
      </pc:sldChg>
      <pc:sldChg chg="addSp modSp mod setBg">
        <pc:chgData name="heather davies" userId="5f3fe59cb5a03f7b" providerId="LiveId" clId="{9ECC422D-7A20-40C4-952D-43250980E108}" dt="2026-01-31T15:05:08.643" v="350" actId="26606"/>
        <pc:sldMkLst>
          <pc:docMk/>
          <pc:sldMk cId="476114907" sldId="681"/>
        </pc:sldMkLst>
        <pc:spChg chg="mod">
          <ac:chgData name="heather davies" userId="5f3fe59cb5a03f7b" providerId="LiveId" clId="{9ECC422D-7A20-40C4-952D-43250980E108}" dt="2026-01-31T15:05:08.643" v="350" actId="26606"/>
          <ac:spMkLst>
            <pc:docMk/>
            <pc:sldMk cId="476114907" sldId="681"/>
            <ac:spMk id="2" creationId="{D246E65F-B127-303E-7D7D-3597636C06E7}"/>
          </ac:spMkLst>
        </pc:spChg>
        <pc:spChg chg="mod">
          <ac:chgData name="heather davies" userId="5f3fe59cb5a03f7b" providerId="LiveId" clId="{9ECC422D-7A20-40C4-952D-43250980E108}" dt="2026-01-31T15:05:08.643" v="350" actId="26606"/>
          <ac:spMkLst>
            <pc:docMk/>
            <pc:sldMk cId="476114907" sldId="681"/>
            <ac:spMk id="3" creationId="{07F959F0-2438-8549-6878-58E340AD7989}"/>
          </ac:spMkLst>
        </pc:spChg>
        <pc:spChg chg="add">
          <ac:chgData name="heather davies" userId="5f3fe59cb5a03f7b" providerId="LiveId" clId="{9ECC422D-7A20-40C4-952D-43250980E108}" dt="2026-01-31T15:05:08.643" v="350" actId="26606"/>
          <ac:spMkLst>
            <pc:docMk/>
            <pc:sldMk cId="476114907" sldId="681"/>
            <ac:spMk id="8" creationId="{3741B58E-3B65-4A01-A276-975AB2CF8A08}"/>
          </ac:spMkLst>
        </pc:spChg>
        <pc:spChg chg="add">
          <ac:chgData name="heather davies" userId="5f3fe59cb5a03f7b" providerId="LiveId" clId="{9ECC422D-7A20-40C4-952D-43250980E108}" dt="2026-01-31T15:05:08.643" v="350" actId="26606"/>
          <ac:spMkLst>
            <pc:docMk/>
            <pc:sldMk cId="476114907" sldId="681"/>
            <ac:spMk id="10" creationId="{7AAC67C3-831B-4AB1-A259-DFB839CAFAFC}"/>
          </ac:spMkLst>
        </pc:spChg>
        <pc:spChg chg="add">
          <ac:chgData name="heather davies" userId="5f3fe59cb5a03f7b" providerId="LiveId" clId="{9ECC422D-7A20-40C4-952D-43250980E108}" dt="2026-01-31T15:05:08.643" v="350" actId="26606"/>
          <ac:spMkLst>
            <pc:docMk/>
            <pc:sldMk cId="476114907" sldId="681"/>
            <ac:spMk id="12" creationId="{054B3F04-9EAC-45C0-B3CE-0387EEA10A0C}"/>
          </ac:spMkLst>
        </pc:spChg>
      </pc:sldChg>
      <pc:sldChg chg="modSp mod ord">
        <pc:chgData name="heather davies" userId="5f3fe59cb5a03f7b" providerId="LiveId" clId="{9ECC422D-7A20-40C4-952D-43250980E108}" dt="2026-01-31T15:02:34.112" v="317"/>
        <pc:sldMkLst>
          <pc:docMk/>
          <pc:sldMk cId="4186394645" sldId="682"/>
        </pc:sldMkLst>
        <pc:spChg chg="mod">
          <ac:chgData name="heather davies" userId="5f3fe59cb5a03f7b" providerId="LiveId" clId="{9ECC422D-7A20-40C4-952D-43250980E108}" dt="2026-01-31T15:02:34.112" v="317"/>
          <ac:spMkLst>
            <pc:docMk/>
            <pc:sldMk cId="4186394645" sldId="682"/>
            <ac:spMk id="2" creationId="{5256FE2F-4970-F7AA-0EFE-C8FB6434C486}"/>
          </ac:spMkLst>
        </pc:spChg>
        <pc:picChg chg="mod">
          <ac:chgData name="heather davies" userId="5f3fe59cb5a03f7b" providerId="LiveId" clId="{9ECC422D-7A20-40C4-952D-43250980E108}" dt="2026-01-31T13:33:48.357" v="129" actId="14100"/>
          <ac:picMkLst>
            <pc:docMk/>
            <pc:sldMk cId="4186394645" sldId="682"/>
            <ac:picMk id="4" creationId="{2F9DCF7C-BBBD-4F71-28C4-18E716E05BAF}"/>
          </ac:picMkLst>
        </pc:picChg>
      </pc:sldChg>
      <pc:sldChg chg="addSp modSp mod ord setBg">
        <pc:chgData name="heather davies" userId="5f3fe59cb5a03f7b" providerId="LiveId" clId="{9ECC422D-7A20-40C4-952D-43250980E108}" dt="2026-01-31T15:05:20.262" v="351" actId="26606"/>
        <pc:sldMkLst>
          <pc:docMk/>
          <pc:sldMk cId="1616403451" sldId="683"/>
        </pc:sldMkLst>
        <pc:spChg chg="mod">
          <ac:chgData name="heather davies" userId="5f3fe59cb5a03f7b" providerId="LiveId" clId="{9ECC422D-7A20-40C4-952D-43250980E108}" dt="2026-01-31T15:05:20.262" v="351" actId="26606"/>
          <ac:spMkLst>
            <pc:docMk/>
            <pc:sldMk cId="1616403451" sldId="683"/>
            <ac:spMk id="2" creationId="{9FEE7242-C11A-7A90-CFB3-18D7324F5104}"/>
          </ac:spMkLst>
        </pc:spChg>
        <pc:spChg chg="mod">
          <ac:chgData name="heather davies" userId="5f3fe59cb5a03f7b" providerId="LiveId" clId="{9ECC422D-7A20-40C4-952D-43250980E108}" dt="2026-01-31T15:05:20.262" v="351" actId="26606"/>
          <ac:spMkLst>
            <pc:docMk/>
            <pc:sldMk cId="1616403451" sldId="683"/>
            <ac:spMk id="3" creationId="{D4B8D6DD-BF33-E8C8-9F58-95845A8AEFDA}"/>
          </ac:spMkLst>
        </pc:spChg>
        <pc:spChg chg="add">
          <ac:chgData name="heather davies" userId="5f3fe59cb5a03f7b" providerId="LiveId" clId="{9ECC422D-7A20-40C4-952D-43250980E108}" dt="2026-01-31T15:05:20.262" v="351" actId="26606"/>
          <ac:spMkLst>
            <pc:docMk/>
            <pc:sldMk cId="1616403451" sldId="683"/>
            <ac:spMk id="8" creationId="{3741B58E-3B65-4A01-A276-975AB2CF8A08}"/>
          </ac:spMkLst>
        </pc:spChg>
        <pc:spChg chg="add">
          <ac:chgData name="heather davies" userId="5f3fe59cb5a03f7b" providerId="LiveId" clId="{9ECC422D-7A20-40C4-952D-43250980E108}" dt="2026-01-31T15:05:20.262" v="351" actId="26606"/>
          <ac:spMkLst>
            <pc:docMk/>
            <pc:sldMk cId="1616403451" sldId="683"/>
            <ac:spMk id="10" creationId="{7AAC67C3-831B-4AB1-A259-DFB839CAFAFC}"/>
          </ac:spMkLst>
        </pc:spChg>
        <pc:spChg chg="add">
          <ac:chgData name="heather davies" userId="5f3fe59cb5a03f7b" providerId="LiveId" clId="{9ECC422D-7A20-40C4-952D-43250980E108}" dt="2026-01-31T15:05:20.262" v="351" actId="26606"/>
          <ac:spMkLst>
            <pc:docMk/>
            <pc:sldMk cId="1616403451" sldId="683"/>
            <ac:spMk id="12" creationId="{054B3F04-9EAC-45C0-B3CE-0387EEA10A0C}"/>
          </ac:spMkLst>
        </pc:spChg>
      </pc:sldChg>
      <pc:sldChg chg="addSp modSp mod ord setBg">
        <pc:chgData name="heather davies" userId="5f3fe59cb5a03f7b" providerId="LiveId" clId="{9ECC422D-7A20-40C4-952D-43250980E108}" dt="2026-01-31T15:06:32.073" v="361" actId="255"/>
        <pc:sldMkLst>
          <pc:docMk/>
          <pc:sldMk cId="3329615323" sldId="684"/>
        </pc:sldMkLst>
        <pc:spChg chg="mod">
          <ac:chgData name="heather davies" userId="5f3fe59cb5a03f7b" providerId="LiveId" clId="{9ECC422D-7A20-40C4-952D-43250980E108}" dt="2026-01-31T15:06:21.731" v="360" actId="26606"/>
          <ac:spMkLst>
            <pc:docMk/>
            <pc:sldMk cId="3329615323" sldId="684"/>
            <ac:spMk id="2" creationId="{08CB8823-E3CE-C2DB-1016-EE7926BC2BF5}"/>
          </ac:spMkLst>
        </pc:spChg>
        <pc:spChg chg="mod">
          <ac:chgData name="heather davies" userId="5f3fe59cb5a03f7b" providerId="LiveId" clId="{9ECC422D-7A20-40C4-952D-43250980E108}" dt="2026-01-31T15:06:32.073" v="361" actId="255"/>
          <ac:spMkLst>
            <pc:docMk/>
            <pc:sldMk cId="3329615323" sldId="684"/>
            <ac:spMk id="6" creationId="{721C9786-07AA-59B7-1CEE-20C6A58F946A}"/>
          </ac:spMkLst>
        </pc:spChg>
        <pc:spChg chg="add">
          <ac:chgData name="heather davies" userId="5f3fe59cb5a03f7b" providerId="LiveId" clId="{9ECC422D-7A20-40C4-952D-43250980E108}" dt="2026-01-31T15:06:21.731" v="360" actId="26606"/>
          <ac:spMkLst>
            <pc:docMk/>
            <pc:sldMk cId="3329615323" sldId="684"/>
            <ac:spMk id="11" creationId="{284B70D5-875B-433D-BDBD-1522A85D6C1D}"/>
          </ac:spMkLst>
        </pc:spChg>
        <pc:spChg chg="add">
          <ac:chgData name="heather davies" userId="5f3fe59cb5a03f7b" providerId="LiveId" clId="{9ECC422D-7A20-40C4-952D-43250980E108}" dt="2026-01-31T15:06:21.731" v="360" actId="26606"/>
          <ac:spMkLst>
            <pc:docMk/>
            <pc:sldMk cId="3329615323" sldId="684"/>
            <ac:spMk id="15" creationId="{1E299956-A9E7-4FC1-A0B1-D590CA9730E8}"/>
          </ac:spMkLst>
        </pc:spChg>
        <pc:spChg chg="add">
          <ac:chgData name="heather davies" userId="5f3fe59cb5a03f7b" providerId="LiveId" clId="{9ECC422D-7A20-40C4-952D-43250980E108}" dt="2026-01-31T15:06:21.731" v="360" actId="26606"/>
          <ac:spMkLst>
            <pc:docMk/>
            <pc:sldMk cId="3329615323" sldId="684"/>
            <ac:spMk id="17" creationId="{17FC539C-B783-4B03-9F9E-D13430F3F64F}"/>
          </ac:spMkLst>
        </pc:spChg>
        <pc:picChg chg="mod">
          <ac:chgData name="heather davies" userId="5f3fe59cb5a03f7b" providerId="LiveId" clId="{9ECC422D-7A20-40C4-952D-43250980E108}" dt="2026-01-31T15:06:21.731" v="360" actId="26606"/>
          <ac:picMkLst>
            <pc:docMk/>
            <pc:sldMk cId="3329615323" sldId="684"/>
            <ac:picMk id="4" creationId="{B93D0D04-F55C-5C0C-BCAC-F8C544B0948A}"/>
          </ac:picMkLst>
        </pc:picChg>
        <pc:cxnChg chg="add">
          <ac:chgData name="heather davies" userId="5f3fe59cb5a03f7b" providerId="LiveId" clId="{9ECC422D-7A20-40C4-952D-43250980E108}" dt="2026-01-31T15:06:21.731" v="360" actId="26606"/>
          <ac:cxnSpMkLst>
            <pc:docMk/>
            <pc:sldMk cId="3329615323" sldId="684"/>
            <ac:cxnSpMk id="13" creationId="{C947DF4A-614C-4B4C-8B80-E5B9D8E8CFED}"/>
          </ac:cxnSpMkLst>
        </pc:cxnChg>
      </pc:sldChg>
      <pc:sldChg chg="addSp delSp modSp mod ord setBg">
        <pc:chgData name="heather davies" userId="5f3fe59cb5a03f7b" providerId="LiveId" clId="{9ECC422D-7A20-40C4-952D-43250980E108}" dt="2026-01-31T15:09:23.355" v="386" actId="26606"/>
        <pc:sldMkLst>
          <pc:docMk/>
          <pc:sldMk cId="2855617410" sldId="685"/>
        </pc:sldMkLst>
        <pc:spChg chg="mod">
          <ac:chgData name="heather davies" userId="5f3fe59cb5a03f7b" providerId="LiveId" clId="{9ECC422D-7A20-40C4-952D-43250980E108}" dt="2026-01-31T15:09:23.355" v="386" actId="26606"/>
          <ac:spMkLst>
            <pc:docMk/>
            <pc:sldMk cId="2855617410" sldId="685"/>
            <ac:spMk id="2" creationId="{3731D165-E2E0-9076-C310-466841413838}"/>
          </ac:spMkLst>
        </pc:spChg>
        <pc:spChg chg="add del mod">
          <ac:chgData name="heather davies" userId="5f3fe59cb5a03f7b" providerId="LiveId" clId="{9ECC422D-7A20-40C4-952D-43250980E108}" dt="2026-01-31T15:09:23.355" v="386" actId="26606"/>
          <ac:spMkLst>
            <pc:docMk/>
            <pc:sldMk cId="2855617410" sldId="685"/>
            <ac:spMk id="3" creationId="{3F04F50F-F1C1-862D-6379-C218A3343EE5}"/>
          </ac:spMkLst>
        </pc:spChg>
        <pc:spChg chg="add del">
          <ac:chgData name="heather davies" userId="5f3fe59cb5a03f7b" providerId="LiveId" clId="{9ECC422D-7A20-40C4-952D-43250980E108}" dt="2026-01-31T15:09:23.323" v="385" actId="26606"/>
          <ac:spMkLst>
            <pc:docMk/>
            <pc:sldMk cId="2855617410" sldId="685"/>
            <ac:spMk id="9" creationId="{FB5993E2-C02B-4335-ABA5-D8EC465551E3}"/>
          </ac:spMkLst>
        </pc:spChg>
        <pc:spChg chg="add del">
          <ac:chgData name="heather davies" userId="5f3fe59cb5a03f7b" providerId="LiveId" clId="{9ECC422D-7A20-40C4-952D-43250980E108}" dt="2026-01-31T15:09:23.323" v="385" actId="26606"/>
          <ac:spMkLst>
            <pc:docMk/>
            <pc:sldMk cId="2855617410" sldId="685"/>
            <ac:spMk id="11" creationId="{C0B801A2-5622-4BE8-9AD2-C337A2CD0022}"/>
          </ac:spMkLst>
        </pc:spChg>
        <pc:spChg chg="add del">
          <ac:chgData name="heather davies" userId="5f3fe59cb5a03f7b" providerId="LiveId" clId="{9ECC422D-7A20-40C4-952D-43250980E108}" dt="2026-01-31T15:09:23.323" v="385" actId="26606"/>
          <ac:spMkLst>
            <pc:docMk/>
            <pc:sldMk cId="2855617410" sldId="685"/>
            <ac:spMk id="13" creationId="{B7AF614F-5BC3-4086-99F5-B87C5847A071}"/>
          </ac:spMkLst>
        </pc:spChg>
        <pc:spChg chg="add">
          <ac:chgData name="heather davies" userId="5f3fe59cb5a03f7b" providerId="LiveId" clId="{9ECC422D-7A20-40C4-952D-43250980E108}" dt="2026-01-31T15:09:23.355" v="386" actId="26606"/>
          <ac:spMkLst>
            <pc:docMk/>
            <pc:sldMk cId="2855617410" sldId="685"/>
            <ac:spMk id="15" creationId="{FB5993E2-C02B-4335-ABA5-D8EC465551E3}"/>
          </ac:spMkLst>
        </pc:spChg>
        <pc:spChg chg="add">
          <ac:chgData name="heather davies" userId="5f3fe59cb5a03f7b" providerId="LiveId" clId="{9ECC422D-7A20-40C4-952D-43250980E108}" dt="2026-01-31T15:09:23.355" v="386" actId="26606"/>
          <ac:spMkLst>
            <pc:docMk/>
            <pc:sldMk cId="2855617410" sldId="685"/>
            <ac:spMk id="16" creationId="{C0B801A2-5622-4BE8-9AD2-C337A2CD0022}"/>
          </ac:spMkLst>
        </pc:spChg>
        <pc:spChg chg="add">
          <ac:chgData name="heather davies" userId="5f3fe59cb5a03f7b" providerId="LiveId" clId="{9ECC422D-7A20-40C4-952D-43250980E108}" dt="2026-01-31T15:09:23.355" v="386" actId="26606"/>
          <ac:spMkLst>
            <pc:docMk/>
            <pc:sldMk cId="2855617410" sldId="685"/>
            <ac:spMk id="17" creationId="{B7AF614F-5BC3-4086-99F5-B87C5847A071}"/>
          </ac:spMkLst>
        </pc:spChg>
        <pc:graphicFrameChg chg="add del">
          <ac:chgData name="heather davies" userId="5f3fe59cb5a03f7b" providerId="LiveId" clId="{9ECC422D-7A20-40C4-952D-43250980E108}" dt="2026-01-31T15:09:23.323" v="385" actId="26606"/>
          <ac:graphicFrameMkLst>
            <pc:docMk/>
            <pc:sldMk cId="2855617410" sldId="685"/>
            <ac:graphicFrameMk id="5" creationId="{A4CF526C-09DA-F890-FD74-B75B40DE5BD4}"/>
          </ac:graphicFrameMkLst>
        </pc:graphicFrameChg>
        <pc:graphicFrameChg chg="add">
          <ac:chgData name="heather davies" userId="5f3fe59cb5a03f7b" providerId="LiveId" clId="{9ECC422D-7A20-40C4-952D-43250980E108}" dt="2026-01-31T15:09:23.355" v="386" actId="26606"/>
          <ac:graphicFrameMkLst>
            <pc:docMk/>
            <pc:sldMk cId="2855617410" sldId="685"/>
            <ac:graphicFrameMk id="18" creationId="{8091B16C-D459-4F07-23C0-67BFEE115E2A}"/>
          </ac:graphicFrameMkLst>
        </pc:graphicFrameChg>
      </pc:sldChg>
      <pc:sldChg chg="addSp modSp new mod setBg addAnim">
        <pc:chgData name="heather davies" userId="5f3fe59cb5a03f7b" providerId="LiveId" clId="{9ECC422D-7A20-40C4-952D-43250980E108}" dt="2026-01-31T15:04:30.870" v="345"/>
        <pc:sldMkLst>
          <pc:docMk/>
          <pc:sldMk cId="3981312806" sldId="686"/>
        </pc:sldMkLst>
        <pc:spChg chg="mod">
          <ac:chgData name="heather davies" userId="5f3fe59cb5a03f7b" providerId="LiveId" clId="{9ECC422D-7A20-40C4-952D-43250980E108}" dt="2026-01-31T15:04:30.854" v="344" actId="26606"/>
          <ac:spMkLst>
            <pc:docMk/>
            <pc:sldMk cId="3981312806" sldId="686"/>
            <ac:spMk id="2" creationId="{196AC8D3-96F6-0699-A22A-C259369005A9}"/>
          </ac:spMkLst>
        </pc:spChg>
        <pc:spChg chg="mod">
          <ac:chgData name="heather davies" userId="5f3fe59cb5a03f7b" providerId="LiveId" clId="{9ECC422D-7A20-40C4-952D-43250980E108}" dt="2026-01-31T15:04:30.854" v="344" actId="26606"/>
          <ac:spMkLst>
            <pc:docMk/>
            <pc:sldMk cId="3981312806" sldId="686"/>
            <ac:spMk id="3" creationId="{59D707BC-4200-ABCA-FB6C-E0B77F58DE3E}"/>
          </ac:spMkLst>
        </pc:spChg>
        <pc:spChg chg="add">
          <ac:chgData name="heather davies" userId="5f3fe59cb5a03f7b" providerId="LiveId" clId="{9ECC422D-7A20-40C4-952D-43250980E108}" dt="2026-01-31T15:04:30.854" v="344" actId="26606"/>
          <ac:spMkLst>
            <pc:docMk/>
            <pc:sldMk cId="3981312806" sldId="686"/>
            <ac:spMk id="8" creationId="{C843AFC8-D8D0-4784-B08C-6324FA88E6DD}"/>
          </ac:spMkLst>
        </pc:spChg>
        <pc:spChg chg="add">
          <ac:chgData name="heather davies" userId="5f3fe59cb5a03f7b" providerId="LiveId" clId="{9ECC422D-7A20-40C4-952D-43250980E108}" dt="2026-01-31T15:04:30.854" v="344" actId="26606"/>
          <ac:spMkLst>
            <pc:docMk/>
            <pc:sldMk cId="3981312806" sldId="686"/>
            <ac:spMk id="10" creationId="{854B1A56-8AFB-4D4F-8D98-1E832D6FFE67}"/>
          </ac:spMkLst>
        </pc:spChg>
        <pc:spChg chg="add">
          <ac:chgData name="heather davies" userId="5f3fe59cb5a03f7b" providerId="LiveId" clId="{9ECC422D-7A20-40C4-952D-43250980E108}" dt="2026-01-31T15:04:30.854" v="344" actId="26606"/>
          <ac:spMkLst>
            <pc:docMk/>
            <pc:sldMk cId="3981312806" sldId="686"/>
            <ac:spMk id="12" creationId="{F8E828FC-05B4-4BA4-92D3-3DF79D42D88E}"/>
          </ac:spMkLst>
        </pc:spChg>
      </pc:sldChg>
      <pc:sldChg chg="addSp modSp new mod setBg">
        <pc:chgData name="heather davies" userId="5f3fe59cb5a03f7b" providerId="LiveId" clId="{9ECC422D-7A20-40C4-952D-43250980E108}" dt="2026-01-31T15:05:03.116" v="349" actId="255"/>
        <pc:sldMkLst>
          <pc:docMk/>
          <pc:sldMk cId="3729202534" sldId="687"/>
        </pc:sldMkLst>
        <pc:spChg chg="mod">
          <ac:chgData name="heather davies" userId="5f3fe59cb5a03f7b" providerId="LiveId" clId="{9ECC422D-7A20-40C4-952D-43250980E108}" dt="2026-01-31T15:04:54.435" v="348" actId="26606"/>
          <ac:spMkLst>
            <pc:docMk/>
            <pc:sldMk cId="3729202534" sldId="687"/>
            <ac:spMk id="2" creationId="{7AFD8AA4-ADAF-9A72-672D-C207C100604A}"/>
          </ac:spMkLst>
        </pc:spChg>
        <pc:spChg chg="mod">
          <ac:chgData name="heather davies" userId="5f3fe59cb5a03f7b" providerId="LiveId" clId="{9ECC422D-7A20-40C4-952D-43250980E108}" dt="2026-01-31T15:05:03.116" v="349" actId="255"/>
          <ac:spMkLst>
            <pc:docMk/>
            <pc:sldMk cId="3729202534" sldId="687"/>
            <ac:spMk id="3" creationId="{E01E0F45-7372-E883-2AED-0AC076BB9BE6}"/>
          </ac:spMkLst>
        </pc:spChg>
        <pc:spChg chg="add">
          <ac:chgData name="heather davies" userId="5f3fe59cb5a03f7b" providerId="LiveId" clId="{9ECC422D-7A20-40C4-952D-43250980E108}" dt="2026-01-31T15:04:54.435" v="348" actId="26606"/>
          <ac:spMkLst>
            <pc:docMk/>
            <pc:sldMk cId="3729202534" sldId="687"/>
            <ac:spMk id="8" creationId="{C843AFC8-D8D0-4784-B08C-6324FA88E6DD}"/>
          </ac:spMkLst>
        </pc:spChg>
        <pc:spChg chg="add">
          <ac:chgData name="heather davies" userId="5f3fe59cb5a03f7b" providerId="LiveId" clId="{9ECC422D-7A20-40C4-952D-43250980E108}" dt="2026-01-31T15:04:54.435" v="348" actId="26606"/>
          <ac:spMkLst>
            <pc:docMk/>
            <pc:sldMk cId="3729202534" sldId="687"/>
            <ac:spMk id="10" creationId="{854B1A56-8AFB-4D4F-8D98-1E832D6FFE67}"/>
          </ac:spMkLst>
        </pc:spChg>
        <pc:spChg chg="add">
          <ac:chgData name="heather davies" userId="5f3fe59cb5a03f7b" providerId="LiveId" clId="{9ECC422D-7A20-40C4-952D-43250980E108}" dt="2026-01-31T15:04:54.435" v="348" actId="26606"/>
          <ac:spMkLst>
            <pc:docMk/>
            <pc:sldMk cId="3729202534" sldId="687"/>
            <ac:spMk id="12" creationId="{F8E828FC-05B4-4BA4-92D3-3DF79D42D88E}"/>
          </ac:spMkLst>
        </pc:spChg>
      </pc:sldChg>
      <pc:sldChg chg="addSp modSp new mod setBg">
        <pc:chgData name="heather davies" userId="5f3fe59cb5a03f7b" providerId="LiveId" clId="{9ECC422D-7A20-40C4-952D-43250980E108}" dt="2026-01-31T15:09:43.540" v="389" actId="255"/>
        <pc:sldMkLst>
          <pc:docMk/>
          <pc:sldMk cId="2515953935" sldId="688"/>
        </pc:sldMkLst>
        <pc:spChg chg="mod">
          <ac:chgData name="heather davies" userId="5f3fe59cb5a03f7b" providerId="LiveId" clId="{9ECC422D-7A20-40C4-952D-43250980E108}" dt="2026-01-31T15:09:36.645" v="388" actId="26606"/>
          <ac:spMkLst>
            <pc:docMk/>
            <pc:sldMk cId="2515953935" sldId="688"/>
            <ac:spMk id="2" creationId="{C31FABA1-0401-2CEB-7694-4B7507B16502}"/>
          </ac:spMkLst>
        </pc:spChg>
        <pc:spChg chg="mod">
          <ac:chgData name="heather davies" userId="5f3fe59cb5a03f7b" providerId="LiveId" clId="{9ECC422D-7A20-40C4-952D-43250980E108}" dt="2026-01-31T15:09:43.540" v="389" actId="255"/>
          <ac:spMkLst>
            <pc:docMk/>
            <pc:sldMk cId="2515953935" sldId="688"/>
            <ac:spMk id="3" creationId="{5770059F-8FAA-C3B0-C86F-ACAF4292A98D}"/>
          </ac:spMkLst>
        </pc:spChg>
        <pc:spChg chg="add">
          <ac:chgData name="heather davies" userId="5f3fe59cb5a03f7b" providerId="LiveId" clId="{9ECC422D-7A20-40C4-952D-43250980E108}" dt="2026-01-31T15:09:36.645" v="388" actId="26606"/>
          <ac:spMkLst>
            <pc:docMk/>
            <pc:sldMk cId="2515953935" sldId="688"/>
            <ac:spMk id="8" creationId="{3741B58E-3B65-4A01-A276-975AB2CF8A08}"/>
          </ac:spMkLst>
        </pc:spChg>
        <pc:spChg chg="add">
          <ac:chgData name="heather davies" userId="5f3fe59cb5a03f7b" providerId="LiveId" clId="{9ECC422D-7A20-40C4-952D-43250980E108}" dt="2026-01-31T15:09:36.645" v="388" actId="26606"/>
          <ac:spMkLst>
            <pc:docMk/>
            <pc:sldMk cId="2515953935" sldId="688"/>
            <ac:spMk id="10" creationId="{7AAC67C3-831B-4AB1-A259-DFB839CAFAFC}"/>
          </ac:spMkLst>
        </pc:spChg>
        <pc:spChg chg="add">
          <ac:chgData name="heather davies" userId="5f3fe59cb5a03f7b" providerId="LiveId" clId="{9ECC422D-7A20-40C4-952D-43250980E108}" dt="2026-01-31T15:09:36.645" v="388" actId="26606"/>
          <ac:spMkLst>
            <pc:docMk/>
            <pc:sldMk cId="2515953935" sldId="688"/>
            <ac:spMk id="12" creationId="{054B3F04-9EAC-45C0-B3CE-0387EEA10A0C}"/>
          </ac:spMkLst>
        </pc:spChg>
      </pc:sldChg>
      <pc:sldChg chg="addSp modSp new mod setBg addAnim">
        <pc:chgData name="heather davies" userId="5f3fe59cb5a03f7b" providerId="LiveId" clId="{9ECC422D-7A20-40C4-952D-43250980E108}" dt="2026-01-31T15:10:30.211" v="399"/>
        <pc:sldMkLst>
          <pc:docMk/>
          <pc:sldMk cId="3753605383" sldId="689"/>
        </pc:sldMkLst>
        <pc:spChg chg="mod">
          <ac:chgData name="heather davies" userId="5f3fe59cb5a03f7b" providerId="LiveId" clId="{9ECC422D-7A20-40C4-952D-43250980E108}" dt="2026-01-31T15:10:30.200" v="397" actId="26606"/>
          <ac:spMkLst>
            <pc:docMk/>
            <pc:sldMk cId="3753605383" sldId="689"/>
            <ac:spMk id="2" creationId="{A02D644B-5E29-3E2B-1E0D-FA70662579C4}"/>
          </ac:spMkLst>
        </pc:spChg>
        <pc:spChg chg="mod">
          <ac:chgData name="heather davies" userId="5f3fe59cb5a03f7b" providerId="LiveId" clId="{9ECC422D-7A20-40C4-952D-43250980E108}" dt="2026-01-31T15:10:30.200" v="397" actId="26606"/>
          <ac:spMkLst>
            <pc:docMk/>
            <pc:sldMk cId="3753605383" sldId="689"/>
            <ac:spMk id="3" creationId="{78531FBB-5219-0113-BF06-58000C2DCACE}"/>
          </ac:spMkLst>
        </pc:spChg>
        <pc:spChg chg="add">
          <ac:chgData name="heather davies" userId="5f3fe59cb5a03f7b" providerId="LiveId" clId="{9ECC422D-7A20-40C4-952D-43250980E108}" dt="2026-01-31T15:10:30.200" v="397" actId="26606"/>
          <ac:spMkLst>
            <pc:docMk/>
            <pc:sldMk cId="3753605383" sldId="689"/>
            <ac:spMk id="10" creationId="{44CC594A-A820-450F-B363-C19201FCFEC6}"/>
          </ac:spMkLst>
        </pc:spChg>
        <pc:spChg chg="add">
          <ac:chgData name="heather davies" userId="5f3fe59cb5a03f7b" providerId="LiveId" clId="{9ECC422D-7A20-40C4-952D-43250980E108}" dt="2026-01-31T15:10:30.200" v="397" actId="26606"/>
          <ac:spMkLst>
            <pc:docMk/>
            <pc:sldMk cId="3753605383" sldId="689"/>
            <ac:spMk id="12" creationId="{59FAB3DA-E9ED-4574-ABCC-378BC0FF1BBC}"/>
          </ac:spMkLst>
        </pc:spChg>
        <pc:spChg chg="add">
          <ac:chgData name="heather davies" userId="5f3fe59cb5a03f7b" providerId="LiveId" clId="{9ECC422D-7A20-40C4-952D-43250980E108}" dt="2026-01-31T15:10:30.200" v="397" actId="26606"/>
          <ac:spMkLst>
            <pc:docMk/>
            <pc:sldMk cId="3753605383" sldId="689"/>
            <ac:spMk id="14" creationId="{53B8D6B0-55D6-48DC-86D8-FD95D5F118AB}"/>
          </ac:spMkLst>
        </pc:spChg>
        <pc:picChg chg="add">
          <ac:chgData name="heather davies" userId="5f3fe59cb5a03f7b" providerId="LiveId" clId="{9ECC422D-7A20-40C4-952D-43250980E108}" dt="2026-01-31T15:10:30.200" v="397" actId="26606"/>
          <ac:picMkLst>
            <pc:docMk/>
            <pc:sldMk cId="3753605383" sldId="689"/>
            <ac:picMk id="7" creationId="{CE68589F-7792-476E-D345-6A514DB940A2}"/>
          </ac:picMkLst>
        </pc:picChg>
      </pc:sldChg>
      <pc:sldChg chg="modSp new del mod">
        <pc:chgData name="heather davies" userId="5f3fe59cb5a03f7b" providerId="LiveId" clId="{9ECC422D-7A20-40C4-952D-43250980E108}" dt="2026-01-31T15:03:35.478" v="338" actId="2696"/>
        <pc:sldMkLst>
          <pc:docMk/>
          <pc:sldMk cId="3546225783" sldId="690"/>
        </pc:sldMkLst>
        <pc:spChg chg="mod">
          <ac:chgData name="heather davies" userId="5f3fe59cb5a03f7b" providerId="LiveId" clId="{9ECC422D-7A20-40C4-952D-43250980E108}" dt="2026-01-31T15:02:34.112" v="317"/>
          <ac:spMkLst>
            <pc:docMk/>
            <pc:sldMk cId="3546225783" sldId="690"/>
            <ac:spMk id="2" creationId="{4B155C56-191B-80EB-BFE2-5AB948EE9C6B}"/>
          </ac:spMkLst>
        </pc:spChg>
        <pc:spChg chg="mod">
          <ac:chgData name="heather davies" userId="5f3fe59cb5a03f7b" providerId="LiveId" clId="{9ECC422D-7A20-40C4-952D-43250980E108}" dt="2026-01-31T15:02:34.112" v="317"/>
          <ac:spMkLst>
            <pc:docMk/>
            <pc:sldMk cId="3546225783" sldId="690"/>
            <ac:spMk id="3" creationId="{76619BE8-3A53-3B32-B393-DD1FBB3596A8}"/>
          </ac:spMkLst>
        </pc:spChg>
      </pc:sldChg>
    </pc:docChg>
  </pc:docChgLst>
</pc:chgInfo>
</file>

<file path=ppt/diagrams/_rels/data3.xml.rels><?xml version="1.0" encoding="UTF-8" standalone="yes"?>
<Relationships xmlns="http://schemas.openxmlformats.org/package/2006/relationships"><Relationship Id="rId2" Type="http://schemas.openxmlformats.org/officeDocument/2006/relationships/hyperlink" Target="https://www.gov.wales/wellbeing-wales" TargetMode="External"/><Relationship Id="rId1" Type="http://schemas.openxmlformats.org/officeDocument/2006/relationships/hyperlink" Target="https://www.gov.wales/well-being-future-generations-wales-act-2015-guidance" TargetMode="External"/></Relationships>
</file>

<file path=ppt/diagrams/_rels/data5.xml.rels><?xml version="1.0" encoding="UTF-8" standalone="yes"?>
<Relationships xmlns="http://schemas.openxmlformats.org/package/2006/relationships"><Relationship Id="rId2" Type="http://schemas.openxmlformats.org/officeDocument/2006/relationships/hyperlink" Target="https://improvement.nhs.uk/about-us/corporate-publications/publications/foi-nhs-Improvement-policies-and-procedures-for-providers/" TargetMode="External"/><Relationship Id="rId1" Type="http://schemas.openxmlformats.org/officeDocument/2006/relationships/hyperlink" Target="https://www.cqc.org.uk/what-we-do/how-we-do-our-job/taking-action" TargetMode="External"/></Relationships>
</file>

<file path=ppt/diagrams/_rels/data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hyperlink" Target="https://gov.wales/topics/health/nhswales/escalation/?lang=en" TargetMode="External"/><Relationship Id="rId1" Type="http://schemas.openxmlformats.org/officeDocument/2006/relationships/hyperlink" Target="http://hiw.org.uk/about/?lang=en" TargetMode="Externa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3" Type="http://schemas.openxmlformats.org/officeDocument/2006/relationships/hyperlink" Target="http://online.hscni.net/home/hsc-structure/" TargetMode="External"/><Relationship Id="rId2" Type="http://schemas.openxmlformats.org/officeDocument/2006/relationships/hyperlink" Target="http://scottishhealthcouncil.org/about_us/about_us.aspx" TargetMode="External"/><Relationship Id="rId1" Type="http://schemas.openxmlformats.org/officeDocument/2006/relationships/hyperlink" Target="https://www.healthwatch.co.uk/what-we-do" TargetMode="External"/></Relationships>
</file>

<file path=ppt/diagrams/_rels/data8.xml.rels><?xml version="1.0" encoding="UTF-8" standalone="yes"?>
<Relationships xmlns="http://schemas.openxmlformats.org/package/2006/relationships"><Relationship Id="rId1" Type="http://schemas.openxmlformats.org/officeDocument/2006/relationships/hyperlink" Target="https://www.google.com/search?q=NHS+Wales&amp;sca_esv=c22141189e7c0e8e&amp;source=hp&amp;ei=vTZ9afS2MJe6hbIP2IXPgAo&amp;iflsig=AFdpzrgAAAAAaX1EzcQVZaaVgfN8_ZE2812Sd7W2HgxG&amp;ved=2ahUKEwjygdforbSSAxXMWkEAHVsCL_kQgK4QegQIARAC&amp;uact=5&amp;oq=Healthcare%2C+Identity%2C+and+Devolution+in+Wales%0D%0A%E2%80%A2%09Structure+of+NHS+Wales+and+social+care%0D%0A%E2%80%A2%09Devolution+and+policy+differences+from+England&amp;gs_lp=Egdnd3Mtd2l6IosBSGVhbHRoY2FyZSwgSWRlbnRpdHksIGFuZCBEZXZvbHV0aW9uIGluIFdhbGVzCuKAoglTdHJ1Y3R1cmUgb2YgTkhTIFdhbGVzIGFuZCBzb2NpYWwgY2FyZQrigKIJRGV2b2x1dGlvbiBhbmQgcG9saWN5IGRpZmZlcmVuY2VzIGZyb20gRW5nbGFuZDIKEAAYAxjqAhiPATIKEAAYAxjqAhiPATIKEC4YAxjqAhiPATIKEAAYAxjqAhiPATIKEAAYAxjqAhiPATIKEC4YAxjqAhiPATIKEAAYAxjqAhiPATIKEAAYAxjqAhiPATIKEAAYAxjqAhiPATIKEAAYAxjqAhiPAUjVHVDhBVjhBXABeACQAQCYAQCgAQCqAQC4AQPIAQD4AQL4AQGYAgGgAg6oAgqYAw7xBaRmmjus5KlDkgcBMaAHALIHALgHAMIHAzMtMcgHDIAIAA&amp;sclient=gws-wiz&amp;sei=xjZ9ac70GOe6hbIPja7usQE&amp;mstk=AUtExfB_XbbHv8_fNYEwd4_9R4FAO4XQByneSJ3Jyb8iTKyqSMpscU6w_MhCas858TEtJP1DR-IusRl7Gs1twedWKBJ-s-2g3QOnec7G2Qcszaaj2Zy8CEv8xfzc6_gntLQnGrc&amp;csui=3" TargetMode="External"/></Relationships>
</file>

<file path=ppt/diagrams/_rels/data9.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hyperlink" Target="https://gov.wales/sites/default/files/publications/2019-06/health-and-social-care-quality-and-engagement-wales-bill-overview.pdf" TargetMode="External"/><Relationship Id="rId1" Type="http://schemas.openxmlformats.org/officeDocument/2006/relationships/hyperlink" Target="http://www.wales.nhs.uk/sitesplus/899/home" TargetMode="Externa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2" Type="http://schemas.openxmlformats.org/officeDocument/2006/relationships/hyperlink" Target="https://www.gov.wales/wellbeing-wales" TargetMode="External"/><Relationship Id="rId1" Type="http://schemas.openxmlformats.org/officeDocument/2006/relationships/hyperlink" Target="https://www.gov.wales/well-being-future-generations-wales-act-2015-guidance" TargetMode="External"/></Relationships>
</file>

<file path=ppt/diagrams/_rels/drawing5.xml.rels><?xml version="1.0" encoding="UTF-8" standalone="yes"?>
<Relationships xmlns="http://schemas.openxmlformats.org/package/2006/relationships"><Relationship Id="rId2" Type="http://schemas.openxmlformats.org/officeDocument/2006/relationships/hyperlink" Target="https://improvement.nhs.uk/about-us/corporate-publications/publications/foi-nhs-Improvement-policies-and-procedures-for-providers/" TargetMode="External"/><Relationship Id="rId1" Type="http://schemas.openxmlformats.org/officeDocument/2006/relationships/hyperlink" Target="https://www.cqc.org.uk/what-we-do/how-we-do-our-job/taking-action" TargetMode="External"/></Relationships>
</file>

<file path=ppt/diagrams/_rels/drawing6.xml.rels><?xml version="1.0" encoding="UTF-8" standalone="yes"?>
<Relationships xmlns="http://schemas.openxmlformats.org/package/2006/relationships"><Relationship Id="rId8" Type="http://schemas.openxmlformats.org/officeDocument/2006/relationships/hyperlink" Target="https://gov.wales/topics/health/nhswales/escalation/?lang=en" TargetMode="External"/><Relationship Id="rId3" Type="http://schemas.openxmlformats.org/officeDocument/2006/relationships/hyperlink" Target="http://hiw.org.uk/about/?lang=en" TargetMode="External"/><Relationship Id="rId7" Type="http://schemas.openxmlformats.org/officeDocument/2006/relationships/image" Target="../media/image13.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diagrams/_rels/drawing7.xml.rels><?xml version="1.0" encoding="UTF-8" standalone="yes"?>
<Relationships xmlns="http://schemas.openxmlformats.org/package/2006/relationships"><Relationship Id="rId3" Type="http://schemas.openxmlformats.org/officeDocument/2006/relationships/hyperlink" Target="http://online.hscni.net/home/hsc-structure/" TargetMode="External"/><Relationship Id="rId2" Type="http://schemas.openxmlformats.org/officeDocument/2006/relationships/hyperlink" Target="http://scottishhealthcouncil.org/about_us/about_us.aspx" TargetMode="External"/><Relationship Id="rId1" Type="http://schemas.openxmlformats.org/officeDocument/2006/relationships/hyperlink" Target="https://www.healthwatch.co.uk/what-we-do" TargetMode="External"/></Relationships>
</file>

<file path=ppt/diagrams/_rels/drawing8.xml.rels><?xml version="1.0" encoding="UTF-8" standalone="yes"?>
<Relationships xmlns="http://schemas.openxmlformats.org/package/2006/relationships"><Relationship Id="rId1" Type="http://schemas.openxmlformats.org/officeDocument/2006/relationships/hyperlink" Target="https://www.google.com/search?q=NHS+Wales&amp;sca_esv=c22141189e7c0e8e&amp;source=hp&amp;ei=vTZ9afS2MJe6hbIP2IXPgAo&amp;iflsig=AFdpzrgAAAAAaX1EzcQVZaaVgfN8_ZE2812Sd7W2HgxG&amp;ved=2ahUKEwjygdforbSSAxXMWkEAHVsCL_kQgK4QegQIARAC&amp;uact=5&amp;oq=Healthcare%2C+Identity%2C+and+Devolution+in+Wales%0D%0A%E2%80%A2%09Structure+of+NHS+Wales+and+social+care%0D%0A%E2%80%A2%09Devolution+and+policy+differences+from+England&amp;gs_lp=Egdnd3Mtd2l6IosBSGVhbHRoY2FyZSwgSWRlbnRpdHksIGFuZCBEZXZvbHV0aW9uIGluIFdhbGVzCuKAoglTdHJ1Y3R1cmUgb2YgTkhTIFdhbGVzIGFuZCBzb2NpYWwgY2FyZQrigKIJRGV2b2x1dGlvbiBhbmQgcG9saWN5IGRpZmZlcmVuY2VzIGZyb20gRW5nbGFuZDIKEAAYAxjqAhiPATIKEAAYAxjqAhiPATIKEC4YAxjqAhiPATIKEAAYAxjqAhiPATIKEAAYAxjqAhiPATIKEC4YAxjqAhiPATIKEAAYAxjqAhiPATIKEAAYAxjqAhiPATIKEAAYAxjqAhiPATIKEAAYAxjqAhiPAUjVHVDhBVjhBXABeACQAQCYAQCgAQCqAQC4AQPIAQD4AQL4AQGYAgGgAg6oAgqYAw7xBaRmmjus5KlDkgcBMaAHALIHALgHAMIHAzMtMcgHDIAIAA&amp;sclient=gws-wiz&amp;sei=xjZ9ac70GOe6hbIPja7usQE&amp;mstk=AUtExfB_XbbHv8_fNYEwd4_9R4FAO4XQByneSJ3Jyb8iTKyqSMpscU6w_MhCas858TEtJP1DR-IusRl7Gs1twedWKBJ-s-2g3QOnec7G2Qcszaaj2Zy8CEv8xfzc6_gntLQnGrc&amp;csui=3" TargetMode="External"/></Relationships>
</file>

<file path=ppt/diagrams/_rels/drawing9.xml.rels><?xml version="1.0" encoding="UTF-8" standalone="yes"?>
<Relationships xmlns="http://schemas.openxmlformats.org/package/2006/relationships"><Relationship Id="rId8" Type="http://schemas.openxmlformats.org/officeDocument/2006/relationships/hyperlink" Target="https://gov.wales/sites/default/files/publications/2019-06/health-and-social-care-quality-and-engagement-wales-bill-overview.pdf" TargetMode="External"/><Relationship Id="rId3" Type="http://schemas.openxmlformats.org/officeDocument/2006/relationships/hyperlink" Target="http://www.wales.nhs.uk/sitesplus/899/home" TargetMode="External"/><Relationship Id="rId7" Type="http://schemas.openxmlformats.org/officeDocument/2006/relationships/image" Target="../media/image19.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CEC237-D676-42E7-9B59-AD570200BDB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E6F4725-F755-4D5E-B08A-9A19E31D5E28}">
      <dgm:prSet/>
      <dgm:spPr/>
      <dgm:t>
        <a:bodyPr/>
        <a:lstStyle/>
        <a:p>
          <a:r>
            <a:rPr lang="en-GB"/>
            <a:t>Healthcare, Identity, and Devolution in Wales</a:t>
          </a:r>
          <a:endParaRPr lang="en-US"/>
        </a:p>
      </dgm:t>
    </dgm:pt>
    <dgm:pt modelId="{96AEB0B2-0AC8-43A2-BE54-56D4F366CBB7}" type="parTrans" cxnId="{D4A42A71-9966-4EB4-80B3-EEF3E058A908}">
      <dgm:prSet/>
      <dgm:spPr/>
      <dgm:t>
        <a:bodyPr/>
        <a:lstStyle/>
        <a:p>
          <a:endParaRPr lang="en-US"/>
        </a:p>
      </dgm:t>
    </dgm:pt>
    <dgm:pt modelId="{2F491445-61A7-45E0-AEBA-9BD04393E91A}" type="sibTrans" cxnId="{D4A42A71-9966-4EB4-80B3-EEF3E058A908}">
      <dgm:prSet/>
      <dgm:spPr/>
      <dgm:t>
        <a:bodyPr/>
        <a:lstStyle/>
        <a:p>
          <a:endParaRPr lang="en-US"/>
        </a:p>
      </dgm:t>
    </dgm:pt>
    <dgm:pt modelId="{02B644CF-B0DE-44C1-AFED-4FA6F37AA143}">
      <dgm:prSet/>
      <dgm:spPr/>
      <dgm:t>
        <a:bodyPr/>
        <a:lstStyle/>
        <a:p>
          <a:r>
            <a:rPr lang="en-GB"/>
            <a:t>Structure of NHS Wales and social care</a:t>
          </a:r>
          <a:endParaRPr lang="en-US"/>
        </a:p>
      </dgm:t>
    </dgm:pt>
    <dgm:pt modelId="{96BB6A2C-D393-4F01-8BA3-811210DFF0E8}" type="parTrans" cxnId="{2BED865E-3FFB-4844-A25B-50EC04537E18}">
      <dgm:prSet/>
      <dgm:spPr/>
      <dgm:t>
        <a:bodyPr/>
        <a:lstStyle/>
        <a:p>
          <a:endParaRPr lang="en-US"/>
        </a:p>
      </dgm:t>
    </dgm:pt>
    <dgm:pt modelId="{1A3AB675-1093-4ECA-8C36-B55759D0CA0D}" type="sibTrans" cxnId="{2BED865E-3FFB-4844-A25B-50EC04537E18}">
      <dgm:prSet/>
      <dgm:spPr/>
      <dgm:t>
        <a:bodyPr/>
        <a:lstStyle/>
        <a:p>
          <a:endParaRPr lang="en-US"/>
        </a:p>
      </dgm:t>
    </dgm:pt>
    <dgm:pt modelId="{458D2606-B4F7-4FAE-931B-531F2637A150}">
      <dgm:prSet/>
      <dgm:spPr/>
      <dgm:t>
        <a:bodyPr/>
        <a:lstStyle/>
        <a:p>
          <a:r>
            <a:rPr lang="en-GB"/>
            <a:t>Devolution and policy differences from England</a:t>
          </a:r>
          <a:endParaRPr lang="en-US"/>
        </a:p>
      </dgm:t>
    </dgm:pt>
    <dgm:pt modelId="{D9C79AE9-91B7-4125-A725-67C62893F4A2}" type="parTrans" cxnId="{253D20ED-2D48-4987-8BF3-06C1A902F707}">
      <dgm:prSet/>
      <dgm:spPr/>
      <dgm:t>
        <a:bodyPr/>
        <a:lstStyle/>
        <a:p>
          <a:endParaRPr lang="en-US"/>
        </a:p>
      </dgm:t>
    </dgm:pt>
    <dgm:pt modelId="{84B83630-A40E-4393-B464-F3AD7F5B600D}" type="sibTrans" cxnId="{253D20ED-2D48-4987-8BF3-06C1A902F707}">
      <dgm:prSet/>
      <dgm:spPr/>
      <dgm:t>
        <a:bodyPr/>
        <a:lstStyle/>
        <a:p>
          <a:endParaRPr lang="en-US"/>
        </a:p>
      </dgm:t>
    </dgm:pt>
    <dgm:pt modelId="{87374CC8-71FE-4301-B9F3-A76E52FADBB1}" type="pres">
      <dgm:prSet presAssocID="{4BCEC237-D676-42E7-9B59-AD570200BDBA}" presName="linear" presStyleCnt="0">
        <dgm:presLayoutVars>
          <dgm:animLvl val="lvl"/>
          <dgm:resizeHandles val="exact"/>
        </dgm:presLayoutVars>
      </dgm:prSet>
      <dgm:spPr/>
    </dgm:pt>
    <dgm:pt modelId="{7E76395E-8963-4FA2-A083-CF7C29546F68}" type="pres">
      <dgm:prSet presAssocID="{AE6F4725-F755-4D5E-B08A-9A19E31D5E28}" presName="parentText" presStyleLbl="node1" presStyleIdx="0" presStyleCnt="3">
        <dgm:presLayoutVars>
          <dgm:chMax val="0"/>
          <dgm:bulletEnabled val="1"/>
        </dgm:presLayoutVars>
      </dgm:prSet>
      <dgm:spPr/>
    </dgm:pt>
    <dgm:pt modelId="{3F522A52-D1AC-490A-8719-CC4496BA8EFD}" type="pres">
      <dgm:prSet presAssocID="{2F491445-61A7-45E0-AEBA-9BD04393E91A}" presName="spacer" presStyleCnt="0"/>
      <dgm:spPr/>
    </dgm:pt>
    <dgm:pt modelId="{AD6C5607-378A-4947-A59C-1B1992C3BB18}" type="pres">
      <dgm:prSet presAssocID="{02B644CF-B0DE-44C1-AFED-4FA6F37AA143}" presName="parentText" presStyleLbl="node1" presStyleIdx="1" presStyleCnt="3">
        <dgm:presLayoutVars>
          <dgm:chMax val="0"/>
          <dgm:bulletEnabled val="1"/>
        </dgm:presLayoutVars>
      </dgm:prSet>
      <dgm:spPr/>
    </dgm:pt>
    <dgm:pt modelId="{0402AB1C-06DB-4E66-82CB-1DBE91DF30EA}" type="pres">
      <dgm:prSet presAssocID="{1A3AB675-1093-4ECA-8C36-B55759D0CA0D}" presName="spacer" presStyleCnt="0"/>
      <dgm:spPr/>
    </dgm:pt>
    <dgm:pt modelId="{7CADC032-B5A7-4BC3-A3D5-36A2F8F9634C}" type="pres">
      <dgm:prSet presAssocID="{458D2606-B4F7-4FAE-931B-531F2637A150}" presName="parentText" presStyleLbl="node1" presStyleIdx="2" presStyleCnt="3">
        <dgm:presLayoutVars>
          <dgm:chMax val="0"/>
          <dgm:bulletEnabled val="1"/>
        </dgm:presLayoutVars>
      </dgm:prSet>
      <dgm:spPr/>
    </dgm:pt>
  </dgm:ptLst>
  <dgm:cxnLst>
    <dgm:cxn modelId="{642A9525-F288-405B-92FF-E0D8D7857CAF}" type="presOf" srcId="{02B644CF-B0DE-44C1-AFED-4FA6F37AA143}" destId="{AD6C5607-378A-4947-A59C-1B1992C3BB18}" srcOrd="0" destOrd="0" presId="urn:microsoft.com/office/officeart/2005/8/layout/vList2"/>
    <dgm:cxn modelId="{2BED865E-3FFB-4844-A25B-50EC04537E18}" srcId="{4BCEC237-D676-42E7-9B59-AD570200BDBA}" destId="{02B644CF-B0DE-44C1-AFED-4FA6F37AA143}" srcOrd="1" destOrd="0" parTransId="{96BB6A2C-D393-4F01-8BA3-811210DFF0E8}" sibTransId="{1A3AB675-1093-4ECA-8C36-B55759D0CA0D}"/>
    <dgm:cxn modelId="{FFE88342-F7DA-4B0E-9F34-2583E0C236AB}" type="presOf" srcId="{AE6F4725-F755-4D5E-B08A-9A19E31D5E28}" destId="{7E76395E-8963-4FA2-A083-CF7C29546F68}" srcOrd="0" destOrd="0" presId="urn:microsoft.com/office/officeart/2005/8/layout/vList2"/>
    <dgm:cxn modelId="{D4A42A71-9966-4EB4-80B3-EEF3E058A908}" srcId="{4BCEC237-D676-42E7-9B59-AD570200BDBA}" destId="{AE6F4725-F755-4D5E-B08A-9A19E31D5E28}" srcOrd="0" destOrd="0" parTransId="{96AEB0B2-0AC8-43A2-BE54-56D4F366CBB7}" sibTransId="{2F491445-61A7-45E0-AEBA-9BD04393E91A}"/>
    <dgm:cxn modelId="{1F9BB1A6-AACC-4A50-865C-78D38E5F6912}" type="presOf" srcId="{458D2606-B4F7-4FAE-931B-531F2637A150}" destId="{7CADC032-B5A7-4BC3-A3D5-36A2F8F9634C}" srcOrd="0" destOrd="0" presId="urn:microsoft.com/office/officeart/2005/8/layout/vList2"/>
    <dgm:cxn modelId="{A8DA2FAD-A189-47E3-93EA-F0B58DB62C05}" type="presOf" srcId="{4BCEC237-D676-42E7-9B59-AD570200BDBA}" destId="{87374CC8-71FE-4301-B9F3-A76E52FADBB1}" srcOrd="0" destOrd="0" presId="urn:microsoft.com/office/officeart/2005/8/layout/vList2"/>
    <dgm:cxn modelId="{253D20ED-2D48-4987-8BF3-06C1A902F707}" srcId="{4BCEC237-D676-42E7-9B59-AD570200BDBA}" destId="{458D2606-B4F7-4FAE-931B-531F2637A150}" srcOrd="2" destOrd="0" parTransId="{D9C79AE9-91B7-4125-A725-67C62893F4A2}" sibTransId="{84B83630-A40E-4393-B464-F3AD7F5B600D}"/>
    <dgm:cxn modelId="{AA5355E7-1832-4182-B3D5-1E2C6B010647}" type="presParOf" srcId="{87374CC8-71FE-4301-B9F3-A76E52FADBB1}" destId="{7E76395E-8963-4FA2-A083-CF7C29546F68}" srcOrd="0" destOrd="0" presId="urn:microsoft.com/office/officeart/2005/8/layout/vList2"/>
    <dgm:cxn modelId="{8C199F77-4913-4104-A98A-00D0E8E03443}" type="presParOf" srcId="{87374CC8-71FE-4301-B9F3-A76E52FADBB1}" destId="{3F522A52-D1AC-490A-8719-CC4496BA8EFD}" srcOrd="1" destOrd="0" presId="urn:microsoft.com/office/officeart/2005/8/layout/vList2"/>
    <dgm:cxn modelId="{FA3E6080-CC5C-4960-96DD-877CE1F6EC38}" type="presParOf" srcId="{87374CC8-71FE-4301-B9F3-A76E52FADBB1}" destId="{AD6C5607-378A-4947-A59C-1B1992C3BB18}" srcOrd="2" destOrd="0" presId="urn:microsoft.com/office/officeart/2005/8/layout/vList2"/>
    <dgm:cxn modelId="{C3935523-72A0-4ACC-A244-697101113AED}" type="presParOf" srcId="{87374CC8-71FE-4301-B9F3-A76E52FADBB1}" destId="{0402AB1C-06DB-4E66-82CB-1DBE91DF30EA}" srcOrd="3" destOrd="0" presId="urn:microsoft.com/office/officeart/2005/8/layout/vList2"/>
    <dgm:cxn modelId="{47420FF7-AFA9-4AAA-A8C3-DD633FDCD45A}" type="presParOf" srcId="{87374CC8-71FE-4301-B9F3-A76E52FADBB1}" destId="{7CADC032-B5A7-4BC3-A3D5-36A2F8F9634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72FF55-DDB6-47E8-9AB3-4A4F5D118C29}" type="doc">
      <dgm:prSet loTypeId="urn:microsoft.com/office/officeart/2005/8/layout/arrow5" loCatId="relationship" qsTypeId="urn:microsoft.com/office/officeart/2005/8/quickstyle/simple4" qsCatId="simple" csTypeId="urn:microsoft.com/office/officeart/2005/8/colors/accent1_2" csCatId="accent1"/>
      <dgm:spPr/>
      <dgm:t>
        <a:bodyPr/>
        <a:lstStyle/>
        <a:p>
          <a:endParaRPr lang="en-US"/>
        </a:p>
      </dgm:t>
    </dgm:pt>
    <dgm:pt modelId="{51EFD150-56EC-4ADC-A93F-5D86C7A47AF8}">
      <dgm:prSet/>
      <dgm:spPr/>
      <dgm:t>
        <a:bodyPr/>
        <a:lstStyle/>
        <a:p>
          <a:r>
            <a:rPr lang="en-GB"/>
            <a:t>Environmental influences   </a:t>
          </a:r>
          <a:endParaRPr lang="en-US"/>
        </a:p>
      </dgm:t>
    </dgm:pt>
    <dgm:pt modelId="{BFFBE036-F531-4C8E-8398-C232710965D7}" type="parTrans" cxnId="{392754D4-A743-467E-8996-2F69B93B1556}">
      <dgm:prSet/>
      <dgm:spPr/>
      <dgm:t>
        <a:bodyPr/>
        <a:lstStyle/>
        <a:p>
          <a:endParaRPr lang="en-US"/>
        </a:p>
      </dgm:t>
    </dgm:pt>
    <dgm:pt modelId="{C4933800-BB10-40A8-B2B8-FF46B57F123A}" type="sibTrans" cxnId="{392754D4-A743-467E-8996-2F69B93B1556}">
      <dgm:prSet/>
      <dgm:spPr/>
      <dgm:t>
        <a:bodyPr/>
        <a:lstStyle/>
        <a:p>
          <a:endParaRPr lang="en-US"/>
        </a:p>
      </dgm:t>
    </dgm:pt>
    <dgm:pt modelId="{38596084-6CC9-49F2-B9BD-28485A48F04D}">
      <dgm:prSet/>
      <dgm:spPr/>
      <dgm:t>
        <a:bodyPr/>
        <a:lstStyle/>
        <a:p>
          <a:r>
            <a:rPr lang="en-GB"/>
            <a:t>Extent and nature of Health Services                            Genetic and Biological Influences </a:t>
          </a:r>
          <a:endParaRPr lang="en-US"/>
        </a:p>
      </dgm:t>
    </dgm:pt>
    <dgm:pt modelId="{8C35DEAB-032D-49B4-8B5E-2241E488CBDD}" type="parTrans" cxnId="{F4EF9609-EC53-4CEF-A541-E729F3368472}">
      <dgm:prSet/>
      <dgm:spPr/>
      <dgm:t>
        <a:bodyPr/>
        <a:lstStyle/>
        <a:p>
          <a:endParaRPr lang="en-US"/>
        </a:p>
      </dgm:t>
    </dgm:pt>
    <dgm:pt modelId="{C45A4945-9C83-443B-AC81-B6C06F8E309E}" type="sibTrans" cxnId="{F4EF9609-EC53-4CEF-A541-E729F3368472}">
      <dgm:prSet/>
      <dgm:spPr/>
      <dgm:t>
        <a:bodyPr/>
        <a:lstStyle/>
        <a:p>
          <a:endParaRPr lang="en-US"/>
        </a:p>
      </dgm:t>
    </dgm:pt>
    <dgm:pt modelId="{670D3BCE-2C19-4DDB-809F-812F3700DB9D}">
      <dgm:prSet/>
      <dgm:spPr/>
      <dgm:t>
        <a:bodyPr/>
        <a:lstStyle/>
        <a:p>
          <a:r>
            <a:rPr lang="en-GB"/>
            <a:t>Individual Lifestyle                  </a:t>
          </a:r>
          <a:endParaRPr lang="en-US"/>
        </a:p>
      </dgm:t>
    </dgm:pt>
    <dgm:pt modelId="{EFECE469-5143-42EA-847A-4F8ED8232B56}" type="parTrans" cxnId="{D46E226A-E1AA-4B85-82B6-07232827FA68}">
      <dgm:prSet/>
      <dgm:spPr/>
      <dgm:t>
        <a:bodyPr/>
        <a:lstStyle/>
        <a:p>
          <a:endParaRPr lang="en-US"/>
        </a:p>
      </dgm:t>
    </dgm:pt>
    <dgm:pt modelId="{9954E0C8-3800-43DD-A55D-BED3F2E22249}" type="sibTrans" cxnId="{D46E226A-E1AA-4B85-82B6-07232827FA68}">
      <dgm:prSet/>
      <dgm:spPr/>
      <dgm:t>
        <a:bodyPr/>
        <a:lstStyle/>
        <a:p>
          <a:endParaRPr lang="en-US"/>
        </a:p>
      </dgm:t>
    </dgm:pt>
    <dgm:pt modelId="{EBB2844B-F3FC-41EF-A0F6-D44CABADA1C3}" type="pres">
      <dgm:prSet presAssocID="{7972FF55-DDB6-47E8-9AB3-4A4F5D118C29}" presName="diagram" presStyleCnt="0">
        <dgm:presLayoutVars>
          <dgm:dir/>
          <dgm:resizeHandles val="exact"/>
        </dgm:presLayoutVars>
      </dgm:prSet>
      <dgm:spPr/>
    </dgm:pt>
    <dgm:pt modelId="{9E719ACD-A49D-4A55-A6DD-3C1FC3A0C05F}" type="pres">
      <dgm:prSet presAssocID="{51EFD150-56EC-4ADC-A93F-5D86C7A47AF8}" presName="arrow" presStyleLbl="node1" presStyleIdx="0" presStyleCnt="3">
        <dgm:presLayoutVars>
          <dgm:bulletEnabled val="1"/>
        </dgm:presLayoutVars>
      </dgm:prSet>
      <dgm:spPr/>
    </dgm:pt>
    <dgm:pt modelId="{37433378-9770-46D6-9914-F867D27EBE5B}" type="pres">
      <dgm:prSet presAssocID="{38596084-6CC9-49F2-B9BD-28485A48F04D}" presName="arrow" presStyleLbl="node1" presStyleIdx="1" presStyleCnt="3">
        <dgm:presLayoutVars>
          <dgm:bulletEnabled val="1"/>
        </dgm:presLayoutVars>
      </dgm:prSet>
      <dgm:spPr/>
    </dgm:pt>
    <dgm:pt modelId="{E46C4ABA-4D11-47F4-9FA1-8ED3829D6397}" type="pres">
      <dgm:prSet presAssocID="{670D3BCE-2C19-4DDB-809F-812F3700DB9D}" presName="arrow" presStyleLbl="node1" presStyleIdx="2" presStyleCnt="3">
        <dgm:presLayoutVars>
          <dgm:bulletEnabled val="1"/>
        </dgm:presLayoutVars>
      </dgm:prSet>
      <dgm:spPr/>
    </dgm:pt>
  </dgm:ptLst>
  <dgm:cxnLst>
    <dgm:cxn modelId="{F4EF9609-EC53-4CEF-A541-E729F3368472}" srcId="{7972FF55-DDB6-47E8-9AB3-4A4F5D118C29}" destId="{38596084-6CC9-49F2-B9BD-28485A48F04D}" srcOrd="1" destOrd="0" parTransId="{8C35DEAB-032D-49B4-8B5E-2241E488CBDD}" sibTransId="{C45A4945-9C83-443B-AC81-B6C06F8E309E}"/>
    <dgm:cxn modelId="{6D86E93C-DAC8-47AD-85CA-455DF279A261}" type="presOf" srcId="{7972FF55-DDB6-47E8-9AB3-4A4F5D118C29}" destId="{EBB2844B-F3FC-41EF-A0F6-D44CABADA1C3}" srcOrd="0" destOrd="0" presId="urn:microsoft.com/office/officeart/2005/8/layout/arrow5"/>
    <dgm:cxn modelId="{D46E226A-E1AA-4B85-82B6-07232827FA68}" srcId="{7972FF55-DDB6-47E8-9AB3-4A4F5D118C29}" destId="{670D3BCE-2C19-4DDB-809F-812F3700DB9D}" srcOrd="2" destOrd="0" parTransId="{EFECE469-5143-42EA-847A-4F8ED8232B56}" sibTransId="{9954E0C8-3800-43DD-A55D-BED3F2E22249}"/>
    <dgm:cxn modelId="{5228157E-EB15-4F51-B210-9EF576803ACA}" type="presOf" srcId="{670D3BCE-2C19-4DDB-809F-812F3700DB9D}" destId="{E46C4ABA-4D11-47F4-9FA1-8ED3829D6397}" srcOrd="0" destOrd="0" presId="urn:microsoft.com/office/officeart/2005/8/layout/arrow5"/>
    <dgm:cxn modelId="{BF9E2CC8-BCFC-403D-9363-F1307236B650}" type="presOf" srcId="{38596084-6CC9-49F2-B9BD-28485A48F04D}" destId="{37433378-9770-46D6-9914-F867D27EBE5B}" srcOrd="0" destOrd="0" presId="urn:microsoft.com/office/officeart/2005/8/layout/arrow5"/>
    <dgm:cxn modelId="{392754D4-A743-467E-8996-2F69B93B1556}" srcId="{7972FF55-DDB6-47E8-9AB3-4A4F5D118C29}" destId="{51EFD150-56EC-4ADC-A93F-5D86C7A47AF8}" srcOrd="0" destOrd="0" parTransId="{BFFBE036-F531-4C8E-8398-C232710965D7}" sibTransId="{C4933800-BB10-40A8-B2B8-FF46B57F123A}"/>
    <dgm:cxn modelId="{2025F0DD-3C35-437A-AD4B-00A94AA96A4D}" type="presOf" srcId="{51EFD150-56EC-4ADC-A93F-5D86C7A47AF8}" destId="{9E719ACD-A49D-4A55-A6DD-3C1FC3A0C05F}" srcOrd="0" destOrd="0" presId="urn:microsoft.com/office/officeart/2005/8/layout/arrow5"/>
    <dgm:cxn modelId="{46B71BE3-C118-46D3-9824-54B8095EE51B}" type="presParOf" srcId="{EBB2844B-F3FC-41EF-A0F6-D44CABADA1C3}" destId="{9E719ACD-A49D-4A55-A6DD-3C1FC3A0C05F}" srcOrd="0" destOrd="0" presId="urn:microsoft.com/office/officeart/2005/8/layout/arrow5"/>
    <dgm:cxn modelId="{A882BA55-09E5-474D-BE96-0CF61DB17A12}" type="presParOf" srcId="{EBB2844B-F3FC-41EF-A0F6-D44CABADA1C3}" destId="{37433378-9770-46D6-9914-F867D27EBE5B}" srcOrd="1" destOrd="0" presId="urn:microsoft.com/office/officeart/2005/8/layout/arrow5"/>
    <dgm:cxn modelId="{B32A82A3-B6A5-49DE-8A6E-34FEAEB43CEA}" type="presParOf" srcId="{EBB2844B-F3FC-41EF-A0F6-D44CABADA1C3}" destId="{E46C4ABA-4D11-47F4-9FA1-8ED3829D6397}" srcOrd="2"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737EE6-D89B-4531-B3D6-AFEEAAE76D9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3AC3F92-7464-4D49-8671-06EEC79E5815}">
      <dgm:prSet/>
      <dgm:spPr/>
      <dgm:t>
        <a:bodyPr/>
        <a:lstStyle/>
        <a:p>
          <a:r>
            <a:rPr lang="en-GB"/>
            <a:t>The </a:t>
          </a:r>
          <a:r>
            <a:rPr lang="en-GB" b="1">
              <a:hlinkClick xmlns:r="http://schemas.openxmlformats.org/officeDocument/2006/relationships" r:id="rId1"/>
            </a:rPr>
            <a:t>Well-being of Future Generations Act 2015</a:t>
          </a:r>
          <a:r>
            <a:rPr lang="en-GB"/>
            <a:t> is about improving the social, economic, environmental, and cultural wellbeing of Wales. The Act puts in place seven wellbeing goals for Wales. These are for a more equal, prosperous, resilient, healthier, and globally responsible Wales, with cohesive communities and a vibrant culture and thriving Welsh language. </a:t>
          </a:r>
          <a:endParaRPr lang="en-US"/>
        </a:p>
      </dgm:t>
    </dgm:pt>
    <dgm:pt modelId="{99870C75-90FF-4599-8847-B98969FB0182}" type="parTrans" cxnId="{979DAC57-C771-4DDA-9E33-A65E1F4DB89C}">
      <dgm:prSet/>
      <dgm:spPr/>
      <dgm:t>
        <a:bodyPr/>
        <a:lstStyle/>
        <a:p>
          <a:endParaRPr lang="en-US"/>
        </a:p>
      </dgm:t>
    </dgm:pt>
    <dgm:pt modelId="{A51F5B48-D7D1-41BA-A331-6470E1295A26}" type="sibTrans" cxnId="{979DAC57-C771-4DDA-9E33-A65E1F4DB89C}">
      <dgm:prSet/>
      <dgm:spPr/>
      <dgm:t>
        <a:bodyPr/>
        <a:lstStyle/>
        <a:p>
          <a:endParaRPr lang="en-US"/>
        </a:p>
      </dgm:t>
    </dgm:pt>
    <dgm:pt modelId="{300E868C-400A-480D-AF74-505D8F9E8B80}">
      <dgm:prSet/>
      <dgm:spPr/>
      <dgm:t>
        <a:bodyPr/>
        <a:lstStyle/>
        <a:p>
          <a:r>
            <a:rPr lang="en-GB"/>
            <a:t>Under section (10)(1) of the Act, the Welsh Ministers must (a) publish indicators (“national indicators”) that must be applied for the purpose of measuring progress towards the achievement of the wellbeing goals, and (b) lay a copy of the national indicators before Senedd Cymru. The first 46 national indicators were laid in March 2016. The National Survey now collects information for </a:t>
          </a:r>
          <a:r>
            <a:rPr lang="en-GB" b="1">
              <a:hlinkClick xmlns:r="http://schemas.openxmlformats.org/officeDocument/2006/relationships" r:id="rId2"/>
            </a:rPr>
            <a:t>16 of the 50 indicators</a:t>
          </a:r>
          <a:r>
            <a:rPr lang="en-GB"/>
            <a:t>. </a:t>
          </a:r>
          <a:endParaRPr lang="en-US"/>
        </a:p>
      </dgm:t>
    </dgm:pt>
    <dgm:pt modelId="{594E757F-4306-4A14-A163-84D000A6F37B}" type="parTrans" cxnId="{71484B19-B9EB-4CEF-B92F-EFB97C8370C1}">
      <dgm:prSet/>
      <dgm:spPr/>
      <dgm:t>
        <a:bodyPr/>
        <a:lstStyle/>
        <a:p>
          <a:endParaRPr lang="en-US"/>
        </a:p>
      </dgm:t>
    </dgm:pt>
    <dgm:pt modelId="{DA5282F2-4F6D-4362-89B5-5E5A671DD7E8}" type="sibTrans" cxnId="{71484B19-B9EB-4CEF-B92F-EFB97C8370C1}">
      <dgm:prSet/>
      <dgm:spPr/>
      <dgm:t>
        <a:bodyPr/>
        <a:lstStyle/>
        <a:p>
          <a:endParaRPr lang="en-US"/>
        </a:p>
      </dgm:t>
    </dgm:pt>
    <dgm:pt modelId="{5735B054-61F4-460A-A4CC-561259680AA3}" type="pres">
      <dgm:prSet presAssocID="{A9737EE6-D89B-4531-B3D6-AFEEAAE76D9B}" presName="linear" presStyleCnt="0">
        <dgm:presLayoutVars>
          <dgm:animLvl val="lvl"/>
          <dgm:resizeHandles val="exact"/>
        </dgm:presLayoutVars>
      </dgm:prSet>
      <dgm:spPr/>
    </dgm:pt>
    <dgm:pt modelId="{B63B809F-313D-47E5-B7D1-3B26E67AD696}" type="pres">
      <dgm:prSet presAssocID="{F3AC3F92-7464-4D49-8671-06EEC79E5815}" presName="parentText" presStyleLbl="node1" presStyleIdx="0" presStyleCnt="2">
        <dgm:presLayoutVars>
          <dgm:chMax val="0"/>
          <dgm:bulletEnabled val="1"/>
        </dgm:presLayoutVars>
      </dgm:prSet>
      <dgm:spPr/>
    </dgm:pt>
    <dgm:pt modelId="{4F3391B0-A80C-4592-97C9-0F6738EFD979}" type="pres">
      <dgm:prSet presAssocID="{A51F5B48-D7D1-41BA-A331-6470E1295A26}" presName="spacer" presStyleCnt="0"/>
      <dgm:spPr/>
    </dgm:pt>
    <dgm:pt modelId="{94B39B65-E17C-4069-9D0A-0DF3F677E0B9}" type="pres">
      <dgm:prSet presAssocID="{300E868C-400A-480D-AF74-505D8F9E8B80}" presName="parentText" presStyleLbl="node1" presStyleIdx="1" presStyleCnt="2">
        <dgm:presLayoutVars>
          <dgm:chMax val="0"/>
          <dgm:bulletEnabled val="1"/>
        </dgm:presLayoutVars>
      </dgm:prSet>
      <dgm:spPr/>
    </dgm:pt>
  </dgm:ptLst>
  <dgm:cxnLst>
    <dgm:cxn modelId="{71484B19-B9EB-4CEF-B92F-EFB97C8370C1}" srcId="{A9737EE6-D89B-4531-B3D6-AFEEAAE76D9B}" destId="{300E868C-400A-480D-AF74-505D8F9E8B80}" srcOrd="1" destOrd="0" parTransId="{594E757F-4306-4A14-A163-84D000A6F37B}" sibTransId="{DA5282F2-4F6D-4362-89B5-5E5A671DD7E8}"/>
    <dgm:cxn modelId="{8311CF45-3865-40A5-8269-8EFE8295F828}" type="presOf" srcId="{300E868C-400A-480D-AF74-505D8F9E8B80}" destId="{94B39B65-E17C-4069-9D0A-0DF3F677E0B9}" srcOrd="0" destOrd="0" presId="urn:microsoft.com/office/officeart/2005/8/layout/vList2"/>
    <dgm:cxn modelId="{3204EF65-44A8-48EA-8A3B-35262678716B}" type="presOf" srcId="{F3AC3F92-7464-4D49-8671-06EEC79E5815}" destId="{B63B809F-313D-47E5-B7D1-3B26E67AD696}" srcOrd="0" destOrd="0" presId="urn:microsoft.com/office/officeart/2005/8/layout/vList2"/>
    <dgm:cxn modelId="{979DAC57-C771-4DDA-9E33-A65E1F4DB89C}" srcId="{A9737EE6-D89B-4531-B3D6-AFEEAAE76D9B}" destId="{F3AC3F92-7464-4D49-8671-06EEC79E5815}" srcOrd="0" destOrd="0" parTransId="{99870C75-90FF-4599-8847-B98969FB0182}" sibTransId="{A51F5B48-D7D1-41BA-A331-6470E1295A26}"/>
    <dgm:cxn modelId="{00CA688B-68D9-4264-81A7-58320A6193C1}" type="presOf" srcId="{A9737EE6-D89B-4531-B3D6-AFEEAAE76D9B}" destId="{5735B054-61F4-460A-A4CC-561259680AA3}" srcOrd="0" destOrd="0" presId="urn:microsoft.com/office/officeart/2005/8/layout/vList2"/>
    <dgm:cxn modelId="{7307F989-AD07-4325-BFE3-141DA0896038}" type="presParOf" srcId="{5735B054-61F4-460A-A4CC-561259680AA3}" destId="{B63B809F-313D-47E5-B7D1-3B26E67AD696}" srcOrd="0" destOrd="0" presId="urn:microsoft.com/office/officeart/2005/8/layout/vList2"/>
    <dgm:cxn modelId="{301AE4E7-B3F0-4162-A2C0-B052006DEB80}" type="presParOf" srcId="{5735B054-61F4-460A-A4CC-561259680AA3}" destId="{4F3391B0-A80C-4592-97C9-0F6738EFD979}" srcOrd="1" destOrd="0" presId="urn:microsoft.com/office/officeart/2005/8/layout/vList2"/>
    <dgm:cxn modelId="{7074E9C7-82D7-4623-B8C7-787790ED7BCF}" type="presParOf" srcId="{5735B054-61F4-460A-A4CC-561259680AA3}" destId="{94B39B65-E17C-4069-9D0A-0DF3F677E0B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F6E4C3-D5B7-40FE-8746-4F1C702698A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B43C5FC-FF71-45B3-8465-183352AABBD0}">
      <dgm:prSet/>
      <dgm:spPr/>
      <dgm:t>
        <a:bodyPr/>
        <a:lstStyle/>
        <a:p>
          <a:r>
            <a:rPr lang="en-GB"/>
            <a:t>The WG (2024, p. 7) indicates that the seven well-being goals:</a:t>
          </a:r>
          <a:endParaRPr lang="en-US"/>
        </a:p>
      </dgm:t>
    </dgm:pt>
    <dgm:pt modelId="{D8C4F5AD-CC86-4519-A943-547FECB4AE23}" type="parTrans" cxnId="{3B849924-9A58-4034-AF9F-DE5FC770EE4B}">
      <dgm:prSet/>
      <dgm:spPr/>
      <dgm:t>
        <a:bodyPr/>
        <a:lstStyle/>
        <a:p>
          <a:endParaRPr lang="en-US"/>
        </a:p>
      </dgm:t>
    </dgm:pt>
    <dgm:pt modelId="{D7C90DFB-1418-495A-8F6D-C07841C07634}" type="sibTrans" cxnId="{3B849924-9A58-4034-AF9F-DE5FC770EE4B}">
      <dgm:prSet/>
      <dgm:spPr/>
      <dgm:t>
        <a:bodyPr/>
        <a:lstStyle/>
        <a:p>
          <a:endParaRPr lang="en-US"/>
        </a:p>
      </dgm:t>
    </dgm:pt>
    <dgm:pt modelId="{643338D2-A03F-45D4-9E57-68D5689827DE}">
      <dgm:prSet/>
      <dgm:spPr/>
      <dgm:t>
        <a:bodyPr/>
        <a:lstStyle/>
        <a:p>
          <a:r>
            <a:rPr lang="en-GB"/>
            <a:t>…show the kind of Wales we want to see.  Together they provide a 	shared vision for the public bodies listed in the Act to work towards. 	They are a set of goals; the Act makes it clear the listed public bodies 	must work to achieve all of the goals, not just one or two.</a:t>
          </a:r>
          <a:endParaRPr lang="en-US"/>
        </a:p>
      </dgm:t>
    </dgm:pt>
    <dgm:pt modelId="{26CC789F-EC0A-421B-9A3C-DDACADE53328}" type="parTrans" cxnId="{F2A75C63-4551-479F-8215-55683C44E7FF}">
      <dgm:prSet/>
      <dgm:spPr/>
      <dgm:t>
        <a:bodyPr/>
        <a:lstStyle/>
        <a:p>
          <a:endParaRPr lang="en-US"/>
        </a:p>
      </dgm:t>
    </dgm:pt>
    <dgm:pt modelId="{EAEF3F69-E394-4E61-9814-5D21D079359B}" type="sibTrans" cxnId="{F2A75C63-4551-479F-8215-55683C44E7FF}">
      <dgm:prSet/>
      <dgm:spPr/>
      <dgm:t>
        <a:bodyPr/>
        <a:lstStyle/>
        <a:p>
          <a:endParaRPr lang="en-US"/>
        </a:p>
      </dgm:t>
    </dgm:pt>
    <dgm:pt modelId="{1C6503A4-34C6-4D7D-B83F-84BF3276CBEE}">
      <dgm:prSet/>
      <dgm:spPr/>
      <dgm:t>
        <a:bodyPr/>
        <a:lstStyle/>
        <a:p>
          <a:r>
            <a:rPr lang="en-GB"/>
            <a:t>Goal number six (WG,2024, p.7) is a Wales of:</a:t>
          </a:r>
          <a:endParaRPr lang="en-US"/>
        </a:p>
      </dgm:t>
    </dgm:pt>
    <dgm:pt modelId="{F091B8A7-811B-4EA4-9A36-72F22DA78DDC}" type="parTrans" cxnId="{21EEF66C-95B8-4A89-A31F-818D0DDD3F50}">
      <dgm:prSet/>
      <dgm:spPr/>
      <dgm:t>
        <a:bodyPr/>
        <a:lstStyle/>
        <a:p>
          <a:endParaRPr lang="en-US"/>
        </a:p>
      </dgm:t>
    </dgm:pt>
    <dgm:pt modelId="{E6630DBE-9421-4469-B349-A9159AF7F367}" type="sibTrans" cxnId="{21EEF66C-95B8-4A89-A31F-818D0DDD3F50}">
      <dgm:prSet/>
      <dgm:spPr/>
      <dgm:t>
        <a:bodyPr/>
        <a:lstStyle/>
        <a:p>
          <a:endParaRPr lang="en-US"/>
        </a:p>
      </dgm:t>
    </dgm:pt>
    <dgm:pt modelId="{19813995-1889-4260-AE20-49F14B840CE5}">
      <dgm:prSet/>
      <dgm:spPr/>
      <dgm:t>
        <a:bodyPr/>
        <a:lstStyle/>
        <a:p>
          <a:r>
            <a:rPr lang="en-GB"/>
            <a:t>Vibrant culture and Thriving Welsh Language.  A society that promotes 	and protects culture, heritage and the Welsh language, and which 	encourages people to participate in the arts, and sports and recreation</a:t>
          </a:r>
          <a:endParaRPr lang="en-US"/>
        </a:p>
      </dgm:t>
    </dgm:pt>
    <dgm:pt modelId="{AE6B8438-4D28-48B5-8F39-F316B81A068B}" type="parTrans" cxnId="{CD33C2FF-CB98-464D-89CD-EB9E69414DE3}">
      <dgm:prSet/>
      <dgm:spPr/>
      <dgm:t>
        <a:bodyPr/>
        <a:lstStyle/>
        <a:p>
          <a:endParaRPr lang="en-US"/>
        </a:p>
      </dgm:t>
    </dgm:pt>
    <dgm:pt modelId="{205E8032-DF94-4EA9-B585-1F70CD225BA4}" type="sibTrans" cxnId="{CD33C2FF-CB98-464D-89CD-EB9E69414DE3}">
      <dgm:prSet/>
      <dgm:spPr/>
      <dgm:t>
        <a:bodyPr/>
        <a:lstStyle/>
        <a:p>
          <a:endParaRPr lang="en-US"/>
        </a:p>
      </dgm:t>
    </dgm:pt>
    <dgm:pt modelId="{78764DF3-DEEB-4FB0-9A10-DC07D552771E}" type="pres">
      <dgm:prSet presAssocID="{69F6E4C3-D5B7-40FE-8746-4F1C702698A8}" presName="linear" presStyleCnt="0">
        <dgm:presLayoutVars>
          <dgm:animLvl val="lvl"/>
          <dgm:resizeHandles val="exact"/>
        </dgm:presLayoutVars>
      </dgm:prSet>
      <dgm:spPr/>
    </dgm:pt>
    <dgm:pt modelId="{945105CB-D7F9-41F5-9845-2DD9392FE8DE}" type="pres">
      <dgm:prSet presAssocID="{7B43C5FC-FF71-45B3-8465-183352AABBD0}" presName="parentText" presStyleLbl="node1" presStyleIdx="0" presStyleCnt="2">
        <dgm:presLayoutVars>
          <dgm:chMax val="0"/>
          <dgm:bulletEnabled val="1"/>
        </dgm:presLayoutVars>
      </dgm:prSet>
      <dgm:spPr/>
    </dgm:pt>
    <dgm:pt modelId="{D4564740-36B8-4FFB-9B9F-812D45ABFBE0}" type="pres">
      <dgm:prSet presAssocID="{7B43C5FC-FF71-45B3-8465-183352AABBD0}" presName="childText" presStyleLbl="revTx" presStyleIdx="0" presStyleCnt="2">
        <dgm:presLayoutVars>
          <dgm:bulletEnabled val="1"/>
        </dgm:presLayoutVars>
      </dgm:prSet>
      <dgm:spPr/>
    </dgm:pt>
    <dgm:pt modelId="{81CF19D8-1852-465E-A366-19CBA21B90F5}" type="pres">
      <dgm:prSet presAssocID="{1C6503A4-34C6-4D7D-B83F-84BF3276CBEE}" presName="parentText" presStyleLbl="node1" presStyleIdx="1" presStyleCnt="2">
        <dgm:presLayoutVars>
          <dgm:chMax val="0"/>
          <dgm:bulletEnabled val="1"/>
        </dgm:presLayoutVars>
      </dgm:prSet>
      <dgm:spPr/>
    </dgm:pt>
    <dgm:pt modelId="{869294E9-13AF-44E0-9B94-A4263B74BE19}" type="pres">
      <dgm:prSet presAssocID="{1C6503A4-34C6-4D7D-B83F-84BF3276CBEE}" presName="childText" presStyleLbl="revTx" presStyleIdx="1" presStyleCnt="2">
        <dgm:presLayoutVars>
          <dgm:bulletEnabled val="1"/>
        </dgm:presLayoutVars>
      </dgm:prSet>
      <dgm:spPr/>
    </dgm:pt>
  </dgm:ptLst>
  <dgm:cxnLst>
    <dgm:cxn modelId="{3B849924-9A58-4034-AF9F-DE5FC770EE4B}" srcId="{69F6E4C3-D5B7-40FE-8746-4F1C702698A8}" destId="{7B43C5FC-FF71-45B3-8465-183352AABBD0}" srcOrd="0" destOrd="0" parTransId="{D8C4F5AD-CC86-4519-A943-547FECB4AE23}" sibTransId="{D7C90DFB-1418-495A-8F6D-C07841C07634}"/>
    <dgm:cxn modelId="{6D7DD02B-C64B-449F-B7D2-A94E32AFD80D}" type="presOf" srcId="{69F6E4C3-D5B7-40FE-8746-4F1C702698A8}" destId="{78764DF3-DEEB-4FB0-9A10-DC07D552771E}" srcOrd="0" destOrd="0" presId="urn:microsoft.com/office/officeart/2005/8/layout/vList2"/>
    <dgm:cxn modelId="{253B3B2C-7D78-4367-936A-F9D96CC815E5}" type="presOf" srcId="{7B43C5FC-FF71-45B3-8465-183352AABBD0}" destId="{945105CB-D7F9-41F5-9845-2DD9392FE8DE}" srcOrd="0" destOrd="0" presId="urn:microsoft.com/office/officeart/2005/8/layout/vList2"/>
    <dgm:cxn modelId="{729C0143-D5B4-417E-B37D-431686612911}" type="presOf" srcId="{19813995-1889-4260-AE20-49F14B840CE5}" destId="{869294E9-13AF-44E0-9B94-A4263B74BE19}" srcOrd="0" destOrd="0" presId="urn:microsoft.com/office/officeart/2005/8/layout/vList2"/>
    <dgm:cxn modelId="{F2A75C63-4551-479F-8215-55683C44E7FF}" srcId="{7B43C5FC-FF71-45B3-8465-183352AABBD0}" destId="{643338D2-A03F-45D4-9E57-68D5689827DE}" srcOrd="0" destOrd="0" parTransId="{26CC789F-EC0A-421B-9A3C-DDACADE53328}" sibTransId="{EAEF3F69-E394-4E61-9814-5D21D079359B}"/>
    <dgm:cxn modelId="{21EEF66C-95B8-4A89-A31F-818D0DDD3F50}" srcId="{69F6E4C3-D5B7-40FE-8746-4F1C702698A8}" destId="{1C6503A4-34C6-4D7D-B83F-84BF3276CBEE}" srcOrd="1" destOrd="0" parTransId="{F091B8A7-811B-4EA4-9A36-72F22DA78DDC}" sibTransId="{E6630DBE-9421-4469-B349-A9159AF7F367}"/>
    <dgm:cxn modelId="{79F20AC2-0BF4-4F18-B648-185AA93AD86A}" type="presOf" srcId="{1C6503A4-34C6-4D7D-B83F-84BF3276CBEE}" destId="{81CF19D8-1852-465E-A366-19CBA21B90F5}" srcOrd="0" destOrd="0" presId="urn:microsoft.com/office/officeart/2005/8/layout/vList2"/>
    <dgm:cxn modelId="{FD78ACCA-8E05-474D-AB12-9ABC60FCFF38}" type="presOf" srcId="{643338D2-A03F-45D4-9E57-68D5689827DE}" destId="{D4564740-36B8-4FFB-9B9F-812D45ABFBE0}" srcOrd="0" destOrd="0" presId="urn:microsoft.com/office/officeart/2005/8/layout/vList2"/>
    <dgm:cxn modelId="{CD33C2FF-CB98-464D-89CD-EB9E69414DE3}" srcId="{1C6503A4-34C6-4D7D-B83F-84BF3276CBEE}" destId="{19813995-1889-4260-AE20-49F14B840CE5}" srcOrd="0" destOrd="0" parTransId="{AE6B8438-4D28-48B5-8F39-F316B81A068B}" sibTransId="{205E8032-DF94-4EA9-B585-1F70CD225BA4}"/>
    <dgm:cxn modelId="{12321C79-4727-46BB-98B2-889082571DE9}" type="presParOf" srcId="{78764DF3-DEEB-4FB0-9A10-DC07D552771E}" destId="{945105CB-D7F9-41F5-9845-2DD9392FE8DE}" srcOrd="0" destOrd="0" presId="urn:microsoft.com/office/officeart/2005/8/layout/vList2"/>
    <dgm:cxn modelId="{F1BB5B4B-7973-4327-B144-DBC6BDCAAA33}" type="presParOf" srcId="{78764DF3-DEEB-4FB0-9A10-DC07D552771E}" destId="{D4564740-36B8-4FFB-9B9F-812D45ABFBE0}" srcOrd="1" destOrd="0" presId="urn:microsoft.com/office/officeart/2005/8/layout/vList2"/>
    <dgm:cxn modelId="{660EB20D-2FB2-4921-AF64-FDC8D0CBADD5}" type="presParOf" srcId="{78764DF3-DEEB-4FB0-9A10-DC07D552771E}" destId="{81CF19D8-1852-465E-A366-19CBA21B90F5}" srcOrd="2" destOrd="0" presId="urn:microsoft.com/office/officeart/2005/8/layout/vList2"/>
    <dgm:cxn modelId="{FCD32F4D-3EE8-4750-90F0-7F7337A2DDEE}" type="presParOf" srcId="{78764DF3-DEEB-4FB0-9A10-DC07D552771E}" destId="{869294E9-13AF-44E0-9B94-A4263B74BE19}"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E18B5C-5090-493F-9A99-3B163D21E81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2FACE8D-3531-4A09-9EC8-DEABA5F54EA3}">
      <dgm:prSet/>
      <dgm:spPr/>
      <dgm:t>
        <a:bodyPr/>
        <a:lstStyle/>
        <a:p>
          <a:r>
            <a:rPr lang="en-GB"/>
            <a:t>England, arguably a more interventionist regime; the Care Quality Commission (CQC) inspects both health and social care services, and has </a:t>
          </a:r>
          <a:r>
            <a:rPr lang="en-GB" u="sng">
              <a:hlinkClick xmlns:r="http://schemas.openxmlformats.org/officeDocument/2006/relationships" r:id="rId1"/>
            </a:rPr>
            <a:t>strong powers of intervention</a:t>
          </a:r>
          <a:r>
            <a:rPr lang="en-GB"/>
            <a:t>, including the ability to issue warning notices, impose fines or place providers in special measures. </a:t>
          </a:r>
          <a:endParaRPr lang="en-US"/>
        </a:p>
      </dgm:t>
    </dgm:pt>
    <dgm:pt modelId="{243D3D63-F35C-439A-A959-B158B3F11812}" type="parTrans" cxnId="{88C65FBE-2FD8-4927-978E-5925647A3E1B}">
      <dgm:prSet/>
      <dgm:spPr/>
      <dgm:t>
        <a:bodyPr/>
        <a:lstStyle/>
        <a:p>
          <a:endParaRPr lang="en-US"/>
        </a:p>
      </dgm:t>
    </dgm:pt>
    <dgm:pt modelId="{EF3B67C0-8892-4A5C-BA9A-75B69E37A546}" type="sibTrans" cxnId="{88C65FBE-2FD8-4927-978E-5925647A3E1B}">
      <dgm:prSet/>
      <dgm:spPr/>
      <dgm:t>
        <a:bodyPr/>
        <a:lstStyle/>
        <a:p>
          <a:endParaRPr lang="en-US"/>
        </a:p>
      </dgm:t>
    </dgm:pt>
    <dgm:pt modelId="{2C074C8E-49E3-4CC5-8D62-545033C5897A}">
      <dgm:prSet/>
      <dgm:spPr/>
      <dgm:t>
        <a:bodyPr/>
        <a:lstStyle/>
        <a:p>
          <a:r>
            <a:rPr lang="en-GB"/>
            <a:t>Alongside the CQC, NHS Improvement is responsible for overseeing NHS Trusts, foundation trusts and independent providers of NHS-funded care, but is also </a:t>
          </a:r>
          <a:r>
            <a:rPr lang="en-GB" u="sng">
              <a:hlinkClick xmlns:r="http://schemas.openxmlformats.org/officeDocument/2006/relationships" r:id="rId2"/>
            </a:rPr>
            <a:t>able to intervene.</a:t>
          </a:r>
          <a:endParaRPr lang="en-US"/>
        </a:p>
      </dgm:t>
    </dgm:pt>
    <dgm:pt modelId="{918F6BF4-051A-46D0-8E71-3FD72E346008}" type="parTrans" cxnId="{830E1E6A-2098-43E0-A643-7662664CEB9F}">
      <dgm:prSet/>
      <dgm:spPr/>
      <dgm:t>
        <a:bodyPr/>
        <a:lstStyle/>
        <a:p>
          <a:endParaRPr lang="en-US"/>
        </a:p>
      </dgm:t>
    </dgm:pt>
    <dgm:pt modelId="{3C5347AC-DFB8-40F6-966C-4BE28319A121}" type="sibTrans" cxnId="{830E1E6A-2098-43E0-A643-7662664CEB9F}">
      <dgm:prSet/>
      <dgm:spPr/>
      <dgm:t>
        <a:bodyPr/>
        <a:lstStyle/>
        <a:p>
          <a:endParaRPr lang="en-US"/>
        </a:p>
      </dgm:t>
    </dgm:pt>
    <dgm:pt modelId="{AA541C30-16EE-4C7A-8D45-012D9DABE927}" type="pres">
      <dgm:prSet presAssocID="{EBE18B5C-5090-493F-9A99-3B163D21E815}" presName="linear" presStyleCnt="0">
        <dgm:presLayoutVars>
          <dgm:animLvl val="lvl"/>
          <dgm:resizeHandles val="exact"/>
        </dgm:presLayoutVars>
      </dgm:prSet>
      <dgm:spPr/>
    </dgm:pt>
    <dgm:pt modelId="{88EA9CDF-75BC-446E-9199-BA07D8B61338}" type="pres">
      <dgm:prSet presAssocID="{12FACE8D-3531-4A09-9EC8-DEABA5F54EA3}" presName="parentText" presStyleLbl="node1" presStyleIdx="0" presStyleCnt="2">
        <dgm:presLayoutVars>
          <dgm:chMax val="0"/>
          <dgm:bulletEnabled val="1"/>
        </dgm:presLayoutVars>
      </dgm:prSet>
      <dgm:spPr/>
    </dgm:pt>
    <dgm:pt modelId="{884BE6B0-41D9-4845-B091-A9F2E9BA1BD9}" type="pres">
      <dgm:prSet presAssocID="{EF3B67C0-8892-4A5C-BA9A-75B69E37A546}" presName="spacer" presStyleCnt="0"/>
      <dgm:spPr/>
    </dgm:pt>
    <dgm:pt modelId="{F3405680-BE77-4457-950D-6A41384A87F1}" type="pres">
      <dgm:prSet presAssocID="{2C074C8E-49E3-4CC5-8D62-545033C5897A}" presName="parentText" presStyleLbl="node1" presStyleIdx="1" presStyleCnt="2">
        <dgm:presLayoutVars>
          <dgm:chMax val="0"/>
          <dgm:bulletEnabled val="1"/>
        </dgm:presLayoutVars>
      </dgm:prSet>
      <dgm:spPr/>
    </dgm:pt>
  </dgm:ptLst>
  <dgm:cxnLst>
    <dgm:cxn modelId="{830E1E6A-2098-43E0-A643-7662664CEB9F}" srcId="{EBE18B5C-5090-493F-9A99-3B163D21E815}" destId="{2C074C8E-49E3-4CC5-8D62-545033C5897A}" srcOrd="1" destOrd="0" parTransId="{918F6BF4-051A-46D0-8E71-3FD72E346008}" sibTransId="{3C5347AC-DFB8-40F6-966C-4BE28319A121}"/>
    <dgm:cxn modelId="{1506E054-66FA-4967-8FD8-12440565B006}" type="presOf" srcId="{2C074C8E-49E3-4CC5-8D62-545033C5897A}" destId="{F3405680-BE77-4457-950D-6A41384A87F1}" srcOrd="0" destOrd="0" presId="urn:microsoft.com/office/officeart/2005/8/layout/vList2"/>
    <dgm:cxn modelId="{CDABA789-CC8D-4661-88A3-891104C3F3E0}" type="presOf" srcId="{EBE18B5C-5090-493F-9A99-3B163D21E815}" destId="{AA541C30-16EE-4C7A-8D45-012D9DABE927}" srcOrd="0" destOrd="0" presId="urn:microsoft.com/office/officeart/2005/8/layout/vList2"/>
    <dgm:cxn modelId="{88C65FBE-2FD8-4927-978E-5925647A3E1B}" srcId="{EBE18B5C-5090-493F-9A99-3B163D21E815}" destId="{12FACE8D-3531-4A09-9EC8-DEABA5F54EA3}" srcOrd="0" destOrd="0" parTransId="{243D3D63-F35C-439A-A959-B158B3F11812}" sibTransId="{EF3B67C0-8892-4A5C-BA9A-75B69E37A546}"/>
    <dgm:cxn modelId="{4E0602EF-43C9-4C55-818B-8897D2504294}" type="presOf" srcId="{12FACE8D-3531-4A09-9EC8-DEABA5F54EA3}" destId="{88EA9CDF-75BC-446E-9199-BA07D8B61338}" srcOrd="0" destOrd="0" presId="urn:microsoft.com/office/officeart/2005/8/layout/vList2"/>
    <dgm:cxn modelId="{9F723BCE-5442-481F-B8B9-49194C5722A9}" type="presParOf" srcId="{AA541C30-16EE-4C7A-8D45-012D9DABE927}" destId="{88EA9CDF-75BC-446E-9199-BA07D8B61338}" srcOrd="0" destOrd="0" presId="urn:microsoft.com/office/officeart/2005/8/layout/vList2"/>
    <dgm:cxn modelId="{B6FC865E-157C-4AB4-B63E-02EBDDC4979C}" type="presParOf" srcId="{AA541C30-16EE-4C7A-8D45-012D9DABE927}" destId="{884BE6B0-41D9-4845-B091-A9F2E9BA1BD9}" srcOrd="1" destOrd="0" presId="urn:microsoft.com/office/officeart/2005/8/layout/vList2"/>
    <dgm:cxn modelId="{7FA085FE-47D9-4CAD-824A-244816158258}" type="presParOf" srcId="{AA541C30-16EE-4C7A-8D45-012D9DABE927}" destId="{F3405680-BE77-4457-950D-6A41384A87F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DCD1602-18C4-4FC2-833F-F458EE5E2CF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EA4BECD-9B57-4218-A31D-ECDC1CBCB407}">
      <dgm:prSet/>
      <dgm:spPr/>
      <dgm:t>
        <a:bodyPr/>
        <a:lstStyle/>
        <a:p>
          <a:r>
            <a:rPr lang="en-GB"/>
            <a:t>Regulation and inspection of NHS and independent healthcare services is led by </a:t>
          </a:r>
          <a:r>
            <a:rPr lang="en-GB" u="sng">
              <a:hlinkClick xmlns:r="http://schemas.openxmlformats.org/officeDocument/2006/relationships" r:id="rId1"/>
            </a:rPr>
            <a:t>Healthcare Inspectorate Wales</a:t>
          </a:r>
          <a:r>
            <a:rPr lang="en-GB"/>
            <a:t> (HIW). </a:t>
          </a:r>
          <a:endParaRPr lang="en-US"/>
        </a:p>
      </dgm:t>
    </dgm:pt>
    <dgm:pt modelId="{B77A3B1E-CEBB-4095-B9AC-C84364B8514A}" type="parTrans" cxnId="{0332BE82-F188-48A5-B6D4-3335E4066BA6}">
      <dgm:prSet/>
      <dgm:spPr/>
      <dgm:t>
        <a:bodyPr/>
        <a:lstStyle/>
        <a:p>
          <a:endParaRPr lang="en-US"/>
        </a:p>
      </dgm:t>
    </dgm:pt>
    <dgm:pt modelId="{BBE9455B-C8E8-477F-AE2D-42B222EDD2F4}" type="sibTrans" cxnId="{0332BE82-F188-48A5-B6D4-3335E4066BA6}">
      <dgm:prSet/>
      <dgm:spPr/>
      <dgm:t>
        <a:bodyPr/>
        <a:lstStyle/>
        <a:p>
          <a:endParaRPr lang="en-US"/>
        </a:p>
      </dgm:t>
    </dgm:pt>
    <dgm:pt modelId="{1B10B79A-5C67-4248-92B5-EE10A7FE5747}">
      <dgm:prSet/>
      <dgm:spPr/>
      <dgm:t>
        <a:bodyPr/>
        <a:lstStyle/>
        <a:p>
          <a:r>
            <a:rPr lang="en-GB"/>
            <a:t>HIW can identify areas for improvement where providers are failing to meet standards. </a:t>
          </a:r>
          <a:endParaRPr lang="en-US"/>
        </a:p>
      </dgm:t>
    </dgm:pt>
    <dgm:pt modelId="{21E574E1-30F7-4F86-8D7C-4E7D4F069512}" type="parTrans" cxnId="{BC4B3CAA-B85F-4E69-8F05-6F9A2B2C225D}">
      <dgm:prSet/>
      <dgm:spPr/>
      <dgm:t>
        <a:bodyPr/>
        <a:lstStyle/>
        <a:p>
          <a:endParaRPr lang="en-US"/>
        </a:p>
      </dgm:t>
    </dgm:pt>
    <dgm:pt modelId="{A1186AF4-AF2A-4F20-A8A6-F2B246DE5E64}" type="sibTrans" cxnId="{BC4B3CAA-B85F-4E69-8F05-6F9A2B2C225D}">
      <dgm:prSet/>
      <dgm:spPr/>
      <dgm:t>
        <a:bodyPr/>
        <a:lstStyle/>
        <a:p>
          <a:endParaRPr lang="en-US"/>
        </a:p>
      </dgm:t>
    </dgm:pt>
    <dgm:pt modelId="{7A0DFC16-D054-4964-8ACA-0F9A29E81BE6}">
      <dgm:prSet/>
      <dgm:spPr/>
      <dgm:t>
        <a:bodyPr/>
        <a:lstStyle/>
        <a:p>
          <a:r>
            <a:rPr lang="en-GB"/>
            <a:t>HIW is one element - along with the Welsh Government and Wales Audit Office -   of the tripartite NHS Wales </a:t>
          </a:r>
          <a:r>
            <a:rPr lang="en-GB" u="sng">
              <a:hlinkClick xmlns:r="http://schemas.openxmlformats.org/officeDocument/2006/relationships" r:id="rId2"/>
            </a:rPr>
            <a:t>escalation and intervention arrangements</a:t>
          </a:r>
          <a:r>
            <a:rPr lang="en-GB"/>
            <a:t> which scrutinise the overall position of each health board and NHS trust in respect of quality, service performance and financial management.</a:t>
          </a:r>
          <a:endParaRPr lang="en-US"/>
        </a:p>
      </dgm:t>
    </dgm:pt>
    <dgm:pt modelId="{75A074B9-2E05-4693-B66C-9697D2046F6E}" type="parTrans" cxnId="{7AA650E9-889E-4A6F-AE71-DF5EC307EA5C}">
      <dgm:prSet/>
      <dgm:spPr/>
      <dgm:t>
        <a:bodyPr/>
        <a:lstStyle/>
        <a:p>
          <a:endParaRPr lang="en-US"/>
        </a:p>
      </dgm:t>
    </dgm:pt>
    <dgm:pt modelId="{281AF436-EE6E-4FDC-92A4-3D748C170F83}" type="sibTrans" cxnId="{7AA650E9-889E-4A6F-AE71-DF5EC307EA5C}">
      <dgm:prSet/>
      <dgm:spPr/>
      <dgm:t>
        <a:bodyPr/>
        <a:lstStyle/>
        <a:p>
          <a:endParaRPr lang="en-US"/>
        </a:p>
      </dgm:t>
    </dgm:pt>
    <dgm:pt modelId="{8FF002C1-7195-4424-8A0B-0E9473703B4C}" type="pres">
      <dgm:prSet presAssocID="{1DCD1602-18C4-4FC2-833F-F458EE5E2CFD}" presName="root" presStyleCnt="0">
        <dgm:presLayoutVars>
          <dgm:dir/>
          <dgm:resizeHandles val="exact"/>
        </dgm:presLayoutVars>
      </dgm:prSet>
      <dgm:spPr/>
    </dgm:pt>
    <dgm:pt modelId="{A70C698C-D39A-4E73-902B-5A86F590393C}" type="pres">
      <dgm:prSet presAssocID="{4EA4BECD-9B57-4218-A31D-ECDC1CBCB407}" presName="compNode" presStyleCnt="0"/>
      <dgm:spPr/>
    </dgm:pt>
    <dgm:pt modelId="{8A65CA8B-2FC2-44C7-9AF9-0D240FA6B686}" type="pres">
      <dgm:prSet presAssocID="{4EA4BECD-9B57-4218-A31D-ECDC1CBCB407}" presName="bgRect" presStyleLbl="bgShp" presStyleIdx="0" presStyleCnt="3"/>
      <dgm:spPr/>
    </dgm:pt>
    <dgm:pt modelId="{32B35842-A611-42BC-A0BD-99D563A74037}" type="pres">
      <dgm:prSet presAssocID="{4EA4BECD-9B57-4218-A31D-ECDC1CBCB407}" presName="iconRect" presStyleLbl="node1" presStyleIdx="0"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tective"/>
        </a:ext>
      </dgm:extLst>
    </dgm:pt>
    <dgm:pt modelId="{28CE6737-8856-4E91-88AA-68BD295BF3E2}" type="pres">
      <dgm:prSet presAssocID="{4EA4BECD-9B57-4218-A31D-ECDC1CBCB407}" presName="spaceRect" presStyleCnt="0"/>
      <dgm:spPr/>
    </dgm:pt>
    <dgm:pt modelId="{91AE25DD-4BF7-49C7-8252-98144A59FE7B}" type="pres">
      <dgm:prSet presAssocID="{4EA4BECD-9B57-4218-A31D-ECDC1CBCB407}" presName="parTx" presStyleLbl="revTx" presStyleIdx="0" presStyleCnt="3">
        <dgm:presLayoutVars>
          <dgm:chMax val="0"/>
          <dgm:chPref val="0"/>
        </dgm:presLayoutVars>
      </dgm:prSet>
      <dgm:spPr/>
    </dgm:pt>
    <dgm:pt modelId="{7E662F8B-9CAB-444F-8961-A268F85C2DB8}" type="pres">
      <dgm:prSet presAssocID="{BBE9455B-C8E8-477F-AE2D-42B222EDD2F4}" presName="sibTrans" presStyleCnt="0"/>
      <dgm:spPr/>
    </dgm:pt>
    <dgm:pt modelId="{73CC48EB-527D-4A8E-9C88-87BAC3A992D7}" type="pres">
      <dgm:prSet presAssocID="{1B10B79A-5C67-4248-92B5-EE10A7FE5747}" presName="compNode" presStyleCnt="0"/>
      <dgm:spPr/>
    </dgm:pt>
    <dgm:pt modelId="{B3D093CE-429E-4CBE-AC8C-6DB91E92AB70}" type="pres">
      <dgm:prSet presAssocID="{1B10B79A-5C67-4248-92B5-EE10A7FE5747}" presName="bgRect" presStyleLbl="bgShp" presStyleIdx="1" presStyleCnt="3"/>
      <dgm:spPr/>
    </dgm:pt>
    <dgm:pt modelId="{74478743-BB55-457B-A8F2-F6B930FE1511}" type="pres">
      <dgm:prSet presAssocID="{1B10B79A-5C67-4248-92B5-EE10A7FE5747}" presName="iconRect" presStyleLbl="node1" presStyleIdx="1"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5502530C-CDC3-429D-BE31-00B681953818}" type="pres">
      <dgm:prSet presAssocID="{1B10B79A-5C67-4248-92B5-EE10A7FE5747}" presName="spaceRect" presStyleCnt="0"/>
      <dgm:spPr/>
    </dgm:pt>
    <dgm:pt modelId="{8B113AB6-A3AB-4267-B554-C65E8830E159}" type="pres">
      <dgm:prSet presAssocID="{1B10B79A-5C67-4248-92B5-EE10A7FE5747}" presName="parTx" presStyleLbl="revTx" presStyleIdx="1" presStyleCnt="3">
        <dgm:presLayoutVars>
          <dgm:chMax val="0"/>
          <dgm:chPref val="0"/>
        </dgm:presLayoutVars>
      </dgm:prSet>
      <dgm:spPr/>
    </dgm:pt>
    <dgm:pt modelId="{82141A5C-1CA8-4D6D-ADCF-EE50C285D805}" type="pres">
      <dgm:prSet presAssocID="{A1186AF4-AF2A-4F20-A8A6-F2B246DE5E64}" presName="sibTrans" presStyleCnt="0"/>
      <dgm:spPr/>
    </dgm:pt>
    <dgm:pt modelId="{F1D12935-556C-4105-9483-0265B25C3040}" type="pres">
      <dgm:prSet presAssocID="{7A0DFC16-D054-4964-8ACA-0F9A29E81BE6}" presName="compNode" presStyleCnt="0"/>
      <dgm:spPr/>
    </dgm:pt>
    <dgm:pt modelId="{807B47DD-F818-4F45-8187-23215005DA9B}" type="pres">
      <dgm:prSet presAssocID="{7A0DFC16-D054-4964-8ACA-0F9A29E81BE6}" presName="bgRect" presStyleLbl="bgShp" presStyleIdx="2" presStyleCnt="3"/>
      <dgm:spPr/>
    </dgm:pt>
    <dgm:pt modelId="{7693ACEA-288A-4AE3-949F-D2789D4D77D4}" type="pres">
      <dgm:prSet presAssocID="{7A0DFC16-D054-4964-8ACA-0F9A29E81BE6}" presName="iconRect" presStyleLbl="node1" presStyleIdx="2" presStyleCnt="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DAC325C2-ADCD-41FF-A0E9-B6F9BE429195}" type="pres">
      <dgm:prSet presAssocID="{7A0DFC16-D054-4964-8ACA-0F9A29E81BE6}" presName="spaceRect" presStyleCnt="0"/>
      <dgm:spPr/>
    </dgm:pt>
    <dgm:pt modelId="{216CF418-F4AE-486A-9DD2-61E61349E4CC}" type="pres">
      <dgm:prSet presAssocID="{7A0DFC16-D054-4964-8ACA-0F9A29E81BE6}" presName="parTx" presStyleLbl="revTx" presStyleIdx="2" presStyleCnt="3">
        <dgm:presLayoutVars>
          <dgm:chMax val="0"/>
          <dgm:chPref val="0"/>
        </dgm:presLayoutVars>
      </dgm:prSet>
      <dgm:spPr/>
    </dgm:pt>
  </dgm:ptLst>
  <dgm:cxnLst>
    <dgm:cxn modelId="{F5530D49-7F0A-4C30-8A41-61566EAA9494}" type="presOf" srcId="{1DCD1602-18C4-4FC2-833F-F458EE5E2CFD}" destId="{8FF002C1-7195-4424-8A0B-0E9473703B4C}" srcOrd="0" destOrd="0" presId="urn:microsoft.com/office/officeart/2018/2/layout/IconVerticalSolidList"/>
    <dgm:cxn modelId="{0332BE82-F188-48A5-B6D4-3335E4066BA6}" srcId="{1DCD1602-18C4-4FC2-833F-F458EE5E2CFD}" destId="{4EA4BECD-9B57-4218-A31D-ECDC1CBCB407}" srcOrd="0" destOrd="0" parTransId="{B77A3B1E-CEBB-4095-B9AC-C84364B8514A}" sibTransId="{BBE9455B-C8E8-477F-AE2D-42B222EDD2F4}"/>
    <dgm:cxn modelId="{5D93BD96-A90B-4B69-A951-5647AE8B8AAE}" type="presOf" srcId="{1B10B79A-5C67-4248-92B5-EE10A7FE5747}" destId="{8B113AB6-A3AB-4267-B554-C65E8830E159}" srcOrd="0" destOrd="0" presId="urn:microsoft.com/office/officeart/2018/2/layout/IconVerticalSolidList"/>
    <dgm:cxn modelId="{AA35F69B-9509-41AB-B8BA-51FEB1B763D6}" type="presOf" srcId="{7A0DFC16-D054-4964-8ACA-0F9A29E81BE6}" destId="{216CF418-F4AE-486A-9DD2-61E61349E4CC}" srcOrd="0" destOrd="0" presId="urn:microsoft.com/office/officeart/2018/2/layout/IconVerticalSolidList"/>
    <dgm:cxn modelId="{A01601A1-EC7A-4A99-8094-5EE9FB62E385}" type="presOf" srcId="{4EA4BECD-9B57-4218-A31D-ECDC1CBCB407}" destId="{91AE25DD-4BF7-49C7-8252-98144A59FE7B}" srcOrd="0" destOrd="0" presId="urn:microsoft.com/office/officeart/2018/2/layout/IconVerticalSolidList"/>
    <dgm:cxn modelId="{BC4B3CAA-B85F-4E69-8F05-6F9A2B2C225D}" srcId="{1DCD1602-18C4-4FC2-833F-F458EE5E2CFD}" destId="{1B10B79A-5C67-4248-92B5-EE10A7FE5747}" srcOrd="1" destOrd="0" parTransId="{21E574E1-30F7-4F86-8D7C-4E7D4F069512}" sibTransId="{A1186AF4-AF2A-4F20-A8A6-F2B246DE5E64}"/>
    <dgm:cxn modelId="{7AA650E9-889E-4A6F-AE71-DF5EC307EA5C}" srcId="{1DCD1602-18C4-4FC2-833F-F458EE5E2CFD}" destId="{7A0DFC16-D054-4964-8ACA-0F9A29E81BE6}" srcOrd="2" destOrd="0" parTransId="{75A074B9-2E05-4693-B66C-9697D2046F6E}" sibTransId="{281AF436-EE6E-4FDC-92A4-3D748C170F83}"/>
    <dgm:cxn modelId="{8E44094F-ED19-411D-BE4A-2EFCFF1B01E8}" type="presParOf" srcId="{8FF002C1-7195-4424-8A0B-0E9473703B4C}" destId="{A70C698C-D39A-4E73-902B-5A86F590393C}" srcOrd="0" destOrd="0" presId="urn:microsoft.com/office/officeart/2018/2/layout/IconVerticalSolidList"/>
    <dgm:cxn modelId="{E67E69CD-16CE-4AFB-B2E7-B88063C12591}" type="presParOf" srcId="{A70C698C-D39A-4E73-902B-5A86F590393C}" destId="{8A65CA8B-2FC2-44C7-9AF9-0D240FA6B686}" srcOrd="0" destOrd="0" presId="urn:microsoft.com/office/officeart/2018/2/layout/IconVerticalSolidList"/>
    <dgm:cxn modelId="{FF526EBE-594F-4C67-8A16-BBF210659509}" type="presParOf" srcId="{A70C698C-D39A-4E73-902B-5A86F590393C}" destId="{32B35842-A611-42BC-A0BD-99D563A74037}" srcOrd="1" destOrd="0" presId="urn:microsoft.com/office/officeart/2018/2/layout/IconVerticalSolidList"/>
    <dgm:cxn modelId="{C5C1C766-9684-42C2-BE59-FFE8D1D6C118}" type="presParOf" srcId="{A70C698C-D39A-4E73-902B-5A86F590393C}" destId="{28CE6737-8856-4E91-88AA-68BD295BF3E2}" srcOrd="2" destOrd="0" presId="urn:microsoft.com/office/officeart/2018/2/layout/IconVerticalSolidList"/>
    <dgm:cxn modelId="{C48B6F75-3379-4FAF-BF48-9A1A5D9561BB}" type="presParOf" srcId="{A70C698C-D39A-4E73-902B-5A86F590393C}" destId="{91AE25DD-4BF7-49C7-8252-98144A59FE7B}" srcOrd="3" destOrd="0" presId="urn:microsoft.com/office/officeart/2018/2/layout/IconVerticalSolidList"/>
    <dgm:cxn modelId="{E038B0DD-12CB-43AF-8282-C9930C9D7BE7}" type="presParOf" srcId="{8FF002C1-7195-4424-8A0B-0E9473703B4C}" destId="{7E662F8B-9CAB-444F-8961-A268F85C2DB8}" srcOrd="1" destOrd="0" presId="urn:microsoft.com/office/officeart/2018/2/layout/IconVerticalSolidList"/>
    <dgm:cxn modelId="{AF7C4485-B0C5-469B-8C3F-F11C604A21BF}" type="presParOf" srcId="{8FF002C1-7195-4424-8A0B-0E9473703B4C}" destId="{73CC48EB-527D-4A8E-9C88-87BAC3A992D7}" srcOrd="2" destOrd="0" presId="urn:microsoft.com/office/officeart/2018/2/layout/IconVerticalSolidList"/>
    <dgm:cxn modelId="{E2230374-8286-4B1D-A887-EACE8A90C1F8}" type="presParOf" srcId="{73CC48EB-527D-4A8E-9C88-87BAC3A992D7}" destId="{B3D093CE-429E-4CBE-AC8C-6DB91E92AB70}" srcOrd="0" destOrd="0" presId="urn:microsoft.com/office/officeart/2018/2/layout/IconVerticalSolidList"/>
    <dgm:cxn modelId="{961A9D31-5F53-48F7-B824-BAE9EC4C4EF2}" type="presParOf" srcId="{73CC48EB-527D-4A8E-9C88-87BAC3A992D7}" destId="{74478743-BB55-457B-A8F2-F6B930FE1511}" srcOrd="1" destOrd="0" presId="urn:microsoft.com/office/officeart/2018/2/layout/IconVerticalSolidList"/>
    <dgm:cxn modelId="{29B34B3D-FA1E-4DF6-BCAA-ABF25C3DE2CF}" type="presParOf" srcId="{73CC48EB-527D-4A8E-9C88-87BAC3A992D7}" destId="{5502530C-CDC3-429D-BE31-00B681953818}" srcOrd="2" destOrd="0" presId="urn:microsoft.com/office/officeart/2018/2/layout/IconVerticalSolidList"/>
    <dgm:cxn modelId="{686C97A1-6B9A-4D6E-946C-93A789182952}" type="presParOf" srcId="{73CC48EB-527D-4A8E-9C88-87BAC3A992D7}" destId="{8B113AB6-A3AB-4267-B554-C65E8830E159}" srcOrd="3" destOrd="0" presId="urn:microsoft.com/office/officeart/2018/2/layout/IconVerticalSolidList"/>
    <dgm:cxn modelId="{B4607283-EFB2-4F25-8AFF-109D5782D881}" type="presParOf" srcId="{8FF002C1-7195-4424-8A0B-0E9473703B4C}" destId="{82141A5C-1CA8-4D6D-ADCF-EE50C285D805}" srcOrd="3" destOrd="0" presId="urn:microsoft.com/office/officeart/2018/2/layout/IconVerticalSolidList"/>
    <dgm:cxn modelId="{DE75C845-8B16-4E8C-8AE0-85B5E30487BF}" type="presParOf" srcId="{8FF002C1-7195-4424-8A0B-0E9473703B4C}" destId="{F1D12935-556C-4105-9483-0265B25C3040}" srcOrd="4" destOrd="0" presId="urn:microsoft.com/office/officeart/2018/2/layout/IconVerticalSolidList"/>
    <dgm:cxn modelId="{CD6EA62D-6993-4C10-894C-A5EF7054228F}" type="presParOf" srcId="{F1D12935-556C-4105-9483-0265B25C3040}" destId="{807B47DD-F818-4F45-8187-23215005DA9B}" srcOrd="0" destOrd="0" presId="urn:microsoft.com/office/officeart/2018/2/layout/IconVerticalSolidList"/>
    <dgm:cxn modelId="{110965A7-22CE-4381-8BC0-6C32352D466E}" type="presParOf" srcId="{F1D12935-556C-4105-9483-0265B25C3040}" destId="{7693ACEA-288A-4AE3-949F-D2789D4D77D4}" srcOrd="1" destOrd="0" presId="urn:microsoft.com/office/officeart/2018/2/layout/IconVerticalSolidList"/>
    <dgm:cxn modelId="{D33E3FC2-F144-41A4-B79E-C96DC0CDB86E}" type="presParOf" srcId="{F1D12935-556C-4105-9483-0265B25C3040}" destId="{DAC325C2-ADCD-41FF-A0E9-B6F9BE429195}" srcOrd="2" destOrd="0" presId="urn:microsoft.com/office/officeart/2018/2/layout/IconVerticalSolidList"/>
    <dgm:cxn modelId="{BEF771E9-0F0A-4A27-8BD2-1CA4647B17F2}" type="presParOf" srcId="{F1D12935-556C-4105-9483-0265B25C3040}" destId="{216CF418-F4AE-486A-9DD2-61E61349E4C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19E74AF-2619-4B45-86D8-6D8FEAD536F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1D24DAA-6567-469F-BB0E-0C945A0E85F8}">
      <dgm:prSet/>
      <dgm:spPr/>
      <dgm:t>
        <a:bodyPr/>
        <a:lstStyle/>
        <a:p>
          <a:r>
            <a:rPr lang="en-GB"/>
            <a:t>In England, patients locally and nationally are represented by </a:t>
          </a:r>
          <a:r>
            <a:rPr lang="en-GB" u="sng">
              <a:hlinkClick xmlns:r="http://schemas.openxmlformats.org/officeDocument/2006/relationships" r:id="rId1"/>
            </a:rPr>
            <a:t>Healthwatch</a:t>
          </a:r>
          <a:r>
            <a:rPr lang="en-GB"/>
            <a:t>, whereas the </a:t>
          </a:r>
          <a:r>
            <a:rPr lang="en-GB" u="sng">
              <a:hlinkClick xmlns:r="http://schemas.openxmlformats.org/officeDocument/2006/relationships" r:id="rId2"/>
            </a:rPr>
            <a:t>Scottish Health Council</a:t>
          </a:r>
          <a:r>
            <a:rPr lang="en-GB"/>
            <a:t> and </a:t>
          </a:r>
          <a:r>
            <a:rPr lang="en-GB" u="sng">
              <a:hlinkClick xmlns:r="http://schemas.openxmlformats.org/officeDocument/2006/relationships" r:id="rId3"/>
            </a:rPr>
            <a:t>The Patient and Client Council</a:t>
          </a:r>
          <a:r>
            <a:rPr lang="en-GB"/>
            <a:t> in Northern Ireland provide independent voices for patients, clients, carers and communities on both health and social care issues. </a:t>
          </a:r>
          <a:endParaRPr lang="en-US"/>
        </a:p>
      </dgm:t>
    </dgm:pt>
    <dgm:pt modelId="{F3CB863D-3485-4438-8880-D6A2FDD44FA8}" type="parTrans" cxnId="{EF3226E7-55C9-4E98-B457-4DD66A1D92AE}">
      <dgm:prSet/>
      <dgm:spPr/>
      <dgm:t>
        <a:bodyPr/>
        <a:lstStyle/>
        <a:p>
          <a:endParaRPr lang="en-US"/>
        </a:p>
      </dgm:t>
    </dgm:pt>
    <dgm:pt modelId="{B5EF4BC8-F111-4C01-AA73-4D3766981AEA}" type="sibTrans" cxnId="{EF3226E7-55C9-4E98-B457-4DD66A1D92AE}">
      <dgm:prSet/>
      <dgm:spPr/>
      <dgm:t>
        <a:bodyPr/>
        <a:lstStyle/>
        <a:p>
          <a:endParaRPr lang="en-US"/>
        </a:p>
      </dgm:t>
    </dgm:pt>
    <dgm:pt modelId="{49C5680E-48D8-4581-9928-EA6182051F4A}">
      <dgm:prSet/>
      <dgm:spPr/>
      <dgm:t>
        <a:bodyPr/>
        <a:lstStyle/>
        <a:p>
          <a:r>
            <a:rPr lang="en-GB"/>
            <a:t>None of these bodies have the range of statutory powers available to CHCs.</a:t>
          </a:r>
          <a:endParaRPr lang="en-US"/>
        </a:p>
      </dgm:t>
    </dgm:pt>
    <dgm:pt modelId="{EA278CF1-13E4-47D4-AFFA-1AD7F9ECEC2C}" type="parTrans" cxnId="{8D47146D-3A1D-4631-811B-C59447A303F3}">
      <dgm:prSet/>
      <dgm:spPr/>
      <dgm:t>
        <a:bodyPr/>
        <a:lstStyle/>
        <a:p>
          <a:endParaRPr lang="en-US"/>
        </a:p>
      </dgm:t>
    </dgm:pt>
    <dgm:pt modelId="{A8728553-9EDC-4B25-9513-F1356196CB8C}" type="sibTrans" cxnId="{8D47146D-3A1D-4631-811B-C59447A303F3}">
      <dgm:prSet/>
      <dgm:spPr/>
      <dgm:t>
        <a:bodyPr/>
        <a:lstStyle/>
        <a:p>
          <a:endParaRPr lang="en-US"/>
        </a:p>
      </dgm:t>
    </dgm:pt>
    <dgm:pt modelId="{61E0DD95-24A4-41F3-B5D0-612C7EF8852B}" type="pres">
      <dgm:prSet presAssocID="{A19E74AF-2619-4B45-86D8-6D8FEAD536F8}" presName="linear" presStyleCnt="0">
        <dgm:presLayoutVars>
          <dgm:animLvl val="lvl"/>
          <dgm:resizeHandles val="exact"/>
        </dgm:presLayoutVars>
      </dgm:prSet>
      <dgm:spPr/>
    </dgm:pt>
    <dgm:pt modelId="{FD0CBE89-88D3-4668-8EFD-2759F7182102}" type="pres">
      <dgm:prSet presAssocID="{C1D24DAA-6567-469F-BB0E-0C945A0E85F8}" presName="parentText" presStyleLbl="node1" presStyleIdx="0" presStyleCnt="2">
        <dgm:presLayoutVars>
          <dgm:chMax val="0"/>
          <dgm:bulletEnabled val="1"/>
        </dgm:presLayoutVars>
      </dgm:prSet>
      <dgm:spPr/>
    </dgm:pt>
    <dgm:pt modelId="{00573E00-BC6D-4BA4-A489-6FD3377DA52E}" type="pres">
      <dgm:prSet presAssocID="{B5EF4BC8-F111-4C01-AA73-4D3766981AEA}" presName="spacer" presStyleCnt="0"/>
      <dgm:spPr/>
    </dgm:pt>
    <dgm:pt modelId="{2B15833B-3DF4-49BC-9E4E-A3725BA01BF3}" type="pres">
      <dgm:prSet presAssocID="{49C5680E-48D8-4581-9928-EA6182051F4A}" presName="parentText" presStyleLbl="node1" presStyleIdx="1" presStyleCnt="2">
        <dgm:presLayoutVars>
          <dgm:chMax val="0"/>
          <dgm:bulletEnabled val="1"/>
        </dgm:presLayoutVars>
      </dgm:prSet>
      <dgm:spPr/>
    </dgm:pt>
  </dgm:ptLst>
  <dgm:cxnLst>
    <dgm:cxn modelId="{4C031B0C-D5B8-4149-A9C3-7107AFE689DE}" type="presOf" srcId="{C1D24DAA-6567-469F-BB0E-0C945A0E85F8}" destId="{FD0CBE89-88D3-4668-8EFD-2759F7182102}" srcOrd="0" destOrd="0" presId="urn:microsoft.com/office/officeart/2005/8/layout/vList2"/>
    <dgm:cxn modelId="{8D47146D-3A1D-4631-811B-C59447A303F3}" srcId="{A19E74AF-2619-4B45-86D8-6D8FEAD536F8}" destId="{49C5680E-48D8-4581-9928-EA6182051F4A}" srcOrd="1" destOrd="0" parTransId="{EA278CF1-13E4-47D4-AFFA-1AD7F9ECEC2C}" sibTransId="{A8728553-9EDC-4B25-9513-F1356196CB8C}"/>
    <dgm:cxn modelId="{395CB153-2025-4B6A-8050-619736421918}" type="presOf" srcId="{A19E74AF-2619-4B45-86D8-6D8FEAD536F8}" destId="{61E0DD95-24A4-41F3-B5D0-612C7EF8852B}" srcOrd="0" destOrd="0" presId="urn:microsoft.com/office/officeart/2005/8/layout/vList2"/>
    <dgm:cxn modelId="{A232EF9B-5EA8-47D0-9FFD-0B40C93AC413}" type="presOf" srcId="{49C5680E-48D8-4581-9928-EA6182051F4A}" destId="{2B15833B-3DF4-49BC-9E4E-A3725BA01BF3}" srcOrd="0" destOrd="0" presId="urn:microsoft.com/office/officeart/2005/8/layout/vList2"/>
    <dgm:cxn modelId="{EF3226E7-55C9-4E98-B457-4DD66A1D92AE}" srcId="{A19E74AF-2619-4B45-86D8-6D8FEAD536F8}" destId="{C1D24DAA-6567-469F-BB0E-0C945A0E85F8}" srcOrd="0" destOrd="0" parTransId="{F3CB863D-3485-4438-8880-D6A2FDD44FA8}" sibTransId="{B5EF4BC8-F111-4C01-AA73-4D3766981AEA}"/>
    <dgm:cxn modelId="{6615C5E8-4A6B-41B6-9AF0-B2C4C6ED4478}" type="presParOf" srcId="{61E0DD95-24A4-41F3-B5D0-612C7EF8852B}" destId="{FD0CBE89-88D3-4668-8EFD-2759F7182102}" srcOrd="0" destOrd="0" presId="urn:microsoft.com/office/officeart/2005/8/layout/vList2"/>
    <dgm:cxn modelId="{AB0D494D-90DD-48D6-B170-A32D9A3CC7A6}" type="presParOf" srcId="{61E0DD95-24A4-41F3-B5D0-612C7EF8852B}" destId="{00573E00-BC6D-4BA4-A489-6FD3377DA52E}" srcOrd="1" destOrd="0" presId="urn:microsoft.com/office/officeart/2005/8/layout/vList2"/>
    <dgm:cxn modelId="{29399D3E-4127-45D5-BED9-78D680C6DC10}" type="presParOf" srcId="{61E0DD95-24A4-41F3-B5D0-612C7EF8852B}" destId="{2B15833B-3DF4-49BC-9E4E-A3725BA01BF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B549B8B-D1FE-4DC1-9933-B24329A7749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B0A1D27-244B-43AC-9EE2-4AFFBE65F1AF}">
      <dgm:prSet/>
      <dgm:spPr/>
      <dgm:t>
        <a:bodyPr/>
        <a:lstStyle/>
        <a:p>
          <a:r>
            <a:rPr lang="en-GB">
              <a:hlinkClick xmlns:r="http://schemas.openxmlformats.org/officeDocument/2006/relationships" r:id="rId1"/>
            </a:rPr>
            <a:t>NHS Wales</a:t>
          </a:r>
          <a:r>
            <a:rPr lang="en-GB"/>
            <a:t> operates as a distinct, devolved system focused on integrated care, having abolished the internal market system used in England. </a:t>
          </a:r>
          <a:endParaRPr lang="en-US"/>
        </a:p>
      </dgm:t>
    </dgm:pt>
    <dgm:pt modelId="{59725516-692C-4150-B319-88EF9C2A2E76}" type="parTrans" cxnId="{26231053-0AA1-4792-9237-6F23F5AE2D45}">
      <dgm:prSet/>
      <dgm:spPr/>
      <dgm:t>
        <a:bodyPr/>
        <a:lstStyle/>
        <a:p>
          <a:endParaRPr lang="en-US"/>
        </a:p>
      </dgm:t>
    </dgm:pt>
    <dgm:pt modelId="{76306D83-BF27-44C6-8FD8-0E20BEC669B6}" type="sibTrans" cxnId="{26231053-0AA1-4792-9237-6F23F5AE2D45}">
      <dgm:prSet/>
      <dgm:spPr/>
      <dgm:t>
        <a:bodyPr/>
        <a:lstStyle/>
        <a:p>
          <a:endParaRPr lang="en-US"/>
        </a:p>
      </dgm:t>
    </dgm:pt>
    <dgm:pt modelId="{0B8EFC2D-51DE-45F5-AA61-28D5D1FB4E0B}">
      <dgm:prSet/>
      <dgm:spPr/>
      <dgm:t>
        <a:bodyPr/>
        <a:lstStyle/>
        <a:p>
          <a:r>
            <a:rPr lang="en-GB"/>
            <a:t>Controlled by the Welsh Government and the Senedd, it emphasizes partnership over competition, providing free prescriptions and services funded by taxation. </a:t>
          </a:r>
          <a:endParaRPr lang="en-US"/>
        </a:p>
      </dgm:t>
    </dgm:pt>
    <dgm:pt modelId="{0AE25E24-3AD2-4D91-B7D0-4BE69FA221FA}" type="parTrans" cxnId="{498F8380-7250-48A1-9E41-79417DF4BC05}">
      <dgm:prSet/>
      <dgm:spPr/>
      <dgm:t>
        <a:bodyPr/>
        <a:lstStyle/>
        <a:p>
          <a:endParaRPr lang="en-US"/>
        </a:p>
      </dgm:t>
    </dgm:pt>
    <dgm:pt modelId="{9F1D851F-97A8-4BD9-BAEF-FDBBDB4A12DA}" type="sibTrans" cxnId="{498F8380-7250-48A1-9E41-79417DF4BC05}">
      <dgm:prSet/>
      <dgm:spPr/>
      <dgm:t>
        <a:bodyPr/>
        <a:lstStyle/>
        <a:p>
          <a:endParaRPr lang="en-US"/>
        </a:p>
      </dgm:t>
    </dgm:pt>
    <dgm:pt modelId="{1945FAC4-1190-493E-8577-590E9A78157B}">
      <dgm:prSet/>
      <dgm:spPr/>
      <dgm:t>
        <a:bodyPr/>
        <a:lstStyle/>
        <a:p>
          <a:r>
            <a:rPr lang="en-GB"/>
            <a:t>While sharing core NHS values with England, Wales has developed unique policies focused on public health, social care integration, and locally managed health board</a:t>
          </a:r>
          <a:endParaRPr lang="en-US"/>
        </a:p>
      </dgm:t>
    </dgm:pt>
    <dgm:pt modelId="{B4DD3F1B-D889-456A-B29B-E2AEF2239A25}" type="parTrans" cxnId="{C156F191-7712-4A03-90B5-DB60C0187E68}">
      <dgm:prSet/>
      <dgm:spPr/>
      <dgm:t>
        <a:bodyPr/>
        <a:lstStyle/>
        <a:p>
          <a:endParaRPr lang="en-US"/>
        </a:p>
      </dgm:t>
    </dgm:pt>
    <dgm:pt modelId="{ECEA1B28-36F9-4BAF-A063-A05BE112C175}" type="sibTrans" cxnId="{C156F191-7712-4A03-90B5-DB60C0187E68}">
      <dgm:prSet/>
      <dgm:spPr/>
      <dgm:t>
        <a:bodyPr/>
        <a:lstStyle/>
        <a:p>
          <a:endParaRPr lang="en-US"/>
        </a:p>
      </dgm:t>
    </dgm:pt>
    <dgm:pt modelId="{EEF90685-7D9E-4C53-9C7F-A7B0ABC82235}" type="pres">
      <dgm:prSet presAssocID="{BB549B8B-D1FE-4DC1-9933-B24329A7749C}" presName="linear" presStyleCnt="0">
        <dgm:presLayoutVars>
          <dgm:animLvl val="lvl"/>
          <dgm:resizeHandles val="exact"/>
        </dgm:presLayoutVars>
      </dgm:prSet>
      <dgm:spPr/>
    </dgm:pt>
    <dgm:pt modelId="{EB7BF77D-64CB-4366-941C-1E407E9DB05F}" type="pres">
      <dgm:prSet presAssocID="{DB0A1D27-244B-43AC-9EE2-4AFFBE65F1AF}" presName="parentText" presStyleLbl="node1" presStyleIdx="0" presStyleCnt="3">
        <dgm:presLayoutVars>
          <dgm:chMax val="0"/>
          <dgm:bulletEnabled val="1"/>
        </dgm:presLayoutVars>
      </dgm:prSet>
      <dgm:spPr/>
    </dgm:pt>
    <dgm:pt modelId="{67F88168-2EE5-45E6-B46A-CD7ED692D75D}" type="pres">
      <dgm:prSet presAssocID="{76306D83-BF27-44C6-8FD8-0E20BEC669B6}" presName="spacer" presStyleCnt="0"/>
      <dgm:spPr/>
    </dgm:pt>
    <dgm:pt modelId="{E1C0E261-7EF6-4C60-84AC-102B130C30E1}" type="pres">
      <dgm:prSet presAssocID="{0B8EFC2D-51DE-45F5-AA61-28D5D1FB4E0B}" presName="parentText" presStyleLbl="node1" presStyleIdx="1" presStyleCnt="3">
        <dgm:presLayoutVars>
          <dgm:chMax val="0"/>
          <dgm:bulletEnabled val="1"/>
        </dgm:presLayoutVars>
      </dgm:prSet>
      <dgm:spPr/>
    </dgm:pt>
    <dgm:pt modelId="{23ADE17D-9A48-441A-98D4-094C06BB1BFD}" type="pres">
      <dgm:prSet presAssocID="{9F1D851F-97A8-4BD9-BAEF-FDBBDB4A12DA}" presName="spacer" presStyleCnt="0"/>
      <dgm:spPr/>
    </dgm:pt>
    <dgm:pt modelId="{D6BE644B-FBAB-4AFB-B344-A8CC2CB10315}" type="pres">
      <dgm:prSet presAssocID="{1945FAC4-1190-493E-8577-590E9A78157B}" presName="parentText" presStyleLbl="node1" presStyleIdx="2" presStyleCnt="3">
        <dgm:presLayoutVars>
          <dgm:chMax val="0"/>
          <dgm:bulletEnabled val="1"/>
        </dgm:presLayoutVars>
      </dgm:prSet>
      <dgm:spPr/>
    </dgm:pt>
  </dgm:ptLst>
  <dgm:cxnLst>
    <dgm:cxn modelId="{D3513328-27C0-4654-86C0-91122A0C9571}" type="presOf" srcId="{DB0A1D27-244B-43AC-9EE2-4AFFBE65F1AF}" destId="{EB7BF77D-64CB-4366-941C-1E407E9DB05F}" srcOrd="0" destOrd="0" presId="urn:microsoft.com/office/officeart/2005/8/layout/vList2"/>
    <dgm:cxn modelId="{F596AC69-A310-4A96-BB46-339381FA64BD}" type="presOf" srcId="{BB549B8B-D1FE-4DC1-9933-B24329A7749C}" destId="{EEF90685-7D9E-4C53-9C7F-A7B0ABC82235}" srcOrd="0" destOrd="0" presId="urn:microsoft.com/office/officeart/2005/8/layout/vList2"/>
    <dgm:cxn modelId="{26231053-0AA1-4792-9237-6F23F5AE2D45}" srcId="{BB549B8B-D1FE-4DC1-9933-B24329A7749C}" destId="{DB0A1D27-244B-43AC-9EE2-4AFFBE65F1AF}" srcOrd="0" destOrd="0" parTransId="{59725516-692C-4150-B319-88EF9C2A2E76}" sibTransId="{76306D83-BF27-44C6-8FD8-0E20BEC669B6}"/>
    <dgm:cxn modelId="{498F8380-7250-48A1-9E41-79417DF4BC05}" srcId="{BB549B8B-D1FE-4DC1-9933-B24329A7749C}" destId="{0B8EFC2D-51DE-45F5-AA61-28D5D1FB4E0B}" srcOrd="1" destOrd="0" parTransId="{0AE25E24-3AD2-4D91-B7D0-4BE69FA221FA}" sibTransId="{9F1D851F-97A8-4BD9-BAEF-FDBBDB4A12DA}"/>
    <dgm:cxn modelId="{C156F191-7712-4A03-90B5-DB60C0187E68}" srcId="{BB549B8B-D1FE-4DC1-9933-B24329A7749C}" destId="{1945FAC4-1190-493E-8577-590E9A78157B}" srcOrd="2" destOrd="0" parTransId="{B4DD3F1B-D889-456A-B29B-E2AEF2239A25}" sibTransId="{ECEA1B28-36F9-4BAF-A063-A05BE112C175}"/>
    <dgm:cxn modelId="{E0E6469D-9C10-4425-8C52-BCA77A3AA86F}" type="presOf" srcId="{0B8EFC2D-51DE-45F5-AA61-28D5D1FB4E0B}" destId="{E1C0E261-7EF6-4C60-84AC-102B130C30E1}" srcOrd="0" destOrd="0" presId="urn:microsoft.com/office/officeart/2005/8/layout/vList2"/>
    <dgm:cxn modelId="{3754BCAE-E4DB-4035-A1FD-A14CBCC4F6B1}" type="presOf" srcId="{1945FAC4-1190-493E-8577-590E9A78157B}" destId="{D6BE644B-FBAB-4AFB-B344-A8CC2CB10315}" srcOrd="0" destOrd="0" presId="urn:microsoft.com/office/officeart/2005/8/layout/vList2"/>
    <dgm:cxn modelId="{9920DAD0-6E3E-4B24-BA18-6D84F348C6B1}" type="presParOf" srcId="{EEF90685-7D9E-4C53-9C7F-A7B0ABC82235}" destId="{EB7BF77D-64CB-4366-941C-1E407E9DB05F}" srcOrd="0" destOrd="0" presId="urn:microsoft.com/office/officeart/2005/8/layout/vList2"/>
    <dgm:cxn modelId="{3CB2F01F-9A43-4C89-985D-C05DE59CD715}" type="presParOf" srcId="{EEF90685-7D9E-4C53-9C7F-A7B0ABC82235}" destId="{67F88168-2EE5-45E6-B46A-CD7ED692D75D}" srcOrd="1" destOrd="0" presId="urn:microsoft.com/office/officeart/2005/8/layout/vList2"/>
    <dgm:cxn modelId="{0CBF4A73-F488-4EF0-96C1-AAD36E7B0C0C}" type="presParOf" srcId="{EEF90685-7D9E-4C53-9C7F-A7B0ABC82235}" destId="{E1C0E261-7EF6-4C60-84AC-102B130C30E1}" srcOrd="2" destOrd="0" presId="urn:microsoft.com/office/officeart/2005/8/layout/vList2"/>
    <dgm:cxn modelId="{45D85957-EDA1-4CA2-B6F4-0F16AB6A88D7}" type="presParOf" srcId="{EEF90685-7D9E-4C53-9C7F-A7B0ABC82235}" destId="{23ADE17D-9A48-441A-98D4-094C06BB1BFD}" srcOrd="3" destOrd="0" presId="urn:microsoft.com/office/officeart/2005/8/layout/vList2"/>
    <dgm:cxn modelId="{4DBFF0BB-BA28-4EF1-A0B8-B634E42FC849}" type="presParOf" srcId="{EEF90685-7D9E-4C53-9C7F-A7B0ABC82235}" destId="{D6BE644B-FBAB-4AFB-B344-A8CC2CB1031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201F683-B97E-4167-83F8-894C09B5147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FF3DE24-F019-432E-98F9-2C2FF24F76D5}">
      <dgm:prSet custT="1"/>
      <dgm:spPr/>
      <dgm:t>
        <a:bodyPr/>
        <a:lstStyle/>
        <a:p>
          <a:pPr>
            <a:defRPr cap="all"/>
          </a:pPr>
          <a:r>
            <a:rPr lang="en-GB" sz="1400" dirty="0"/>
            <a:t>Wales has until now retained </a:t>
          </a:r>
          <a:r>
            <a:rPr lang="en-GB" sz="1400" u="sng" dirty="0">
              <a:hlinkClick xmlns:r="http://schemas.openxmlformats.org/officeDocument/2006/relationships" r:id="rId1"/>
            </a:rPr>
            <a:t>Community Health Councils</a:t>
          </a:r>
          <a:r>
            <a:rPr lang="en-GB" sz="1400" dirty="0"/>
            <a:t> (CHCs) - the independent statutory bodies representing the interests of patients and the public, and who also inspect local NHS services.</a:t>
          </a:r>
          <a:endParaRPr lang="en-US" sz="1400" dirty="0"/>
        </a:p>
      </dgm:t>
    </dgm:pt>
    <dgm:pt modelId="{CEDFFAE4-704A-4551-A8CA-3933A40BC6DF}" type="parTrans" cxnId="{3D4DAF14-4C20-4611-90D5-46905E920AC5}">
      <dgm:prSet/>
      <dgm:spPr/>
      <dgm:t>
        <a:bodyPr/>
        <a:lstStyle/>
        <a:p>
          <a:endParaRPr lang="en-US"/>
        </a:p>
      </dgm:t>
    </dgm:pt>
    <dgm:pt modelId="{4F3209CC-054F-42B3-9340-F652B94C60B3}" type="sibTrans" cxnId="{3D4DAF14-4C20-4611-90D5-46905E920AC5}">
      <dgm:prSet/>
      <dgm:spPr/>
      <dgm:t>
        <a:bodyPr/>
        <a:lstStyle/>
        <a:p>
          <a:endParaRPr lang="en-US"/>
        </a:p>
      </dgm:t>
    </dgm:pt>
    <dgm:pt modelId="{6E381336-1D92-4388-A28E-FB4F3783101E}">
      <dgm:prSet custT="1"/>
      <dgm:spPr/>
      <dgm:t>
        <a:bodyPr/>
        <a:lstStyle/>
        <a:p>
          <a:pPr>
            <a:defRPr cap="all"/>
          </a:pPr>
          <a:r>
            <a:rPr lang="en-GB" sz="1400" dirty="0"/>
            <a:t>There are 7 CHCs, coterminous with the local health boards.</a:t>
          </a:r>
          <a:endParaRPr lang="en-US" sz="1400" dirty="0"/>
        </a:p>
      </dgm:t>
    </dgm:pt>
    <dgm:pt modelId="{D5567750-DB22-45C4-8D3F-6415BCA84CB9}" type="parTrans" cxnId="{CA6FFA33-00CA-4B7B-9F26-8CEF1486B1C7}">
      <dgm:prSet/>
      <dgm:spPr/>
      <dgm:t>
        <a:bodyPr/>
        <a:lstStyle/>
        <a:p>
          <a:endParaRPr lang="en-US"/>
        </a:p>
      </dgm:t>
    </dgm:pt>
    <dgm:pt modelId="{6E8C48B9-F086-43B1-870E-797A04A4313B}" type="sibTrans" cxnId="{CA6FFA33-00CA-4B7B-9F26-8CEF1486B1C7}">
      <dgm:prSet/>
      <dgm:spPr/>
      <dgm:t>
        <a:bodyPr/>
        <a:lstStyle/>
        <a:p>
          <a:endParaRPr lang="en-US"/>
        </a:p>
      </dgm:t>
    </dgm:pt>
    <dgm:pt modelId="{F1EA303C-5549-4C44-99BF-00707CF3082B}">
      <dgm:prSet custT="1"/>
      <dgm:spPr/>
      <dgm:t>
        <a:bodyPr/>
        <a:lstStyle/>
        <a:p>
          <a:pPr>
            <a:defRPr cap="all"/>
          </a:pPr>
          <a:r>
            <a:rPr lang="en-GB" sz="1600" dirty="0"/>
            <a:t>However, Welsh Government have recently set out proposals under the </a:t>
          </a:r>
          <a:r>
            <a:rPr lang="en-GB" sz="1600" u="sng" dirty="0">
              <a:hlinkClick xmlns:r="http://schemas.openxmlformats.org/officeDocument/2006/relationships" r:id="rId2"/>
            </a:rPr>
            <a:t>Health and Social Care (Quality and Engagement) (Wales) Bill</a:t>
          </a:r>
          <a:r>
            <a:rPr lang="en-GB" sz="1600" dirty="0"/>
            <a:t> to replace CHCs with a new all-Wales Citizen Voice Body that is intended to represent the interests of people across both health and social care</a:t>
          </a:r>
          <a:r>
            <a:rPr lang="en-GB" sz="1100" dirty="0"/>
            <a:t>.</a:t>
          </a:r>
          <a:endParaRPr lang="en-US" sz="1100" dirty="0"/>
        </a:p>
      </dgm:t>
    </dgm:pt>
    <dgm:pt modelId="{104C734A-AB95-43C2-944E-57368FCDEBAE}" type="parTrans" cxnId="{BF02B9E7-8140-4E87-AB08-8FF5CE59DB88}">
      <dgm:prSet/>
      <dgm:spPr/>
      <dgm:t>
        <a:bodyPr/>
        <a:lstStyle/>
        <a:p>
          <a:endParaRPr lang="en-US"/>
        </a:p>
      </dgm:t>
    </dgm:pt>
    <dgm:pt modelId="{93D1FB43-5368-43C7-A427-C76B10F6A616}" type="sibTrans" cxnId="{BF02B9E7-8140-4E87-AB08-8FF5CE59DB88}">
      <dgm:prSet/>
      <dgm:spPr/>
      <dgm:t>
        <a:bodyPr/>
        <a:lstStyle/>
        <a:p>
          <a:endParaRPr lang="en-US"/>
        </a:p>
      </dgm:t>
    </dgm:pt>
    <dgm:pt modelId="{7C77A400-AAB0-4E81-B915-281B5760AE01}" type="pres">
      <dgm:prSet presAssocID="{E201F683-B97E-4167-83F8-894C09B5147F}" presName="root" presStyleCnt="0">
        <dgm:presLayoutVars>
          <dgm:dir/>
          <dgm:resizeHandles val="exact"/>
        </dgm:presLayoutVars>
      </dgm:prSet>
      <dgm:spPr/>
    </dgm:pt>
    <dgm:pt modelId="{5FD24A9E-ADC8-4EA7-B282-9B7C461F731F}" type="pres">
      <dgm:prSet presAssocID="{1FF3DE24-F019-432E-98F9-2C2FF24F76D5}" presName="compNode" presStyleCnt="0"/>
      <dgm:spPr/>
    </dgm:pt>
    <dgm:pt modelId="{2A8E52BD-E553-4F6D-A9EB-571925E36CE1}" type="pres">
      <dgm:prSet presAssocID="{1FF3DE24-F019-432E-98F9-2C2FF24F76D5}" presName="iconBgRect" presStyleLbl="bgShp" presStyleIdx="0" presStyleCnt="3"/>
      <dgm:spPr/>
    </dgm:pt>
    <dgm:pt modelId="{4F2A3E78-07C7-465F-B761-99B01E958F6B}" type="pres">
      <dgm:prSet presAssocID="{1FF3DE24-F019-432E-98F9-2C2FF24F76D5}" presName="iconRect" presStyleLbl="node1" presStyleIdx="0"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37409363-4F91-4500-8F5C-6121BF57D877}" type="pres">
      <dgm:prSet presAssocID="{1FF3DE24-F019-432E-98F9-2C2FF24F76D5}" presName="spaceRect" presStyleCnt="0"/>
      <dgm:spPr/>
    </dgm:pt>
    <dgm:pt modelId="{39ABCF82-7DCB-401C-BEB0-30DE1D290E7F}" type="pres">
      <dgm:prSet presAssocID="{1FF3DE24-F019-432E-98F9-2C2FF24F76D5}" presName="textRect" presStyleLbl="revTx" presStyleIdx="0" presStyleCnt="3">
        <dgm:presLayoutVars>
          <dgm:chMax val="1"/>
          <dgm:chPref val="1"/>
        </dgm:presLayoutVars>
      </dgm:prSet>
      <dgm:spPr/>
    </dgm:pt>
    <dgm:pt modelId="{CCCC5A9E-60EC-45B9-864F-0C40DDC30B12}" type="pres">
      <dgm:prSet presAssocID="{4F3209CC-054F-42B3-9340-F652B94C60B3}" presName="sibTrans" presStyleCnt="0"/>
      <dgm:spPr/>
    </dgm:pt>
    <dgm:pt modelId="{5D03EA76-F7FC-46BF-8AA8-B5D9633FD18D}" type="pres">
      <dgm:prSet presAssocID="{6E381336-1D92-4388-A28E-FB4F3783101E}" presName="compNode" presStyleCnt="0"/>
      <dgm:spPr/>
    </dgm:pt>
    <dgm:pt modelId="{5541C035-6BB7-49CB-92B2-304724042A07}" type="pres">
      <dgm:prSet presAssocID="{6E381336-1D92-4388-A28E-FB4F3783101E}" presName="iconBgRect" presStyleLbl="bgShp" presStyleIdx="1" presStyleCnt="3"/>
      <dgm:spPr/>
    </dgm:pt>
    <dgm:pt modelId="{2FECE8FB-8061-4A9A-A7B8-8DAB805665EF}" type="pres">
      <dgm:prSet presAssocID="{6E381336-1D92-4388-A28E-FB4F3783101E}" presName="iconRect" presStyleLbl="node1" presStyleIdx="1"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aker"/>
        </a:ext>
      </dgm:extLst>
    </dgm:pt>
    <dgm:pt modelId="{93E89F88-3756-4035-A643-10F99EB25463}" type="pres">
      <dgm:prSet presAssocID="{6E381336-1D92-4388-A28E-FB4F3783101E}" presName="spaceRect" presStyleCnt="0"/>
      <dgm:spPr/>
    </dgm:pt>
    <dgm:pt modelId="{B38ABD97-68FD-41E8-8909-D92F42EBCE2B}" type="pres">
      <dgm:prSet presAssocID="{6E381336-1D92-4388-A28E-FB4F3783101E}" presName="textRect" presStyleLbl="revTx" presStyleIdx="1" presStyleCnt="3">
        <dgm:presLayoutVars>
          <dgm:chMax val="1"/>
          <dgm:chPref val="1"/>
        </dgm:presLayoutVars>
      </dgm:prSet>
      <dgm:spPr/>
    </dgm:pt>
    <dgm:pt modelId="{56C2A901-8E1C-468D-B55D-0D25FF7E360F}" type="pres">
      <dgm:prSet presAssocID="{6E8C48B9-F086-43B1-870E-797A04A4313B}" presName="sibTrans" presStyleCnt="0"/>
      <dgm:spPr/>
    </dgm:pt>
    <dgm:pt modelId="{DC072EA2-3C87-4A64-B559-B4C1AE5B4902}" type="pres">
      <dgm:prSet presAssocID="{F1EA303C-5549-4C44-99BF-00707CF3082B}" presName="compNode" presStyleCnt="0"/>
      <dgm:spPr/>
    </dgm:pt>
    <dgm:pt modelId="{F47C75C1-B595-4250-BB20-AAAC91A3074D}" type="pres">
      <dgm:prSet presAssocID="{F1EA303C-5549-4C44-99BF-00707CF3082B}" presName="iconBgRect" presStyleLbl="bgShp" presStyleIdx="2" presStyleCnt="3"/>
      <dgm:spPr/>
    </dgm:pt>
    <dgm:pt modelId="{5D6E968E-8072-468E-807A-2822EF85CEEB}" type="pres">
      <dgm:prSet presAssocID="{F1EA303C-5549-4C44-99BF-00707CF3082B}" presName="iconRect" presStyleLbl="node1" presStyleIdx="2" presStyleCnt="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stle scene"/>
        </a:ext>
      </dgm:extLst>
    </dgm:pt>
    <dgm:pt modelId="{9F6C48A3-9802-4665-BD87-AF841C00611E}" type="pres">
      <dgm:prSet presAssocID="{F1EA303C-5549-4C44-99BF-00707CF3082B}" presName="spaceRect" presStyleCnt="0"/>
      <dgm:spPr/>
    </dgm:pt>
    <dgm:pt modelId="{4A0D2BF1-87CB-4D01-A532-4F0D1EF36940}" type="pres">
      <dgm:prSet presAssocID="{F1EA303C-5549-4C44-99BF-00707CF3082B}" presName="textRect" presStyleLbl="revTx" presStyleIdx="2" presStyleCnt="3">
        <dgm:presLayoutVars>
          <dgm:chMax val="1"/>
          <dgm:chPref val="1"/>
        </dgm:presLayoutVars>
      </dgm:prSet>
      <dgm:spPr/>
    </dgm:pt>
  </dgm:ptLst>
  <dgm:cxnLst>
    <dgm:cxn modelId="{3F6AB809-D738-419A-AAEF-77E9C4571F21}" type="presOf" srcId="{E201F683-B97E-4167-83F8-894C09B5147F}" destId="{7C77A400-AAB0-4E81-B915-281B5760AE01}" srcOrd="0" destOrd="0" presId="urn:microsoft.com/office/officeart/2018/5/layout/IconCircleLabelList"/>
    <dgm:cxn modelId="{7638630C-19D7-4BE5-B756-FA530A36B8A9}" type="presOf" srcId="{1FF3DE24-F019-432E-98F9-2C2FF24F76D5}" destId="{39ABCF82-7DCB-401C-BEB0-30DE1D290E7F}" srcOrd="0" destOrd="0" presId="urn:microsoft.com/office/officeart/2018/5/layout/IconCircleLabelList"/>
    <dgm:cxn modelId="{3D4DAF14-4C20-4611-90D5-46905E920AC5}" srcId="{E201F683-B97E-4167-83F8-894C09B5147F}" destId="{1FF3DE24-F019-432E-98F9-2C2FF24F76D5}" srcOrd="0" destOrd="0" parTransId="{CEDFFAE4-704A-4551-A8CA-3933A40BC6DF}" sibTransId="{4F3209CC-054F-42B3-9340-F652B94C60B3}"/>
    <dgm:cxn modelId="{CA6FFA33-00CA-4B7B-9F26-8CEF1486B1C7}" srcId="{E201F683-B97E-4167-83F8-894C09B5147F}" destId="{6E381336-1D92-4388-A28E-FB4F3783101E}" srcOrd="1" destOrd="0" parTransId="{D5567750-DB22-45C4-8D3F-6415BCA84CB9}" sibTransId="{6E8C48B9-F086-43B1-870E-797A04A4313B}"/>
    <dgm:cxn modelId="{50F39047-355B-462C-8786-CF557739FF73}" type="presOf" srcId="{6E381336-1D92-4388-A28E-FB4F3783101E}" destId="{B38ABD97-68FD-41E8-8909-D92F42EBCE2B}" srcOrd="0" destOrd="0" presId="urn:microsoft.com/office/officeart/2018/5/layout/IconCircleLabelList"/>
    <dgm:cxn modelId="{84B15369-9213-4BE9-9606-760A58180C9D}" type="presOf" srcId="{F1EA303C-5549-4C44-99BF-00707CF3082B}" destId="{4A0D2BF1-87CB-4D01-A532-4F0D1EF36940}" srcOrd="0" destOrd="0" presId="urn:microsoft.com/office/officeart/2018/5/layout/IconCircleLabelList"/>
    <dgm:cxn modelId="{BF02B9E7-8140-4E87-AB08-8FF5CE59DB88}" srcId="{E201F683-B97E-4167-83F8-894C09B5147F}" destId="{F1EA303C-5549-4C44-99BF-00707CF3082B}" srcOrd="2" destOrd="0" parTransId="{104C734A-AB95-43C2-944E-57368FCDEBAE}" sibTransId="{93D1FB43-5368-43C7-A427-C76B10F6A616}"/>
    <dgm:cxn modelId="{270CBDF8-9A8B-44ED-A786-DCDD5AD47BE9}" type="presParOf" srcId="{7C77A400-AAB0-4E81-B915-281B5760AE01}" destId="{5FD24A9E-ADC8-4EA7-B282-9B7C461F731F}" srcOrd="0" destOrd="0" presId="urn:microsoft.com/office/officeart/2018/5/layout/IconCircleLabelList"/>
    <dgm:cxn modelId="{D4E61147-C67B-4F4F-8AD8-F6783519A12A}" type="presParOf" srcId="{5FD24A9E-ADC8-4EA7-B282-9B7C461F731F}" destId="{2A8E52BD-E553-4F6D-A9EB-571925E36CE1}" srcOrd="0" destOrd="0" presId="urn:microsoft.com/office/officeart/2018/5/layout/IconCircleLabelList"/>
    <dgm:cxn modelId="{C636509A-33AA-4F2E-9D9D-7648482863F1}" type="presParOf" srcId="{5FD24A9E-ADC8-4EA7-B282-9B7C461F731F}" destId="{4F2A3E78-07C7-465F-B761-99B01E958F6B}" srcOrd="1" destOrd="0" presId="urn:microsoft.com/office/officeart/2018/5/layout/IconCircleLabelList"/>
    <dgm:cxn modelId="{8C2221A4-2587-4E51-B5F3-D7A00DDC97B0}" type="presParOf" srcId="{5FD24A9E-ADC8-4EA7-B282-9B7C461F731F}" destId="{37409363-4F91-4500-8F5C-6121BF57D877}" srcOrd="2" destOrd="0" presId="urn:microsoft.com/office/officeart/2018/5/layout/IconCircleLabelList"/>
    <dgm:cxn modelId="{CA1FCAB1-7B36-4AEF-880F-87C51BAFFFDA}" type="presParOf" srcId="{5FD24A9E-ADC8-4EA7-B282-9B7C461F731F}" destId="{39ABCF82-7DCB-401C-BEB0-30DE1D290E7F}" srcOrd="3" destOrd="0" presId="urn:microsoft.com/office/officeart/2018/5/layout/IconCircleLabelList"/>
    <dgm:cxn modelId="{C6D1095E-3616-4C80-9A3E-725D6B377589}" type="presParOf" srcId="{7C77A400-AAB0-4E81-B915-281B5760AE01}" destId="{CCCC5A9E-60EC-45B9-864F-0C40DDC30B12}" srcOrd="1" destOrd="0" presId="urn:microsoft.com/office/officeart/2018/5/layout/IconCircleLabelList"/>
    <dgm:cxn modelId="{379260EF-807C-4C79-87C1-148EAA2C1014}" type="presParOf" srcId="{7C77A400-AAB0-4E81-B915-281B5760AE01}" destId="{5D03EA76-F7FC-46BF-8AA8-B5D9633FD18D}" srcOrd="2" destOrd="0" presId="urn:microsoft.com/office/officeart/2018/5/layout/IconCircleLabelList"/>
    <dgm:cxn modelId="{D901DB52-CCFE-418F-8AAE-E2934A14A8C5}" type="presParOf" srcId="{5D03EA76-F7FC-46BF-8AA8-B5D9633FD18D}" destId="{5541C035-6BB7-49CB-92B2-304724042A07}" srcOrd="0" destOrd="0" presId="urn:microsoft.com/office/officeart/2018/5/layout/IconCircleLabelList"/>
    <dgm:cxn modelId="{3F74F145-1BAB-470A-B898-FCBD7A1CCC66}" type="presParOf" srcId="{5D03EA76-F7FC-46BF-8AA8-B5D9633FD18D}" destId="{2FECE8FB-8061-4A9A-A7B8-8DAB805665EF}" srcOrd="1" destOrd="0" presId="urn:microsoft.com/office/officeart/2018/5/layout/IconCircleLabelList"/>
    <dgm:cxn modelId="{0C27F85E-4D68-42AE-B801-D1728EA657B8}" type="presParOf" srcId="{5D03EA76-F7FC-46BF-8AA8-B5D9633FD18D}" destId="{93E89F88-3756-4035-A643-10F99EB25463}" srcOrd="2" destOrd="0" presId="urn:microsoft.com/office/officeart/2018/5/layout/IconCircleLabelList"/>
    <dgm:cxn modelId="{52D3F136-084D-4457-8A44-DB3E7D4EF90F}" type="presParOf" srcId="{5D03EA76-F7FC-46BF-8AA8-B5D9633FD18D}" destId="{B38ABD97-68FD-41E8-8909-D92F42EBCE2B}" srcOrd="3" destOrd="0" presId="urn:microsoft.com/office/officeart/2018/5/layout/IconCircleLabelList"/>
    <dgm:cxn modelId="{608B9BAE-5AE0-48F3-A978-AE54D23CF475}" type="presParOf" srcId="{7C77A400-AAB0-4E81-B915-281B5760AE01}" destId="{56C2A901-8E1C-468D-B55D-0D25FF7E360F}" srcOrd="3" destOrd="0" presId="urn:microsoft.com/office/officeart/2018/5/layout/IconCircleLabelList"/>
    <dgm:cxn modelId="{BFA15D3B-91F5-4A5A-8016-59D068A1DD7C}" type="presParOf" srcId="{7C77A400-AAB0-4E81-B915-281B5760AE01}" destId="{DC072EA2-3C87-4A64-B559-B4C1AE5B4902}" srcOrd="4" destOrd="0" presId="urn:microsoft.com/office/officeart/2018/5/layout/IconCircleLabelList"/>
    <dgm:cxn modelId="{FD6BD25C-7661-4A71-8006-E4DC385A652D}" type="presParOf" srcId="{DC072EA2-3C87-4A64-B559-B4C1AE5B4902}" destId="{F47C75C1-B595-4250-BB20-AAAC91A3074D}" srcOrd="0" destOrd="0" presId="urn:microsoft.com/office/officeart/2018/5/layout/IconCircleLabelList"/>
    <dgm:cxn modelId="{A1799156-88CE-4BAD-8869-BF22DBC17EF8}" type="presParOf" srcId="{DC072EA2-3C87-4A64-B559-B4C1AE5B4902}" destId="{5D6E968E-8072-468E-807A-2822EF85CEEB}" srcOrd="1" destOrd="0" presId="urn:microsoft.com/office/officeart/2018/5/layout/IconCircleLabelList"/>
    <dgm:cxn modelId="{B6A3881F-8CE5-470A-89CF-CF812B00CB00}" type="presParOf" srcId="{DC072EA2-3C87-4A64-B559-B4C1AE5B4902}" destId="{9F6C48A3-9802-4665-BD87-AF841C00611E}" srcOrd="2" destOrd="0" presId="urn:microsoft.com/office/officeart/2018/5/layout/IconCircleLabelList"/>
    <dgm:cxn modelId="{E8152590-AF3D-4DF2-BF0F-03A5D069C207}" type="presParOf" srcId="{DC072EA2-3C87-4A64-B559-B4C1AE5B4902}" destId="{4A0D2BF1-87CB-4D01-A532-4F0D1EF3694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300B224-CDF8-4AF2-8C9C-BEAFEBBF35A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7C492D6-D8FE-4D72-93A6-9C14EBF667E4}">
      <dgm:prSet/>
      <dgm:spPr/>
      <dgm:t>
        <a:bodyPr/>
        <a:lstStyle/>
        <a:p>
          <a:r>
            <a:rPr lang="en-GB"/>
            <a:t>Reference is made to ‘culture’ in a number of international, national and local (policy) documents that relate to health and wellbeing</a:t>
          </a:r>
          <a:endParaRPr lang="en-US"/>
        </a:p>
      </dgm:t>
    </dgm:pt>
    <dgm:pt modelId="{390AB14A-278E-4881-BDCC-773990550333}" type="parTrans" cxnId="{41D52D4F-C437-4717-9A14-5CF06D4D3CA3}">
      <dgm:prSet/>
      <dgm:spPr/>
      <dgm:t>
        <a:bodyPr/>
        <a:lstStyle/>
        <a:p>
          <a:endParaRPr lang="en-US"/>
        </a:p>
      </dgm:t>
    </dgm:pt>
    <dgm:pt modelId="{0A7F8261-183F-442D-9A5A-F4717551ABAE}" type="sibTrans" cxnId="{41D52D4F-C437-4717-9A14-5CF06D4D3CA3}">
      <dgm:prSet/>
      <dgm:spPr/>
      <dgm:t>
        <a:bodyPr/>
        <a:lstStyle/>
        <a:p>
          <a:endParaRPr lang="en-US"/>
        </a:p>
      </dgm:t>
    </dgm:pt>
    <dgm:pt modelId="{5E77C969-2A83-4796-8787-7BB6516B6DAA}">
      <dgm:prSet/>
      <dgm:spPr/>
      <dgm:t>
        <a:bodyPr/>
        <a:lstStyle/>
        <a:p>
          <a:r>
            <a:rPr lang="en-GB"/>
            <a:t>This raises – amongst others –  some possible questions:</a:t>
          </a:r>
          <a:endParaRPr lang="en-US"/>
        </a:p>
      </dgm:t>
    </dgm:pt>
    <dgm:pt modelId="{9017D316-1E7F-45CE-9BEC-0A3E1657C631}" type="parTrans" cxnId="{7FC6A117-D7E9-4917-9917-A79A6A030780}">
      <dgm:prSet/>
      <dgm:spPr/>
      <dgm:t>
        <a:bodyPr/>
        <a:lstStyle/>
        <a:p>
          <a:endParaRPr lang="en-US"/>
        </a:p>
      </dgm:t>
    </dgm:pt>
    <dgm:pt modelId="{A97DF95A-2A51-4842-954A-FAADDC2B6CFF}" type="sibTrans" cxnId="{7FC6A117-D7E9-4917-9917-A79A6A030780}">
      <dgm:prSet/>
      <dgm:spPr/>
      <dgm:t>
        <a:bodyPr/>
        <a:lstStyle/>
        <a:p>
          <a:endParaRPr lang="en-US"/>
        </a:p>
      </dgm:t>
    </dgm:pt>
    <dgm:pt modelId="{A69CDDEC-DEF8-4135-956B-5236F8943AA3}">
      <dgm:prSet/>
      <dgm:spPr/>
      <dgm:t>
        <a:bodyPr/>
        <a:lstStyle/>
        <a:p>
          <a:r>
            <a:rPr lang="en-GB"/>
            <a:t>What does culture mean?</a:t>
          </a:r>
          <a:endParaRPr lang="en-US"/>
        </a:p>
      </dgm:t>
    </dgm:pt>
    <dgm:pt modelId="{D6561955-2F0F-4FEA-BF76-BE13C8199D50}" type="parTrans" cxnId="{EE7BEA88-FBBF-4B8F-8C33-98FD0B7D891D}">
      <dgm:prSet/>
      <dgm:spPr/>
      <dgm:t>
        <a:bodyPr/>
        <a:lstStyle/>
        <a:p>
          <a:endParaRPr lang="en-US"/>
        </a:p>
      </dgm:t>
    </dgm:pt>
    <dgm:pt modelId="{F7116147-E490-4043-9EBC-8F4ACF9F3986}" type="sibTrans" cxnId="{EE7BEA88-FBBF-4B8F-8C33-98FD0B7D891D}">
      <dgm:prSet/>
      <dgm:spPr/>
      <dgm:t>
        <a:bodyPr/>
        <a:lstStyle/>
        <a:p>
          <a:endParaRPr lang="en-US"/>
        </a:p>
      </dgm:t>
    </dgm:pt>
    <dgm:pt modelId="{860B4794-D5A5-4872-8623-70C1D39E340E}">
      <dgm:prSet/>
      <dgm:spPr/>
      <dgm:t>
        <a:bodyPr/>
        <a:lstStyle/>
        <a:p>
          <a:r>
            <a:rPr lang="en-GB"/>
            <a:t>What does culture mean in relation to health and wellbeing?</a:t>
          </a:r>
          <a:endParaRPr lang="en-US"/>
        </a:p>
      </dgm:t>
    </dgm:pt>
    <dgm:pt modelId="{258EAAF5-7422-4CCB-BE26-E599E57F8C63}" type="parTrans" cxnId="{EC9C0666-9FE1-4355-8E81-5D89D1EDA7E0}">
      <dgm:prSet/>
      <dgm:spPr/>
      <dgm:t>
        <a:bodyPr/>
        <a:lstStyle/>
        <a:p>
          <a:endParaRPr lang="en-US"/>
        </a:p>
      </dgm:t>
    </dgm:pt>
    <dgm:pt modelId="{D0B12A4B-1928-41EE-B111-4DE5AD348620}" type="sibTrans" cxnId="{EC9C0666-9FE1-4355-8E81-5D89D1EDA7E0}">
      <dgm:prSet/>
      <dgm:spPr/>
      <dgm:t>
        <a:bodyPr/>
        <a:lstStyle/>
        <a:p>
          <a:endParaRPr lang="en-US"/>
        </a:p>
      </dgm:t>
    </dgm:pt>
    <dgm:pt modelId="{225232E9-BF10-41D2-9870-F1B9D0860293}">
      <dgm:prSet/>
      <dgm:spPr/>
      <dgm:t>
        <a:bodyPr/>
        <a:lstStyle/>
        <a:p>
          <a:r>
            <a:rPr lang="en-GB"/>
            <a:t>Are health and wellbeing affected by differences in culture?</a:t>
          </a:r>
          <a:endParaRPr lang="en-US"/>
        </a:p>
      </dgm:t>
    </dgm:pt>
    <dgm:pt modelId="{707DCC46-F181-4856-83E1-0A20BC9D76D7}" type="parTrans" cxnId="{8F3D011F-15DB-4AA0-BB95-8E57EC2A6EEA}">
      <dgm:prSet/>
      <dgm:spPr/>
      <dgm:t>
        <a:bodyPr/>
        <a:lstStyle/>
        <a:p>
          <a:endParaRPr lang="en-US"/>
        </a:p>
      </dgm:t>
    </dgm:pt>
    <dgm:pt modelId="{2B4928F7-2B0F-4C7E-9BAA-87D2809E0A9D}" type="sibTrans" cxnId="{8F3D011F-15DB-4AA0-BB95-8E57EC2A6EEA}">
      <dgm:prSet/>
      <dgm:spPr/>
      <dgm:t>
        <a:bodyPr/>
        <a:lstStyle/>
        <a:p>
          <a:endParaRPr lang="en-US"/>
        </a:p>
      </dgm:t>
    </dgm:pt>
    <dgm:pt modelId="{A34B377E-DBF2-4F01-97E7-8FDECA0D708D}">
      <dgm:prSet/>
      <dgm:spPr/>
      <dgm:t>
        <a:bodyPr/>
        <a:lstStyle/>
        <a:p>
          <a:r>
            <a:rPr lang="en-GB"/>
            <a:t>Is there something particular about Welsh culture that justifies a context-specific approach to  health and social care?  </a:t>
          </a:r>
          <a:endParaRPr lang="en-US"/>
        </a:p>
      </dgm:t>
    </dgm:pt>
    <dgm:pt modelId="{CF01587C-4D7A-49A9-8301-F92A218580B4}" type="parTrans" cxnId="{EE7A9D04-A6B9-4148-8299-FC427F2F1881}">
      <dgm:prSet/>
      <dgm:spPr/>
      <dgm:t>
        <a:bodyPr/>
        <a:lstStyle/>
        <a:p>
          <a:endParaRPr lang="en-US"/>
        </a:p>
      </dgm:t>
    </dgm:pt>
    <dgm:pt modelId="{2E749A69-89B1-4CD9-AD3D-2ED86C221643}" type="sibTrans" cxnId="{EE7A9D04-A6B9-4148-8299-FC427F2F1881}">
      <dgm:prSet/>
      <dgm:spPr/>
      <dgm:t>
        <a:bodyPr/>
        <a:lstStyle/>
        <a:p>
          <a:endParaRPr lang="en-US"/>
        </a:p>
      </dgm:t>
    </dgm:pt>
    <dgm:pt modelId="{3737D103-5549-459B-9CF8-6D702ECED74E}" type="pres">
      <dgm:prSet presAssocID="{8300B224-CDF8-4AF2-8C9C-BEAFEBBF35A0}" presName="linear" presStyleCnt="0">
        <dgm:presLayoutVars>
          <dgm:animLvl val="lvl"/>
          <dgm:resizeHandles val="exact"/>
        </dgm:presLayoutVars>
      </dgm:prSet>
      <dgm:spPr/>
    </dgm:pt>
    <dgm:pt modelId="{09EAA8AB-F1E7-423B-8F6D-E92DA2B4AA83}" type="pres">
      <dgm:prSet presAssocID="{A7C492D6-D8FE-4D72-93A6-9C14EBF667E4}" presName="parentText" presStyleLbl="node1" presStyleIdx="0" presStyleCnt="2">
        <dgm:presLayoutVars>
          <dgm:chMax val="0"/>
          <dgm:bulletEnabled val="1"/>
        </dgm:presLayoutVars>
      </dgm:prSet>
      <dgm:spPr/>
    </dgm:pt>
    <dgm:pt modelId="{BFD5B98A-359B-4BD8-849C-23042967530E}" type="pres">
      <dgm:prSet presAssocID="{0A7F8261-183F-442D-9A5A-F4717551ABAE}" presName="spacer" presStyleCnt="0"/>
      <dgm:spPr/>
    </dgm:pt>
    <dgm:pt modelId="{987D2A62-672E-43EE-8095-A491CC7805ED}" type="pres">
      <dgm:prSet presAssocID="{5E77C969-2A83-4796-8787-7BB6516B6DAA}" presName="parentText" presStyleLbl="node1" presStyleIdx="1" presStyleCnt="2">
        <dgm:presLayoutVars>
          <dgm:chMax val="0"/>
          <dgm:bulletEnabled val="1"/>
        </dgm:presLayoutVars>
      </dgm:prSet>
      <dgm:spPr/>
    </dgm:pt>
    <dgm:pt modelId="{360BC247-9CB2-4A8F-9941-D99B470ABD21}" type="pres">
      <dgm:prSet presAssocID="{5E77C969-2A83-4796-8787-7BB6516B6DAA}" presName="childText" presStyleLbl="revTx" presStyleIdx="0" presStyleCnt="1">
        <dgm:presLayoutVars>
          <dgm:bulletEnabled val="1"/>
        </dgm:presLayoutVars>
      </dgm:prSet>
      <dgm:spPr/>
    </dgm:pt>
  </dgm:ptLst>
  <dgm:cxnLst>
    <dgm:cxn modelId="{EE7A9D04-A6B9-4148-8299-FC427F2F1881}" srcId="{5E77C969-2A83-4796-8787-7BB6516B6DAA}" destId="{A34B377E-DBF2-4F01-97E7-8FDECA0D708D}" srcOrd="3" destOrd="0" parTransId="{CF01587C-4D7A-49A9-8301-F92A218580B4}" sibTransId="{2E749A69-89B1-4CD9-AD3D-2ED86C221643}"/>
    <dgm:cxn modelId="{7FC6A117-D7E9-4917-9917-A79A6A030780}" srcId="{8300B224-CDF8-4AF2-8C9C-BEAFEBBF35A0}" destId="{5E77C969-2A83-4796-8787-7BB6516B6DAA}" srcOrd="1" destOrd="0" parTransId="{9017D316-1E7F-45CE-9BEC-0A3E1657C631}" sibTransId="{A97DF95A-2A51-4842-954A-FAADDC2B6CFF}"/>
    <dgm:cxn modelId="{F4CFAE17-B7D9-4E62-9F48-38817B63541F}" type="presOf" srcId="{A69CDDEC-DEF8-4135-956B-5236F8943AA3}" destId="{360BC247-9CB2-4A8F-9941-D99B470ABD21}" srcOrd="0" destOrd="0" presId="urn:microsoft.com/office/officeart/2005/8/layout/vList2"/>
    <dgm:cxn modelId="{8F3D011F-15DB-4AA0-BB95-8E57EC2A6EEA}" srcId="{5E77C969-2A83-4796-8787-7BB6516B6DAA}" destId="{225232E9-BF10-41D2-9870-F1B9D0860293}" srcOrd="2" destOrd="0" parTransId="{707DCC46-F181-4856-83E1-0A20BC9D76D7}" sibTransId="{2B4928F7-2B0F-4C7E-9BAA-87D2809E0A9D}"/>
    <dgm:cxn modelId="{9C195221-6339-49B6-B053-210310B36132}" type="presOf" srcId="{5E77C969-2A83-4796-8787-7BB6516B6DAA}" destId="{987D2A62-672E-43EE-8095-A491CC7805ED}" srcOrd="0" destOrd="0" presId="urn:microsoft.com/office/officeart/2005/8/layout/vList2"/>
    <dgm:cxn modelId="{EC9C0666-9FE1-4355-8E81-5D89D1EDA7E0}" srcId="{5E77C969-2A83-4796-8787-7BB6516B6DAA}" destId="{860B4794-D5A5-4872-8623-70C1D39E340E}" srcOrd="1" destOrd="0" parTransId="{258EAAF5-7422-4CCB-BE26-E599E57F8C63}" sibTransId="{D0B12A4B-1928-41EE-B111-4DE5AD348620}"/>
    <dgm:cxn modelId="{2BDCBD67-D198-4D78-9505-BD451187B35B}" type="presOf" srcId="{8300B224-CDF8-4AF2-8C9C-BEAFEBBF35A0}" destId="{3737D103-5549-459B-9CF8-6D702ECED74E}" srcOrd="0" destOrd="0" presId="urn:microsoft.com/office/officeart/2005/8/layout/vList2"/>
    <dgm:cxn modelId="{41D52D4F-C437-4717-9A14-5CF06D4D3CA3}" srcId="{8300B224-CDF8-4AF2-8C9C-BEAFEBBF35A0}" destId="{A7C492D6-D8FE-4D72-93A6-9C14EBF667E4}" srcOrd="0" destOrd="0" parTransId="{390AB14A-278E-4881-BDCC-773990550333}" sibTransId="{0A7F8261-183F-442D-9A5A-F4717551ABAE}"/>
    <dgm:cxn modelId="{EE7BEA88-FBBF-4B8F-8C33-98FD0B7D891D}" srcId="{5E77C969-2A83-4796-8787-7BB6516B6DAA}" destId="{A69CDDEC-DEF8-4135-956B-5236F8943AA3}" srcOrd="0" destOrd="0" parTransId="{D6561955-2F0F-4FEA-BF76-BE13C8199D50}" sibTransId="{F7116147-E490-4043-9EBC-8F4ACF9F3986}"/>
    <dgm:cxn modelId="{3E78358C-8EAF-4461-B327-46FAC374DEF0}" type="presOf" srcId="{A7C492D6-D8FE-4D72-93A6-9C14EBF667E4}" destId="{09EAA8AB-F1E7-423B-8F6D-E92DA2B4AA83}" srcOrd="0" destOrd="0" presId="urn:microsoft.com/office/officeart/2005/8/layout/vList2"/>
    <dgm:cxn modelId="{AD2C48C6-E4E6-4CC1-BE34-5B22F34C6535}" type="presOf" srcId="{860B4794-D5A5-4872-8623-70C1D39E340E}" destId="{360BC247-9CB2-4A8F-9941-D99B470ABD21}" srcOrd="0" destOrd="1" presId="urn:microsoft.com/office/officeart/2005/8/layout/vList2"/>
    <dgm:cxn modelId="{17F05ACF-2B6A-4B0D-8EFC-BE57EA371142}" type="presOf" srcId="{225232E9-BF10-41D2-9870-F1B9D0860293}" destId="{360BC247-9CB2-4A8F-9941-D99B470ABD21}" srcOrd="0" destOrd="2" presId="urn:microsoft.com/office/officeart/2005/8/layout/vList2"/>
    <dgm:cxn modelId="{9FF458DD-8537-4753-BAD1-84F5C51C0FAD}" type="presOf" srcId="{A34B377E-DBF2-4F01-97E7-8FDECA0D708D}" destId="{360BC247-9CB2-4A8F-9941-D99B470ABD21}" srcOrd="0" destOrd="3" presId="urn:microsoft.com/office/officeart/2005/8/layout/vList2"/>
    <dgm:cxn modelId="{1A747993-E1B1-49A5-AB7C-001FADFBCF9A}" type="presParOf" srcId="{3737D103-5549-459B-9CF8-6D702ECED74E}" destId="{09EAA8AB-F1E7-423B-8F6D-E92DA2B4AA83}" srcOrd="0" destOrd="0" presId="urn:microsoft.com/office/officeart/2005/8/layout/vList2"/>
    <dgm:cxn modelId="{09D09E69-9F05-43D5-82EB-71DC8AFB7559}" type="presParOf" srcId="{3737D103-5549-459B-9CF8-6D702ECED74E}" destId="{BFD5B98A-359B-4BD8-849C-23042967530E}" srcOrd="1" destOrd="0" presId="urn:microsoft.com/office/officeart/2005/8/layout/vList2"/>
    <dgm:cxn modelId="{8C244FED-0BE9-4B23-B9F6-881B8149A7ED}" type="presParOf" srcId="{3737D103-5549-459B-9CF8-6D702ECED74E}" destId="{987D2A62-672E-43EE-8095-A491CC7805ED}" srcOrd="2" destOrd="0" presId="urn:microsoft.com/office/officeart/2005/8/layout/vList2"/>
    <dgm:cxn modelId="{00FBA468-1575-4251-9317-1D36FB3AFDBE}" type="presParOf" srcId="{3737D103-5549-459B-9CF8-6D702ECED74E}" destId="{360BC247-9CB2-4A8F-9941-D99B470ABD21}"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76395E-8963-4FA2-A083-CF7C29546F68}">
      <dsp:nvSpPr>
        <dsp:cNvPr id="0" name=""/>
        <dsp:cNvSpPr/>
      </dsp:nvSpPr>
      <dsp:spPr>
        <a:xfrm>
          <a:off x="0" y="10206"/>
          <a:ext cx="6797675" cy="17901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Healthcare, Identity, and Devolution in Wales</a:t>
          </a:r>
          <a:endParaRPr lang="en-US" sz="4500" kern="1200"/>
        </a:p>
      </dsp:txBody>
      <dsp:txXfrm>
        <a:off x="87385" y="97591"/>
        <a:ext cx="6622905" cy="1615330"/>
      </dsp:txXfrm>
    </dsp:sp>
    <dsp:sp modelId="{AD6C5607-378A-4947-A59C-1B1992C3BB18}">
      <dsp:nvSpPr>
        <dsp:cNvPr id="0" name=""/>
        <dsp:cNvSpPr/>
      </dsp:nvSpPr>
      <dsp:spPr>
        <a:xfrm>
          <a:off x="0" y="1929906"/>
          <a:ext cx="6797675" cy="1790100"/>
        </a:xfrm>
        <a:prstGeom prst="roundRect">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Structure of NHS Wales and social care</a:t>
          </a:r>
          <a:endParaRPr lang="en-US" sz="4500" kern="1200"/>
        </a:p>
      </dsp:txBody>
      <dsp:txXfrm>
        <a:off x="87385" y="2017291"/>
        <a:ext cx="6622905" cy="1615330"/>
      </dsp:txXfrm>
    </dsp:sp>
    <dsp:sp modelId="{7CADC032-B5A7-4BC3-A3D5-36A2F8F9634C}">
      <dsp:nvSpPr>
        <dsp:cNvPr id="0" name=""/>
        <dsp:cNvSpPr/>
      </dsp:nvSpPr>
      <dsp:spPr>
        <a:xfrm>
          <a:off x="0" y="3849606"/>
          <a:ext cx="6797675" cy="1790100"/>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Devolution and policy differences from England</a:t>
          </a:r>
          <a:endParaRPr lang="en-US" sz="4500" kern="1200"/>
        </a:p>
      </dsp:txBody>
      <dsp:txXfrm>
        <a:off x="87385" y="3936991"/>
        <a:ext cx="6622905" cy="16153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719ACD-A49D-4A55-A6DD-3C1FC3A0C05F}">
      <dsp:nvSpPr>
        <dsp:cNvPr id="0" name=""/>
        <dsp:cNvSpPr/>
      </dsp:nvSpPr>
      <dsp:spPr>
        <a:xfrm>
          <a:off x="4024833" y="219"/>
          <a:ext cx="2008733" cy="2008733"/>
        </a:xfrm>
        <a:prstGeom prst="downArrow">
          <a:avLst>
            <a:gd name="adj1" fmla="val 50000"/>
            <a:gd name="adj2" fmla="val 3500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Environmental influences   </a:t>
          </a:r>
          <a:endParaRPr lang="en-US" sz="1100" kern="1200"/>
        </a:p>
      </dsp:txBody>
      <dsp:txXfrm>
        <a:off x="4527016" y="219"/>
        <a:ext cx="1004367" cy="1657205"/>
      </dsp:txXfrm>
    </dsp:sp>
    <dsp:sp modelId="{37433378-9770-46D6-9914-F867D27EBE5B}">
      <dsp:nvSpPr>
        <dsp:cNvPr id="0" name=""/>
        <dsp:cNvSpPr/>
      </dsp:nvSpPr>
      <dsp:spPr>
        <a:xfrm rot="7200000">
          <a:off x="5187358" y="2013772"/>
          <a:ext cx="2008733" cy="2008733"/>
        </a:xfrm>
        <a:prstGeom prst="downArrow">
          <a:avLst>
            <a:gd name="adj1" fmla="val 50000"/>
            <a:gd name="adj2" fmla="val 3500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Extent and nature of Health Services                            Genetic and Biological Influences </a:t>
          </a:r>
          <a:endParaRPr lang="en-US" sz="1100" kern="1200"/>
        </a:p>
      </dsp:txBody>
      <dsp:txXfrm rot="-5400000">
        <a:off x="5515338" y="2603837"/>
        <a:ext cx="1657205" cy="1004367"/>
      </dsp:txXfrm>
    </dsp:sp>
    <dsp:sp modelId="{E46C4ABA-4D11-47F4-9FA1-8ED3829D6397}">
      <dsp:nvSpPr>
        <dsp:cNvPr id="0" name=""/>
        <dsp:cNvSpPr/>
      </dsp:nvSpPr>
      <dsp:spPr>
        <a:xfrm rot="14400000">
          <a:off x="2862308" y="2013772"/>
          <a:ext cx="2008733" cy="2008733"/>
        </a:xfrm>
        <a:prstGeom prst="downArrow">
          <a:avLst>
            <a:gd name="adj1" fmla="val 50000"/>
            <a:gd name="adj2" fmla="val 35000"/>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Individual Lifestyle                  </a:t>
          </a:r>
          <a:endParaRPr lang="en-US" sz="1100" kern="1200"/>
        </a:p>
      </dsp:txBody>
      <dsp:txXfrm rot="5400000">
        <a:off x="2885856" y="2603837"/>
        <a:ext cx="1657205" cy="10043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B809F-313D-47E5-B7D1-3B26E67AD696}">
      <dsp:nvSpPr>
        <dsp:cNvPr id="0" name=""/>
        <dsp:cNvSpPr/>
      </dsp:nvSpPr>
      <dsp:spPr>
        <a:xfrm>
          <a:off x="0" y="456155"/>
          <a:ext cx="6797675" cy="23400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a:t>
          </a:r>
          <a:r>
            <a:rPr lang="en-GB" sz="2000" b="1" kern="1200">
              <a:hlinkClick xmlns:r="http://schemas.openxmlformats.org/officeDocument/2006/relationships" r:id="rId1"/>
            </a:rPr>
            <a:t>Well-being of Future Generations Act 2015</a:t>
          </a:r>
          <a:r>
            <a:rPr lang="en-GB" sz="2000" kern="1200"/>
            <a:t> is about improving the social, economic, environmental, and cultural wellbeing of Wales. The Act puts in place seven wellbeing goals for Wales. These are for a more equal, prosperous, resilient, healthier, and globally responsible Wales, with cohesive communities and a vibrant culture and thriving Welsh language. </a:t>
          </a:r>
          <a:endParaRPr lang="en-US" sz="2000" kern="1200"/>
        </a:p>
      </dsp:txBody>
      <dsp:txXfrm>
        <a:off x="114229" y="570384"/>
        <a:ext cx="6569217" cy="2111542"/>
      </dsp:txXfrm>
    </dsp:sp>
    <dsp:sp modelId="{94B39B65-E17C-4069-9D0A-0DF3F677E0B9}">
      <dsp:nvSpPr>
        <dsp:cNvPr id="0" name=""/>
        <dsp:cNvSpPr/>
      </dsp:nvSpPr>
      <dsp:spPr>
        <a:xfrm>
          <a:off x="0" y="2853756"/>
          <a:ext cx="6797675" cy="23400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Under section (10)(1) of the Act, the Welsh Ministers must (a) publish indicators (“national indicators”) that must be applied for the purpose of measuring progress towards the achievement of the wellbeing goals, and (b) lay a copy of the national indicators before Senedd Cymru. The first 46 national indicators were laid in March 2016. The National Survey now collects information for </a:t>
          </a:r>
          <a:r>
            <a:rPr lang="en-GB" sz="2000" b="1" kern="1200">
              <a:hlinkClick xmlns:r="http://schemas.openxmlformats.org/officeDocument/2006/relationships" r:id="rId2"/>
            </a:rPr>
            <a:t>16 of the 50 indicators</a:t>
          </a:r>
          <a:r>
            <a:rPr lang="en-GB" sz="2000" kern="1200"/>
            <a:t>. </a:t>
          </a:r>
          <a:endParaRPr lang="en-US" sz="2000" kern="1200"/>
        </a:p>
      </dsp:txBody>
      <dsp:txXfrm>
        <a:off x="114229" y="2967985"/>
        <a:ext cx="6569217" cy="21115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5105CB-D7F9-41F5-9845-2DD9392FE8DE}">
      <dsp:nvSpPr>
        <dsp:cNvPr id="0" name=""/>
        <dsp:cNvSpPr/>
      </dsp:nvSpPr>
      <dsp:spPr>
        <a:xfrm>
          <a:off x="0" y="353645"/>
          <a:ext cx="6797675" cy="10740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WG (2024, p. 7) indicates that the seven well-being goals:</a:t>
          </a:r>
          <a:endParaRPr lang="en-US" sz="2700" kern="1200"/>
        </a:p>
      </dsp:txBody>
      <dsp:txXfrm>
        <a:off x="52431" y="406076"/>
        <a:ext cx="6692813" cy="969198"/>
      </dsp:txXfrm>
    </dsp:sp>
    <dsp:sp modelId="{D4564740-36B8-4FFB-9B9F-812D45ABFBE0}">
      <dsp:nvSpPr>
        <dsp:cNvPr id="0" name=""/>
        <dsp:cNvSpPr/>
      </dsp:nvSpPr>
      <dsp:spPr>
        <a:xfrm>
          <a:off x="0" y="1427705"/>
          <a:ext cx="6797675" cy="153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…show the kind of Wales we want to see.  Together they provide a 	shared vision for the public bodies listed in the Act to work towards. 	They are a set of goals; the Act makes it clear the listed public bodies 	must work to achieve all of the goals, not just one or two.</a:t>
          </a:r>
          <a:endParaRPr lang="en-US" sz="2100" kern="1200"/>
        </a:p>
      </dsp:txBody>
      <dsp:txXfrm>
        <a:off x="0" y="1427705"/>
        <a:ext cx="6797675" cy="1536975"/>
      </dsp:txXfrm>
    </dsp:sp>
    <dsp:sp modelId="{81CF19D8-1852-465E-A366-19CBA21B90F5}">
      <dsp:nvSpPr>
        <dsp:cNvPr id="0" name=""/>
        <dsp:cNvSpPr/>
      </dsp:nvSpPr>
      <dsp:spPr>
        <a:xfrm>
          <a:off x="0" y="2964681"/>
          <a:ext cx="6797675" cy="1074060"/>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Goal number six (WG,2024, p.7) is a Wales of:</a:t>
          </a:r>
          <a:endParaRPr lang="en-US" sz="2700" kern="1200"/>
        </a:p>
      </dsp:txBody>
      <dsp:txXfrm>
        <a:off x="52431" y="3017112"/>
        <a:ext cx="6692813" cy="969198"/>
      </dsp:txXfrm>
    </dsp:sp>
    <dsp:sp modelId="{869294E9-13AF-44E0-9B94-A4263B74BE19}">
      <dsp:nvSpPr>
        <dsp:cNvPr id="0" name=""/>
        <dsp:cNvSpPr/>
      </dsp:nvSpPr>
      <dsp:spPr>
        <a:xfrm>
          <a:off x="0" y="4038741"/>
          <a:ext cx="6797675" cy="1257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Vibrant culture and Thriving Welsh Language.  A society that promotes 	and protects culture, heritage and the Welsh language, and which 	encourages people to participate in the arts, and sports and recreation</a:t>
          </a:r>
          <a:endParaRPr lang="en-US" sz="2100" kern="1200"/>
        </a:p>
      </dsp:txBody>
      <dsp:txXfrm>
        <a:off x="0" y="4038741"/>
        <a:ext cx="6797675" cy="12575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A9CDF-75BC-446E-9199-BA07D8B61338}">
      <dsp:nvSpPr>
        <dsp:cNvPr id="0" name=""/>
        <dsp:cNvSpPr/>
      </dsp:nvSpPr>
      <dsp:spPr>
        <a:xfrm>
          <a:off x="0" y="214956"/>
          <a:ext cx="6797675" cy="25740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England, arguably a more interventionist regime; the Care Quality Commission (CQC) inspects both health and social care services, and has </a:t>
          </a:r>
          <a:r>
            <a:rPr lang="en-GB" sz="2500" u="sng" kern="1200">
              <a:hlinkClick xmlns:r="http://schemas.openxmlformats.org/officeDocument/2006/relationships" r:id="rId1"/>
            </a:rPr>
            <a:t>strong powers of intervention</a:t>
          </a:r>
          <a:r>
            <a:rPr lang="en-GB" sz="2500" kern="1200"/>
            <a:t>, including the ability to issue warning notices, impose fines or place providers in special measures. </a:t>
          </a:r>
          <a:endParaRPr lang="en-US" sz="2500" kern="1200"/>
        </a:p>
      </dsp:txBody>
      <dsp:txXfrm>
        <a:off x="125652" y="340608"/>
        <a:ext cx="6546371" cy="2322696"/>
      </dsp:txXfrm>
    </dsp:sp>
    <dsp:sp modelId="{F3405680-BE77-4457-950D-6A41384A87F1}">
      <dsp:nvSpPr>
        <dsp:cNvPr id="0" name=""/>
        <dsp:cNvSpPr/>
      </dsp:nvSpPr>
      <dsp:spPr>
        <a:xfrm>
          <a:off x="0" y="2860956"/>
          <a:ext cx="6797675" cy="2574000"/>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Alongside the CQC, NHS Improvement is responsible for overseeing NHS Trusts, foundation trusts and independent providers of NHS-funded care, but is also </a:t>
          </a:r>
          <a:r>
            <a:rPr lang="en-GB" sz="2500" u="sng" kern="1200">
              <a:hlinkClick xmlns:r="http://schemas.openxmlformats.org/officeDocument/2006/relationships" r:id="rId2"/>
            </a:rPr>
            <a:t>able to intervene.</a:t>
          </a:r>
          <a:endParaRPr lang="en-US" sz="2500" kern="1200"/>
        </a:p>
      </dsp:txBody>
      <dsp:txXfrm>
        <a:off x="125652" y="2986608"/>
        <a:ext cx="6546371" cy="23226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5CA8B-2FC2-44C7-9AF9-0D240FA6B686}">
      <dsp:nvSpPr>
        <dsp:cNvPr id="0" name=""/>
        <dsp:cNvSpPr/>
      </dsp:nvSpPr>
      <dsp:spPr>
        <a:xfrm>
          <a:off x="0" y="689"/>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B35842-A611-42BC-A0BD-99D563A74037}">
      <dsp:nvSpPr>
        <dsp:cNvPr id="0" name=""/>
        <dsp:cNvSpPr/>
      </dsp:nvSpPr>
      <dsp:spPr>
        <a:xfrm>
          <a:off x="488194" y="363809"/>
          <a:ext cx="887626" cy="887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AE25DD-4BF7-49C7-8252-98144A59FE7B}">
      <dsp:nvSpPr>
        <dsp:cNvPr id="0" name=""/>
        <dsp:cNvSpPr/>
      </dsp:nvSpPr>
      <dsp:spPr>
        <a:xfrm>
          <a:off x="1864015" y="689"/>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666750">
            <a:lnSpc>
              <a:spcPct val="90000"/>
            </a:lnSpc>
            <a:spcBef>
              <a:spcPct val="0"/>
            </a:spcBef>
            <a:spcAft>
              <a:spcPct val="35000"/>
            </a:spcAft>
            <a:buNone/>
          </a:pPr>
          <a:r>
            <a:rPr lang="en-GB" sz="1500" kern="1200"/>
            <a:t>Regulation and inspection of NHS and independent healthcare services is led by </a:t>
          </a:r>
          <a:r>
            <a:rPr lang="en-GB" sz="1500" u="sng" kern="1200">
              <a:hlinkClick xmlns:r="http://schemas.openxmlformats.org/officeDocument/2006/relationships" r:id="rId3"/>
            </a:rPr>
            <a:t>Healthcare Inspectorate Wales</a:t>
          </a:r>
          <a:r>
            <a:rPr lang="en-GB" sz="1500" kern="1200"/>
            <a:t> (HIW). </a:t>
          </a:r>
          <a:endParaRPr lang="en-US" sz="1500" kern="1200"/>
        </a:p>
      </dsp:txBody>
      <dsp:txXfrm>
        <a:off x="1864015" y="689"/>
        <a:ext cx="4933659" cy="1613866"/>
      </dsp:txXfrm>
    </dsp:sp>
    <dsp:sp modelId="{B3D093CE-429E-4CBE-AC8C-6DB91E92AB70}">
      <dsp:nvSpPr>
        <dsp:cNvPr id="0" name=""/>
        <dsp:cNvSpPr/>
      </dsp:nvSpPr>
      <dsp:spPr>
        <a:xfrm>
          <a:off x="0" y="2018022"/>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478743-BB55-457B-A8F2-F6B930FE1511}">
      <dsp:nvSpPr>
        <dsp:cNvPr id="0" name=""/>
        <dsp:cNvSpPr/>
      </dsp:nvSpPr>
      <dsp:spPr>
        <a:xfrm>
          <a:off x="488194" y="2381142"/>
          <a:ext cx="887626" cy="887626"/>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113AB6-A3AB-4267-B554-C65E8830E159}">
      <dsp:nvSpPr>
        <dsp:cNvPr id="0" name=""/>
        <dsp:cNvSpPr/>
      </dsp:nvSpPr>
      <dsp:spPr>
        <a:xfrm>
          <a:off x="1864015" y="2018022"/>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666750">
            <a:lnSpc>
              <a:spcPct val="90000"/>
            </a:lnSpc>
            <a:spcBef>
              <a:spcPct val="0"/>
            </a:spcBef>
            <a:spcAft>
              <a:spcPct val="35000"/>
            </a:spcAft>
            <a:buNone/>
          </a:pPr>
          <a:r>
            <a:rPr lang="en-GB" sz="1500" kern="1200"/>
            <a:t>HIW can identify areas for improvement where providers are failing to meet standards. </a:t>
          </a:r>
          <a:endParaRPr lang="en-US" sz="1500" kern="1200"/>
        </a:p>
      </dsp:txBody>
      <dsp:txXfrm>
        <a:off x="1864015" y="2018022"/>
        <a:ext cx="4933659" cy="1613866"/>
      </dsp:txXfrm>
    </dsp:sp>
    <dsp:sp modelId="{807B47DD-F818-4F45-8187-23215005DA9B}">
      <dsp:nvSpPr>
        <dsp:cNvPr id="0" name=""/>
        <dsp:cNvSpPr/>
      </dsp:nvSpPr>
      <dsp:spPr>
        <a:xfrm>
          <a:off x="0" y="4035355"/>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93ACEA-288A-4AE3-949F-D2789D4D77D4}">
      <dsp:nvSpPr>
        <dsp:cNvPr id="0" name=""/>
        <dsp:cNvSpPr/>
      </dsp:nvSpPr>
      <dsp:spPr>
        <a:xfrm>
          <a:off x="488194" y="4398475"/>
          <a:ext cx="887626" cy="887626"/>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6CF418-F4AE-486A-9DD2-61E61349E4CC}">
      <dsp:nvSpPr>
        <dsp:cNvPr id="0" name=""/>
        <dsp:cNvSpPr/>
      </dsp:nvSpPr>
      <dsp:spPr>
        <a:xfrm>
          <a:off x="1864015" y="4035355"/>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666750">
            <a:lnSpc>
              <a:spcPct val="90000"/>
            </a:lnSpc>
            <a:spcBef>
              <a:spcPct val="0"/>
            </a:spcBef>
            <a:spcAft>
              <a:spcPct val="35000"/>
            </a:spcAft>
            <a:buNone/>
          </a:pPr>
          <a:r>
            <a:rPr lang="en-GB" sz="1500" kern="1200"/>
            <a:t>HIW is one element - along with the Welsh Government and Wales Audit Office -   of the tripartite NHS Wales </a:t>
          </a:r>
          <a:r>
            <a:rPr lang="en-GB" sz="1500" u="sng" kern="1200">
              <a:hlinkClick xmlns:r="http://schemas.openxmlformats.org/officeDocument/2006/relationships" r:id="rId8"/>
            </a:rPr>
            <a:t>escalation and intervention arrangements</a:t>
          </a:r>
          <a:r>
            <a:rPr lang="en-GB" sz="1500" kern="1200"/>
            <a:t> which scrutinise the overall position of each health board and NHS trust in respect of quality, service performance and financial management.</a:t>
          </a:r>
          <a:endParaRPr lang="en-US" sz="1500" kern="1200"/>
        </a:p>
      </dsp:txBody>
      <dsp:txXfrm>
        <a:off x="1864015" y="4035355"/>
        <a:ext cx="4933659" cy="16138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CBE89-88D3-4668-8EFD-2759F7182102}">
      <dsp:nvSpPr>
        <dsp:cNvPr id="0" name=""/>
        <dsp:cNvSpPr/>
      </dsp:nvSpPr>
      <dsp:spPr>
        <a:xfrm>
          <a:off x="0" y="319356"/>
          <a:ext cx="6797675" cy="247103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 England, patients locally and nationally are represented by </a:t>
          </a:r>
          <a:r>
            <a:rPr lang="en-GB" sz="2400" u="sng" kern="1200">
              <a:hlinkClick xmlns:r="http://schemas.openxmlformats.org/officeDocument/2006/relationships" r:id="rId1"/>
            </a:rPr>
            <a:t>Healthwatch</a:t>
          </a:r>
          <a:r>
            <a:rPr lang="en-GB" sz="2400" kern="1200"/>
            <a:t>, whereas the </a:t>
          </a:r>
          <a:r>
            <a:rPr lang="en-GB" sz="2400" u="sng" kern="1200">
              <a:hlinkClick xmlns:r="http://schemas.openxmlformats.org/officeDocument/2006/relationships" r:id="rId2"/>
            </a:rPr>
            <a:t>Scottish Health Council</a:t>
          </a:r>
          <a:r>
            <a:rPr lang="en-GB" sz="2400" kern="1200"/>
            <a:t> and </a:t>
          </a:r>
          <a:r>
            <a:rPr lang="en-GB" sz="2400" u="sng" kern="1200">
              <a:hlinkClick xmlns:r="http://schemas.openxmlformats.org/officeDocument/2006/relationships" r:id="rId3"/>
            </a:rPr>
            <a:t>The Patient and Client Council</a:t>
          </a:r>
          <a:r>
            <a:rPr lang="en-GB" sz="2400" kern="1200"/>
            <a:t> in Northern Ireland provide independent voices for patients, clients, carers and communities on both health and social care issues. </a:t>
          </a:r>
          <a:endParaRPr lang="en-US" sz="2400" kern="1200"/>
        </a:p>
      </dsp:txBody>
      <dsp:txXfrm>
        <a:off x="120626" y="439982"/>
        <a:ext cx="6556423" cy="2229787"/>
      </dsp:txXfrm>
    </dsp:sp>
    <dsp:sp modelId="{2B15833B-3DF4-49BC-9E4E-A3725BA01BF3}">
      <dsp:nvSpPr>
        <dsp:cNvPr id="0" name=""/>
        <dsp:cNvSpPr/>
      </dsp:nvSpPr>
      <dsp:spPr>
        <a:xfrm>
          <a:off x="0" y="2859516"/>
          <a:ext cx="6797675" cy="2471039"/>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None of these bodies have the range of statutory powers available to CHCs.</a:t>
          </a:r>
          <a:endParaRPr lang="en-US" sz="2400" kern="1200"/>
        </a:p>
      </dsp:txBody>
      <dsp:txXfrm>
        <a:off x="120626" y="2980142"/>
        <a:ext cx="6556423" cy="22297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BF77D-64CB-4366-941C-1E407E9DB05F}">
      <dsp:nvSpPr>
        <dsp:cNvPr id="0" name=""/>
        <dsp:cNvSpPr/>
      </dsp:nvSpPr>
      <dsp:spPr>
        <a:xfrm>
          <a:off x="0" y="76581"/>
          <a:ext cx="6797675" cy="17842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hlinkClick xmlns:r="http://schemas.openxmlformats.org/officeDocument/2006/relationships" r:id="rId1"/>
            </a:rPr>
            <a:t>NHS Wales</a:t>
          </a:r>
          <a:r>
            <a:rPr lang="en-GB" sz="2500" kern="1200"/>
            <a:t> operates as a distinct, devolved system focused on integrated care, having abolished the internal market system used in England. </a:t>
          </a:r>
          <a:endParaRPr lang="en-US" sz="2500" kern="1200"/>
        </a:p>
      </dsp:txBody>
      <dsp:txXfrm>
        <a:off x="87100" y="163681"/>
        <a:ext cx="6623475" cy="1610050"/>
      </dsp:txXfrm>
    </dsp:sp>
    <dsp:sp modelId="{E1C0E261-7EF6-4C60-84AC-102B130C30E1}">
      <dsp:nvSpPr>
        <dsp:cNvPr id="0" name=""/>
        <dsp:cNvSpPr/>
      </dsp:nvSpPr>
      <dsp:spPr>
        <a:xfrm>
          <a:off x="0" y="1932831"/>
          <a:ext cx="6797675" cy="1784250"/>
        </a:xfrm>
        <a:prstGeom prst="roundRect">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Controlled by the Welsh Government and the Senedd, it emphasizes partnership over competition, providing free prescriptions and services funded by taxation. </a:t>
          </a:r>
          <a:endParaRPr lang="en-US" sz="2500" kern="1200"/>
        </a:p>
      </dsp:txBody>
      <dsp:txXfrm>
        <a:off x="87100" y="2019931"/>
        <a:ext cx="6623475" cy="1610050"/>
      </dsp:txXfrm>
    </dsp:sp>
    <dsp:sp modelId="{D6BE644B-FBAB-4AFB-B344-A8CC2CB10315}">
      <dsp:nvSpPr>
        <dsp:cNvPr id="0" name=""/>
        <dsp:cNvSpPr/>
      </dsp:nvSpPr>
      <dsp:spPr>
        <a:xfrm>
          <a:off x="0" y="3789081"/>
          <a:ext cx="6797675" cy="1784250"/>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While sharing core NHS values with England, Wales has developed unique policies focused on public health, social care integration, and locally managed health board</a:t>
          </a:r>
          <a:endParaRPr lang="en-US" sz="2500" kern="1200"/>
        </a:p>
      </dsp:txBody>
      <dsp:txXfrm>
        <a:off x="87100" y="3876181"/>
        <a:ext cx="6623475" cy="16100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E52BD-E553-4F6D-A9EB-571925E36CE1}">
      <dsp:nvSpPr>
        <dsp:cNvPr id="0" name=""/>
        <dsp:cNvSpPr/>
      </dsp:nvSpPr>
      <dsp:spPr>
        <a:xfrm>
          <a:off x="401837" y="205686"/>
          <a:ext cx="1235250" cy="1235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2A3E78-07C7-465F-B761-99B01E958F6B}">
      <dsp:nvSpPr>
        <dsp:cNvPr id="0" name=""/>
        <dsp:cNvSpPr/>
      </dsp:nvSpPr>
      <dsp:spPr>
        <a:xfrm>
          <a:off x="665087" y="468936"/>
          <a:ext cx="708750" cy="708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ABCF82-7DCB-401C-BEB0-30DE1D290E7F}">
      <dsp:nvSpPr>
        <dsp:cNvPr id="0" name=""/>
        <dsp:cNvSpPr/>
      </dsp:nvSpPr>
      <dsp:spPr>
        <a:xfrm>
          <a:off x="6962" y="1825686"/>
          <a:ext cx="2025000" cy="3618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Wales has until now retained </a:t>
          </a:r>
          <a:r>
            <a:rPr lang="en-GB" sz="1400" u="sng" kern="1200" dirty="0">
              <a:hlinkClick xmlns:r="http://schemas.openxmlformats.org/officeDocument/2006/relationships" r:id="rId3"/>
            </a:rPr>
            <a:t>Community Health Councils</a:t>
          </a:r>
          <a:r>
            <a:rPr lang="en-GB" sz="1400" kern="1200" dirty="0"/>
            <a:t> (CHCs) - the independent statutory bodies representing the interests of patients and the public, and who also inspect local NHS services.</a:t>
          </a:r>
          <a:endParaRPr lang="en-US" sz="1400" kern="1200" dirty="0"/>
        </a:p>
      </dsp:txBody>
      <dsp:txXfrm>
        <a:off x="6962" y="1825686"/>
        <a:ext cx="2025000" cy="3618539"/>
      </dsp:txXfrm>
    </dsp:sp>
    <dsp:sp modelId="{5541C035-6BB7-49CB-92B2-304724042A07}">
      <dsp:nvSpPr>
        <dsp:cNvPr id="0" name=""/>
        <dsp:cNvSpPr/>
      </dsp:nvSpPr>
      <dsp:spPr>
        <a:xfrm>
          <a:off x="2781212" y="205686"/>
          <a:ext cx="1235250" cy="1235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ECE8FB-8061-4A9A-A7B8-8DAB805665EF}">
      <dsp:nvSpPr>
        <dsp:cNvPr id="0" name=""/>
        <dsp:cNvSpPr/>
      </dsp:nvSpPr>
      <dsp:spPr>
        <a:xfrm>
          <a:off x="3044462" y="468936"/>
          <a:ext cx="708750" cy="708750"/>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8ABD97-68FD-41E8-8909-D92F42EBCE2B}">
      <dsp:nvSpPr>
        <dsp:cNvPr id="0" name=""/>
        <dsp:cNvSpPr/>
      </dsp:nvSpPr>
      <dsp:spPr>
        <a:xfrm>
          <a:off x="2386337" y="1825686"/>
          <a:ext cx="2025000" cy="3618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There are 7 CHCs, coterminous with the local health boards.</a:t>
          </a:r>
          <a:endParaRPr lang="en-US" sz="1400" kern="1200" dirty="0"/>
        </a:p>
      </dsp:txBody>
      <dsp:txXfrm>
        <a:off x="2386337" y="1825686"/>
        <a:ext cx="2025000" cy="3618539"/>
      </dsp:txXfrm>
    </dsp:sp>
    <dsp:sp modelId="{F47C75C1-B595-4250-BB20-AAAC91A3074D}">
      <dsp:nvSpPr>
        <dsp:cNvPr id="0" name=""/>
        <dsp:cNvSpPr/>
      </dsp:nvSpPr>
      <dsp:spPr>
        <a:xfrm>
          <a:off x="5160587" y="205686"/>
          <a:ext cx="1235250" cy="1235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6E968E-8072-468E-807A-2822EF85CEEB}">
      <dsp:nvSpPr>
        <dsp:cNvPr id="0" name=""/>
        <dsp:cNvSpPr/>
      </dsp:nvSpPr>
      <dsp:spPr>
        <a:xfrm>
          <a:off x="5423837" y="468936"/>
          <a:ext cx="708750" cy="708750"/>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0D2BF1-87CB-4D01-A532-4F0D1EF36940}">
      <dsp:nvSpPr>
        <dsp:cNvPr id="0" name=""/>
        <dsp:cNvSpPr/>
      </dsp:nvSpPr>
      <dsp:spPr>
        <a:xfrm>
          <a:off x="4765712" y="1825686"/>
          <a:ext cx="2025000" cy="3618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However, Welsh Government have recently set out proposals under the </a:t>
          </a:r>
          <a:r>
            <a:rPr lang="en-GB" sz="1600" u="sng" kern="1200" dirty="0">
              <a:hlinkClick xmlns:r="http://schemas.openxmlformats.org/officeDocument/2006/relationships" r:id="rId8"/>
            </a:rPr>
            <a:t>Health and Social Care (Quality and Engagement) (Wales) Bill</a:t>
          </a:r>
          <a:r>
            <a:rPr lang="en-GB" sz="1600" kern="1200" dirty="0"/>
            <a:t> to replace CHCs with a new all-Wales Citizen Voice Body that is intended to represent the interests of people across both health and social care</a:t>
          </a:r>
          <a:r>
            <a:rPr lang="en-GB" sz="1100" kern="1200" dirty="0"/>
            <a:t>.</a:t>
          </a:r>
          <a:endParaRPr lang="en-US" sz="1100" kern="1200" dirty="0"/>
        </a:p>
      </dsp:txBody>
      <dsp:txXfrm>
        <a:off x="4765712" y="1825686"/>
        <a:ext cx="2025000" cy="36185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EAA8AB-F1E7-423B-8F6D-E92DA2B4AA83}">
      <dsp:nvSpPr>
        <dsp:cNvPr id="0" name=""/>
        <dsp:cNvSpPr/>
      </dsp:nvSpPr>
      <dsp:spPr>
        <a:xfrm>
          <a:off x="0" y="254466"/>
          <a:ext cx="6797675" cy="142974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Reference is made to ‘culture’ in a number of international, national and local (policy) documents that relate to health and wellbeing</a:t>
          </a:r>
          <a:endParaRPr lang="en-US" sz="2600" kern="1200"/>
        </a:p>
      </dsp:txBody>
      <dsp:txXfrm>
        <a:off x="69794" y="324260"/>
        <a:ext cx="6658087" cy="1290152"/>
      </dsp:txXfrm>
    </dsp:sp>
    <dsp:sp modelId="{987D2A62-672E-43EE-8095-A491CC7805ED}">
      <dsp:nvSpPr>
        <dsp:cNvPr id="0" name=""/>
        <dsp:cNvSpPr/>
      </dsp:nvSpPr>
      <dsp:spPr>
        <a:xfrm>
          <a:off x="0" y="1759086"/>
          <a:ext cx="6797675" cy="1429740"/>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This raises – amongst others –  some possible questions:</a:t>
          </a:r>
          <a:endParaRPr lang="en-US" sz="2600" kern="1200"/>
        </a:p>
      </dsp:txBody>
      <dsp:txXfrm>
        <a:off x="69794" y="1828880"/>
        <a:ext cx="6658087" cy="1290152"/>
      </dsp:txXfrm>
    </dsp:sp>
    <dsp:sp modelId="{360BC247-9CB2-4A8F-9941-D99B470ABD21}">
      <dsp:nvSpPr>
        <dsp:cNvPr id="0" name=""/>
        <dsp:cNvSpPr/>
      </dsp:nvSpPr>
      <dsp:spPr>
        <a:xfrm>
          <a:off x="0" y="3188826"/>
          <a:ext cx="6797675" cy="2206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What does culture mean?</a:t>
          </a:r>
          <a:endParaRPr lang="en-US" sz="2000" kern="1200"/>
        </a:p>
        <a:p>
          <a:pPr marL="228600" lvl="1" indent="-228600" algn="l" defTabSz="889000">
            <a:lnSpc>
              <a:spcPct val="90000"/>
            </a:lnSpc>
            <a:spcBef>
              <a:spcPct val="0"/>
            </a:spcBef>
            <a:spcAft>
              <a:spcPct val="20000"/>
            </a:spcAft>
            <a:buChar char="•"/>
          </a:pPr>
          <a:r>
            <a:rPr lang="en-GB" sz="2000" kern="1200"/>
            <a:t>What does culture mean in relation to health and wellbeing?</a:t>
          </a:r>
          <a:endParaRPr lang="en-US" sz="2000" kern="1200"/>
        </a:p>
        <a:p>
          <a:pPr marL="228600" lvl="1" indent="-228600" algn="l" defTabSz="889000">
            <a:lnSpc>
              <a:spcPct val="90000"/>
            </a:lnSpc>
            <a:spcBef>
              <a:spcPct val="0"/>
            </a:spcBef>
            <a:spcAft>
              <a:spcPct val="20000"/>
            </a:spcAft>
            <a:buChar char="•"/>
          </a:pPr>
          <a:r>
            <a:rPr lang="en-GB" sz="2000" kern="1200"/>
            <a:t>Are health and wellbeing affected by differences in culture?</a:t>
          </a:r>
          <a:endParaRPr lang="en-US" sz="2000" kern="1200"/>
        </a:p>
        <a:p>
          <a:pPr marL="228600" lvl="1" indent="-228600" algn="l" defTabSz="889000">
            <a:lnSpc>
              <a:spcPct val="90000"/>
            </a:lnSpc>
            <a:spcBef>
              <a:spcPct val="0"/>
            </a:spcBef>
            <a:spcAft>
              <a:spcPct val="20000"/>
            </a:spcAft>
            <a:buChar char="•"/>
          </a:pPr>
          <a:r>
            <a:rPr lang="en-GB" sz="2000" kern="1200"/>
            <a:t>Is there something particular about Welsh culture that justifies a context-specific approach to  health and social care?  </a:t>
          </a:r>
          <a:endParaRPr lang="en-US" sz="2000" kern="1200"/>
        </a:p>
      </dsp:txBody>
      <dsp:txXfrm>
        <a:off x="0" y="3188826"/>
        <a:ext cx="6797675" cy="22066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E4A756B-2199-4252-8E6F-9D7F09C07E8E}" type="datetimeFigureOut">
              <a:rPr lang="en-GB" smtClean="0"/>
              <a:t>31/01/2026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0472E-9BB3-4CD8-A021-3AFC263363E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4802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E4A756B-2199-4252-8E6F-9D7F09C07E8E}" type="datetimeFigureOut">
              <a:rPr lang="en-GB" smtClean="0"/>
              <a:t>31/01/2026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0472E-9BB3-4CD8-A021-3AFC263363E2}" type="slidenum">
              <a:rPr lang="en-GB" smtClean="0"/>
              <a:t>‹#›</a:t>
            </a:fld>
            <a:endParaRPr lang="en-GB"/>
          </a:p>
        </p:txBody>
      </p:sp>
    </p:spTree>
    <p:extLst>
      <p:ext uri="{BB962C8B-B14F-4D97-AF65-F5344CB8AC3E}">
        <p14:creationId xmlns:p14="http://schemas.microsoft.com/office/powerpoint/2010/main" val="409641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4A756B-2199-4252-8E6F-9D7F09C07E8E}" type="datetimeFigureOut">
              <a:rPr lang="en-GB" smtClean="0"/>
              <a:t>31/01/2026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0472E-9BB3-4CD8-A021-3AFC263363E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4996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E4A756B-2199-4252-8E6F-9D7F09C07E8E}" type="datetimeFigureOut">
              <a:rPr lang="en-GB" smtClean="0"/>
              <a:t>31/01/2026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10472E-9BB3-4CD8-A021-3AFC263363E2}" type="slidenum">
              <a:rPr lang="en-GB" smtClean="0"/>
              <a:t>‹#›</a:t>
            </a:fld>
            <a:endParaRPr lang="en-GB"/>
          </a:p>
        </p:txBody>
      </p:sp>
    </p:spTree>
    <p:extLst>
      <p:ext uri="{BB962C8B-B14F-4D97-AF65-F5344CB8AC3E}">
        <p14:creationId xmlns:p14="http://schemas.microsoft.com/office/powerpoint/2010/main" val="2421803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E4A756B-2199-4252-8E6F-9D7F09C07E8E}" type="datetimeFigureOut">
              <a:rPr lang="en-GB" smtClean="0"/>
              <a:t>31/01/2026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10472E-9BB3-4CD8-A021-3AFC263363E2}" type="slidenum">
              <a:rPr lang="en-GB" smtClean="0"/>
              <a:t>‹#›</a:t>
            </a:fld>
            <a:endParaRPr lang="en-GB"/>
          </a:p>
        </p:txBody>
      </p:sp>
    </p:spTree>
    <p:extLst>
      <p:ext uri="{BB962C8B-B14F-4D97-AF65-F5344CB8AC3E}">
        <p14:creationId xmlns:p14="http://schemas.microsoft.com/office/powerpoint/2010/main" val="3113309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E4A756B-2199-4252-8E6F-9D7F09C07E8E}" type="datetimeFigureOut">
              <a:rPr lang="en-GB" smtClean="0"/>
              <a:t>31/01/2026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10472E-9BB3-4CD8-A021-3AFC263363E2}" type="slidenum">
              <a:rPr lang="en-GB" smtClean="0"/>
              <a:t>‹#›</a:t>
            </a:fld>
            <a:endParaRPr lang="en-GB"/>
          </a:p>
        </p:txBody>
      </p:sp>
    </p:spTree>
    <p:extLst>
      <p:ext uri="{BB962C8B-B14F-4D97-AF65-F5344CB8AC3E}">
        <p14:creationId xmlns:p14="http://schemas.microsoft.com/office/powerpoint/2010/main" val="3786794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E4A756B-2199-4252-8E6F-9D7F09C07E8E}" type="datetimeFigureOut">
              <a:rPr lang="en-GB" smtClean="0"/>
              <a:t>31/01/2026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310472E-9BB3-4CD8-A021-3AFC263363E2}" type="slidenum">
              <a:rPr lang="en-GB" smtClean="0"/>
              <a:t>‹#›</a:t>
            </a:fld>
            <a:endParaRPr lang="en-GB"/>
          </a:p>
        </p:txBody>
      </p:sp>
    </p:spTree>
    <p:extLst>
      <p:ext uri="{BB962C8B-B14F-4D97-AF65-F5344CB8AC3E}">
        <p14:creationId xmlns:p14="http://schemas.microsoft.com/office/powerpoint/2010/main" val="4151090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E4A756B-2199-4252-8E6F-9D7F09C07E8E}" type="datetimeFigureOut">
              <a:rPr lang="en-GB" smtClean="0"/>
              <a:t>31/01/2026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310472E-9BB3-4CD8-A021-3AFC263363E2}" type="slidenum">
              <a:rPr lang="en-GB" smtClean="0"/>
              <a:t>‹#›</a:t>
            </a:fld>
            <a:endParaRPr lang="en-GB"/>
          </a:p>
        </p:txBody>
      </p:sp>
    </p:spTree>
    <p:extLst>
      <p:ext uri="{BB962C8B-B14F-4D97-AF65-F5344CB8AC3E}">
        <p14:creationId xmlns:p14="http://schemas.microsoft.com/office/powerpoint/2010/main" val="3309182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E4A756B-2199-4252-8E6F-9D7F09C07E8E}" type="datetimeFigureOut">
              <a:rPr lang="en-GB" smtClean="0"/>
              <a:t>31/01/2026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10472E-9BB3-4CD8-A021-3AFC263363E2}" type="slidenum">
              <a:rPr lang="en-GB" smtClean="0"/>
              <a:t>‹#›</a:t>
            </a:fld>
            <a:endParaRPr lang="en-GB"/>
          </a:p>
        </p:txBody>
      </p:sp>
    </p:spTree>
    <p:extLst>
      <p:ext uri="{BB962C8B-B14F-4D97-AF65-F5344CB8AC3E}">
        <p14:creationId xmlns:p14="http://schemas.microsoft.com/office/powerpoint/2010/main" val="2320944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E4A756B-2199-4252-8E6F-9D7F09C07E8E}" type="datetimeFigureOut">
              <a:rPr lang="en-GB" smtClean="0"/>
              <a:t>31/01/2026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0472E-9BB3-4CD8-A021-3AFC263363E2}" type="slidenum">
              <a:rPr lang="en-GB" smtClean="0"/>
              <a:t>‹#›</a:t>
            </a:fld>
            <a:endParaRPr lang="en-GB"/>
          </a:p>
        </p:txBody>
      </p:sp>
    </p:spTree>
    <p:extLst>
      <p:ext uri="{BB962C8B-B14F-4D97-AF65-F5344CB8AC3E}">
        <p14:creationId xmlns:p14="http://schemas.microsoft.com/office/powerpoint/2010/main" val="1575715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E4A756B-2199-4252-8E6F-9D7F09C07E8E}" type="datetimeFigureOut">
              <a:rPr lang="en-GB" smtClean="0"/>
              <a:t>31/01/2026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0472E-9BB3-4CD8-A021-3AFC263363E2}" type="slidenum">
              <a:rPr lang="en-GB" smtClean="0"/>
              <a:t>‹#›</a:t>
            </a:fld>
            <a:endParaRPr lang="en-GB"/>
          </a:p>
        </p:txBody>
      </p:sp>
    </p:spTree>
    <p:extLst>
      <p:ext uri="{BB962C8B-B14F-4D97-AF65-F5344CB8AC3E}">
        <p14:creationId xmlns:p14="http://schemas.microsoft.com/office/powerpoint/2010/main" val="3921560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E4A756B-2199-4252-8E6F-9D7F09C07E8E}" type="datetimeFigureOut">
              <a:rPr lang="en-GB" smtClean="0"/>
              <a:t>31/01/2026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7310472E-9BB3-4CD8-A021-3AFC263363E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75640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hyperlink" Target="https://www.gov.wales/well-being-future-generations-wales-act-2015-guidance" TargetMode="Externa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publications/simple-guide-to-payment-by-results" TargetMode="External"/><Relationship Id="rId2" Type="http://schemas.openxmlformats.org/officeDocument/2006/relationships/hyperlink" Target="https://seneddresearch.blog/2018/06/19/checking-the-financial-pulse-of-local-health-boards-and-nhs-trusts-in-wales/" TargetMode="External"/><Relationship Id="rId1" Type="http://schemas.openxmlformats.org/officeDocument/2006/relationships/slideLayout" Target="../slideLayouts/slideLayout2.xml"/><Relationship Id="rId4" Type="http://schemas.openxmlformats.org/officeDocument/2006/relationships/hyperlink" Target="http://www.wales.nhs.uk/governance-emanual/nhs-funding"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AFE8D-95B4-2C56-A444-13EBF05B1375}"/>
              </a:ext>
            </a:extLst>
          </p:cNvPr>
          <p:cNvSpPr>
            <a:spLocks noGrp="1"/>
          </p:cNvSpPr>
          <p:nvPr>
            <p:ph type="ctrTitle"/>
          </p:nvPr>
        </p:nvSpPr>
        <p:spPr/>
        <p:txBody>
          <a:bodyPr>
            <a:normAutofit/>
          </a:bodyPr>
          <a:lstStyle/>
          <a:p>
            <a:r>
              <a:rPr lang="en-GB" sz="3600" dirty="0"/>
              <a:t>Healthcare, Identity, and Devolution in Wales</a:t>
            </a:r>
            <a:br>
              <a:rPr lang="en-GB" sz="3600" dirty="0"/>
            </a:br>
            <a:r>
              <a:rPr lang="en-GB" sz="3600" dirty="0"/>
              <a:t>Structure of NHS Wales and social care</a:t>
            </a:r>
            <a:br>
              <a:rPr lang="en-GB" sz="3600" dirty="0"/>
            </a:br>
            <a:r>
              <a:rPr lang="en-GB" sz="3600" dirty="0"/>
              <a:t>Devolution and policy differences from England</a:t>
            </a:r>
            <a:br>
              <a:rPr lang="en-GB" dirty="0"/>
            </a:br>
            <a:endParaRPr lang="en-GB" dirty="0"/>
          </a:p>
        </p:txBody>
      </p:sp>
      <p:sp>
        <p:nvSpPr>
          <p:cNvPr id="3" name="Subtitle 2">
            <a:extLst>
              <a:ext uri="{FF2B5EF4-FFF2-40B4-BE49-F238E27FC236}">
                <a16:creationId xmlns:a16="http://schemas.microsoft.com/office/drawing/2014/main" id="{A6FB6933-E4A2-C95E-F120-6260BCD3E8D7}"/>
              </a:ext>
            </a:extLst>
          </p:cNvPr>
          <p:cNvSpPr>
            <a:spLocks noGrp="1"/>
          </p:cNvSpPr>
          <p:nvPr>
            <p:ph type="subTitle" idx="1"/>
          </p:nvPr>
        </p:nvSpPr>
        <p:spPr/>
        <p:txBody>
          <a:bodyPr/>
          <a:lstStyle/>
          <a:p>
            <a:r>
              <a:rPr lang="en-GB" dirty="0"/>
              <a:t>Dr Heather M Davies</a:t>
            </a:r>
          </a:p>
          <a:p>
            <a:endParaRPr lang="en-GB" dirty="0"/>
          </a:p>
        </p:txBody>
      </p:sp>
    </p:spTree>
    <p:extLst>
      <p:ext uri="{BB962C8B-B14F-4D97-AF65-F5344CB8AC3E}">
        <p14:creationId xmlns:p14="http://schemas.microsoft.com/office/powerpoint/2010/main" val="1377245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A83D59F-A0C3-5862-7360-475EC6234EF8}"/>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Session contents</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C14E67F-519A-A504-2B70-1D43F7150DAF}"/>
              </a:ext>
            </a:extLst>
          </p:cNvPr>
          <p:cNvGraphicFramePr>
            <a:graphicFrameLocks noGrp="1"/>
          </p:cNvGraphicFramePr>
          <p:nvPr>
            <p:ph idx="1"/>
            <p:extLst>
              <p:ext uri="{D42A27DB-BD31-4B8C-83A1-F6EECF244321}">
                <p14:modId xmlns:p14="http://schemas.microsoft.com/office/powerpoint/2010/main" val="250997811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0151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657C9E2-FEE4-B9E6-44A0-75A507433884}"/>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Factors that impact health</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FCAC9DE-65B7-8055-B6E8-CB9AEFE4E6B7}"/>
              </a:ext>
            </a:extLst>
          </p:cNvPr>
          <p:cNvSpPr>
            <a:spLocks noGrp="1"/>
          </p:cNvSpPr>
          <p:nvPr>
            <p:ph idx="1"/>
          </p:nvPr>
        </p:nvSpPr>
        <p:spPr>
          <a:xfrm>
            <a:off x="4742016" y="605896"/>
            <a:ext cx="6413663" cy="5646208"/>
          </a:xfrm>
        </p:spPr>
        <p:txBody>
          <a:bodyPr anchor="ctr">
            <a:normAutofit/>
          </a:bodyPr>
          <a:lstStyle/>
          <a:p>
            <a:pPr>
              <a:defRPr/>
            </a:pPr>
            <a:r>
              <a:rPr lang="en-GB" dirty="0"/>
              <a:t>Genetics: plays a part in determining lifespan, healthiness, the likelihood of developing certain illnesses.</a:t>
            </a:r>
          </a:p>
          <a:p>
            <a:pPr>
              <a:defRPr/>
            </a:pPr>
            <a:r>
              <a:rPr lang="en-GB" dirty="0"/>
              <a:t>Individual behaviour/lifestyle/resilience: balanced eating, keeping active, (not) smoking, (not) drinking, dealing with day-to-day stresses of life</a:t>
            </a:r>
          </a:p>
          <a:p>
            <a:pPr>
              <a:defRPr/>
            </a:pPr>
            <a:r>
              <a:rPr lang="en-GB" dirty="0"/>
              <a:t>Health services: access to/use of services that prevent and treat disease </a:t>
            </a:r>
          </a:p>
          <a:p>
            <a:pPr>
              <a:defRPr/>
            </a:pPr>
            <a:r>
              <a:rPr lang="en-GB" dirty="0"/>
              <a:t>Ethnicity: different ethnic groups report different levels of health and use different levels of health services</a:t>
            </a:r>
          </a:p>
          <a:p>
            <a:pPr>
              <a:defRPr/>
            </a:pPr>
            <a:r>
              <a:rPr lang="en-GB" dirty="0"/>
              <a:t>Gender: men and women live with different types of conditions at different ages.</a:t>
            </a:r>
          </a:p>
          <a:p>
            <a:pPr marL="0" indent="0">
              <a:buNone/>
              <a:defRPr/>
            </a:pPr>
            <a:r>
              <a:rPr lang="en-GB" altLang="en-US"/>
              <a:t>(See Giddens and Sutton, 2021; Hallam, 2011; Glasby, 2017; Rodham,2019)</a:t>
            </a:r>
            <a:endParaRPr lang="en-GB"/>
          </a:p>
          <a:p>
            <a:endParaRPr lang="en-GB" dirty="0"/>
          </a:p>
        </p:txBody>
      </p:sp>
    </p:spTree>
    <p:extLst>
      <p:ext uri="{BB962C8B-B14F-4D97-AF65-F5344CB8AC3E}">
        <p14:creationId xmlns:p14="http://schemas.microsoft.com/office/powerpoint/2010/main" val="706727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9D3AEF8-8E67-8347-4D4E-4198BC2F7D21}"/>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More…..</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CA73F2D-E2A7-7201-DB6F-6C3E3E674DFA}"/>
              </a:ext>
            </a:extLst>
          </p:cNvPr>
          <p:cNvSpPr>
            <a:spLocks noGrp="1"/>
          </p:cNvSpPr>
          <p:nvPr>
            <p:ph idx="1"/>
          </p:nvPr>
        </p:nvSpPr>
        <p:spPr>
          <a:xfrm>
            <a:off x="4742016" y="605896"/>
            <a:ext cx="6413663" cy="5646208"/>
          </a:xfrm>
        </p:spPr>
        <p:txBody>
          <a:bodyPr anchor="ctr">
            <a:normAutofit/>
          </a:bodyPr>
          <a:lstStyle/>
          <a:p>
            <a:pPr>
              <a:defRPr/>
            </a:pPr>
            <a:r>
              <a:rPr lang="en-GB" dirty="0"/>
              <a:t>Physical environment:  safe water/clean air, healthy workplaces, safe houses, communities, transport. </a:t>
            </a:r>
          </a:p>
          <a:p>
            <a:pPr>
              <a:defRPr/>
            </a:pPr>
            <a:r>
              <a:rPr lang="en-GB" dirty="0"/>
              <a:t>Employment/working conditions: the employed report better health, particularly people with greater control over working conditions</a:t>
            </a:r>
          </a:p>
          <a:p>
            <a:pPr>
              <a:defRPr/>
            </a:pPr>
            <a:r>
              <a:rPr lang="en-GB" dirty="0"/>
              <a:t>Social support networks: support from families, friends and communities</a:t>
            </a:r>
          </a:p>
          <a:p>
            <a:pPr>
              <a:defRPr/>
            </a:pPr>
            <a:r>
              <a:rPr lang="en-GB" dirty="0"/>
              <a:t>Culture: customs and traditions, and the beliefs of the family</a:t>
            </a:r>
          </a:p>
          <a:p>
            <a:pPr>
              <a:defRPr/>
            </a:pPr>
            <a:r>
              <a:rPr lang="en-GB" dirty="0"/>
              <a:t>Awareness of the variety of factors that can impact on health has influenced the development of health models….</a:t>
            </a:r>
          </a:p>
          <a:p>
            <a:pPr marL="0" indent="0">
              <a:buNone/>
              <a:defRPr/>
            </a:pPr>
            <a:endParaRPr lang="en-GB" altLang="en-US"/>
          </a:p>
          <a:p>
            <a:pPr marL="0" indent="0">
              <a:buNone/>
              <a:defRPr/>
            </a:pPr>
            <a:r>
              <a:rPr lang="en-GB" altLang="en-US"/>
              <a:t>(See Giddens and Sutton, 2021; Hallam, 2011; Glasby, 2017; Napier, 2017; Rodham,2019)</a:t>
            </a:r>
            <a:endParaRPr lang="en-GB"/>
          </a:p>
          <a:p>
            <a:endParaRPr lang="en-GB" dirty="0"/>
          </a:p>
        </p:txBody>
      </p:sp>
    </p:spTree>
    <p:extLst>
      <p:ext uri="{BB962C8B-B14F-4D97-AF65-F5344CB8AC3E}">
        <p14:creationId xmlns:p14="http://schemas.microsoft.com/office/powerpoint/2010/main" val="680880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C7911E0-4734-2023-6988-83ED2FC9352C}"/>
              </a:ext>
            </a:extLst>
          </p:cNvPr>
          <p:cNvPicPr>
            <a:picLocks noChangeAspect="1"/>
          </p:cNvPicPr>
          <p:nvPr/>
        </p:nvPicPr>
        <p:blipFill>
          <a:blip r:embed="rId2">
            <a:duotone>
              <a:schemeClr val="bg2">
                <a:shade val="45000"/>
                <a:satMod val="135000"/>
              </a:schemeClr>
              <a:prstClr val="white"/>
            </a:duotone>
          </a:blip>
          <a:srcRect t="12211" b="3519"/>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5DF5BF2-5809-2CBB-2E33-2C2B58372839}"/>
              </a:ext>
            </a:extLst>
          </p:cNvPr>
          <p:cNvSpPr>
            <a:spLocks noGrp="1"/>
          </p:cNvSpPr>
          <p:nvPr>
            <p:ph type="title"/>
          </p:nvPr>
        </p:nvSpPr>
        <p:spPr/>
        <p:txBody>
          <a:bodyPr>
            <a:normAutofit/>
          </a:bodyPr>
          <a:lstStyle/>
          <a:p>
            <a:r>
              <a:rPr lang="en-GB" dirty="0"/>
              <a:t>Health Field Concept (Lalonde, 1974)</a:t>
            </a:r>
          </a:p>
        </p:txBody>
      </p:sp>
      <p:graphicFrame>
        <p:nvGraphicFramePr>
          <p:cNvPr id="5" name="Content Placeholder 2">
            <a:extLst>
              <a:ext uri="{FF2B5EF4-FFF2-40B4-BE49-F238E27FC236}">
                <a16:creationId xmlns:a16="http://schemas.microsoft.com/office/drawing/2014/main" id="{46F366EC-26D6-D216-9C07-75917E8A7892}"/>
              </a:ext>
            </a:extLst>
          </p:cNvPr>
          <p:cNvGraphicFramePr>
            <a:graphicFrameLocks noGrp="1"/>
          </p:cNvGraphicFramePr>
          <p:nvPr>
            <p:ph idx="1"/>
            <p:extLst>
              <p:ext uri="{D42A27DB-BD31-4B8C-83A1-F6EECF244321}">
                <p14:modId xmlns:p14="http://schemas.microsoft.com/office/powerpoint/2010/main" val="3099504218"/>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8289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C388CDB-5B13-3069-9717-9E6FE3424D20}"/>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Biopsychosocial model of health (Engel, 1977)</a:t>
            </a:r>
          </a:p>
        </p:txBody>
      </p:sp>
      <p:sp>
        <p:nvSpPr>
          <p:cNvPr id="16" name="Rectangle 15">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887EA41-143F-64D0-3904-650A3AADBE66}"/>
              </a:ext>
            </a:extLst>
          </p:cNvPr>
          <p:cNvSpPr>
            <a:spLocks noGrp="1"/>
          </p:cNvSpPr>
          <p:nvPr>
            <p:ph idx="1"/>
          </p:nvPr>
        </p:nvSpPr>
        <p:spPr>
          <a:xfrm>
            <a:off x="4742016" y="605896"/>
            <a:ext cx="6413663" cy="5646208"/>
          </a:xfrm>
        </p:spPr>
        <p:txBody>
          <a:bodyPr anchor="ctr">
            <a:normAutofit/>
          </a:bodyPr>
          <a:lstStyle/>
          <a:p>
            <a:pPr lvl="0"/>
            <a:r>
              <a:rPr lang="en-GB" sz="3200" b="1" dirty="0"/>
              <a:t>Bio</a:t>
            </a:r>
            <a:r>
              <a:rPr lang="en-GB" sz="3200" dirty="0"/>
              <a:t>: genes, bacteria, viruses, trauma, malfunctions</a:t>
            </a:r>
          </a:p>
          <a:p>
            <a:pPr lvl="0"/>
            <a:r>
              <a:rPr lang="en-GB" sz="3200" b="1" dirty="0"/>
              <a:t>Social</a:t>
            </a:r>
            <a:r>
              <a:rPr lang="en-GB" sz="3200" dirty="0"/>
              <a:t>: gender, ethnicity, class, education, employment</a:t>
            </a:r>
          </a:p>
          <a:p>
            <a:pPr lvl="0"/>
            <a:r>
              <a:rPr lang="en-GB" sz="3200" b="1" dirty="0"/>
              <a:t>Psycho</a:t>
            </a:r>
            <a:r>
              <a:rPr lang="en-GB" sz="3200" dirty="0"/>
              <a:t>: beliefs, behaviours, copings, pain, stress</a:t>
            </a:r>
          </a:p>
          <a:p>
            <a:endParaRPr lang="en-GB" dirty="0"/>
          </a:p>
        </p:txBody>
      </p:sp>
    </p:spTree>
    <p:extLst>
      <p:ext uri="{BB962C8B-B14F-4D97-AF65-F5344CB8AC3E}">
        <p14:creationId xmlns:p14="http://schemas.microsoft.com/office/powerpoint/2010/main" val="1159186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33281-B8B9-6808-3465-B794E1C39560}"/>
              </a:ext>
            </a:extLst>
          </p:cNvPr>
          <p:cNvSpPr>
            <a:spLocks noGrp="1"/>
          </p:cNvSpPr>
          <p:nvPr>
            <p:ph type="title"/>
          </p:nvPr>
        </p:nvSpPr>
        <p:spPr/>
        <p:txBody>
          <a:bodyPr/>
          <a:lstStyle/>
          <a:p>
            <a:r>
              <a:rPr lang="en-GB" dirty="0"/>
              <a:t>Illness-Wellness Continuum</a:t>
            </a:r>
          </a:p>
        </p:txBody>
      </p:sp>
      <p:pic>
        <p:nvPicPr>
          <p:cNvPr id="4" name="Picture 4" descr="D:\trinity1920\principlesofpractice\994182bad2b790afa9f2c924769eaed5.jpg">
            <a:extLst>
              <a:ext uri="{FF2B5EF4-FFF2-40B4-BE49-F238E27FC236}">
                <a16:creationId xmlns:a16="http://schemas.microsoft.com/office/drawing/2014/main" id="{CE35ECEA-3F7A-9CBA-337D-68606AAE993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550407" y="1846263"/>
            <a:ext cx="7151511"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1660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D685-A968-E19E-6301-1A31150C55E7}"/>
              </a:ext>
            </a:extLst>
          </p:cNvPr>
          <p:cNvSpPr>
            <a:spLocks noGrp="1"/>
          </p:cNvSpPr>
          <p:nvPr>
            <p:ph type="title"/>
          </p:nvPr>
        </p:nvSpPr>
        <p:spPr/>
        <p:txBody>
          <a:bodyPr/>
          <a:lstStyle/>
          <a:p>
            <a:r>
              <a:rPr lang="en-GB" dirty="0"/>
              <a:t>‘Rainbow-like layers of influence’</a:t>
            </a:r>
          </a:p>
        </p:txBody>
      </p:sp>
      <p:pic>
        <p:nvPicPr>
          <p:cNvPr id="4" name="Content Placeholder 2">
            <a:extLst>
              <a:ext uri="{FF2B5EF4-FFF2-40B4-BE49-F238E27FC236}">
                <a16:creationId xmlns:a16="http://schemas.microsoft.com/office/drawing/2014/main" id="{41ABCF7E-9DAF-8723-631D-1DADA298334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3109119" y="1846263"/>
            <a:ext cx="6034087" cy="4022725"/>
          </a:xfrm>
        </p:spPr>
      </p:pic>
      <p:sp>
        <p:nvSpPr>
          <p:cNvPr id="6" name="TextBox 5">
            <a:extLst>
              <a:ext uri="{FF2B5EF4-FFF2-40B4-BE49-F238E27FC236}">
                <a16:creationId xmlns:a16="http://schemas.microsoft.com/office/drawing/2014/main" id="{F0C828A4-A658-8641-A437-6D7A9C6FE86C}"/>
              </a:ext>
            </a:extLst>
          </p:cNvPr>
          <p:cNvSpPr txBox="1"/>
          <p:nvPr/>
        </p:nvSpPr>
        <p:spPr>
          <a:xfrm>
            <a:off x="551146" y="2279737"/>
            <a:ext cx="2442576" cy="1200329"/>
          </a:xfrm>
          <a:prstGeom prst="rect">
            <a:avLst/>
          </a:prstGeom>
          <a:noFill/>
        </p:spPr>
        <p:txBody>
          <a:bodyPr wrap="square">
            <a:spAutoFit/>
          </a:bodyPr>
          <a:lstStyle/>
          <a:p>
            <a:pPr>
              <a:spcBef>
                <a:spcPct val="0"/>
              </a:spcBef>
              <a:buClrTx/>
              <a:buSzTx/>
              <a:buFontTx/>
              <a:buNone/>
            </a:pPr>
            <a:r>
              <a:rPr lang="en-GB" altLang="en-US" sz="1800" dirty="0">
                <a:latin typeface="Arial" panose="020B0604020202020204" pitchFamily="34" charset="0"/>
              </a:rPr>
              <a:t>Determinants of Health (Dahlgren and Whitehead, 2006, p. 20)</a:t>
            </a:r>
          </a:p>
        </p:txBody>
      </p:sp>
    </p:spTree>
    <p:extLst>
      <p:ext uri="{BB962C8B-B14F-4D97-AF65-F5344CB8AC3E}">
        <p14:creationId xmlns:p14="http://schemas.microsoft.com/office/powerpoint/2010/main" val="3586764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43AFC8-D8D0-4784-B08C-6324FA88E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54B1A56-8AFB-4D4F-8D98-1E832D6FF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B8684F-3E4B-3926-EE3B-CDC3761A3336}"/>
              </a:ext>
            </a:extLst>
          </p:cNvPr>
          <p:cNvSpPr>
            <a:spLocks noGrp="1"/>
          </p:cNvSpPr>
          <p:nvPr>
            <p:ph type="title"/>
          </p:nvPr>
        </p:nvSpPr>
        <p:spPr>
          <a:xfrm>
            <a:off x="1901163" y="1111753"/>
            <a:ext cx="3720353" cy="4634494"/>
          </a:xfrm>
          <a:ln w="25400" cap="sq">
            <a:noFill/>
            <a:miter lim="800000"/>
          </a:ln>
        </p:spPr>
        <p:txBody>
          <a:bodyPr anchor="ctr">
            <a:normAutofit/>
          </a:bodyPr>
          <a:lstStyle/>
          <a:p>
            <a:pPr algn="ctr"/>
            <a:r>
              <a:rPr lang="en-GB" altLang="en-US" sz="3200" b="1">
                <a:solidFill>
                  <a:srgbClr val="FFFFFF"/>
                </a:solidFill>
              </a:rPr>
              <a:t>Considering (with some variance) the interplay of factors, each </a:t>
            </a:r>
            <a:br>
              <a:rPr lang="en-GB" altLang="en-US" sz="3200" b="1">
                <a:solidFill>
                  <a:srgbClr val="FFFFFF"/>
                </a:solidFill>
              </a:rPr>
            </a:br>
            <a:r>
              <a:rPr lang="en-GB" altLang="en-US" sz="3200" b="1">
                <a:solidFill>
                  <a:srgbClr val="FFFFFF"/>
                </a:solidFill>
              </a:rPr>
              <a:t>model draws attention to certain aspects of health, viewing it:</a:t>
            </a:r>
            <a:endParaRPr lang="en-GB" sz="3200" b="1">
              <a:solidFill>
                <a:srgbClr val="FFFFFF"/>
              </a:solidFill>
            </a:endParaRPr>
          </a:p>
        </p:txBody>
      </p:sp>
      <p:sp>
        <p:nvSpPr>
          <p:cNvPr id="12" name="Rectangle 11">
            <a:extLst>
              <a:ext uri="{FF2B5EF4-FFF2-40B4-BE49-F238E27FC236}">
                <a16:creationId xmlns:a16="http://schemas.microsoft.com/office/drawing/2014/main" id="{F8E828FC-05B4-4BA4-92D3-3DF79D42D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D00CD1-3E4F-0DF1-6B9E-7607770EFF3A}"/>
              </a:ext>
            </a:extLst>
          </p:cNvPr>
          <p:cNvSpPr>
            <a:spLocks noGrp="1"/>
          </p:cNvSpPr>
          <p:nvPr>
            <p:ph idx="1"/>
          </p:nvPr>
        </p:nvSpPr>
        <p:spPr>
          <a:xfrm>
            <a:off x="6570206" y="1111753"/>
            <a:ext cx="5057396" cy="4628275"/>
          </a:xfrm>
        </p:spPr>
        <p:txBody>
          <a:bodyPr anchor="ctr">
            <a:normAutofit/>
          </a:bodyPr>
          <a:lstStyle/>
          <a:p>
            <a:r>
              <a:rPr lang="en-GB" altLang="en-US">
                <a:solidFill>
                  <a:schemeClr val="tx1">
                    <a:lumMod val="85000"/>
                    <a:lumOff val="15000"/>
                  </a:schemeClr>
                </a:solidFill>
              </a:rPr>
              <a:t>As a, ‘health field’ (Lalonde, 1974) </a:t>
            </a:r>
          </a:p>
          <a:p>
            <a:r>
              <a:rPr lang="en-GB" altLang="en-US">
                <a:solidFill>
                  <a:schemeClr val="tx1">
                    <a:lumMod val="85000"/>
                    <a:lumOff val="15000"/>
                  </a:schemeClr>
                </a:solidFill>
              </a:rPr>
              <a:t>In terms of interconnections (Engel, 1977)</a:t>
            </a:r>
          </a:p>
          <a:p>
            <a:r>
              <a:rPr lang="en-GB" altLang="en-US">
                <a:solidFill>
                  <a:schemeClr val="tx1">
                    <a:lumMod val="85000"/>
                    <a:lumOff val="15000"/>
                  </a:schemeClr>
                </a:solidFill>
              </a:rPr>
              <a:t>As a continuum ( Travis and Ryan, 2004). </a:t>
            </a:r>
          </a:p>
          <a:p>
            <a:r>
              <a:rPr lang="en-GB" altLang="en-US">
                <a:solidFill>
                  <a:schemeClr val="tx1">
                    <a:lumMod val="85000"/>
                    <a:lumOff val="15000"/>
                  </a:schemeClr>
                </a:solidFill>
              </a:rPr>
              <a:t>As multifactorial (Dahlgren and Whitehead, 2006)</a:t>
            </a:r>
          </a:p>
          <a:p>
            <a:r>
              <a:rPr lang="en-GB" altLang="en-US" b="1">
                <a:solidFill>
                  <a:schemeClr val="tx1">
                    <a:lumMod val="85000"/>
                    <a:lumOff val="15000"/>
                  </a:schemeClr>
                </a:solidFill>
              </a:rPr>
              <a:t>However,</a:t>
            </a:r>
            <a:r>
              <a:rPr lang="en-GB" altLang="en-US">
                <a:solidFill>
                  <a:schemeClr val="tx1">
                    <a:lumMod val="85000"/>
                    <a:lumOff val="15000"/>
                  </a:schemeClr>
                </a:solidFill>
              </a:rPr>
              <a:t> it has also been argued that health comprises very complex ideas that cannot be conveyed by simple models (Rowe and Mitchell, 2013).</a:t>
            </a:r>
          </a:p>
          <a:p>
            <a:r>
              <a:rPr lang="en-GB" altLang="en-US">
                <a:solidFill>
                  <a:schemeClr val="tx1">
                    <a:lumMod val="85000"/>
                    <a:lumOff val="15000"/>
                  </a:schemeClr>
                </a:solidFill>
              </a:rPr>
              <a:t>Rowe and Mitchell (2013) also note that its complexity makes health very difficult to define</a:t>
            </a:r>
          </a:p>
          <a:p>
            <a:pPr marL="0" indent="0">
              <a:buNone/>
            </a:pPr>
            <a:r>
              <a:rPr lang="en-GB" altLang="en-US">
                <a:solidFill>
                  <a:schemeClr val="tx1">
                    <a:lumMod val="85000"/>
                    <a:lumOff val="15000"/>
                  </a:schemeClr>
                </a:solidFill>
              </a:rPr>
              <a:t>		</a:t>
            </a:r>
            <a:endParaRPr lang="en-GB" altLang="en-US" b="1" i="1">
              <a:solidFill>
                <a:schemeClr val="tx1">
                  <a:lumMod val="85000"/>
                  <a:lumOff val="15000"/>
                </a:schemeClr>
              </a:solidFill>
            </a:endParaRPr>
          </a:p>
          <a:p>
            <a:endParaRPr lang="en-GB">
              <a:solidFill>
                <a:schemeClr val="tx1">
                  <a:lumMod val="85000"/>
                  <a:lumOff val="15000"/>
                </a:schemeClr>
              </a:solidFill>
            </a:endParaRPr>
          </a:p>
        </p:txBody>
      </p:sp>
    </p:spTree>
    <p:extLst>
      <p:ext uri="{BB962C8B-B14F-4D97-AF65-F5344CB8AC3E}">
        <p14:creationId xmlns:p14="http://schemas.microsoft.com/office/powerpoint/2010/main" val="2317788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43AFC8-D8D0-4784-B08C-6324FA88E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54B1A56-8AFB-4D4F-8D98-1E832D6FF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6AC8D3-96F6-0699-A22A-C259369005A9}"/>
              </a:ext>
            </a:extLst>
          </p:cNvPr>
          <p:cNvSpPr>
            <a:spLocks noGrp="1"/>
          </p:cNvSpPr>
          <p:nvPr>
            <p:ph type="title"/>
          </p:nvPr>
        </p:nvSpPr>
        <p:spPr>
          <a:xfrm>
            <a:off x="1901163" y="1111753"/>
            <a:ext cx="3720353" cy="4634494"/>
          </a:xfrm>
          <a:ln w="25400" cap="sq">
            <a:noFill/>
            <a:miter lim="800000"/>
          </a:ln>
        </p:spPr>
        <p:txBody>
          <a:bodyPr anchor="ctr">
            <a:normAutofit/>
          </a:bodyPr>
          <a:lstStyle/>
          <a:p>
            <a:pPr algn="ctr"/>
            <a:r>
              <a:rPr lang="en-GB" sz="3200" b="1">
                <a:solidFill>
                  <a:srgbClr val="FFFFFF"/>
                </a:solidFill>
              </a:rPr>
              <a:t>Think…..</a:t>
            </a:r>
          </a:p>
        </p:txBody>
      </p:sp>
      <p:sp>
        <p:nvSpPr>
          <p:cNvPr id="12" name="Rectangle 11">
            <a:extLst>
              <a:ext uri="{FF2B5EF4-FFF2-40B4-BE49-F238E27FC236}">
                <a16:creationId xmlns:a16="http://schemas.microsoft.com/office/drawing/2014/main" id="{F8E828FC-05B4-4BA4-92D3-3DF79D42D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D707BC-4200-ABCA-FB6C-E0B77F58DE3E}"/>
              </a:ext>
            </a:extLst>
          </p:cNvPr>
          <p:cNvSpPr>
            <a:spLocks noGrp="1"/>
          </p:cNvSpPr>
          <p:nvPr>
            <p:ph idx="1"/>
          </p:nvPr>
        </p:nvSpPr>
        <p:spPr>
          <a:xfrm>
            <a:off x="6570206" y="1111753"/>
            <a:ext cx="5057396" cy="4628275"/>
          </a:xfrm>
        </p:spPr>
        <p:txBody>
          <a:bodyPr anchor="ctr">
            <a:normAutofit/>
          </a:bodyPr>
          <a:lstStyle/>
          <a:p>
            <a:pPr marL="0" indent="0">
              <a:buNone/>
            </a:pPr>
            <a:r>
              <a:rPr lang="en-GB" altLang="en-US" b="1" i="1">
                <a:solidFill>
                  <a:schemeClr val="tx1">
                    <a:lumMod val="85000"/>
                    <a:lumOff val="15000"/>
                  </a:schemeClr>
                </a:solidFill>
              </a:rPr>
              <a:t>Taking into account the various models of health we have seen, how would you define health?</a:t>
            </a:r>
            <a:endParaRPr lang="en-GB">
              <a:solidFill>
                <a:schemeClr val="tx1">
                  <a:lumMod val="85000"/>
                  <a:lumOff val="15000"/>
                </a:schemeClr>
              </a:solidFill>
            </a:endParaRPr>
          </a:p>
        </p:txBody>
      </p:sp>
    </p:spTree>
    <p:extLst>
      <p:ext uri="{BB962C8B-B14F-4D97-AF65-F5344CB8AC3E}">
        <p14:creationId xmlns:p14="http://schemas.microsoft.com/office/powerpoint/2010/main" val="3981312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DF9D769-9FE5-F565-593A-B13C0786F254}"/>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Defining health; increased use of the ‘wellbeing’</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3DE1965-AA28-663F-11F8-89BAC33CA7FB}"/>
              </a:ext>
            </a:extLst>
          </p:cNvPr>
          <p:cNvSpPr>
            <a:spLocks noGrp="1"/>
          </p:cNvSpPr>
          <p:nvPr>
            <p:ph idx="1"/>
          </p:nvPr>
        </p:nvSpPr>
        <p:spPr>
          <a:xfrm>
            <a:off x="4742016" y="605896"/>
            <a:ext cx="6413663" cy="5646208"/>
          </a:xfrm>
        </p:spPr>
        <p:txBody>
          <a:bodyPr anchor="ctr">
            <a:normAutofit/>
          </a:bodyPr>
          <a:lstStyle/>
          <a:p>
            <a:pPr>
              <a:defRPr/>
            </a:pPr>
            <a:r>
              <a:rPr lang="en-GB" altLang="en-US"/>
              <a:t>Difficult to define/various definitions (depending on perspective: see Edwards, 2020; </a:t>
            </a:r>
            <a:r>
              <a:rPr lang="en-GB" altLang="en-US" err="1"/>
              <a:t>Blaxter</a:t>
            </a:r>
            <a:r>
              <a:rPr lang="en-GB" altLang="en-US"/>
              <a:t>, 2001; Mirzoev and Morgan, 2016; Giddens and Sutton, 2021).  </a:t>
            </a:r>
          </a:p>
          <a:p>
            <a:pPr>
              <a:defRPr/>
            </a:pPr>
            <a:r>
              <a:rPr lang="en-GB" altLang="en-US"/>
              <a:t>Although there are many understandings/definitions of health, the World Health Organization (WHO) definition (included in the WHO Constitution – see WHO, 2020) has proved enduring and is often cited: </a:t>
            </a:r>
          </a:p>
          <a:p>
            <a:pPr>
              <a:buFont typeface="Wingdings 2" panose="05020102010507070707" pitchFamily="18" charset="2"/>
              <a:buNone/>
              <a:defRPr/>
            </a:pPr>
            <a:r>
              <a:rPr lang="en-GB" altLang="en-US"/>
              <a:t>		Health is a state of complete physical, mental and social 	well-being and not merely the absence of disease or infirmity.  	(WHO, 2020, p. 2).</a:t>
            </a:r>
          </a:p>
          <a:p>
            <a:pPr>
              <a:defRPr/>
            </a:pPr>
            <a:r>
              <a:rPr lang="en-GB" altLang="en-US"/>
              <a:t>The term ‘wellbeing’ has become a, ‘favoured concept’ at international, national and local level  (Simons and Baldwin, 2021, p. 984). </a:t>
            </a:r>
          </a:p>
          <a:p>
            <a:endParaRPr lang="en-GB" dirty="0"/>
          </a:p>
        </p:txBody>
      </p:sp>
    </p:spTree>
    <p:extLst>
      <p:ext uri="{BB962C8B-B14F-4D97-AF65-F5344CB8AC3E}">
        <p14:creationId xmlns:p14="http://schemas.microsoft.com/office/powerpoint/2010/main" val="1682517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9D3AEF8-8E67-8347-4D4E-4198BC2F7D21}"/>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Wider determinants of Health</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CA73F2D-E2A7-7201-DB6F-6C3E3E674DFA}"/>
              </a:ext>
            </a:extLst>
          </p:cNvPr>
          <p:cNvSpPr>
            <a:spLocks noGrp="1"/>
          </p:cNvSpPr>
          <p:nvPr>
            <p:ph idx="1"/>
          </p:nvPr>
        </p:nvSpPr>
        <p:spPr>
          <a:xfrm>
            <a:off x="4742016" y="605896"/>
            <a:ext cx="6413663" cy="5646208"/>
          </a:xfrm>
        </p:spPr>
        <p:txBody>
          <a:bodyPr anchor="ctr">
            <a:normAutofit/>
          </a:bodyPr>
          <a:lstStyle/>
          <a:p>
            <a:pPr>
              <a:defRPr/>
            </a:pPr>
            <a:r>
              <a:rPr lang="en-GB" dirty="0"/>
              <a:t>Sociologists argue that health and illness (to varying extents) are determined by many different factors (not just the absence of disease)</a:t>
            </a:r>
          </a:p>
          <a:p>
            <a:pPr>
              <a:defRPr/>
            </a:pPr>
            <a:r>
              <a:rPr lang="en-GB" dirty="0"/>
              <a:t>Social models suggest that factors outside pathology/disease also determine how/why sickness occurs </a:t>
            </a:r>
          </a:p>
          <a:p>
            <a:pPr>
              <a:defRPr/>
            </a:pPr>
            <a:r>
              <a:rPr lang="en-GB" dirty="0"/>
              <a:t>Such models take into account the way that society is structured and considers the impact of, for instance: gender; ethnicity, socio-economic factors and social cohesion. </a:t>
            </a:r>
          </a:p>
          <a:p>
            <a:pPr>
              <a:defRPr/>
            </a:pPr>
            <a:r>
              <a:rPr lang="en-GB" dirty="0"/>
              <a:t>Research suggests that health is influenced by wider behavioural/societal issues</a:t>
            </a:r>
          </a:p>
          <a:p>
            <a:pPr marL="0" indent="0">
              <a:buNone/>
              <a:defRPr/>
            </a:pPr>
            <a:r>
              <a:rPr lang="en-GB" dirty="0"/>
              <a:t>	</a:t>
            </a:r>
          </a:p>
          <a:p>
            <a:pPr marL="0" indent="0">
              <a:buNone/>
              <a:defRPr/>
            </a:pPr>
            <a:r>
              <a:rPr lang="en-GB" dirty="0"/>
              <a:t>	</a:t>
            </a:r>
            <a:endParaRPr lang="en-GB"/>
          </a:p>
          <a:p>
            <a:pPr marL="0" indent="0">
              <a:buNone/>
              <a:defRPr/>
            </a:pPr>
            <a:r>
              <a:rPr lang="en-GB"/>
              <a:t>(See </a:t>
            </a:r>
            <a:r>
              <a:rPr lang="en-GB" err="1"/>
              <a:t>Blaxter</a:t>
            </a:r>
            <a:r>
              <a:rPr lang="en-GB"/>
              <a:t>, 1990; Stevenson, 2018; Giddens and Sutton, 2021; Frawley, 2020; Hallam, 2011; Glasby, 2017; McKeown, Record and Turner, 1975; Rodham, 2019; Wilkinson and Pickett,  2006; 2009)</a:t>
            </a:r>
          </a:p>
          <a:p>
            <a:endParaRPr lang="en-GB" dirty="0"/>
          </a:p>
        </p:txBody>
      </p:sp>
    </p:spTree>
    <p:extLst>
      <p:ext uri="{BB962C8B-B14F-4D97-AF65-F5344CB8AC3E}">
        <p14:creationId xmlns:p14="http://schemas.microsoft.com/office/powerpoint/2010/main" val="4147474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43AFC8-D8D0-4784-B08C-6324FA88E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54B1A56-8AFB-4D4F-8D98-1E832D6FF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FD8AA4-ADAF-9A72-672D-C207C100604A}"/>
              </a:ext>
            </a:extLst>
          </p:cNvPr>
          <p:cNvSpPr>
            <a:spLocks noGrp="1"/>
          </p:cNvSpPr>
          <p:nvPr>
            <p:ph type="title"/>
          </p:nvPr>
        </p:nvSpPr>
        <p:spPr>
          <a:xfrm>
            <a:off x="1901163" y="1111753"/>
            <a:ext cx="3720353" cy="4634494"/>
          </a:xfrm>
          <a:ln w="25400" cap="sq">
            <a:noFill/>
            <a:miter lim="800000"/>
          </a:ln>
        </p:spPr>
        <p:txBody>
          <a:bodyPr anchor="ctr">
            <a:normAutofit/>
          </a:bodyPr>
          <a:lstStyle/>
          <a:p>
            <a:pPr algn="ctr"/>
            <a:r>
              <a:rPr lang="en-GB" sz="3200" b="1">
                <a:solidFill>
                  <a:srgbClr val="FFFFFF"/>
                </a:solidFill>
              </a:rPr>
              <a:t>Think….</a:t>
            </a:r>
          </a:p>
        </p:txBody>
      </p:sp>
      <p:sp>
        <p:nvSpPr>
          <p:cNvPr id="12" name="Rectangle 11">
            <a:extLst>
              <a:ext uri="{FF2B5EF4-FFF2-40B4-BE49-F238E27FC236}">
                <a16:creationId xmlns:a16="http://schemas.microsoft.com/office/drawing/2014/main" id="{F8E828FC-05B4-4BA4-92D3-3DF79D42D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1E0F45-7372-E883-2AED-0AC076BB9BE6}"/>
              </a:ext>
            </a:extLst>
          </p:cNvPr>
          <p:cNvSpPr>
            <a:spLocks noGrp="1"/>
          </p:cNvSpPr>
          <p:nvPr>
            <p:ph idx="1"/>
          </p:nvPr>
        </p:nvSpPr>
        <p:spPr>
          <a:xfrm>
            <a:off x="6570206" y="1111753"/>
            <a:ext cx="5057396" cy="4628275"/>
          </a:xfrm>
        </p:spPr>
        <p:txBody>
          <a:bodyPr anchor="ctr">
            <a:normAutofit/>
          </a:bodyPr>
          <a:lstStyle/>
          <a:p>
            <a:pPr marL="0" indent="0">
              <a:buNone/>
            </a:pPr>
            <a:r>
              <a:rPr lang="en-GB" sz="3600" b="1" i="1" dirty="0">
                <a:solidFill>
                  <a:schemeClr val="tx1">
                    <a:lumMod val="85000"/>
                    <a:lumOff val="15000"/>
                  </a:schemeClr>
                </a:solidFill>
              </a:rPr>
              <a:t>What are some of these behavioural/societal factors in Wales?</a:t>
            </a:r>
            <a:endParaRPr lang="en-GB" sz="3600" dirty="0">
              <a:solidFill>
                <a:schemeClr val="tx1">
                  <a:lumMod val="85000"/>
                  <a:lumOff val="15000"/>
                </a:schemeClr>
              </a:solidFill>
            </a:endParaRPr>
          </a:p>
          <a:p>
            <a:endParaRPr lang="en-GB" dirty="0">
              <a:solidFill>
                <a:schemeClr val="tx1">
                  <a:lumMod val="85000"/>
                  <a:lumOff val="15000"/>
                </a:schemeClr>
              </a:solidFill>
            </a:endParaRPr>
          </a:p>
        </p:txBody>
      </p:sp>
    </p:spTree>
    <p:extLst>
      <p:ext uri="{BB962C8B-B14F-4D97-AF65-F5344CB8AC3E}">
        <p14:creationId xmlns:p14="http://schemas.microsoft.com/office/powerpoint/2010/main" val="3729202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246E65F-B127-303E-7D7D-3597636C06E7}"/>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Wellbeing, governments and wider factors </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7F959F0-2438-8549-6878-58E340AD7989}"/>
              </a:ext>
            </a:extLst>
          </p:cNvPr>
          <p:cNvSpPr>
            <a:spLocks noGrp="1"/>
          </p:cNvSpPr>
          <p:nvPr>
            <p:ph idx="1"/>
          </p:nvPr>
        </p:nvSpPr>
        <p:spPr>
          <a:xfrm>
            <a:off x="4742016" y="605896"/>
            <a:ext cx="6413663" cy="5646208"/>
          </a:xfrm>
        </p:spPr>
        <p:txBody>
          <a:bodyPr anchor="ctr">
            <a:normAutofit/>
          </a:bodyPr>
          <a:lstStyle/>
          <a:p>
            <a:r>
              <a:rPr lang="en-GB" dirty="0"/>
              <a:t>Wellbeing focus of increased international governmental attention; conceptually widened to include factors such as: planetary health; universal human rights; social and environmental justice; sustainable development; solidarity; equity; bioethics; gender/inter-generational parity; interculturality and peace (see Abdelaziz et al., 2023).  </a:t>
            </a:r>
          </a:p>
          <a:p>
            <a:r>
              <a:rPr lang="en-GB" dirty="0"/>
              <a:t>This holistic/equitable/equal/sustainable view is reflected, e.g. in Statistics Netherlands (2021) definition of wellbeing:</a:t>
            </a:r>
          </a:p>
          <a:p>
            <a:pPr marL="0" indent="0">
              <a:buNone/>
            </a:pPr>
            <a:r>
              <a:rPr lang="en-GB" dirty="0"/>
              <a:t>	…the quality of life here and now and the extent to which it is at the expense of the quality of life of future generations and/or of people elsewhere in the world.  </a:t>
            </a:r>
          </a:p>
          <a:p>
            <a:endParaRPr lang="en-GB" dirty="0"/>
          </a:p>
        </p:txBody>
      </p:sp>
    </p:spTree>
    <p:extLst>
      <p:ext uri="{BB962C8B-B14F-4D97-AF65-F5344CB8AC3E}">
        <p14:creationId xmlns:p14="http://schemas.microsoft.com/office/powerpoint/2010/main" val="476114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6FE2F-4970-F7AA-0EFE-C8FB6434C486}"/>
              </a:ext>
            </a:extLst>
          </p:cNvPr>
          <p:cNvSpPr>
            <a:spLocks noGrp="1"/>
          </p:cNvSpPr>
          <p:nvPr>
            <p:ph type="title"/>
          </p:nvPr>
        </p:nvSpPr>
        <p:spPr/>
        <p:txBody>
          <a:bodyPr/>
          <a:lstStyle/>
          <a:p>
            <a:r>
              <a:rPr lang="en-GB" dirty="0"/>
              <a:t>Canada’s community index of well-being framework (Sanmartin et al., 2021)</a:t>
            </a:r>
          </a:p>
        </p:txBody>
      </p:sp>
      <p:pic>
        <p:nvPicPr>
          <p:cNvPr id="4" name="Content Placeholder 4">
            <a:extLst>
              <a:ext uri="{FF2B5EF4-FFF2-40B4-BE49-F238E27FC236}">
                <a16:creationId xmlns:a16="http://schemas.microsoft.com/office/drawing/2014/main" id="{2F9DCF7C-BBBD-4F71-28C4-18E716E05BAF}"/>
              </a:ext>
            </a:extLst>
          </p:cNvPr>
          <p:cNvPicPr>
            <a:picLocks noGrp="1" noChangeAspect="1"/>
          </p:cNvPicPr>
          <p:nvPr>
            <p:ph idx="1"/>
          </p:nvPr>
        </p:nvPicPr>
        <p:blipFill rotWithShape="1">
          <a:blip r:embed="rId2"/>
          <a:srcRect t="9876" b="9720"/>
          <a:stretch/>
        </p:blipFill>
        <p:spPr>
          <a:xfrm>
            <a:off x="1653436" y="1692470"/>
            <a:ext cx="8966853" cy="4495387"/>
          </a:xfrm>
          <a:prstGeom prst="rect">
            <a:avLst/>
          </a:prstGeom>
        </p:spPr>
      </p:pic>
    </p:spTree>
    <p:extLst>
      <p:ext uri="{BB962C8B-B14F-4D97-AF65-F5344CB8AC3E}">
        <p14:creationId xmlns:p14="http://schemas.microsoft.com/office/powerpoint/2010/main" val="4186394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FEE7242-C11A-7A90-CFB3-18D7324F5104}"/>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United Kingdom’s Measuring National Wellbeing Programme (see ONS, 2011)</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4B8D6DD-BF33-E8C8-9F58-95845A8AEFDA}"/>
              </a:ext>
            </a:extLst>
          </p:cNvPr>
          <p:cNvSpPr>
            <a:spLocks noGrp="1"/>
          </p:cNvSpPr>
          <p:nvPr>
            <p:ph idx="1"/>
          </p:nvPr>
        </p:nvSpPr>
        <p:spPr>
          <a:xfrm>
            <a:off x="4742016" y="605896"/>
            <a:ext cx="6413663" cy="5646208"/>
          </a:xfrm>
        </p:spPr>
        <p:txBody>
          <a:bodyPr anchor="ctr">
            <a:normAutofit/>
          </a:bodyPr>
          <a:lstStyle/>
          <a:p>
            <a:r>
              <a:rPr lang="en-GB" sz="1900"/>
              <a:t> The </a:t>
            </a:r>
            <a:r>
              <a:rPr lang="en-GB" sz="1900" i="1"/>
              <a:t>Measures of National Well-being </a:t>
            </a:r>
            <a:r>
              <a:rPr lang="en-GB" sz="1900"/>
              <a:t>(MNW) was launched by the Office for National Statistics (ONS) in 2011 (ONS, 2023).</a:t>
            </a:r>
          </a:p>
          <a:p>
            <a:r>
              <a:rPr lang="en-GB" sz="1900"/>
              <a:t>During research into the creation of the programme, Spence Powell and Self (2011, p. 9) indicated that, ‘four drivers of well-being have been identified through the national debate and literature review: governance, the economy, the environment and culture’</a:t>
            </a:r>
          </a:p>
          <a:p>
            <a:r>
              <a:rPr lang="en-GB" sz="1900"/>
              <a:t>The revised </a:t>
            </a:r>
            <a:r>
              <a:rPr lang="en-GB" sz="1900" i="1"/>
              <a:t>UK Measures of National Well-being </a:t>
            </a:r>
            <a:r>
              <a:rPr lang="en-GB" sz="1900"/>
              <a:t>(UK MNW) was launched in 2023 (ONS, 2023)</a:t>
            </a:r>
          </a:p>
          <a:p>
            <a:r>
              <a:rPr lang="en-GB" sz="1900"/>
              <a:t> The UK Measures of National Well-being Dashboard (see ONS, 2025) currently considers 59 measures of wellbeing grouped in 10 topic areas: Personal wellbeing; Our relationships; Health; What we do; Where we live; Personal finance; Education and Skills; Economy; Governance; Environment.  </a:t>
            </a:r>
          </a:p>
          <a:p>
            <a:r>
              <a:rPr lang="en-GB" sz="1900"/>
              <a:t>The measure, ‘What we do’, includes, ‘engagement with arts and culture’ (ONS, 2025)</a:t>
            </a:r>
          </a:p>
          <a:p>
            <a:endParaRPr lang="en-GB" sz="1900"/>
          </a:p>
        </p:txBody>
      </p:sp>
    </p:spTree>
    <p:extLst>
      <p:ext uri="{BB962C8B-B14F-4D97-AF65-F5344CB8AC3E}">
        <p14:creationId xmlns:p14="http://schemas.microsoft.com/office/powerpoint/2010/main" val="16164034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9D650AD-0EE6-E306-6997-4ED7C9D55FEF}"/>
              </a:ext>
            </a:extLst>
          </p:cNvPr>
          <p:cNvSpPr>
            <a:spLocks noGrp="1"/>
          </p:cNvSpPr>
          <p:nvPr>
            <p:ph type="title"/>
          </p:nvPr>
        </p:nvSpPr>
        <p:spPr>
          <a:xfrm>
            <a:off x="492370" y="516835"/>
            <a:ext cx="3084844" cy="5772840"/>
          </a:xfrm>
        </p:spPr>
        <p:txBody>
          <a:bodyPr anchor="ctr">
            <a:normAutofit/>
          </a:bodyPr>
          <a:lstStyle/>
          <a:p>
            <a:r>
              <a:rPr lang="en-GB" sz="3600" b="1">
                <a:solidFill>
                  <a:srgbClr val="FFFFFF"/>
                </a:solidFill>
                <a:hlinkClick r:id="rId2"/>
              </a:rPr>
              <a:t>Well-being of Future Generations Act 2015</a:t>
            </a:r>
            <a:r>
              <a:rPr lang="en-GB" sz="3600">
                <a:solidFill>
                  <a:srgbClr val="FFFFFF"/>
                </a:solidFill>
              </a:rPr>
              <a:t> </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F0A2E20-C261-AFDB-87E1-B39D484D37CE}"/>
              </a:ext>
            </a:extLst>
          </p:cNvPr>
          <p:cNvGraphicFramePr>
            <a:graphicFrameLocks noGrp="1"/>
          </p:cNvGraphicFramePr>
          <p:nvPr>
            <p:ph idx="1"/>
            <p:extLst>
              <p:ext uri="{D42A27DB-BD31-4B8C-83A1-F6EECF244321}">
                <p14:modId xmlns:p14="http://schemas.microsoft.com/office/powerpoint/2010/main" val="326527670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17953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2E14F81-7ADA-C29A-A706-973A7D86A9D0}"/>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Welsh Government Well Being Goals</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3B56BE3-FDFC-44FE-006E-B85C2CAB4F0F}"/>
              </a:ext>
            </a:extLst>
          </p:cNvPr>
          <p:cNvGraphicFramePr>
            <a:graphicFrameLocks noGrp="1"/>
          </p:cNvGraphicFramePr>
          <p:nvPr>
            <p:ph idx="1"/>
            <p:extLst>
              <p:ext uri="{D42A27DB-BD31-4B8C-83A1-F6EECF244321}">
                <p14:modId xmlns:p14="http://schemas.microsoft.com/office/powerpoint/2010/main" val="374115762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0140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0AA6468-80AC-4DDF-9CFB-C7A9507E2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E16FADB-6738-DA4B-1E8E-DB585735B1F1}"/>
              </a:ext>
            </a:extLst>
          </p:cNvPr>
          <p:cNvSpPr>
            <a:spLocks noGrp="1"/>
          </p:cNvSpPr>
          <p:nvPr>
            <p:ph type="title"/>
          </p:nvPr>
        </p:nvSpPr>
        <p:spPr>
          <a:xfrm>
            <a:off x="457200" y="640080"/>
            <a:ext cx="3659246" cy="2926080"/>
          </a:xfrm>
        </p:spPr>
        <p:txBody>
          <a:bodyPr vert="horz" lIns="91440" tIns="45720" rIns="91440" bIns="45720" rtlCol="0" anchor="b">
            <a:normAutofit/>
          </a:bodyPr>
          <a:lstStyle/>
          <a:p>
            <a:r>
              <a:rPr lang="en-US" sz="4400">
                <a:solidFill>
                  <a:srgbClr val="FFFFFF"/>
                </a:solidFill>
              </a:rPr>
              <a:t>Welsh Government Well Being Goals</a:t>
            </a:r>
          </a:p>
        </p:txBody>
      </p:sp>
      <p:pic>
        <p:nvPicPr>
          <p:cNvPr id="4" name="Content Placeholder 4">
            <a:extLst>
              <a:ext uri="{FF2B5EF4-FFF2-40B4-BE49-F238E27FC236}">
                <a16:creationId xmlns:a16="http://schemas.microsoft.com/office/drawing/2014/main" id="{9A6CC7CD-BCBF-DDD1-8181-2E158D6D4B60}"/>
              </a:ext>
            </a:extLst>
          </p:cNvPr>
          <p:cNvPicPr>
            <a:picLocks noGrp="1" noChangeAspect="1"/>
          </p:cNvPicPr>
          <p:nvPr>
            <p:ph idx="1"/>
          </p:nvPr>
        </p:nvPicPr>
        <p:blipFill>
          <a:blip r:embed="rId2"/>
          <a:srcRect t="9193" r="2" b="2"/>
          <a:stretch>
            <a:fillRect/>
          </a:stretch>
        </p:blipFill>
        <p:spPr>
          <a:xfrm>
            <a:off x="4639733" y="10"/>
            <a:ext cx="7552266" cy="6857990"/>
          </a:xfrm>
          <a:prstGeom prst="rect">
            <a:avLst/>
          </a:prstGeom>
        </p:spPr>
      </p:pic>
      <p:sp>
        <p:nvSpPr>
          <p:cNvPr id="17" name="Rectangle 16">
            <a:extLst>
              <a:ext uri="{FF2B5EF4-FFF2-40B4-BE49-F238E27FC236}">
                <a16:creationId xmlns:a16="http://schemas.microsoft.com/office/drawing/2014/main" id="{4AB900CC-5074-4746-A1A4-AF640455B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357512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9" name="Straight Connector 28">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5B304-868B-E102-EE22-5F1AD7778EA2}"/>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5600">
                <a:solidFill>
                  <a:schemeClr val="tx1">
                    <a:lumMod val="85000"/>
                    <a:lumOff val="15000"/>
                  </a:schemeClr>
                </a:solidFill>
              </a:rPr>
              <a:t>National Well Being Indicators Framework</a:t>
            </a:r>
          </a:p>
        </p:txBody>
      </p:sp>
      <p:pic>
        <p:nvPicPr>
          <p:cNvPr id="4" name="Content Placeholder 3">
            <a:extLst>
              <a:ext uri="{FF2B5EF4-FFF2-40B4-BE49-F238E27FC236}">
                <a16:creationId xmlns:a16="http://schemas.microsoft.com/office/drawing/2014/main" id="{406F1230-0A60-8896-A2DA-9E251251BDF0}"/>
              </a:ext>
            </a:extLst>
          </p:cNvPr>
          <p:cNvPicPr>
            <a:picLocks noGrp="1" noChangeAspect="1"/>
          </p:cNvPicPr>
          <p:nvPr>
            <p:ph idx="1"/>
          </p:nvPr>
        </p:nvPicPr>
        <p:blipFill>
          <a:blip r:embed="rId2"/>
          <a:stretch>
            <a:fillRect/>
          </a:stretch>
        </p:blipFill>
        <p:spPr>
          <a:xfrm>
            <a:off x="633999" y="713322"/>
            <a:ext cx="6912217" cy="4907674"/>
          </a:xfrm>
          <a:prstGeom prst="rect">
            <a:avLst/>
          </a:prstGeom>
        </p:spPr>
      </p:pic>
      <p:cxnSp>
        <p:nvCxnSpPr>
          <p:cNvPr id="31" name="Straight Connector 30">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243875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CB8823-E3CE-C2DB-1016-EE7926BC2BF5}"/>
              </a:ext>
            </a:extLst>
          </p:cNvPr>
          <p:cNvSpPr>
            <a:spLocks noGrp="1"/>
          </p:cNvSpPr>
          <p:nvPr>
            <p:ph type="title"/>
          </p:nvPr>
        </p:nvSpPr>
        <p:spPr>
          <a:xfrm>
            <a:off x="7859485" y="634946"/>
            <a:ext cx="3690257" cy="1450757"/>
          </a:xfrm>
        </p:spPr>
        <p:txBody>
          <a:bodyPr vert="horz" lIns="91440" tIns="45720" rIns="91440" bIns="45720" rtlCol="0" anchor="b">
            <a:normAutofit/>
          </a:bodyPr>
          <a:lstStyle/>
          <a:p>
            <a:r>
              <a:rPr lang="en-US" sz="3400"/>
              <a:t>Well being, culture and a thriving Welsh language WG 2024</a:t>
            </a:r>
          </a:p>
        </p:txBody>
      </p:sp>
      <p:pic>
        <p:nvPicPr>
          <p:cNvPr id="4" name="Content Placeholder 4">
            <a:extLst>
              <a:ext uri="{FF2B5EF4-FFF2-40B4-BE49-F238E27FC236}">
                <a16:creationId xmlns:a16="http://schemas.microsoft.com/office/drawing/2014/main" id="{B93D0D04-F55C-5C0C-BCAC-F8C544B0948A}"/>
              </a:ext>
            </a:extLst>
          </p:cNvPr>
          <p:cNvPicPr>
            <a:picLocks noGrp="1" noChangeAspect="1"/>
          </p:cNvPicPr>
          <p:nvPr>
            <p:ph idx="1"/>
          </p:nvPr>
        </p:nvPicPr>
        <p:blipFill>
          <a:blip r:embed="rId2"/>
          <a:stretch>
            <a:fillRect/>
          </a:stretch>
        </p:blipFill>
        <p:spPr>
          <a:xfrm>
            <a:off x="1431696" y="640081"/>
            <a:ext cx="5314406" cy="5314406"/>
          </a:xfrm>
          <a:prstGeom prst="rect">
            <a:avLst/>
          </a:prstGeom>
        </p:spPr>
      </p:pic>
      <p:cxnSp>
        <p:nvCxnSpPr>
          <p:cNvPr id="13" name="Straight Connector 12">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21C9786-07AA-59B7-1CEE-20C6A58F946A}"/>
              </a:ext>
            </a:extLst>
          </p:cNvPr>
          <p:cNvSpPr txBox="1"/>
          <p:nvPr/>
        </p:nvSpPr>
        <p:spPr>
          <a:xfrm>
            <a:off x="7859485" y="2198914"/>
            <a:ext cx="3690257" cy="3670180"/>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sz="2800" dirty="0">
                <a:solidFill>
                  <a:schemeClr val="tx1">
                    <a:lumMod val="75000"/>
                    <a:lumOff val="25000"/>
                  </a:schemeClr>
                </a:solidFill>
              </a:rPr>
              <a:t>At local level in Wales, the importance of culture and language to well-being is stressed, e.g. by Swansea Council (2023) and by Carmarthenshire Public Services Board (2023).  </a:t>
            </a:r>
          </a:p>
        </p:txBody>
      </p:sp>
      <p:sp>
        <p:nvSpPr>
          <p:cNvPr id="15" name="Rectangle 14">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296153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4FC9CA1-BEE0-E83C-F3F0-1740F32578DD}"/>
              </a:ext>
            </a:extLst>
          </p:cNvPr>
          <p:cNvSpPr>
            <a:spLocks noGrp="1"/>
          </p:cNvSpPr>
          <p:nvPr>
            <p:ph type="title"/>
          </p:nvPr>
        </p:nvSpPr>
        <p:spPr>
          <a:xfrm>
            <a:off x="492370" y="605896"/>
            <a:ext cx="3084844" cy="5646208"/>
          </a:xfrm>
        </p:spPr>
        <p:txBody>
          <a:bodyPr anchor="ctr">
            <a:normAutofit/>
          </a:bodyPr>
          <a:lstStyle/>
          <a:p>
            <a:r>
              <a:rPr lang="en-GB" sz="3600" b="1">
                <a:solidFill>
                  <a:srgbClr val="FFFFFF"/>
                </a:solidFill>
              </a:rPr>
              <a:t>Health Policy in Wales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A5BD057-2956-F7C6-7B9F-62F91B9AA5E1}"/>
              </a:ext>
            </a:extLst>
          </p:cNvPr>
          <p:cNvSpPr>
            <a:spLocks noGrp="1"/>
          </p:cNvSpPr>
          <p:nvPr>
            <p:ph idx="1"/>
          </p:nvPr>
        </p:nvSpPr>
        <p:spPr>
          <a:xfrm>
            <a:off x="4742016" y="605896"/>
            <a:ext cx="6413663" cy="5646208"/>
          </a:xfrm>
        </p:spPr>
        <p:txBody>
          <a:bodyPr anchor="ctr">
            <a:normAutofit/>
          </a:bodyPr>
          <a:lstStyle/>
          <a:p>
            <a:r>
              <a:rPr lang="en-GB" sz="2400" dirty="0"/>
              <a:t>Wales no longer has a market-based system like England but focuses instead on a more planning-based approach, based around 3-year </a:t>
            </a:r>
            <a:r>
              <a:rPr lang="en-GB" sz="2400" u="sng" dirty="0">
                <a:hlinkClick r:id="rId2"/>
              </a:rPr>
              <a:t>Integrated Medium Term Plans</a:t>
            </a:r>
            <a:r>
              <a:rPr lang="en-GB" sz="2400" dirty="0"/>
              <a:t>. </a:t>
            </a:r>
          </a:p>
          <a:p>
            <a:r>
              <a:rPr lang="en-GB" sz="2400" dirty="0"/>
              <a:t>There are similarities between commissioning and planning; both are about strategic goals, making choices and shaping current and future services.</a:t>
            </a:r>
          </a:p>
          <a:p>
            <a:r>
              <a:rPr lang="en-GB" sz="2400" dirty="0"/>
              <a:t> However, Wales doesn’t use money to drive change in the system in the same way as England: England has a </a:t>
            </a:r>
            <a:r>
              <a:rPr lang="en-GB" sz="2400" u="sng" dirty="0">
                <a:hlinkClick r:id="rId3"/>
              </a:rPr>
              <a:t>payment by results</a:t>
            </a:r>
            <a:r>
              <a:rPr lang="en-GB" sz="2400" dirty="0"/>
              <a:t> tariff-based system, with commissioners holding the budget, whereas LHBs and Welsh NHS Trusts receive specific </a:t>
            </a:r>
            <a:r>
              <a:rPr lang="en-GB" sz="2400" u="sng" dirty="0">
                <a:hlinkClick r:id="rId4"/>
              </a:rPr>
              <a:t>core funding allocations</a:t>
            </a:r>
            <a:r>
              <a:rPr lang="en-GB" sz="2400" dirty="0"/>
              <a:t> based primarily on the size and make-up of their local population.</a:t>
            </a:r>
          </a:p>
        </p:txBody>
      </p:sp>
    </p:spTree>
    <p:extLst>
      <p:ext uri="{BB962C8B-B14F-4D97-AF65-F5344CB8AC3E}">
        <p14:creationId xmlns:p14="http://schemas.microsoft.com/office/powerpoint/2010/main" val="2955409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25F437A-EB65-2BD2-3AB1-D6F603F95DB3}"/>
              </a:ext>
            </a:extLst>
          </p:cNvPr>
          <p:cNvSpPr>
            <a:spLocks noGrp="1"/>
          </p:cNvSpPr>
          <p:nvPr>
            <p:ph type="title"/>
          </p:nvPr>
        </p:nvSpPr>
        <p:spPr>
          <a:xfrm>
            <a:off x="492370" y="605896"/>
            <a:ext cx="3084844" cy="5646208"/>
          </a:xfrm>
        </p:spPr>
        <p:txBody>
          <a:bodyPr anchor="ctr">
            <a:normAutofit/>
          </a:bodyPr>
          <a:lstStyle/>
          <a:p>
            <a:r>
              <a:rPr lang="en-US" altLang="en-US" sz="3600" b="1">
                <a:solidFill>
                  <a:srgbClr val="FFFFFF"/>
                </a:solidFill>
                <a:latin typeface="Google Sans"/>
              </a:rPr>
              <a:t>Structure of NHS Wales and Social Care</a:t>
            </a:r>
            <a:endParaRPr lang="en-GB" sz="360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E86338A-CBAD-280C-41DE-889BE20F64EA}"/>
              </a:ext>
            </a:extLst>
          </p:cNvPr>
          <p:cNvSpPr>
            <a:spLocks noGrp="1"/>
          </p:cNvSpPr>
          <p:nvPr>
            <p:ph idx="1"/>
          </p:nvPr>
        </p:nvSpPr>
        <p:spPr>
          <a:xfrm>
            <a:off x="4742016" y="605896"/>
            <a:ext cx="6413663" cy="5646208"/>
          </a:xfrm>
        </p:spPr>
        <p:txBody>
          <a:bodyPr anchor="ctr">
            <a:normAutofit/>
          </a:bodyPr>
          <a:lstStyle/>
          <a:p>
            <a:pPr marL="0" lvl="0" indent="0" eaLnBrk="0" fontAlgn="base" hangingPunct="0">
              <a:spcBef>
                <a:spcPct val="0"/>
              </a:spcBef>
              <a:spcAft>
                <a:spcPct val="0"/>
              </a:spcAft>
              <a:buFontTx/>
              <a:buChar char="•"/>
            </a:pPr>
            <a:r>
              <a:rPr lang="en-US" altLang="en-US" sz="3200" b="1" dirty="0">
                <a:latin typeface="Google Sans"/>
              </a:rPr>
              <a:t>Integrated Care:</a:t>
            </a:r>
            <a:r>
              <a:rPr lang="en-US" altLang="en-US" sz="3200" dirty="0">
                <a:latin typeface="Google Sans"/>
              </a:rPr>
              <a:t> Unlike England's commissioner-provider split, Wales utilizes a planning-based system, using 3-year Integrated Medium Term Plans (IMTPs) to bring health and social care together.</a:t>
            </a:r>
          </a:p>
          <a:p>
            <a:pPr marL="0" lvl="0" indent="0" eaLnBrk="0" fontAlgn="base" hangingPunct="0">
              <a:spcBef>
                <a:spcPct val="0"/>
              </a:spcBef>
              <a:spcAft>
                <a:spcPct val="0"/>
              </a:spcAft>
              <a:buFontTx/>
              <a:buChar char="•"/>
            </a:pPr>
            <a:r>
              <a:rPr lang="en-US" altLang="en-US" sz="3200" b="1" dirty="0">
                <a:latin typeface="Google Sans"/>
              </a:rPr>
              <a:t>Social Care:</a:t>
            </a:r>
            <a:r>
              <a:rPr lang="en-US" altLang="en-US" sz="3200" dirty="0">
                <a:latin typeface="Google Sans"/>
              </a:rPr>
              <a:t> While closely linked with NHS Wales, social care is managed by local authorities, with a growing focus on integrating these services around the patient. </a:t>
            </a:r>
          </a:p>
          <a:p>
            <a:endParaRPr lang="en-GB" dirty="0"/>
          </a:p>
        </p:txBody>
      </p:sp>
    </p:spTree>
    <p:extLst>
      <p:ext uri="{BB962C8B-B14F-4D97-AF65-F5344CB8AC3E}">
        <p14:creationId xmlns:p14="http://schemas.microsoft.com/office/powerpoint/2010/main" val="22455997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14462E4-FC77-9822-5135-50E59B5F2594}"/>
              </a:ext>
            </a:extLst>
          </p:cNvPr>
          <p:cNvSpPr>
            <a:spLocks noGrp="1"/>
          </p:cNvSpPr>
          <p:nvPr>
            <p:ph type="title"/>
          </p:nvPr>
        </p:nvSpPr>
        <p:spPr>
          <a:xfrm>
            <a:off x="492370" y="605896"/>
            <a:ext cx="3084844" cy="5646208"/>
          </a:xfrm>
        </p:spPr>
        <p:txBody>
          <a:bodyPr anchor="ctr">
            <a:normAutofit/>
          </a:bodyPr>
          <a:lstStyle/>
          <a:p>
            <a:r>
              <a:rPr lang="en-US" altLang="en-US" sz="3600" b="1">
                <a:solidFill>
                  <a:srgbClr val="FFFFFF"/>
                </a:solidFill>
                <a:latin typeface="Google Sans"/>
              </a:rPr>
              <a:t>Structure of NHS Wales and Social Care</a:t>
            </a:r>
            <a:endParaRPr lang="en-GB" sz="360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F5734C3-DCF7-E02D-FC0C-C6E1A0E39962}"/>
              </a:ext>
            </a:extLst>
          </p:cNvPr>
          <p:cNvSpPr>
            <a:spLocks noGrp="1"/>
          </p:cNvSpPr>
          <p:nvPr>
            <p:ph idx="1"/>
          </p:nvPr>
        </p:nvSpPr>
        <p:spPr>
          <a:xfrm>
            <a:off x="4742016" y="605896"/>
            <a:ext cx="6413663" cy="5646208"/>
          </a:xfrm>
        </p:spPr>
        <p:txBody>
          <a:bodyPr anchor="ctr">
            <a:normAutofit/>
          </a:bodyPr>
          <a:lstStyle/>
          <a:p>
            <a:pPr marL="0" lvl="0" indent="0" eaLnBrk="0" fontAlgn="base" hangingPunct="0">
              <a:spcBef>
                <a:spcPct val="0"/>
              </a:spcBef>
              <a:spcAft>
                <a:spcPct val="0"/>
              </a:spcAft>
              <a:buNone/>
            </a:pPr>
            <a:r>
              <a:rPr lang="en-US" altLang="en-US" sz="3200" b="1" dirty="0">
                <a:latin typeface="Google Sans"/>
              </a:rPr>
              <a:t>Devolved Governance:</a:t>
            </a:r>
            <a:r>
              <a:rPr lang="en-US" altLang="en-US" sz="3200" dirty="0">
                <a:latin typeface="Google Sans"/>
              </a:rPr>
              <a:t> </a:t>
            </a:r>
          </a:p>
          <a:p>
            <a:pPr marL="0" lvl="0" indent="0" eaLnBrk="0" fontAlgn="base" hangingPunct="0">
              <a:spcBef>
                <a:spcPct val="0"/>
              </a:spcBef>
              <a:spcAft>
                <a:spcPct val="0"/>
              </a:spcAft>
              <a:buNone/>
            </a:pPr>
            <a:r>
              <a:rPr lang="en-US" altLang="en-US" sz="3200" dirty="0">
                <a:latin typeface="Google Sans"/>
              </a:rPr>
              <a:t>Since 1999, the Welsh Government’s Cabinet Secretary for </a:t>
            </a:r>
          </a:p>
          <a:p>
            <a:pPr marL="0" lvl="0" indent="0" eaLnBrk="0" fontAlgn="base" hangingPunct="0">
              <a:spcBef>
                <a:spcPct val="0"/>
              </a:spcBef>
              <a:spcAft>
                <a:spcPct val="0"/>
              </a:spcAft>
              <a:buNone/>
            </a:pPr>
            <a:r>
              <a:rPr lang="en-US" altLang="en-US" sz="3200" dirty="0">
                <a:latin typeface="Google Sans"/>
              </a:rPr>
              <a:t>Health and Social Care is responsible for NHS Wales.</a:t>
            </a:r>
          </a:p>
          <a:p>
            <a:pPr marL="0" lvl="0" indent="0" eaLnBrk="0" fontAlgn="base" hangingPunct="0">
              <a:spcBef>
                <a:spcPct val="0"/>
              </a:spcBef>
              <a:spcAft>
                <a:spcPct val="0"/>
              </a:spcAft>
              <a:buNone/>
            </a:pPr>
            <a:endParaRPr lang="en-US" altLang="en-US" sz="3200" dirty="0">
              <a:latin typeface="Google Sans"/>
            </a:endParaRPr>
          </a:p>
          <a:p>
            <a:pPr marL="0" indent="0" eaLnBrk="0" fontAlgn="base" hangingPunct="0">
              <a:spcBef>
                <a:spcPct val="0"/>
              </a:spcBef>
              <a:spcAft>
                <a:spcPct val="0"/>
              </a:spcAft>
              <a:buNone/>
            </a:pPr>
            <a:r>
              <a:rPr lang="en-US" altLang="en-US" sz="3200" b="1" dirty="0">
                <a:latin typeface="Google Sans"/>
              </a:rPr>
              <a:t>Local Health Boards (LHBs):</a:t>
            </a:r>
            <a:r>
              <a:rPr lang="en-US" altLang="en-US" sz="3200" dirty="0">
                <a:latin typeface="Google Sans"/>
              </a:rPr>
              <a:t> Wales is organized around seven regional LHBs that plan and deliver services, plus three national trusts (e.g., Welsh Ambulance Services, </a:t>
            </a:r>
            <a:r>
              <a:rPr lang="en-US" altLang="en-US" sz="3200" dirty="0" err="1">
                <a:latin typeface="Google Sans"/>
              </a:rPr>
              <a:t>Velindre</a:t>
            </a:r>
            <a:r>
              <a:rPr lang="en-US" altLang="en-US" sz="3200" dirty="0">
                <a:latin typeface="Google Sans"/>
              </a:rPr>
              <a:t> University NHS Trust).</a:t>
            </a:r>
          </a:p>
          <a:p>
            <a:endParaRPr lang="en-GB" dirty="0"/>
          </a:p>
        </p:txBody>
      </p:sp>
    </p:spTree>
    <p:extLst>
      <p:ext uri="{BB962C8B-B14F-4D97-AF65-F5344CB8AC3E}">
        <p14:creationId xmlns:p14="http://schemas.microsoft.com/office/powerpoint/2010/main" val="36290774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F2E8C3A-A93A-D5F7-B430-805B623FA23A}"/>
              </a:ext>
            </a:extLst>
          </p:cNvPr>
          <p:cNvSpPr>
            <a:spLocks noGrp="1"/>
          </p:cNvSpPr>
          <p:nvPr>
            <p:ph type="title"/>
          </p:nvPr>
        </p:nvSpPr>
        <p:spPr>
          <a:xfrm>
            <a:off x="492370" y="516835"/>
            <a:ext cx="3084844" cy="5772840"/>
          </a:xfrm>
        </p:spPr>
        <p:txBody>
          <a:bodyPr anchor="ctr">
            <a:normAutofit/>
          </a:bodyPr>
          <a:lstStyle/>
          <a:p>
            <a:r>
              <a:rPr lang="en-GB" sz="3600" b="1">
                <a:solidFill>
                  <a:srgbClr val="FFFFFF"/>
                </a:solidFill>
              </a:rPr>
              <a:t>Regulation and Inspection in England</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388724D-131B-B23D-477D-2B4A82A9295A}"/>
              </a:ext>
            </a:extLst>
          </p:cNvPr>
          <p:cNvGraphicFramePr>
            <a:graphicFrameLocks noGrp="1"/>
          </p:cNvGraphicFramePr>
          <p:nvPr>
            <p:ph idx="1"/>
            <p:extLst>
              <p:ext uri="{D42A27DB-BD31-4B8C-83A1-F6EECF244321}">
                <p14:modId xmlns:p14="http://schemas.microsoft.com/office/powerpoint/2010/main" val="649014156"/>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90790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4327C12-32FB-2896-4595-4FB42010550E}"/>
              </a:ext>
            </a:extLst>
          </p:cNvPr>
          <p:cNvSpPr>
            <a:spLocks noGrp="1"/>
          </p:cNvSpPr>
          <p:nvPr>
            <p:ph type="title"/>
          </p:nvPr>
        </p:nvSpPr>
        <p:spPr>
          <a:xfrm>
            <a:off x="492370" y="516835"/>
            <a:ext cx="3084844" cy="5772840"/>
          </a:xfrm>
        </p:spPr>
        <p:txBody>
          <a:bodyPr anchor="ctr">
            <a:normAutofit/>
          </a:bodyPr>
          <a:lstStyle/>
          <a:p>
            <a:r>
              <a:rPr lang="en-GB" sz="3600" b="1">
                <a:solidFill>
                  <a:srgbClr val="FFFFFF"/>
                </a:solidFill>
              </a:rPr>
              <a:t> Health Regulation and Inspection in Wales</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1E364AE-B042-912C-9160-2624E6D9CEE4}"/>
              </a:ext>
            </a:extLst>
          </p:cNvPr>
          <p:cNvGraphicFramePr>
            <a:graphicFrameLocks noGrp="1"/>
          </p:cNvGraphicFramePr>
          <p:nvPr>
            <p:ph idx="1"/>
            <p:extLst>
              <p:ext uri="{D42A27DB-BD31-4B8C-83A1-F6EECF244321}">
                <p14:modId xmlns:p14="http://schemas.microsoft.com/office/powerpoint/2010/main" val="324127055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6000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3ED26F-D20A-D084-4A53-FBD140932587}"/>
              </a:ext>
            </a:extLst>
          </p:cNvPr>
          <p:cNvSpPr>
            <a:spLocks noGrp="1"/>
          </p:cNvSpPr>
          <p:nvPr>
            <p:ph type="title"/>
          </p:nvPr>
        </p:nvSpPr>
        <p:spPr>
          <a:xfrm>
            <a:off x="492370" y="516835"/>
            <a:ext cx="3084844" cy="5772840"/>
          </a:xfrm>
        </p:spPr>
        <p:txBody>
          <a:bodyPr anchor="ctr">
            <a:normAutofit/>
          </a:bodyPr>
          <a:lstStyle/>
          <a:p>
            <a:r>
              <a:rPr lang="en-GB" sz="3600" b="1">
                <a:solidFill>
                  <a:srgbClr val="FFFFFF"/>
                </a:solidFill>
              </a:rPr>
              <a:t>Health Policy in the UK</a:t>
            </a:r>
            <a:endParaRPr lang="en-GB" sz="3600">
              <a:solidFill>
                <a:srgbClr val="FFFFFF"/>
              </a:solidFill>
            </a:endParaRP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0BDA1F4-422F-21EB-6C06-0633E77B5543}"/>
              </a:ext>
            </a:extLst>
          </p:cNvPr>
          <p:cNvGraphicFramePr>
            <a:graphicFrameLocks noGrp="1"/>
          </p:cNvGraphicFramePr>
          <p:nvPr>
            <p:ph idx="1"/>
            <p:extLst>
              <p:ext uri="{D42A27DB-BD31-4B8C-83A1-F6EECF244321}">
                <p14:modId xmlns:p14="http://schemas.microsoft.com/office/powerpoint/2010/main" val="209390291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60808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7DD7444-C0CF-5D6A-0451-F3650296DDAC}"/>
              </a:ext>
            </a:extLst>
          </p:cNvPr>
          <p:cNvSpPr>
            <a:spLocks noGrp="1"/>
          </p:cNvSpPr>
          <p:nvPr>
            <p:ph type="title"/>
          </p:nvPr>
        </p:nvSpPr>
        <p:spPr>
          <a:xfrm>
            <a:off x="492370" y="516835"/>
            <a:ext cx="3084844" cy="5772840"/>
          </a:xfrm>
        </p:spPr>
        <p:txBody>
          <a:bodyPr anchor="ctr">
            <a:normAutofit/>
          </a:bodyPr>
          <a:lstStyle/>
          <a:p>
            <a:r>
              <a:rPr lang="en-GB" sz="3600" b="1">
                <a:solidFill>
                  <a:srgbClr val="FFFFFF"/>
                </a:solidFill>
              </a:rPr>
              <a:t>Health Policy in Wales</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3317316-DCDF-C5F9-344C-0F6EED7189E5}"/>
              </a:ext>
            </a:extLst>
          </p:cNvPr>
          <p:cNvGraphicFramePr>
            <a:graphicFrameLocks noGrp="1"/>
          </p:cNvGraphicFramePr>
          <p:nvPr>
            <p:ph idx="1"/>
            <p:extLst>
              <p:ext uri="{D42A27DB-BD31-4B8C-83A1-F6EECF244321}">
                <p14:modId xmlns:p14="http://schemas.microsoft.com/office/powerpoint/2010/main" val="416383739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93969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3A2D0DF-1FB7-1F1D-07D8-17D1274BF939}"/>
              </a:ext>
            </a:extLst>
          </p:cNvPr>
          <p:cNvSpPr>
            <a:spLocks noGrp="1"/>
          </p:cNvSpPr>
          <p:nvPr>
            <p:ph type="title"/>
          </p:nvPr>
        </p:nvSpPr>
        <p:spPr>
          <a:xfrm>
            <a:off x="492370" y="516835"/>
            <a:ext cx="3084844" cy="5772840"/>
          </a:xfrm>
        </p:spPr>
        <p:txBody>
          <a:bodyPr anchor="ctr">
            <a:normAutofit/>
          </a:bodyPr>
          <a:lstStyle/>
          <a:p>
            <a:r>
              <a:rPr lang="en-GB" sz="3600" b="1">
                <a:solidFill>
                  <a:srgbClr val="FFFFFF"/>
                </a:solidFill>
              </a:rPr>
              <a:t>Health Policy in Wales</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DD6AE02-64E3-7881-C4A5-A532AD0CA1F9}"/>
              </a:ext>
            </a:extLst>
          </p:cNvPr>
          <p:cNvGraphicFramePr>
            <a:graphicFrameLocks noGrp="1"/>
          </p:cNvGraphicFramePr>
          <p:nvPr>
            <p:ph idx="1"/>
            <p:extLst>
              <p:ext uri="{D42A27DB-BD31-4B8C-83A1-F6EECF244321}">
                <p14:modId xmlns:p14="http://schemas.microsoft.com/office/powerpoint/2010/main" val="428008345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54266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9AE9820-C9D8-27B1-E9F7-BC17A77C6F1A}"/>
              </a:ext>
            </a:extLst>
          </p:cNvPr>
          <p:cNvSpPr>
            <a:spLocks noGrp="1"/>
          </p:cNvSpPr>
          <p:nvPr>
            <p:ph type="title"/>
          </p:nvPr>
        </p:nvSpPr>
        <p:spPr>
          <a:xfrm>
            <a:off x="492370" y="605896"/>
            <a:ext cx="3084844" cy="5646208"/>
          </a:xfrm>
        </p:spPr>
        <p:txBody>
          <a:bodyPr anchor="ctr">
            <a:normAutofit/>
          </a:bodyPr>
          <a:lstStyle/>
          <a:p>
            <a:r>
              <a:rPr lang="en-US" altLang="en-US" sz="3600" b="1">
                <a:solidFill>
                  <a:srgbClr val="FFFFFF"/>
                </a:solidFill>
                <a:latin typeface="Google Sans"/>
              </a:rPr>
              <a:t>Devolution and Policy Differences from England</a:t>
            </a:r>
            <a:br>
              <a:rPr kumimoji="0" lang="en-US" altLang="en-US" sz="3600" b="0" i="0" u="none" strike="noStrike" cap="none" normalizeH="0" baseline="0">
                <a:ln>
                  <a:noFill/>
                </a:ln>
                <a:solidFill>
                  <a:srgbClr val="FFFFFF"/>
                </a:solidFill>
                <a:effectLst/>
              </a:rPr>
            </a:br>
            <a:endParaRPr lang="en-GB" sz="3600">
              <a:solidFill>
                <a:srgbClr val="FFFFFF"/>
              </a:solidFill>
            </a:endParaRPr>
          </a:p>
        </p:txBody>
      </p:sp>
      <p:sp>
        <p:nvSpPr>
          <p:cNvPr id="22" name="Rectangle 2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1">
            <a:extLst>
              <a:ext uri="{FF2B5EF4-FFF2-40B4-BE49-F238E27FC236}">
                <a16:creationId xmlns:a16="http://schemas.microsoft.com/office/drawing/2014/main" id="{F9F125A8-FF5E-E876-CA51-F5E3CAE4833D}"/>
              </a:ext>
            </a:extLst>
          </p:cNvPr>
          <p:cNvSpPr>
            <a:spLocks noGrp="1" noChangeArrowheads="1"/>
          </p:cNvSpPr>
          <p:nvPr>
            <p:ph idx="1"/>
          </p:nvPr>
        </p:nvSpPr>
        <p:spPr bwMode="auto">
          <a:xfrm>
            <a:off x="4742016" y="605896"/>
            <a:ext cx="6413663" cy="5646208"/>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3200" b="1" i="0" u="none" strike="noStrike" cap="none" normalizeH="0" baseline="0" dirty="0">
                <a:ln>
                  <a:noFill/>
                </a:ln>
                <a:effectLst/>
                <a:latin typeface="Google Sans"/>
              </a:rPr>
              <a:t>No Internal Market:</a:t>
            </a:r>
            <a:r>
              <a:rPr kumimoji="0" lang="en-US" altLang="en-US" sz="3200" b="0" i="0" u="none" strike="noStrike" cap="none" normalizeH="0" baseline="0" dirty="0">
                <a:ln>
                  <a:noFill/>
                </a:ln>
                <a:effectLst/>
                <a:latin typeface="Google Sans"/>
              </a:rPr>
              <a:t> Wales has moved away from the market-based, competitive structure found in England, reducing the role of the private sector.</a:t>
            </a:r>
          </a:p>
          <a:p>
            <a:pPr marL="0" marR="0" lvl="0" indent="0" defTabSz="914400" rtl="0" eaLnBrk="0" fontAlgn="base" latinLnBrk="0" hangingPunct="0">
              <a:spcBef>
                <a:spcPct val="0"/>
              </a:spcBef>
              <a:spcAft>
                <a:spcPts val="600"/>
              </a:spcAft>
              <a:buClrTx/>
              <a:buSzTx/>
              <a:buFontTx/>
              <a:buChar char="•"/>
              <a:tabLst/>
            </a:pPr>
            <a:r>
              <a:rPr kumimoji="0" lang="en-US" altLang="en-US" sz="3200" b="1" i="0" u="none" strike="noStrike" cap="none" normalizeH="0" baseline="0" dirty="0">
                <a:ln>
                  <a:noFill/>
                </a:ln>
                <a:effectLst/>
                <a:latin typeface="Google Sans"/>
              </a:rPr>
              <a:t>Funding Mechanism:</a:t>
            </a:r>
            <a:r>
              <a:rPr kumimoji="0" lang="en-US" altLang="en-US" sz="3200" b="0" i="0" u="none" strike="noStrike" cap="none" normalizeH="0" baseline="0" dirty="0">
                <a:ln>
                  <a:noFill/>
                </a:ln>
                <a:effectLst/>
                <a:latin typeface="Google Sans"/>
              </a:rPr>
              <a:t> LHBs receive funding based on population size, rather than using the "payment by results" tariff-based system employed in England.</a:t>
            </a:r>
          </a:p>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24939336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2715-8E41-0A28-61AC-70D1AB3A7656}"/>
              </a:ext>
            </a:extLst>
          </p:cNvPr>
          <p:cNvSpPr>
            <a:spLocks noGrp="1"/>
          </p:cNvSpPr>
          <p:nvPr>
            <p:ph type="title"/>
          </p:nvPr>
        </p:nvSpPr>
        <p:spPr/>
        <p:txBody>
          <a:bodyPr/>
          <a:lstStyle/>
          <a:p>
            <a:r>
              <a:rPr lang="en-US" altLang="en-US" b="1" dirty="0">
                <a:solidFill>
                  <a:srgbClr val="0A0A0A"/>
                </a:solidFill>
                <a:latin typeface="Google Sans"/>
              </a:rPr>
              <a:t>Devolution and Policy Differences from England</a:t>
            </a:r>
            <a:endParaRPr lang="en-GB" dirty="0"/>
          </a:p>
        </p:txBody>
      </p:sp>
      <p:sp>
        <p:nvSpPr>
          <p:cNvPr id="3" name="Content Placeholder 2">
            <a:extLst>
              <a:ext uri="{FF2B5EF4-FFF2-40B4-BE49-F238E27FC236}">
                <a16:creationId xmlns:a16="http://schemas.microsoft.com/office/drawing/2014/main" id="{1C38B0C4-67EC-507F-2390-4918AE167C47}"/>
              </a:ext>
            </a:extLst>
          </p:cNvPr>
          <p:cNvSpPr>
            <a:spLocks noGrp="1"/>
          </p:cNvSpPr>
          <p:nvPr>
            <p:ph idx="1"/>
          </p:nvPr>
        </p:nvSpPr>
        <p:spPr/>
        <p:txBody>
          <a:bodyPr>
            <a:normAutofit fontScale="92500" lnSpcReduction="10000"/>
          </a:bodyPr>
          <a:lstStyle/>
          <a:p>
            <a:pPr marL="0" lvl="0" indent="0" eaLnBrk="0" fontAlgn="base" hangingPunct="0">
              <a:lnSpc>
                <a:spcPct val="100000"/>
              </a:lnSpc>
              <a:spcBef>
                <a:spcPct val="0"/>
              </a:spcBef>
              <a:spcAft>
                <a:spcPct val="0"/>
              </a:spcAft>
              <a:buFontTx/>
              <a:buChar char="•"/>
            </a:pPr>
            <a:r>
              <a:rPr lang="en-US" altLang="en-US" sz="3200" b="1" dirty="0">
                <a:solidFill>
                  <a:srgbClr val="0A0A0A"/>
                </a:solidFill>
                <a:latin typeface="Google Sans"/>
              </a:rPr>
              <a:t>Free Prescriptions:</a:t>
            </a:r>
            <a:r>
              <a:rPr lang="en-US" altLang="en-US" sz="3200" dirty="0">
                <a:solidFill>
                  <a:srgbClr val="0A0A0A"/>
                </a:solidFill>
                <a:latin typeface="Google Sans"/>
              </a:rPr>
              <a:t> All prescriptions are free for everyone in Wales.</a:t>
            </a:r>
          </a:p>
          <a:p>
            <a:pPr marL="0" lvl="0" indent="0" eaLnBrk="0" fontAlgn="base" hangingPunct="0">
              <a:lnSpc>
                <a:spcPct val="100000"/>
              </a:lnSpc>
              <a:spcBef>
                <a:spcPct val="0"/>
              </a:spcBef>
              <a:spcAft>
                <a:spcPct val="0"/>
              </a:spcAft>
              <a:buFontTx/>
              <a:buChar char="•"/>
            </a:pPr>
            <a:r>
              <a:rPr lang="en-US" altLang="en-US" sz="3200" b="1" dirty="0">
                <a:solidFill>
                  <a:srgbClr val="0A0A0A"/>
                </a:solidFill>
                <a:latin typeface="Google Sans"/>
              </a:rPr>
              <a:t>Policy Focus:</a:t>
            </a:r>
            <a:r>
              <a:rPr lang="en-US" altLang="en-US" sz="3200" dirty="0">
                <a:solidFill>
                  <a:srgbClr val="0A0A0A"/>
                </a:solidFill>
                <a:latin typeface="Google Sans"/>
              </a:rPr>
              <a:t> Welsh health policy is often more focused on prevention, public health, and reducing health inequalities, partly driven by higher average health needs compared to England.</a:t>
            </a:r>
          </a:p>
          <a:p>
            <a:pPr marL="0" lvl="0" indent="0" eaLnBrk="0" fontAlgn="base" hangingPunct="0">
              <a:lnSpc>
                <a:spcPct val="100000"/>
              </a:lnSpc>
              <a:spcBef>
                <a:spcPct val="0"/>
              </a:spcBef>
              <a:spcAft>
                <a:spcPct val="0"/>
              </a:spcAft>
              <a:buFontTx/>
              <a:buChar char="•"/>
            </a:pPr>
            <a:r>
              <a:rPr lang="en-US" altLang="en-US" sz="3200" b="1" dirty="0">
                <a:solidFill>
                  <a:srgbClr val="0A0A0A"/>
                </a:solidFill>
                <a:latin typeface="Google Sans"/>
              </a:rPr>
              <a:t>Performance Metrics:</a:t>
            </a:r>
            <a:r>
              <a:rPr lang="en-US" altLang="en-US" sz="3200" dirty="0">
                <a:solidFill>
                  <a:srgbClr val="0A0A0A"/>
                </a:solidFill>
                <a:latin typeface="Google Sans"/>
              </a:rPr>
              <a:t> Data collection and performance measures differ, making direct comparisons between NHS Wales and NHS England difficult</a:t>
            </a:r>
          </a:p>
          <a:p>
            <a:endParaRPr lang="en-GB" dirty="0"/>
          </a:p>
        </p:txBody>
      </p:sp>
    </p:spTree>
    <p:extLst>
      <p:ext uri="{BB962C8B-B14F-4D97-AF65-F5344CB8AC3E}">
        <p14:creationId xmlns:p14="http://schemas.microsoft.com/office/powerpoint/2010/main" val="39923601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68D8E-2FF8-A5C3-7AE3-120403C4E772}"/>
              </a:ext>
            </a:extLst>
          </p:cNvPr>
          <p:cNvSpPr>
            <a:spLocks noGrp="1"/>
          </p:cNvSpPr>
          <p:nvPr>
            <p:ph type="title"/>
          </p:nvPr>
        </p:nvSpPr>
        <p:spPr/>
        <p:txBody>
          <a:bodyPr/>
          <a:lstStyle/>
          <a:p>
            <a:r>
              <a:rPr lang="en-US" altLang="en-US" b="1" dirty="0">
                <a:solidFill>
                  <a:srgbClr val="0A0A0A"/>
                </a:solidFill>
                <a:latin typeface="Google Sans"/>
              </a:rPr>
              <a:t>Healthcare Identity and Context</a:t>
            </a:r>
            <a:br>
              <a:rPr kumimoji="0" lang="en-US" altLang="en-US" sz="2400" b="0" i="0" u="none" strike="noStrike" cap="none" normalizeH="0" baseline="0" dirty="0">
                <a:ln>
                  <a:noFill/>
                </a:ln>
                <a:solidFill>
                  <a:schemeClr val="tx1"/>
                </a:solidFill>
                <a:effectLst/>
              </a:rPr>
            </a:br>
            <a:endParaRPr lang="en-GB" dirty="0"/>
          </a:p>
        </p:txBody>
      </p:sp>
      <p:sp>
        <p:nvSpPr>
          <p:cNvPr id="4" name="Rectangle 1">
            <a:extLst>
              <a:ext uri="{FF2B5EF4-FFF2-40B4-BE49-F238E27FC236}">
                <a16:creationId xmlns:a16="http://schemas.microsoft.com/office/drawing/2014/main" id="{E6F29A00-6D48-1A51-FAFD-890AAF545BDA}"/>
              </a:ext>
            </a:extLst>
          </p:cNvPr>
          <p:cNvSpPr>
            <a:spLocks noGrp="1" noChangeArrowheads="1"/>
          </p:cNvSpPr>
          <p:nvPr>
            <p:ph idx="1"/>
          </p:nvPr>
        </p:nvSpPr>
        <p:spPr bwMode="auto">
          <a:xfrm>
            <a:off x="0" y="2451321"/>
            <a:ext cx="12072730" cy="360098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600" b="1" i="0" u="none" strike="noStrike" cap="none" normalizeH="0" baseline="0" dirty="0">
                <a:ln>
                  <a:noFill/>
                </a:ln>
                <a:solidFill>
                  <a:srgbClr val="0A0A0A"/>
                </a:solidFill>
                <a:effectLst/>
                <a:latin typeface="Google Sans"/>
              </a:rPr>
              <a:t>Higher Needs:</a:t>
            </a:r>
            <a:r>
              <a:rPr kumimoji="0" lang="en-US" altLang="en-US" sz="3600" b="0" i="0" u="none" strike="noStrike" cap="none" normalizeH="0" baseline="0" dirty="0">
                <a:ln>
                  <a:noFill/>
                </a:ln>
                <a:solidFill>
                  <a:srgbClr val="0A0A0A"/>
                </a:solidFill>
                <a:effectLst/>
                <a:latin typeface="Google Sans"/>
              </a:rPr>
              <a:t> Wales generally has a higher proportion of older people and higher rates of long-term conditions compared to the UK average, placing different demands on the health system.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600" b="1" i="0" u="none" strike="noStrike" cap="none" normalizeH="0" baseline="0" dirty="0">
                <a:ln>
                  <a:noFill/>
                </a:ln>
                <a:solidFill>
                  <a:srgbClr val="0A0A0A"/>
                </a:solidFill>
                <a:effectLst/>
                <a:latin typeface="Google Sans"/>
              </a:rPr>
              <a:t>Socioeconomic Factors:</a:t>
            </a:r>
            <a:r>
              <a:rPr kumimoji="0" lang="en-US" altLang="en-US" sz="3600" b="0" i="0" u="none" strike="noStrike" cap="none" normalizeH="0" baseline="0" dirty="0">
                <a:ln>
                  <a:noFill/>
                </a:ln>
                <a:solidFill>
                  <a:srgbClr val="0A0A0A"/>
                </a:solidFill>
                <a:effectLst/>
                <a:latin typeface="Google Sans"/>
              </a:rPr>
              <a:t> Due to demographic differences, the Welsh system is often more closely compared to the North East of England rather than England as a whole.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395915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731D165-E2E0-9076-C310-466841413838}"/>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The influence of culture</a:t>
            </a:r>
          </a:p>
        </p:txBody>
      </p:sp>
      <p:sp>
        <p:nvSpPr>
          <p:cNvPr id="17" name="Rectangle 16">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8" name="Content Placeholder 2">
            <a:extLst>
              <a:ext uri="{FF2B5EF4-FFF2-40B4-BE49-F238E27FC236}">
                <a16:creationId xmlns:a16="http://schemas.microsoft.com/office/drawing/2014/main" id="{8091B16C-D459-4F07-23C0-67BFEE115E2A}"/>
              </a:ext>
            </a:extLst>
          </p:cNvPr>
          <p:cNvGraphicFramePr>
            <a:graphicFrameLocks noGrp="1"/>
          </p:cNvGraphicFramePr>
          <p:nvPr>
            <p:ph idx="1"/>
            <p:extLst>
              <p:ext uri="{D42A27DB-BD31-4B8C-83A1-F6EECF244321}">
                <p14:modId xmlns:p14="http://schemas.microsoft.com/office/powerpoint/2010/main" val="8486461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56174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C7E1217-F0C6-CBE2-5F28-0967FDBFA85A}"/>
              </a:ext>
            </a:extLst>
          </p:cNvPr>
          <p:cNvSpPr>
            <a:spLocks noGrp="1"/>
          </p:cNvSpPr>
          <p:nvPr>
            <p:ph type="title"/>
          </p:nvPr>
        </p:nvSpPr>
        <p:spPr>
          <a:xfrm>
            <a:off x="492370" y="605896"/>
            <a:ext cx="3084844" cy="5646208"/>
          </a:xfrm>
        </p:spPr>
        <p:txBody>
          <a:bodyPr anchor="ctr">
            <a:normAutofit/>
          </a:bodyPr>
          <a:lstStyle/>
          <a:p>
            <a:r>
              <a:rPr lang="en-GB" sz="3600" b="1">
                <a:solidFill>
                  <a:srgbClr val="FFFFFF"/>
                </a:solidFill>
              </a:rPr>
              <a:t>Community cohesion</a:t>
            </a:r>
            <a:br>
              <a:rPr lang="en-GB" sz="3600" b="1">
                <a:solidFill>
                  <a:srgbClr val="FFFFFF"/>
                </a:solidFill>
              </a:rPr>
            </a:br>
            <a:endParaRPr lang="en-GB" sz="360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30BE553-C915-99E7-9D00-BB78E49A6B1A}"/>
              </a:ext>
            </a:extLst>
          </p:cNvPr>
          <p:cNvSpPr>
            <a:spLocks noGrp="1"/>
          </p:cNvSpPr>
          <p:nvPr>
            <p:ph idx="1"/>
          </p:nvPr>
        </p:nvSpPr>
        <p:spPr>
          <a:xfrm>
            <a:off x="4742016" y="605896"/>
            <a:ext cx="6413663" cy="5646208"/>
          </a:xfrm>
        </p:spPr>
        <p:txBody>
          <a:bodyPr anchor="ctr">
            <a:normAutofit/>
          </a:bodyPr>
          <a:lstStyle/>
          <a:p>
            <a:pPr marL="0" indent="0">
              <a:buNone/>
            </a:pPr>
            <a:r>
              <a:rPr lang="en-GB" sz="1900" b="1"/>
              <a:t>58%</a:t>
            </a:r>
            <a:endParaRPr lang="en-GB" sz="1900"/>
          </a:p>
          <a:p>
            <a:r>
              <a:rPr lang="en-GB" sz="1900"/>
              <a:t>of people said they felt a sense of community within their local area.</a:t>
            </a:r>
          </a:p>
          <a:p>
            <a:r>
              <a:rPr lang="en-GB" sz="1900"/>
              <a:t>This means that they feel that:</a:t>
            </a:r>
          </a:p>
          <a:p>
            <a:r>
              <a:rPr lang="en-GB" sz="1900"/>
              <a:t>they belong to their local area</a:t>
            </a:r>
          </a:p>
          <a:p>
            <a:r>
              <a:rPr lang="en-GB" sz="1900"/>
              <a:t>people in the local area from different backgrounds get on well together</a:t>
            </a:r>
          </a:p>
          <a:p>
            <a:r>
              <a:rPr lang="en-GB" sz="1900"/>
              <a:t>people in their local area treat each other with respect and consideration</a:t>
            </a:r>
          </a:p>
          <a:p>
            <a:r>
              <a:rPr lang="en-GB" sz="1900"/>
              <a:t>The proportion agreeing is lower than in 2021-22, when 64% agreed with these statements. The change was driven primarily by fewer people saying that they feel they belong to their local area: 79% in 2021-22 compared with 73% in 2024-25; the 2024-25 level is similar to the pre-pandemic level (measured in 2016-17 and 2018-19).</a:t>
            </a:r>
          </a:p>
          <a:p>
            <a:pPr marL="0" indent="0">
              <a:buNone/>
            </a:pPr>
            <a:r>
              <a:rPr lang="en-GB" sz="1900" b="1"/>
              <a:t>32% </a:t>
            </a:r>
            <a:r>
              <a:rPr lang="en-GB" sz="1900"/>
              <a:t>of people said they volunteer, a similar level to 2022-23.</a:t>
            </a:r>
          </a:p>
          <a:p>
            <a:pPr marL="0" indent="0">
              <a:buNone/>
            </a:pPr>
            <a:endParaRPr lang="en-GB" sz="1900" b="1"/>
          </a:p>
          <a:p>
            <a:endParaRPr lang="en-GB" sz="1900"/>
          </a:p>
        </p:txBody>
      </p:sp>
    </p:spTree>
    <p:extLst>
      <p:ext uri="{BB962C8B-B14F-4D97-AF65-F5344CB8AC3E}">
        <p14:creationId xmlns:p14="http://schemas.microsoft.com/office/powerpoint/2010/main" val="25949719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31FABA1-0401-2CEB-7694-4B7507B16502}"/>
              </a:ext>
            </a:extLst>
          </p:cNvPr>
          <p:cNvSpPr>
            <a:spLocks noGrp="1"/>
          </p:cNvSpPr>
          <p:nvPr>
            <p:ph type="title"/>
          </p:nvPr>
        </p:nvSpPr>
        <p:spPr>
          <a:xfrm>
            <a:off x="492370" y="605896"/>
            <a:ext cx="3084844" cy="5646208"/>
          </a:xfrm>
        </p:spPr>
        <p:txBody>
          <a:bodyPr anchor="ctr">
            <a:normAutofit/>
          </a:bodyPr>
          <a:lstStyle/>
          <a:p>
            <a:r>
              <a:rPr lang="en-GB" sz="3600" b="1">
                <a:solidFill>
                  <a:srgbClr val="FFFFFF"/>
                </a:solidFill>
              </a:rPr>
              <a:t>Think….</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770059F-8FAA-C3B0-C86F-ACAF4292A98D}"/>
              </a:ext>
            </a:extLst>
          </p:cNvPr>
          <p:cNvSpPr>
            <a:spLocks noGrp="1"/>
          </p:cNvSpPr>
          <p:nvPr>
            <p:ph idx="1"/>
          </p:nvPr>
        </p:nvSpPr>
        <p:spPr>
          <a:xfrm>
            <a:off x="4742016" y="605896"/>
            <a:ext cx="6413663" cy="5646208"/>
          </a:xfrm>
        </p:spPr>
        <p:txBody>
          <a:bodyPr anchor="ctr">
            <a:normAutofit/>
          </a:bodyPr>
          <a:lstStyle/>
          <a:p>
            <a:r>
              <a:rPr lang="en-GB" sz="4000" b="1" i="1" dirty="0"/>
              <a:t>Before focusing on these issues, consider how you would describe Welsh culture – what images might spring to mind?</a:t>
            </a:r>
          </a:p>
          <a:p>
            <a:endParaRPr lang="en-GB" dirty="0"/>
          </a:p>
        </p:txBody>
      </p:sp>
    </p:spTree>
    <p:extLst>
      <p:ext uri="{BB962C8B-B14F-4D97-AF65-F5344CB8AC3E}">
        <p14:creationId xmlns:p14="http://schemas.microsoft.com/office/powerpoint/2010/main" val="25159539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E09412A-3B98-25F8-AFEC-4E41C8C78E45}"/>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Public Health</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Content Placeholder 2">
            <a:extLst>
              <a:ext uri="{FF2B5EF4-FFF2-40B4-BE49-F238E27FC236}">
                <a16:creationId xmlns:a16="http://schemas.microsoft.com/office/drawing/2014/main" id="{D2334C41-C028-331F-BE38-54D0B7B8180D}"/>
              </a:ext>
            </a:extLst>
          </p:cNvPr>
          <p:cNvSpPr>
            <a:spLocks noGrp="1"/>
          </p:cNvSpPr>
          <p:nvPr>
            <p:ph idx="1"/>
          </p:nvPr>
        </p:nvSpPr>
        <p:spPr>
          <a:xfrm>
            <a:off x="4742016" y="605896"/>
            <a:ext cx="6413663" cy="5646208"/>
          </a:xfrm>
        </p:spPr>
        <p:txBody>
          <a:bodyPr anchor="ctr">
            <a:normAutofit/>
          </a:bodyPr>
          <a:lstStyle/>
          <a:p>
            <a:pPr marL="0" indent="0">
              <a:buNone/>
            </a:pPr>
            <a:r>
              <a:rPr lang="en-GB" sz="3200" b="1" dirty="0"/>
              <a:t>Welsh Government public health policy focuses on five healthy behaviours:</a:t>
            </a:r>
          </a:p>
          <a:p>
            <a:pPr>
              <a:buFont typeface="Arial" panose="020B0604020202020204" pitchFamily="34" charset="0"/>
              <a:buChar char="•"/>
            </a:pPr>
            <a:r>
              <a:rPr lang="en-GB" sz="3200" dirty="0"/>
              <a:t>not smoking</a:t>
            </a:r>
          </a:p>
          <a:p>
            <a:pPr>
              <a:buFont typeface="Arial" panose="020B0604020202020204" pitchFamily="34" charset="0"/>
              <a:buChar char="•"/>
            </a:pPr>
            <a:r>
              <a:rPr lang="en-GB" sz="3200" dirty="0"/>
              <a:t>not drinking above guidelines</a:t>
            </a:r>
          </a:p>
          <a:p>
            <a:pPr>
              <a:buFont typeface="Arial" panose="020B0604020202020204" pitchFamily="34" charset="0"/>
              <a:buChar char="•"/>
            </a:pPr>
            <a:r>
              <a:rPr lang="en-GB" sz="3200" dirty="0"/>
              <a:t>being a healthy weight</a:t>
            </a:r>
          </a:p>
          <a:p>
            <a:pPr>
              <a:buFont typeface="Arial" panose="020B0604020202020204" pitchFamily="34" charset="0"/>
              <a:buChar char="•"/>
            </a:pPr>
            <a:r>
              <a:rPr lang="en-GB" sz="3200" dirty="0"/>
              <a:t>eating 5 portions of fruit or vegetables</a:t>
            </a:r>
          </a:p>
          <a:p>
            <a:pPr>
              <a:buFont typeface="Arial" panose="020B0604020202020204" pitchFamily="34" charset="0"/>
              <a:buChar char="•"/>
            </a:pPr>
            <a:r>
              <a:rPr lang="en-GB" sz="3200" dirty="0"/>
              <a:t>being active</a:t>
            </a:r>
          </a:p>
          <a:p>
            <a:endParaRPr lang="en-GB" dirty="0"/>
          </a:p>
        </p:txBody>
      </p:sp>
    </p:spTree>
    <p:extLst>
      <p:ext uri="{BB962C8B-B14F-4D97-AF65-F5344CB8AC3E}">
        <p14:creationId xmlns:p14="http://schemas.microsoft.com/office/powerpoint/2010/main" val="2795714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044C0-0A09-3A3B-BDB9-086E139170C2}"/>
              </a:ext>
            </a:extLst>
          </p:cNvPr>
          <p:cNvSpPr>
            <a:spLocks noGrp="1"/>
          </p:cNvSpPr>
          <p:nvPr>
            <p:ph type="title"/>
          </p:nvPr>
        </p:nvSpPr>
        <p:spPr/>
        <p:txBody>
          <a:bodyPr/>
          <a:lstStyle/>
          <a:p>
            <a:r>
              <a:rPr lang="en-GB" dirty="0"/>
              <a:t>Healthy Behaviours 2024-2025</a:t>
            </a:r>
          </a:p>
        </p:txBody>
      </p:sp>
      <p:sp>
        <p:nvSpPr>
          <p:cNvPr id="3" name="Content Placeholder 2">
            <a:extLst>
              <a:ext uri="{FF2B5EF4-FFF2-40B4-BE49-F238E27FC236}">
                <a16:creationId xmlns:a16="http://schemas.microsoft.com/office/drawing/2014/main" id="{9278F723-E2A7-7E42-A26F-3EF3B8ED003F}"/>
              </a:ext>
            </a:extLst>
          </p:cNvPr>
          <p:cNvSpPr>
            <a:spLocks noGrp="1"/>
          </p:cNvSpPr>
          <p:nvPr>
            <p:ph idx="1"/>
          </p:nvPr>
        </p:nvSpPr>
        <p:spPr/>
        <p:txBody>
          <a:bodyPr>
            <a:normAutofit fontScale="92500" lnSpcReduction="10000"/>
          </a:bodyPr>
          <a:lstStyle/>
          <a:p>
            <a:r>
              <a:rPr lang="en-GB" dirty="0"/>
              <a:t>34% of people reported 4 or 5 of these healthy behaviours, a similar figure to 2022-23.</a:t>
            </a:r>
          </a:p>
          <a:p>
            <a:r>
              <a:rPr lang="en-GB" dirty="0"/>
              <a:t>10% of people said they were smokers, compared with 13% in 2022-23. This continues a gradual downward trend over recent years.</a:t>
            </a:r>
          </a:p>
          <a:p>
            <a:r>
              <a:rPr lang="en-GB" dirty="0"/>
              <a:t>For the other healthy behaviours, similar levels were found in 2024-25 compared with 2022-23:</a:t>
            </a:r>
          </a:p>
          <a:p>
            <a:r>
              <a:rPr lang="en-GB" dirty="0"/>
              <a:t>17% of people said they did not drink alcohol, while 15% drank more than the guideline maximum of 14 units per week. </a:t>
            </a:r>
          </a:p>
          <a:p>
            <a:r>
              <a:rPr lang="en-GB" dirty="0"/>
              <a:t>36% of people were a healthy weight and 62% were overweight or obese, based on self-reported weight and height. </a:t>
            </a:r>
          </a:p>
          <a:p>
            <a:r>
              <a:rPr lang="en-GB" dirty="0"/>
              <a:t>33% of people said they ate 5 or more fruit and vegetable portions the previous day. </a:t>
            </a:r>
          </a:p>
          <a:p>
            <a:r>
              <a:rPr lang="en-GB" dirty="0"/>
              <a:t>59% of people said they were active for at least 150 minutes the previous week, which meets weekly activity guidelines.</a:t>
            </a:r>
          </a:p>
          <a:p>
            <a:endParaRPr lang="en-GB" dirty="0"/>
          </a:p>
        </p:txBody>
      </p:sp>
    </p:spTree>
    <p:extLst>
      <p:ext uri="{BB962C8B-B14F-4D97-AF65-F5344CB8AC3E}">
        <p14:creationId xmlns:p14="http://schemas.microsoft.com/office/powerpoint/2010/main" val="3234745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25FD6-FFAB-FEFC-85F0-79C9972D698E}"/>
              </a:ext>
            </a:extLst>
          </p:cNvPr>
          <p:cNvSpPr>
            <a:spLocks noGrp="1"/>
          </p:cNvSpPr>
          <p:nvPr>
            <p:ph type="title"/>
          </p:nvPr>
        </p:nvSpPr>
        <p:spPr/>
        <p:txBody>
          <a:bodyPr/>
          <a:lstStyle/>
          <a:p>
            <a:r>
              <a:rPr lang="en-GB" dirty="0"/>
              <a:t>Health Conditions</a:t>
            </a:r>
          </a:p>
        </p:txBody>
      </p:sp>
      <p:sp>
        <p:nvSpPr>
          <p:cNvPr id="3" name="Content Placeholder 2">
            <a:extLst>
              <a:ext uri="{FF2B5EF4-FFF2-40B4-BE49-F238E27FC236}">
                <a16:creationId xmlns:a16="http://schemas.microsoft.com/office/drawing/2014/main" id="{9EB9770B-D3F0-D299-A8DE-2FB83264FD52}"/>
              </a:ext>
            </a:extLst>
          </p:cNvPr>
          <p:cNvSpPr>
            <a:spLocks noGrp="1"/>
          </p:cNvSpPr>
          <p:nvPr>
            <p:ph idx="1"/>
          </p:nvPr>
        </p:nvSpPr>
        <p:spPr/>
        <p:txBody>
          <a:bodyPr>
            <a:normAutofit fontScale="92500" lnSpcReduction="20000"/>
          </a:bodyPr>
          <a:lstStyle/>
          <a:p>
            <a:r>
              <a:rPr lang="en-GB" b="1" dirty="0"/>
              <a:t>36%</a:t>
            </a:r>
            <a:endParaRPr lang="en-GB" dirty="0"/>
          </a:p>
          <a:p>
            <a:r>
              <a:rPr lang="en-GB" dirty="0"/>
              <a:t>of people said they had long-term illnesses or conditions that limit their daily activities, a similar level to 2022-23.</a:t>
            </a:r>
          </a:p>
          <a:p>
            <a:r>
              <a:rPr lang="en-GB" dirty="0"/>
              <a:t>People who had an appointment with a GP in the last 12 months were asked about their most recent visit. 86% were satisfied with the care they received, the same proportion as when the question was last asked in 2021-22.</a:t>
            </a:r>
          </a:p>
          <a:p>
            <a:r>
              <a:rPr lang="en-GB" dirty="0"/>
              <a:t>18% of people said they have difficulty hearing. 68% of those who use hearing aids said they had them provided free through the NHS and 30% paid privately. These findings are similar to when the questions were last asked, in 2021-22.</a:t>
            </a:r>
          </a:p>
          <a:p>
            <a:r>
              <a:rPr lang="en-GB" dirty="0"/>
              <a:t>78% said they had their eyes tested at least every two years. This is an increase compared with 2021-22, when the proportion was 72%.</a:t>
            </a:r>
          </a:p>
          <a:p>
            <a:r>
              <a:rPr lang="en-GB" dirty="0"/>
              <a:t>46% of people said they would go to an optometrist or optician in the first instance if they had pain or redness in their eye, and 39% would go to their GP. These results are similar to those found in 2021-22.</a:t>
            </a:r>
          </a:p>
          <a:p>
            <a:endParaRPr lang="en-GB" dirty="0"/>
          </a:p>
        </p:txBody>
      </p:sp>
    </p:spTree>
    <p:extLst>
      <p:ext uri="{BB962C8B-B14F-4D97-AF65-F5344CB8AC3E}">
        <p14:creationId xmlns:p14="http://schemas.microsoft.com/office/powerpoint/2010/main" val="3562918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2D644B-5E29-3E2B-1E0D-FA70662579C4}"/>
              </a:ext>
            </a:extLst>
          </p:cNvPr>
          <p:cNvSpPr>
            <a:spLocks noGrp="1"/>
          </p:cNvSpPr>
          <p:nvPr>
            <p:ph type="title"/>
          </p:nvPr>
        </p:nvSpPr>
        <p:spPr>
          <a:xfrm>
            <a:off x="492370" y="516835"/>
            <a:ext cx="3084844" cy="2103875"/>
          </a:xfrm>
        </p:spPr>
        <p:txBody>
          <a:bodyPr>
            <a:normAutofit/>
          </a:bodyPr>
          <a:lstStyle/>
          <a:p>
            <a:r>
              <a:rPr lang="en-GB" sz="3600">
                <a:solidFill>
                  <a:srgbClr val="FFFFFF"/>
                </a:solidFill>
              </a:rPr>
              <a:t>Any Questions?</a:t>
            </a:r>
            <a:br>
              <a:rPr lang="en-GB" sz="3600">
                <a:solidFill>
                  <a:srgbClr val="FFFFFF"/>
                </a:solidFill>
              </a:rPr>
            </a:br>
            <a:endParaRPr lang="en-GB" sz="3600">
              <a:solidFill>
                <a:srgbClr val="FFFFFF"/>
              </a:solidFill>
            </a:endParaRPr>
          </a:p>
        </p:txBody>
      </p:sp>
      <p:sp>
        <p:nvSpPr>
          <p:cNvPr id="3" name="Content Placeholder 2">
            <a:extLst>
              <a:ext uri="{FF2B5EF4-FFF2-40B4-BE49-F238E27FC236}">
                <a16:creationId xmlns:a16="http://schemas.microsoft.com/office/drawing/2014/main" id="{78531FBB-5219-0113-BF06-58000C2DCACE}"/>
              </a:ext>
            </a:extLst>
          </p:cNvPr>
          <p:cNvSpPr>
            <a:spLocks noGrp="1"/>
          </p:cNvSpPr>
          <p:nvPr>
            <p:ph idx="1"/>
          </p:nvPr>
        </p:nvSpPr>
        <p:spPr>
          <a:xfrm>
            <a:off x="492371" y="2653800"/>
            <a:ext cx="3084844" cy="3335519"/>
          </a:xfrm>
        </p:spPr>
        <p:txBody>
          <a:bodyPr>
            <a:normAutofit/>
          </a:bodyPr>
          <a:lstStyle/>
          <a:p>
            <a:r>
              <a:rPr lang="en-GB" sz="1500">
                <a:solidFill>
                  <a:srgbClr val="FFFFFF"/>
                </a:solidFill>
              </a:rPr>
              <a:t>Any Questions?</a:t>
            </a:r>
          </a:p>
        </p:txBody>
      </p:sp>
      <p:sp>
        <p:nvSpPr>
          <p:cNvPr id="14" name="Rectangle 13">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Graphic 6" descr="Question mark">
            <a:extLst>
              <a:ext uri="{FF2B5EF4-FFF2-40B4-BE49-F238E27FC236}">
                <a16:creationId xmlns:a16="http://schemas.microsoft.com/office/drawing/2014/main" id="{CE68589F-7792-476E-D345-6A514DB940A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52138" y="640080"/>
            <a:ext cx="5577840" cy="5577840"/>
          </a:xfrm>
          <a:prstGeom prst="rect">
            <a:avLst/>
          </a:prstGeom>
        </p:spPr>
      </p:pic>
    </p:spTree>
    <p:extLst>
      <p:ext uri="{BB962C8B-B14F-4D97-AF65-F5344CB8AC3E}">
        <p14:creationId xmlns:p14="http://schemas.microsoft.com/office/powerpoint/2010/main" val="375360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226</TotalTime>
  <Words>2927</Words>
  <Application>Microsoft Office PowerPoint</Application>
  <PresentationFormat>Widescreen</PresentationFormat>
  <Paragraphs>163</Paragraphs>
  <Slides>39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Calibri Light</vt:lpstr>
      <vt:lpstr>Google Sans</vt:lpstr>
      <vt:lpstr>Wingdings 2</vt:lpstr>
      <vt:lpstr>Retrospect</vt:lpstr>
      <vt:lpstr>Healthcare, Identity, and Devolution in Wales Structure of NHS Wales and social care Devolution and policy differences from England </vt:lpstr>
      <vt:lpstr>Session contents</vt:lpstr>
      <vt:lpstr>Factors that impact health</vt:lpstr>
      <vt:lpstr>More…..</vt:lpstr>
      <vt:lpstr>Health Field Concept (Lalonde, 1974)</vt:lpstr>
      <vt:lpstr>Biopsychosocial model of health (Engel, 1977)</vt:lpstr>
      <vt:lpstr>Illness-Wellness Continuum</vt:lpstr>
      <vt:lpstr>‘Rainbow-like layers of influence’</vt:lpstr>
      <vt:lpstr>Considering (with some variance) the interplay of factors, each  model draws attention to certain aspects of health, viewing it:</vt:lpstr>
      <vt:lpstr>Think…..</vt:lpstr>
      <vt:lpstr>Defining health; increased use of the ‘wellbeing’</vt:lpstr>
      <vt:lpstr>Wider determinants of Health</vt:lpstr>
      <vt:lpstr>Think….</vt:lpstr>
      <vt:lpstr>Wellbeing, governments and wider factors </vt:lpstr>
      <vt:lpstr>Canada’s community index of well-being framework (Sanmartin et al., 2021)</vt:lpstr>
      <vt:lpstr>United Kingdom’s Measuring National Wellbeing Programme (see ONS, 2011)</vt:lpstr>
      <vt:lpstr>Well-being of Future Generations Act 2015 </vt:lpstr>
      <vt:lpstr>Welsh Government Well Being Goals</vt:lpstr>
      <vt:lpstr>Welsh Government Well Being Goals</vt:lpstr>
      <vt:lpstr>National Well Being Indicators Framework</vt:lpstr>
      <vt:lpstr>Well being, culture and a thriving Welsh language WG 2024</vt:lpstr>
      <vt:lpstr>Health Policy in Wales</vt:lpstr>
      <vt:lpstr>Structure of NHS Wales and Social Care</vt:lpstr>
      <vt:lpstr>Structure of NHS Wales and Social Care</vt:lpstr>
      <vt:lpstr>Regulation and Inspection in England</vt:lpstr>
      <vt:lpstr> Health Regulation and Inspection in Wales</vt:lpstr>
      <vt:lpstr>Health Policy in the UK</vt:lpstr>
      <vt:lpstr>Health Policy in Wales</vt:lpstr>
      <vt:lpstr>Health Policy in Wales</vt:lpstr>
      <vt:lpstr>Devolution and Policy Differences from England </vt:lpstr>
      <vt:lpstr>Devolution and Policy Differences from England</vt:lpstr>
      <vt:lpstr>Healthcare Identity and Context </vt:lpstr>
      <vt:lpstr>The influence of culture</vt:lpstr>
      <vt:lpstr>Community cohesion </vt:lpstr>
      <vt:lpstr>Think….</vt:lpstr>
      <vt:lpstr>Public Health</vt:lpstr>
      <vt:lpstr>Healthy Behaviours 2024-2025</vt:lpstr>
      <vt:lpstr>Health Conditions</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heather davies</dc:creator>
  <cp:lastModifiedBy>heather davies</cp:lastModifiedBy>
  <cp:revision>2</cp:revision>
  <dcterms:created xsi:type="dcterms:W3CDTF">2026-01-30T22:56:56Z</dcterms:created>
  <dcterms:modified xsi:type="dcterms:W3CDTF">2026-01-31T15:10:37Z</dcterms:modified>
</cp:coreProperties>
</file>