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0" r:id="rId3"/>
    <p:sldId id="299" r:id="rId4"/>
    <p:sldId id="308" r:id="rId5"/>
    <p:sldId id="257" r:id="rId6"/>
    <p:sldId id="258" r:id="rId7"/>
    <p:sldId id="259" r:id="rId8"/>
    <p:sldId id="296" r:id="rId9"/>
    <p:sldId id="262" r:id="rId10"/>
    <p:sldId id="261" r:id="rId11"/>
    <p:sldId id="282" r:id="rId12"/>
    <p:sldId id="281" r:id="rId13"/>
    <p:sldId id="309" r:id="rId14"/>
    <p:sldId id="263" r:id="rId15"/>
    <p:sldId id="264" r:id="rId16"/>
    <p:sldId id="265" r:id="rId17"/>
    <p:sldId id="293" r:id="rId18"/>
    <p:sldId id="267" r:id="rId19"/>
    <p:sldId id="305" r:id="rId20"/>
    <p:sldId id="306" r:id="rId21"/>
    <p:sldId id="292" r:id="rId22"/>
    <p:sldId id="310" r:id="rId23"/>
    <p:sldId id="269" r:id="rId24"/>
    <p:sldId id="270" r:id="rId25"/>
    <p:sldId id="271" r:id="rId26"/>
    <p:sldId id="297" r:id="rId27"/>
    <p:sldId id="273" r:id="rId28"/>
    <p:sldId id="298" r:id="rId29"/>
    <p:sldId id="274" r:id="rId30"/>
    <p:sldId id="272" r:id="rId31"/>
    <p:sldId id="295" r:id="rId32"/>
    <p:sldId id="311" r:id="rId33"/>
    <p:sldId id="275" r:id="rId34"/>
    <p:sldId id="276" r:id="rId35"/>
    <p:sldId id="277" r:id="rId36"/>
    <p:sldId id="279" r:id="rId37"/>
    <p:sldId id="300" r:id="rId38"/>
    <p:sldId id="280" r:id="rId39"/>
    <p:sldId id="302" r:id="rId40"/>
    <p:sldId id="304" r:id="rId41"/>
    <p:sldId id="303" r:id="rId42"/>
    <p:sldId id="294" r:id="rId43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605ED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28EFCA-5A4D-0725-70FE-09841B5356B6}" v="52" dt="2026-02-24T11:25:04.9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219" autoAdjust="0"/>
    <p:restoredTop sz="94660"/>
  </p:normalViewPr>
  <p:slideViewPr>
    <p:cSldViewPr snapToGrid="0">
      <p:cViewPr varScale="1">
        <p:scale>
          <a:sx n="74" d="100"/>
          <a:sy n="74" d="100"/>
        </p:scale>
        <p:origin x="1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 Lewis (Clase Primary School)" userId="S::lewisr495@hwbcymru.net::83e01da7-8584-4b26-9d20-a4b03bdcd0f1" providerId="AD" clId="Web-{9428EFCA-5A4D-0725-70FE-09841B5356B6}"/>
    <pc:docChg chg="modSld">
      <pc:chgData name="R Lewis (Clase Primary School)" userId="S::lewisr495@hwbcymru.net::83e01da7-8584-4b26-9d20-a4b03bdcd0f1" providerId="AD" clId="Web-{9428EFCA-5A4D-0725-70FE-09841B5356B6}" dt="2026-02-24T11:25:04.993" v="26" actId="1076"/>
      <pc:docMkLst>
        <pc:docMk/>
      </pc:docMkLst>
      <pc:sldChg chg="addSp modSp mod setBg">
        <pc:chgData name="R Lewis (Clase Primary School)" userId="S::lewisr495@hwbcymru.net::83e01da7-8584-4b26-9d20-a4b03bdcd0f1" providerId="AD" clId="Web-{9428EFCA-5A4D-0725-70FE-09841B5356B6}" dt="2026-02-24T11:21:54.676" v="0"/>
        <pc:sldMkLst>
          <pc:docMk/>
          <pc:sldMk cId="3781860933" sldId="256"/>
        </pc:sldMkLst>
        <pc:spChg chg="mod">
          <ac:chgData name="R Lewis (Clase Primary School)" userId="S::lewisr495@hwbcymru.net::83e01da7-8584-4b26-9d20-a4b03bdcd0f1" providerId="AD" clId="Web-{9428EFCA-5A4D-0725-70FE-09841B5356B6}" dt="2026-02-24T11:21:54.676" v="0"/>
          <ac:spMkLst>
            <pc:docMk/>
            <pc:sldMk cId="3781860933" sldId="256"/>
            <ac:spMk id="2" creationId="{CAA418FC-DF44-4285-8395-4187D7F73F75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1:54.676" v="0"/>
          <ac:spMkLst>
            <pc:docMk/>
            <pc:sldMk cId="3781860933" sldId="256"/>
            <ac:spMk id="3" creationId="{17F60033-6ABC-407C-A4E7-01F7D527F400}"/>
          </ac:spMkLst>
        </pc:spChg>
        <pc:spChg chg="add">
          <ac:chgData name="R Lewis (Clase Primary School)" userId="S::lewisr495@hwbcymru.net::83e01da7-8584-4b26-9d20-a4b03bdcd0f1" providerId="AD" clId="Web-{9428EFCA-5A4D-0725-70FE-09841B5356B6}" dt="2026-02-24T11:21:54.676" v="0"/>
          <ac:spMkLst>
            <pc:docMk/>
            <pc:sldMk cId="3781860933" sldId="256"/>
            <ac:spMk id="8" creationId="{4E1BEB12-92AF-4445-98AD-4C7756E7C93B}"/>
          </ac:spMkLst>
        </pc:spChg>
        <pc:spChg chg="add">
          <ac:chgData name="R Lewis (Clase Primary School)" userId="S::lewisr495@hwbcymru.net::83e01da7-8584-4b26-9d20-a4b03bdcd0f1" providerId="AD" clId="Web-{9428EFCA-5A4D-0725-70FE-09841B5356B6}" dt="2026-02-24T11:21:54.676" v="0"/>
          <ac:spMkLst>
            <pc:docMk/>
            <pc:sldMk cId="3781860933" sldId="256"/>
            <ac:spMk id="10" creationId="{D0522C2C-7B5C-48A7-A969-03941E5D2E76}"/>
          </ac:spMkLst>
        </pc:spChg>
        <pc:spChg chg="add">
          <ac:chgData name="R Lewis (Clase Primary School)" userId="S::lewisr495@hwbcymru.net::83e01da7-8584-4b26-9d20-a4b03bdcd0f1" providerId="AD" clId="Web-{9428EFCA-5A4D-0725-70FE-09841B5356B6}" dt="2026-02-24T11:21:54.676" v="0"/>
          <ac:spMkLst>
            <pc:docMk/>
            <pc:sldMk cId="3781860933" sldId="256"/>
            <ac:spMk id="12" creationId="{9C682A1A-5B2D-4111-BBD6-620165633E5B}"/>
          </ac:spMkLst>
        </pc:spChg>
        <pc:spChg chg="add">
          <ac:chgData name="R Lewis (Clase Primary School)" userId="S::lewisr495@hwbcymru.net::83e01da7-8584-4b26-9d20-a4b03bdcd0f1" providerId="AD" clId="Web-{9428EFCA-5A4D-0725-70FE-09841B5356B6}" dt="2026-02-24T11:21:54.676" v="0"/>
          <ac:spMkLst>
            <pc:docMk/>
            <pc:sldMk cId="3781860933" sldId="256"/>
            <ac:spMk id="14" creationId="{D6EE29F2-D77F-4BD0-A20B-334D316A1C9D}"/>
          </ac:spMkLst>
        </pc:spChg>
        <pc:spChg chg="add">
          <ac:chgData name="R Lewis (Clase Primary School)" userId="S::lewisr495@hwbcymru.net::83e01da7-8584-4b26-9d20-a4b03bdcd0f1" providerId="AD" clId="Web-{9428EFCA-5A4D-0725-70FE-09841B5356B6}" dt="2026-02-24T11:21:54.676" v="0"/>
          <ac:spMkLst>
            <pc:docMk/>
            <pc:sldMk cId="3781860933" sldId="256"/>
            <ac:spMk id="16" creationId="{22D09ED2-868F-42C6-866E-F92E0CEF314F}"/>
          </ac:spMkLst>
        </pc:spChg>
      </pc:sldChg>
      <pc:sldChg chg="modSp">
        <pc:chgData name="R Lewis (Clase Primary School)" userId="S::lewisr495@hwbcymru.net::83e01da7-8584-4b26-9d20-a4b03bdcd0f1" providerId="AD" clId="Web-{9428EFCA-5A4D-0725-70FE-09841B5356B6}" dt="2026-02-24T11:25:04.993" v="26" actId="1076"/>
        <pc:sldMkLst>
          <pc:docMk/>
          <pc:sldMk cId="2009025885" sldId="274"/>
        </pc:sldMkLst>
        <pc:spChg chg="mod">
          <ac:chgData name="R Lewis (Clase Primary School)" userId="S::lewisr495@hwbcymru.net::83e01da7-8584-4b26-9d20-a4b03bdcd0f1" providerId="AD" clId="Web-{9428EFCA-5A4D-0725-70FE-09841B5356B6}" dt="2026-02-24T11:25:04.993" v="26" actId="1076"/>
          <ac:spMkLst>
            <pc:docMk/>
            <pc:sldMk cId="2009025885" sldId="274"/>
            <ac:spMk id="8" creationId="{E920C80E-1B2F-478D-8F24-A37426DA9203}"/>
          </ac:spMkLst>
        </pc:spChg>
      </pc:sldChg>
      <pc:sldChg chg="modSp">
        <pc:chgData name="R Lewis (Clase Primary School)" userId="S::lewisr495@hwbcymru.net::83e01da7-8584-4b26-9d20-a4b03bdcd0f1" providerId="AD" clId="Web-{9428EFCA-5A4D-0725-70FE-09841B5356B6}" dt="2026-02-24T11:24:14.162" v="22" actId="20577"/>
        <pc:sldMkLst>
          <pc:docMk/>
          <pc:sldMk cId="1432639506" sldId="297"/>
        </pc:sldMkLst>
        <pc:spChg chg="mod">
          <ac:chgData name="R Lewis (Clase Primary School)" userId="S::lewisr495@hwbcymru.net::83e01da7-8584-4b26-9d20-a4b03bdcd0f1" providerId="AD" clId="Web-{9428EFCA-5A4D-0725-70FE-09841B5356B6}" dt="2026-02-24T11:23:56.974" v="4" actId="20577"/>
          <ac:spMkLst>
            <pc:docMk/>
            <pc:sldMk cId="1432639506" sldId="297"/>
            <ac:spMk id="2" creationId="{C9109AF3-F3BC-4050-AEA4-70742E2257D9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005" v="5" actId="20577"/>
          <ac:spMkLst>
            <pc:docMk/>
            <pc:sldMk cId="1432639506" sldId="297"/>
            <ac:spMk id="4" creationId="{BC279DE5-89D6-4F6C-9C2C-A94293B492FE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036" v="6" actId="20577"/>
          <ac:spMkLst>
            <pc:docMk/>
            <pc:sldMk cId="1432639506" sldId="297"/>
            <ac:spMk id="5" creationId="{1065529A-FD02-4E24-AFF8-572A4D99B1EE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068" v="7" actId="20577"/>
          <ac:spMkLst>
            <pc:docMk/>
            <pc:sldMk cId="1432639506" sldId="297"/>
            <ac:spMk id="6" creationId="{537768C7-CB58-420B-B038-E9F9BA730D86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099" v="8" actId="20577"/>
          <ac:spMkLst>
            <pc:docMk/>
            <pc:sldMk cId="1432639506" sldId="297"/>
            <ac:spMk id="7" creationId="{F4A867CF-A05E-4C3E-AC2B-37F916B4AE6B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115" v="9" actId="20577"/>
          <ac:spMkLst>
            <pc:docMk/>
            <pc:sldMk cId="1432639506" sldId="297"/>
            <ac:spMk id="8" creationId="{0D1A7C13-8540-4BB7-8289-D24020E50E9D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146" v="10" actId="20577"/>
          <ac:spMkLst>
            <pc:docMk/>
            <pc:sldMk cId="1432639506" sldId="297"/>
            <ac:spMk id="9" creationId="{B1AE26C2-43C5-497D-BBD6-F79AFC2C0BCA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177" v="11" actId="20577"/>
          <ac:spMkLst>
            <pc:docMk/>
            <pc:sldMk cId="1432639506" sldId="297"/>
            <ac:spMk id="10" creationId="{09B0738A-EECD-4BFF-876F-E74E0AE57BC0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208" v="12" actId="20577"/>
          <ac:spMkLst>
            <pc:docMk/>
            <pc:sldMk cId="1432639506" sldId="297"/>
            <ac:spMk id="11" creationId="{AA164840-10ED-4093-B0D9-02E0C976465A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240" v="13" actId="20577"/>
          <ac:spMkLst>
            <pc:docMk/>
            <pc:sldMk cId="1432639506" sldId="297"/>
            <ac:spMk id="21" creationId="{DF9150F4-FC83-43E6-88AE-1DBB38975383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255" v="14" actId="20577"/>
          <ac:spMkLst>
            <pc:docMk/>
            <pc:sldMk cId="1432639506" sldId="297"/>
            <ac:spMk id="22" creationId="{EE0F8157-4A13-4397-A29D-1A30C0E69069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286" v="15" actId="20577"/>
          <ac:spMkLst>
            <pc:docMk/>
            <pc:sldMk cId="1432639506" sldId="297"/>
            <ac:spMk id="23" creationId="{8D097012-AFDE-4BEE-B3FA-03D300CC37EB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318" v="16" actId="20577"/>
          <ac:spMkLst>
            <pc:docMk/>
            <pc:sldMk cId="1432639506" sldId="297"/>
            <ac:spMk id="24" creationId="{F972371E-8CCD-4A92-9C99-0DE74F8CA0F1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333" v="17" actId="20577"/>
          <ac:spMkLst>
            <pc:docMk/>
            <pc:sldMk cId="1432639506" sldId="297"/>
            <ac:spMk id="31" creationId="{D3AC1221-A433-4F80-9C9F-253ECCAA8CD0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396" v="18" actId="20577"/>
          <ac:spMkLst>
            <pc:docMk/>
            <pc:sldMk cId="1432639506" sldId="297"/>
            <ac:spMk id="32" creationId="{4DBEEEA3-5AFB-4701-98AE-268FC7502238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427" v="19" actId="20577"/>
          <ac:spMkLst>
            <pc:docMk/>
            <pc:sldMk cId="1432639506" sldId="297"/>
            <ac:spMk id="33" creationId="{1EB35015-4536-4440-BF58-23F76340D86D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3:57.443" v="20" actId="20577"/>
          <ac:spMkLst>
            <pc:docMk/>
            <pc:sldMk cId="1432639506" sldId="297"/>
            <ac:spMk id="34" creationId="{9A65E7F9-FB0C-44F4-9095-E87F652D3D24}"/>
          </ac:spMkLst>
        </pc:spChg>
        <pc:spChg chg="mod">
          <ac:chgData name="R Lewis (Clase Primary School)" userId="S::lewisr495@hwbcymru.net::83e01da7-8584-4b26-9d20-a4b03bdcd0f1" providerId="AD" clId="Web-{9428EFCA-5A4D-0725-70FE-09841B5356B6}" dt="2026-02-24T11:24:14.162" v="22" actId="20577"/>
          <ac:spMkLst>
            <pc:docMk/>
            <pc:sldMk cId="1432639506" sldId="297"/>
            <ac:spMk id="35" creationId="{F0ED04E2-52E6-4C4E-B5A3-4A5CAE40DFF1}"/>
          </ac:spMkLst>
        </pc:spChg>
      </pc:sldChg>
      <pc:sldChg chg="modSp">
        <pc:chgData name="R Lewis (Clase Primary School)" userId="S::lewisr495@hwbcymru.net::83e01da7-8584-4b26-9d20-a4b03bdcd0f1" providerId="AD" clId="Web-{9428EFCA-5A4D-0725-70FE-09841B5356B6}" dt="2026-02-24T11:24:58.618" v="25" actId="1076"/>
        <pc:sldMkLst>
          <pc:docMk/>
          <pc:sldMk cId="1255193340" sldId="298"/>
        </pc:sldMkLst>
        <pc:spChg chg="mod">
          <ac:chgData name="R Lewis (Clase Primary School)" userId="S::lewisr495@hwbcymru.net::83e01da7-8584-4b26-9d20-a4b03bdcd0f1" providerId="AD" clId="Web-{9428EFCA-5A4D-0725-70FE-09841B5356B6}" dt="2026-02-24T11:24:58.618" v="25" actId="1076"/>
          <ac:spMkLst>
            <pc:docMk/>
            <pc:sldMk cId="1255193340" sldId="298"/>
            <ac:spMk id="4" creationId="{2AEB38A3-F2DF-4F23-A4EA-394A92C93DC4}"/>
          </ac:spMkLst>
        </pc:spChg>
      </pc:sldChg>
    </pc:docChg>
  </pc:docChgLst>
  <pc:docChgLst>
    <pc:chgData name="R Lewis (Clase Primary School)" userId="83e01da7-8584-4b26-9d20-a4b03bdcd0f1" providerId="ADAL" clId="{EE99CB8C-54DB-4B2E-AEA4-FEED883A6C35}"/>
    <pc:docChg chg="undo redo custSel addSld delSld modSld sldOrd">
      <pc:chgData name="R Lewis (Clase Primary School)" userId="83e01da7-8584-4b26-9d20-a4b03bdcd0f1" providerId="ADAL" clId="{EE99CB8C-54DB-4B2E-AEA4-FEED883A6C35}" dt="2026-02-24T11:29:36.427" v="28588" actId="404"/>
      <pc:docMkLst>
        <pc:docMk/>
      </pc:docMkLst>
      <pc:sldChg chg="modSp mod">
        <pc:chgData name="R Lewis (Clase Primary School)" userId="83e01da7-8584-4b26-9d20-a4b03bdcd0f1" providerId="ADAL" clId="{EE99CB8C-54DB-4B2E-AEA4-FEED883A6C35}" dt="2026-02-24T11:29:11.031" v="28586" actId="207"/>
        <pc:sldMkLst>
          <pc:docMk/>
          <pc:sldMk cId="3781860933" sldId="256"/>
        </pc:sldMkLst>
        <pc:spChg chg="mod">
          <ac:chgData name="R Lewis (Clase Primary School)" userId="83e01da7-8584-4b26-9d20-a4b03bdcd0f1" providerId="ADAL" clId="{EE99CB8C-54DB-4B2E-AEA4-FEED883A6C35}" dt="2026-02-24T11:29:08.433" v="28585" actId="207"/>
          <ac:spMkLst>
            <pc:docMk/>
            <pc:sldMk cId="3781860933" sldId="256"/>
            <ac:spMk id="2" creationId="{CAA418FC-DF44-4285-8395-4187D7F73F75}"/>
          </ac:spMkLst>
        </pc:spChg>
        <pc:spChg chg="mod">
          <ac:chgData name="R Lewis (Clase Primary School)" userId="83e01da7-8584-4b26-9d20-a4b03bdcd0f1" providerId="ADAL" clId="{EE99CB8C-54DB-4B2E-AEA4-FEED883A6C35}" dt="2026-02-24T11:29:11.031" v="28586" actId="207"/>
          <ac:spMkLst>
            <pc:docMk/>
            <pc:sldMk cId="3781860933" sldId="256"/>
            <ac:spMk id="3" creationId="{17F60033-6ABC-407C-A4E7-01F7D527F400}"/>
          </ac:spMkLst>
        </pc:spChg>
      </pc:sldChg>
      <pc:sldChg chg="addSp modSp mod">
        <pc:chgData name="R Lewis (Clase Primary School)" userId="83e01da7-8584-4b26-9d20-a4b03bdcd0f1" providerId="ADAL" clId="{EE99CB8C-54DB-4B2E-AEA4-FEED883A6C35}" dt="2026-02-24T11:08:04.065" v="28512" actId="1076"/>
        <pc:sldMkLst>
          <pc:docMk/>
          <pc:sldMk cId="839796139" sldId="257"/>
        </pc:sldMkLst>
        <pc:spChg chg="mod">
          <ac:chgData name="R Lewis (Clase Primary School)" userId="83e01da7-8584-4b26-9d20-a4b03bdcd0f1" providerId="ADAL" clId="{EE99CB8C-54DB-4B2E-AEA4-FEED883A6C35}" dt="2026-02-24T10:58:17.449" v="28457" actId="1076"/>
          <ac:spMkLst>
            <pc:docMk/>
            <pc:sldMk cId="839796139" sldId="257"/>
            <ac:spMk id="2" creationId="{2554DABA-FEAB-4A9A-A67F-BA9272606F60}"/>
          </ac:spMkLst>
        </pc:spChg>
        <pc:spChg chg="mod">
          <ac:chgData name="R Lewis (Clase Primary School)" userId="83e01da7-8584-4b26-9d20-a4b03bdcd0f1" providerId="ADAL" clId="{EE99CB8C-54DB-4B2E-AEA4-FEED883A6C35}" dt="2026-02-24T11:07:57.644" v="28511" actId="1076"/>
          <ac:spMkLst>
            <pc:docMk/>
            <pc:sldMk cId="839796139" sldId="257"/>
            <ac:spMk id="3" creationId="{E9CD81B7-53CF-46B4-A916-31D61EFFBF03}"/>
          </ac:spMkLst>
        </pc:spChg>
        <pc:spChg chg="add mod">
          <ac:chgData name="R Lewis (Clase Primary School)" userId="83e01da7-8584-4b26-9d20-a4b03bdcd0f1" providerId="ADAL" clId="{EE99CB8C-54DB-4B2E-AEA4-FEED883A6C35}" dt="2026-02-24T11:08:04.065" v="28512" actId="1076"/>
          <ac:spMkLst>
            <pc:docMk/>
            <pc:sldMk cId="839796139" sldId="257"/>
            <ac:spMk id="4" creationId="{76ACD0A3-3414-4995-93BD-1FFA59F921A8}"/>
          </ac:spMkLst>
        </pc:spChg>
      </pc:sldChg>
      <pc:sldChg chg="addSp delSp modSp mod">
        <pc:chgData name="R Lewis (Clase Primary School)" userId="83e01da7-8584-4b26-9d20-a4b03bdcd0f1" providerId="ADAL" clId="{EE99CB8C-54DB-4B2E-AEA4-FEED883A6C35}" dt="2026-02-24T11:17:53.212" v="28576" actId="20577"/>
        <pc:sldMkLst>
          <pc:docMk/>
          <pc:sldMk cId="3710513335" sldId="258"/>
        </pc:sldMkLst>
        <pc:spChg chg="mod">
          <ac:chgData name="R Lewis (Clase Primary School)" userId="83e01da7-8584-4b26-9d20-a4b03bdcd0f1" providerId="ADAL" clId="{EE99CB8C-54DB-4B2E-AEA4-FEED883A6C35}" dt="2026-02-24T10:36:32.682" v="28109" actId="1076"/>
          <ac:spMkLst>
            <pc:docMk/>
            <pc:sldMk cId="3710513335" sldId="258"/>
            <ac:spMk id="2" creationId="{157DA193-9251-493D-8172-DA9D300FB42A}"/>
          </ac:spMkLst>
        </pc:spChg>
        <pc:spChg chg="add mod">
          <ac:chgData name="R Lewis (Clase Primary School)" userId="83e01da7-8584-4b26-9d20-a4b03bdcd0f1" providerId="ADAL" clId="{EE99CB8C-54DB-4B2E-AEA4-FEED883A6C35}" dt="2026-02-17T16:37:39.688" v="3875" actId="207"/>
          <ac:spMkLst>
            <pc:docMk/>
            <pc:sldMk cId="3710513335" sldId="258"/>
            <ac:spMk id="6" creationId="{9CA3749A-13EB-4738-9F79-2D057BDF8591}"/>
          </ac:spMkLst>
        </pc:spChg>
        <pc:spChg chg="add mod">
          <ac:chgData name="R Lewis (Clase Primary School)" userId="83e01da7-8584-4b26-9d20-a4b03bdcd0f1" providerId="ADAL" clId="{EE99CB8C-54DB-4B2E-AEA4-FEED883A6C35}" dt="2026-02-17T16:37:47.433" v="3877" actId="207"/>
          <ac:spMkLst>
            <pc:docMk/>
            <pc:sldMk cId="3710513335" sldId="258"/>
            <ac:spMk id="8" creationId="{B80135EF-356C-46B8-B986-8974D3C78F14}"/>
          </ac:spMkLst>
        </pc:spChg>
        <pc:spChg chg="add mod">
          <ac:chgData name="R Lewis (Clase Primary School)" userId="83e01da7-8584-4b26-9d20-a4b03bdcd0f1" providerId="ADAL" clId="{EE99CB8C-54DB-4B2E-AEA4-FEED883A6C35}" dt="2026-02-17T16:40:01.476" v="3905" actId="1076"/>
          <ac:spMkLst>
            <pc:docMk/>
            <pc:sldMk cId="3710513335" sldId="258"/>
            <ac:spMk id="10" creationId="{6B96AB8A-EB8F-46E3-B40D-F56C904BF616}"/>
          </ac:spMkLst>
        </pc:spChg>
        <pc:spChg chg="add mod">
          <ac:chgData name="R Lewis (Clase Primary School)" userId="83e01da7-8584-4b26-9d20-a4b03bdcd0f1" providerId="ADAL" clId="{EE99CB8C-54DB-4B2E-AEA4-FEED883A6C35}" dt="2026-02-17T16:37:44.888" v="3876" actId="207"/>
          <ac:spMkLst>
            <pc:docMk/>
            <pc:sldMk cId="3710513335" sldId="258"/>
            <ac:spMk id="12" creationId="{7CF29606-475D-45B9-966B-872DA3DE6D99}"/>
          </ac:spMkLst>
        </pc:spChg>
        <pc:spChg chg="add mod">
          <ac:chgData name="R Lewis (Clase Primary School)" userId="83e01da7-8584-4b26-9d20-a4b03bdcd0f1" providerId="ADAL" clId="{EE99CB8C-54DB-4B2E-AEA4-FEED883A6C35}" dt="2026-02-17T16:37:50.013" v="3878" actId="207"/>
          <ac:spMkLst>
            <pc:docMk/>
            <pc:sldMk cId="3710513335" sldId="258"/>
            <ac:spMk id="14" creationId="{D399C809-DB26-4329-8452-375F957531F2}"/>
          </ac:spMkLst>
        </pc:spChg>
        <pc:spChg chg="add mod">
          <ac:chgData name="R Lewis (Clase Primary School)" userId="83e01da7-8584-4b26-9d20-a4b03bdcd0f1" providerId="ADAL" clId="{EE99CB8C-54DB-4B2E-AEA4-FEED883A6C35}" dt="2026-02-17T16:40:11.685" v="3906" actId="1076"/>
          <ac:spMkLst>
            <pc:docMk/>
            <pc:sldMk cId="3710513335" sldId="258"/>
            <ac:spMk id="18" creationId="{B8E50382-828E-4E91-BCC6-1B6662DD647E}"/>
          </ac:spMkLst>
        </pc:spChg>
        <pc:graphicFrameChg chg="add mod modGraphic">
          <ac:chgData name="R Lewis (Clase Primary School)" userId="83e01da7-8584-4b26-9d20-a4b03bdcd0f1" providerId="ADAL" clId="{EE99CB8C-54DB-4B2E-AEA4-FEED883A6C35}" dt="2026-02-24T11:17:53.212" v="28576" actId="20577"/>
          <ac:graphicFrameMkLst>
            <pc:docMk/>
            <pc:sldMk cId="3710513335" sldId="258"/>
            <ac:graphicFrameMk id="19" creationId="{5385AAAA-CA46-48A7-9A72-925F96C3177F}"/>
          </ac:graphicFrameMkLst>
        </pc:graphicFrameChg>
        <pc:picChg chg="add mod">
          <ac:chgData name="R Lewis (Clase Primary School)" userId="83e01da7-8584-4b26-9d20-a4b03bdcd0f1" providerId="ADAL" clId="{EE99CB8C-54DB-4B2E-AEA4-FEED883A6C35}" dt="2026-02-17T16:40:11.685" v="3906" actId="1076"/>
          <ac:picMkLst>
            <pc:docMk/>
            <pc:sldMk cId="3710513335" sldId="258"/>
            <ac:picMk id="2050" creationId="{A8D5AD69-A33A-4967-918A-DB5E51C38F5F}"/>
          </ac:picMkLst>
        </pc:picChg>
        <pc:picChg chg="add mod">
          <ac:chgData name="R Lewis (Clase Primary School)" userId="83e01da7-8584-4b26-9d20-a4b03bdcd0f1" providerId="ADAL" clId="{EE99CB8C-54DB-4B2E-AEA4-FEED883A6C35}" dt="2026-02-17T16:33:26.793" v="3849" actId="1076"/>
          <ac:picMkLst>
            <pc:docMk/>
            <pc:sldMk cId="3710513335" sldId="258"/>
            <ac:picMk id="2056" creationId="{DB3771B4-8A93-40D5-9504-20705F24D987}"/>
          </ac:picMkLst>
        </pc:picChg>
        <pc:picChg chg="add mod">
          <ac:chgData name="R Lewis (Clase Primary School)" userId="83e01da7-8584-4b26-9d20-a4b03bdcd0f1" providerId="ADAL" clId="{EE99CB8C-54DB-4B2E-AEA4-FEED883A6C35}" dt="2026-02-17T16:34:17.776" v="3852" actId="1076"/>
          <ac:picMkLst>
            <pc:docMk/>
            <pc:sldMk cId="3710513335" sldId="258"/>
            <ac:picMk id="2058" creationId="{96718876-5F7A-461E-995A-6FB9A688A1D4}"/>
          </ac:picMkLst>
        </pc:picChg>
        <pc:picChg chg="add mod">
          <ac:chgData name="R Lewis (Clase Primary School)" userId="83e01da7-8584-4b26-9d20-a4b03bdcd0f1" providerId="ADAL" clId="{EE99CB8C-54DB-4B2E-AEA4-FEED883A6C35}" dt="2026-02-17T16:35:10.127" v="3860" actId="1076"/>
          <ac:picMkLst>
            <pc:docMk/>
            <pc:sldMk cId="3710513335" sldId="258"/>
            <ac:picMk id="2060" creationId="{2C5A06DA-F3CB-4D1B-836B-8DBAD96DA1CC}"/>
          </ac:picMkLst>
        </pc:picChg>
        <pc:picChg chg="add mod">
          <ac:chgData name="R Lewis (Clase Primary School)" userId="83e01da7-8584-4b26-9d20-a4b03bdcd0f1" providerId="ADAL" clId="{EE99CB8C-54DB-4B2E-AEA4-FEED883A6C35}" dt="2026-02-17T16:36:05.932" v="3866" actId="1076"/>
          <ac:picMkLst>
            <pc:docMk/>
            <pc:sldMk cId="3710513335" sldId="258"/>
            <ac:picMk id="2062" creationId="{1C970A08-BB44-4AF3-BD9E-8F50B93954EF}"/>
          </ac:picMkLst>
        </pc:picChg>
        <pc:picChg chg="add mod">
          <ac:chgData name="R Lewis (Clase Primary School)" userId="83e01da7-8584-4b26-9d20-a4b03bdcd0f1" providerId="ADAL" clId="{EE99CB8C-54DB-4B2E-AEA4-FEED883A6C35}" dt="2026-02-17T16:40:01.476" v="3905" actId="1076"/>
          <ac:picMkLst>
            <pc:docMk/>
            <pc:sldMk cId="3710513335" sldId="258"/>
            <ac:picMk id="2064" creationId="{CEC26E0C-6DAC-47DD-B579-17D387286F63}"/>
          </ac:picMkLst>
        </pc:picChg>
        <pc:picChg chg="add mod">
          <ac:chgData name="R Lewis (Clase Primary School)" userId="83e01da7-8584-4b26-9d20-a4b03bdcd0f1" providerId="ADAL" clId="{EE99CB8C-54DB-4B2E-AEA4-FEED883A6C35}" dt="2026-02-24T09:52:28.745" v="27979" actId="1076"/>
          <ac:picMkLst>
            <pc:docMk/>
            <pc:sldMk cId="3710513335" sldId="258"/>
            <ac:picMk id="2066" creationId="{F77CBDD2-147B-4258-BAE7-445D7520C983}"/>
          </ac:picMkLst>
        </pc:picChg>
      </pc:sldChg>
      <pc:sldChg chg="addSp delSp modSp mod">
        <pc:chgData name="R Lewis (Clase Primary School)" userId="83e01da7-8584-4b26-9d20-a4b03bdcd0f1" providerId="ADAL" clId="{EE99CB8C-54DB-4B2E-AEA4-FEED883A6C35}" dt="2026-02-24T11:15:51.295" v="28567" actId="14100"/>
        <pc:sldMkLst>
          <pc:docMk/>
          <pc:sldMk cId="2226208504" sldId="259"/>
        </pc:sldMkLst>
        <pc:spChg chg="mod">
          <ac:chgData name="R Lewis (Clase Primary School)" userId="83e01da7-8584-4b26-9d20-a4b03bdcd0f1" providerId="ADAL" clId="{EE99CB8C-54DB-4B2E-AEA4-FEED883A6C35}" dt="2026-02-24T10:36:53.542" v="28113" actId="1076"/>
          <ac:spMkLst>
            <pc:docMk/>
            <pc:sldMk cId="2226208504" sldId="259"/>
            <ac:spMk id="2" creationId="{C49C2D34-FC28-4566-8212-C03FC1FEB80F}"/>
          </ac:spMkLst>
        </pc:spChg>
        <pc:spChg chg="mod">
          <ac:chgData name="R Lewis (Clase Primary School)" userId="83e01da7-8584-4b26-9d20-a4b03bdcd0f1" providerId="ADAL" clId="{EE99CB8C-54DB-4B2E-AEA4-FEED883A6C35}" dt="2026-02-24T11:10:50.987" v="28522" actId="1076"/>
          <ac:spMkLst>
            <pc:docMk/>
            <pc:sldMk cId="2226208504" sldId="259"/>
            <ac:spMk id="3" creationId="{D3CAF376-7924-4E82-8436-822B488DE6CA}"/>
          </ac:spMkLst>
        </pc:spChg>
        <pc:spChg chg="add mod">
          <ac:chgData name="R Lewis (Clase Primary School)" userId="83e01da7-8584-4b26-9d20-a4b03bdcd0f1" providerId="ADAL" clId="{EE99CB8C-54DB-4B2E-AEA4-FEED883A6C35}" dt="2026-02-24T10:37:07.844" v="28118" actId="1076"/>
          <ac:spMkLst>
            <pc:docMk/>
            <pc:sldMk cId="2226208504" sldId="259"/>
            <ac:spMk id="5" creationId="{A4419629-5BC6-4E6E-851F-C98D96E93A20}"/>
          </ac:spMkLst>
        </pc:spChg>
        <pc:spChg chg="add del">
          <ac:chgData name="R Lewis (Clase Primary School)" userId="83e01da7-8584-4b26-9d20-a4b03bdcd0f1" providerId="ADAL" clId="{EE99CB8C-54DB-4B2E-AEA4-FEED883A6C35}" dt="2026-02-24T11:12:37.442" v="28536" actId="478"/>
          <ac:spMkLst>
            <pc:docMk/>
            <pc:sldMk cId="2226208504" sldId="259"/>
            <ac:spMk id="6" creationId="{72B0E2B5-D878-462E-8E3D-E60714F61D28}"/>
          </ac:spMkLst>
        </pc:spChg>
        <pc:spChg chg="add del">
          <ac:chgData name="R Lewis (Clase Primary School)" userId="83e01da7-8584-4b26-9d20-a4b03bdcd0f1" providerId="ADAL" clId="{EE99CB8C-54DB-4B2E-AEA4-FEED883A6C35}" dt="2026-02-24T11:14:34.116" v="28550" actId="478"/>
          <ac:spMkLst>
            <pc:docMk/>
            <pc:sldMk cId="2226208504" sldId="259"/>
            <ac:spMk id="8" creationId="{CC893523-49ED-4ABF-911C-08F84CD84EDE}"/>
          </ac:spMkLst>
        </pc:spChg>
        <pc:picChg chg="add mod">
          <ac:chgData name="R Lewis (Clase Primary School)" userId="83e01da7-8584-4b26-9d20-a4b03bdcd0f1" providerId="ADAL" clId="{EE99CB8C-54DB-4B2E-AEA4-FEED883A6C35}" dt="2026-02-24T11:15:24.167" v="28562" actId="1076"/>
          <ac:picMkLst>
            <pc:docMk/>
            <pc:sldMk cId="2226208504" sldId="259"/>
            <ac:picMk id="7" creationId="{3E8CD8C0-8EAF-4048-8F8F-576911488180}"/>
          </ac:picMkLst>
        </pc:picChg>
        <pc:picChg chg="add mod">
          <ac:chgData name="R Lewis (Clase Primary School)" userId="83e01da7-8584-4b26-9d20-a4b03bdcd0f1" providerId="ADAL" clId="{EE99CB8C-54DB-4B2E-AEA4-FEED883A6C35}" dt="2026-02-24T11:15:27.608" v="28563" actId="1076"/>
          <ac:picMkLst>
            <pc:docMk/>
            <pc:sldMk cId="2226208504" sldId="259"/>
            <ac:picMk id="17" creationId="{2C3C61E2-C524-4DA6-A61B-10FD8BFDBA05}"/>
          </ac:picMkLst>
        </pc:picChg>
        <pc:picChg chg="add mod">
          <ac:chgData name="R Lewis (Clase Primary School)" userId="83e01da7-8584-4b26-9d20-a4b03bdcd0f1" providerId="ADAL" clId="{EE99CB8C-54DB-4B2E-AEA4-FEED883A6C35}" dt="2026-02-24T11:15:51.295" v="28567" actId="14100"/>
          <ac:picMkLst>
            <pc:docMk/>
            <pc:sldMk cId="2226208504" sldId="259"/>
            <ac:picMk id="18" creationId="{AFE74468-6C5A-4065-B6D7-7387035BCF3E}"/>
          </ac:picMkLst>
        </pc:picChg>
        <pc:picChg chg="add mod">
          <ac:chgData name="R Lewis (Clase Primary School)" userId="83e01da7-8584-4b26-9d20-a4b03bdcd0f1" providerId="ADAL" clId="{EE99CB8C-54DB-4B2E-AEA4-FEED883A6C35}" dt="2026-02-24T11:08:14.999" v="28515" actId="1076"/>
          <ac:picMkLst>
            <pc:docMk/>
            <pc:sldMk cId="2226208504" sldId="259"/>
            <ac:picMk id="32770" creationId="{930066EC-7A71-4F81-A3BB-EDA3E77ACA7F}"/>
          </ac:picMkLst>
        </pc:picChg>
        <pc:picChg chg="add del">
          <ac:chgData name="R Lewis (Clase Primary School)" userId="83e01da7-8584-4b26-9d20-a4b03bdcd0f1" providerId="ADAL" clId="{EE99CB8C-54DB-4B2E-AEA4-FEED883A6C35}" dt="2026-02-24T11:11:34.175" v="28526" actId="478"/>
          <ac:picMkLst>
            <pc:docMk/>
            <pc:sldMk cId="2226208504" sldId="259"/>
            <ac:picMk id="32772" creationId="{6B78339A-7325-45B2-8B3F-F0E935460646}"/>
          </ac:picMkLst>
        </pc:picChg>
        <pc:picChg chg="add mod">
          <ac:chgData name="R Lewis (Clase Primary School)" userId="83e01da7-8584-4b26-9d20-a4b03bdcd0f1" providerId="ADAL" clId="{EE99CB8C-54DB-4B2E-AEA4-FEED883A6C35}" dt="2026-02-24T11:15:24.167" v="28562" actId="1076"/>
          <ac:picMkLst>
            <pc:docMk/>
            <pc:sldMk cId="2226208504" sldId="259"/>
            <ac:picMk id="32774" creationId="{A9FC4922-CDEF-491D-AFF7-59476DE74F32}"/>
          </ac:picMkLst>
        </pc:picChg>
        <pc:picChg chg="add mod">
          <ac:chgData name="R Lewis (Clase Primary School)" userId="83e01da7-8584-4b26-9d20-a4b03bdcd0f1" providerId="ADAL" clId="{EE99CB8C-54DB-4B2E-AEA4-FEED883A6C35}" dt="2026-02-24T11:15:24.167" v="28562" actId="1076"/>
          <ac:picMkLst>
            <pc:docMk/>
            <pc:sldMk cId="2226208504" sldId="259"/>
            <ac:picMk id="32778" creationId="{7751901D-1DBA-4C05-9814-D91DF557C3FB}"/>
          </ac:picMkLst>
        </pc:picChg>
        <pc:picChg chg="add del">
          <ac:chgData name="R Lewis (Clase Primary School)" userId="83e01da7-8584-4b26-9d20-a4b03bdcd0f1" providerId="ADAL" clId="{EE99CB8C-54DB-4B2E-AEA4-FEED883A6C35}" dt="2026-02-24T11:13:47.240" v="28544" actId="478"/>
          <ac:picMkLst>
            <pc:docMk/>
            <pc:sldMk cId="2226208504" sldId="259"/>
            <ac:picMk id="32780" creationId="{D9ECE4E0-5FE7-4953-84A0-D3B9B1E58C54}"/>
          </ac:picMkLst>
        </pc:picChg>
        <pc:picChg chg="add del">
          <ac:chgData name="R Lewis (Clase Primary School)" userId="83e01da7-8584-4b26-9d20-a4b03bdcd0f1" providerId="ADAL" clId="{EE99CB8C-54DB-4B2E-AEA4-FEED883A6C35}" dt="2026-02-24T11:14:04.077" v="28546" actId="478"/>
          <ac:picMkLst>
            <pc:docMk/>
            <pc:sldMk cId="2226208504" sldId="259"/>
            <ac:picMk id="32782" creationId="{B9D7DA70-0489-4F01-985A-82F61E8413CE}"/>
          </ac:picMkLst>
        </pc:picChg>
        <pc:picChg chg="add del">
          <ac:chgData name="R Lewis (Clase Primary School)" userId="83e01da7-8584-4b26-9d20-a4b03bdcd0f1" providerId="ADAL" clId="{EE99CB8C-54DB-4B2E-AEA4-FEED883A6C35}" dt="2026-02-24T11:14:19.276" v="28548" actId="478"/>
          <ac:picMkLst>
            <pc:docMk/>
            <pc:sldMk cId="2226208504" sldId="259"/>
            <ac:picMk id="32784" creationId="{1F879937-5D03-48D7-9006-AC2A86681E0A}"/>
          </ac:picMkLst>
        </pc:picChg>
        <pc:picChg chg="add mod">
          <ac:chgData name="R Lewis (Clase Primary School)" userId="83e01da7-8584-4b26-9d20-a4b03bdcd0f1" providerId="ADAL" clId="{EE99CB8C-54DB-4B2E-AEA4-FEED883A6C35}" dt="2026-02-24T11:15:24.167" v="28562" actId="1076"/>
          <ac:picMkLst>
            <pc:docMk/>
            <pc:sldMk cId="2226208504" sldId="259"/>
            <ac:picMk id="32788" creationId="{B9A5FB7A-C63F-4093-B863-229CC7603C4D}"/>
          </ac:picMkLst>
        </pc:picChg>
      </pc:sldChg>
      <pc:sldChg chg="addSp delSp modSp mod ord">
        <pc:chgData name="R Lewis (Clase Primary School)" userId="83e01da7-8584-4b26-9d20-a4b03bdcd0f1" providerId="ADAL" clId="{EE99CB8C-54DB-4B2E-AEA4-FEED883A6C35}" dt="2026-02-24T10:39:07.670" v="28142" actId="1076"/>
        <pc:sldMkLst>
          <pc:docMk/>
          <pc:sldMk cId="2744509033" sldId="261"/>
        </pc:sldMkLst>
        <pc:spChg chg="mod">
          <ac:chgData name="R Lewis (Clase Primary School)" userId="83e01da7-8584-4b26-9d20-a4b03bdcd0f1" providerId="ADAL" clId="{EE99CB8C-54DB-4B2E-AEA4-FEED883A6C35}" dt="2026-02-24T10:39:07.670" v="28142" actId="1076"/>
          <ac:spMkLst>
            <pc:docMk/>
            <pc:sldMk cId="2744509033" sldId="261"/>
            <ac:spMk id="2" creationId="{455E5072-C546-43B4-B554-8D9637EB6408}"/>
          </ac:spMkLst>
        </pc:spChg>
        <pc:spChg chg="add mod">
          <ac:chgData name="R Lewis (Clase Primary School)" userId="83e01da7-8584-4b26-9d20-a4b03bdcd0f1" providerId="ADAL" clId="{EE99CB8C-54DB-4B2E-AEA4-FEED883A6C35}" dt="2026-02-20T16:19:01.436" v="15383" actId="207"/>
          <ac:spMkLst>
            <pc:docMk/>
            <pc:sldMk cId="2744509033" sldId="261"/>
            <ac:spMk id="6" creationId="{A181CBE4-9C40-4727-840F-0873781E4D90}"/>
          </ac:spMkLst>
        </pc:spChg>
        <pc:graphicFrameChg chg="add mod modGraphic">
          <ac:chgData name="R Lewis (Clase Primary School)" userId="83e01da7-8584-4b26-9d20-a4b03bdcd0f1" providerId="ADAL" clId="{EE99CB8C-54DB-4B2E-AEA4-FEED883A6C35}" dt="2026-02-22T12:21:58.120" v="22994"/>
          <ac:graphicFrameMkLst>
            <pc:docMk/>
            <pc:sldMk cId="2744509033" sldId="261"/>
            <ac:graphicFrameMk id="4" creationId="{2D15E1A6-78EA-4E05-A153-14EE42B3879B}"/>
          </ac:graphicFrameMkLst>
        </pc:graphicFrameChg>
      </pc:sldChg>
      <pc:sldChg chg="addSp delSp modSp mod">
        <pc:chgData name="R Lewis (Clase Primary School)" userId="83e01da7-8584-4b26-9d20-a4b03bdcd0f1" providerId="ADAL" clId="{EE99CB8C-54DB-4B2E-AEA4-FEED883A6C35}" dt="2026-02-24T11:16:10.406" v="28568" actId="20577"/>
        <pc:sldMkLst>
          <pc:docMk/>
          <pc:sldMk cId="776365231" sldId="262"/>
        </pc:sldMkLst>
        <pc:spChg chg="mod">
          <ac:chgData name="R Lewis (Clase Primary School)" userId="83e01da7-8584-4b26-9d20-a4b03bdcd0f1" providerId="ADAL" clId="{EE99CB8C-54DB-4B2E-AEA4-FEED883A6C35}" dt="2026-02-24T11:16:10.406" v="28568" actId="20577"/>
          <ac:spMkLst>
            <pc:docMk/>
            <pc:sldMk cId="776365231" sldId="262"/>
            <ac:spMk id="2" creationId="{918E478F-A94F-409A-9F2D-B0093B8BB13C}"/>
          </ac:spMkLst>
        </pc:spChg>
        <pc:graphicFrameChg chg="add mod modGraphic">
          <ac:chgData name="R Lewis (Clase Primary School)" userId="83e01da7-8584-4b26-9d20-a4b03bdcd0f1" providerId="ADAL" clId="{EE99CB8C-54DB-4B2E-AEA4-FEED883A6C35}" dt="2026-02-24T10:38:51.059" v="28138" actId="1076"/>
          <ac:graphicFrameMkLst>
            <pc:docMk/>
            <pc:sldMk cId="776365231" sldId="262"/>
            <ac:graphicFrameMk id="4" creationId="{2FB0AC3B-DB50-4939-BF72-2544DBC6FF88}"/>
          </ac:graphicFrameMkLst>
        </pc:graphicFrameChg>
        <pc:graphicFrameChg chg="add mod modGraphic">
          <ac:chgData name="R Lewis (Clase Primary School)" userId="83e01da7-8584-4b26-9d20-a4b03bdcd0f1" providerId="ADAL" clId="{EE99CB8C-54DB-4B2E-AEA4-FEED883A6C35}" dt="2026-02-22T12:20:01.601" v="22982" actId="20577"/>
          <ac:graphicFrameMkLst>
            <pc:docMk/>
            <pc:sldMk cId="776365231" sldId="262"/>
            <ac:graphicFrameMk id="5" creationId="{BAF45513-81C6-4D85-83EA-1143104CDB02}"/>
          </ac:graphicFrameMkLst>
        </pc:graphicFrameChg>
      </pc:sldChg>
      <pc:sldChg chg="addSp delSp modSp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1201872532" sldId="263"/>
        </pc:sldMkLst>
        <pc:spChg chg="mod">
          <ac:chgData name="R Lewis (Clase Primary School)" userId="83e01da7-8584-4b26-9d20-a4b03bdcd0f1" providerId="ADAL" clId="{EE99CB8C-54DB-4B2E-AEA4-FEED883A6C35}" dt="2026-02-24T10:40:14.193" v="28153" actId="1076"/>
          <ac:spMkLst>
            <pc:docMk/>
            <pc:sldMk cId="1201872532" sldId="263"/>
            <ac:spMk id="2" creationId="{9D1A9106-2FB7-4589-95C6-B77BD355EBA9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1201872532" sldId="263"/>
            <ac:spMk id="3" creationId="{7FF889E1-7A56-4956-9A90-30DD009762A6}"/>
          </ac:spMkLst>
        </pc:spChg>
        <pc:spChg chg="add mod">
          <ac:chgData name="R Lewis (Clase Primary School)" userId="83e01da7-8584-4b26-9d20-a4b03bdcd0f1" providerId="ADAL" clId="{EE99CB8C-54DB-4B2E-AEA4-FEED883A6C35}" dt="2026-02-22T12:28:15.337" v="23045" actId="1076"/>
          <ac:spMkLst>
            <pc:docMk/>
            <pc:sldMk cId="1201872532" sldId="263"/>
            <ac:spMk id="7" creationId="{59666F47-100E-4E70-B5DF-F6F71A2481B7}"/>
          </ac:spMkLst>
        </pc:spChg>
      </pc:sldChg>
      <pc:sldChg chg="addSp delSp modSp mod">
        <pc:chgData name="R Lewis (Clase Primary School)" userId="83e01da7-8584-4b26-9d20-a4b03bdcd0f1" providerId="ADAL" clId="{EE99CB8C-54DB-4B2E-AEA4-FEED883A6C35}" dt="2026-02-24T11:18:05.880" v="28580" actId="20577"/>
        <pc:sldMkLst>
          <pc:docMk/>
          <pc:sldMk cId="2868137811" sldId="264"/>
        </pc:sldMkLst>
        <pc:spChg chg="mod">
          <ac:chgData name="R Lewis (Clase Primary School)" userId="83e01da7-8584-4b26-9d20-a4b03bdcd0f1" providerId="ADAL" clId="{EE99CB8C-54DB-4B2E-AEA4-FEED883A6C35}" dt="2026-02-24T10:40:30.221" v="28157" actId="1076"/>
          <ac:spMkLst>
            <pc:docMk/>
            <pc:sldMk cId="2868137811" sldId="264"/>
            <ac:spMk id="2" creationId="{55583154-7153-47AA-8C1F-9C76D2AB744E}"/>
          </ac:spMkLst>
        </pc:spChg>
        <pc:spChg chg="add mod">
          <ac:chgData name="R Lewis (Clase Primary School)" userId="83e01da7-8584-4b26-9d20-a4b03bdcd0f1" providerId="ADAL" clId="{EE99CB8C-54DB-4B2E-AEA4-FEED883A6C35}" dt="2026-02-22T12:30:04.502" v="23060" actId="790"/>
          <ac:spMkLst>
            <pc:docMk/>
            <pc:sldMk cId="2868137811" sldId="264"/>
            <ac:spMk id="5" creationId="{4C6FFA8B-7D5B-45B1-BE07-DFD374F0F7A6}"/>
          </ac:spMkLst>
        </pc:spChg>
        <pc:spChg chg="add mod">
          <ac:chgData name="R Lewis (Clase Primary School)" userId="83e01da7-8584-4b26-9d20-a4b03bdcd0f1" providerId="ADAL" clId="{EE99CB8C-54DB-4B2E-AEA4-FEED883A6C35}" dt="2026-02-22T12:30:17.743" v="23062" actId="790"/>
          <ac:spMkLst>
            <pc:docMk/>
            <pc:sldMk cId="2868137811" sldId="264"/>
            <ac:spMk id="6" creationId="{02768901-ECDB-4ACD-984D-AD77DAE2105A}"/>
          </ac:spMkLst>
        </pc:spChg>
        <pc:spChg chg="add mod">
          <ac:chgData name="R Lewis (Clase Primary School)" userId="83e01da7-8584-4b26-9d20-a4b03bdcd0f1" providerId="ADAL" clId="{EE99CB8C-54DB-4B2E-AEA4-FEED883A6C35}" dt="2026-02-24T11:18:05.880" v="28580" actId="20577"/>
          <ac:spMkLst>
            <pc:docMk/>
            <pc:sldMk cId="2868137811" sldId="264"/>
            <ac:spMk id="8" creationId="{9E8EA820-C631-49F3-A13C-B23FB2D8621D}"/>
          </ac:spMkLst>
        </pc:spChg>
        <pc:graphicFrameChg chg="add mod modGraphic">
          <ac:chgData name="R Lewis (Clase Primary School)" userId="83e01da7-8584-4b26-9d20-a4b03bdcd0f1" providerId="ADAL" clId="{EE99CB8C-54DB-4B2E-AEA4-FEED883A6C35}" dt="2026-02-22T12:30:34.640" v="23063" actId="790"/>
          <ac:graphicFrameMkLst>
            <pc:docMk/>
            <pc:sldMk cId="2868137811" sldId="264"/>
            <ac:graphicFrameMk id="4" creationId="{2F6BEF5F-723A-482D-8761-507958049EC5}"/>
          </ac:graphicFrameMkLst>
        </pc:graphicFrameChg>
        <pc:picChg chg="add mod">
          <ac:chgData name="R Lewis (Clase Primary School)" userId="83e01da7-8584-4b26-9d20-a4b03bdcd0f1" providerId="ADAL" clId="{EE99CB8C-54DB-4B2E-AEA4-FEED883A6C35}" dt="2026-02-20T17:01:54.172" v="15757" actId="1076"/>
          <ac:picMkLst>
            <pc:docMk/>
            <pc:sldMk cId="2868137811" sldId="264"/>
            <ac:picMk id="10" creationId="{669154B7-CFF9-458F-B0EF-0032267301AC}"/>
          </ac:picMkLst>
        </pc:picChg>
        <pc:picChg chg="add mod">
          <ac:chgData name="R Lewis (Clase Primary School)" userId="83e01da7-8584-4b26-9d20-a4b03bdcd0f1" providerId="ADAL" clId="{EE99CB8C-54DB-4B2E-AEA4-FEED883A6C35}" dt="2026-02-20T17:02:03.093" v="15759" actId="1076"/>
          <ac:picMkLst>
            <pc:docMk/>
            <pc:sldMk cId="2868137811" sldId="264"/>
            <ac:picMk id="11" creationId="{8CC46EE5-7B1F-4710-86A3-BA5B1AB3DBD1}"/>
          </ac:picMkLst>
        </pc:picChg>
        <pc:picChg chg="add mod">
          <ac:chgData name="R Lewis (Clase Primary School)" userId="83e01da7-8584-4b26-9d20-a4b03bdcd0f1" providerId="ADAL" clId="{EE99CB8C-54DB-4B2E-AEA4-FEED883A6C35}" dt="2026-02-20T17:04:05.619" v="15779" actId="14100"/>
          <ac:picMkLst>
            <pc:docMk/>
            <pc:sldMk cId="2868137811" sldId="264"/>
            <ac:picMk id="13" creationId="{195499AA-37E0-439A-91EB-13EF2F1DEEF3}"/>
          </ac:picMkLst>
        </pc:picChg>
        <pc:picChg chg="add mod">
          <ac:chgData name="R Lewis (Clase Primary School)" userId="83e01da7-8584-4b26-9d20-a4b03bdcd0f1" providerId="ADAL" clId="{EE99CB8C-54DB-4B2E-AEA4-FEED883A6C35}" dt="2026-02-20T17:03:49.412" v="15777" actId="1076"/>
          <ac:picMkLst>
            <pc:docMk/>
            <pc:sldMk cId="2868137811" sldId="264"/>
            <ac:picMk id="14" creationId="{B2B05F72-7C9E-49FB-8EAA-1E5D08D90EC3}"/>
          </ac:picMkLst>
        </pc:picChg>
        <pc:picChg chg="add mod">
          <ac:chgData name="R Lewis (Clase Primary School)" userId="83e01da7-8584-4b26-9d20-a4b03bdcd0f1" providerId="ADAL" clId="{EE99CB8C-54DB-4B2E-AEA4-FEED883A6C35}" dt="2026-02-20T17:01:52.502" v="15756" actId="1076"/>
          <ac:picMkLst>
            <pc:docMk/>
            <pc:sldMk cId="2868137811" sldId="264"/>
            <ac:picMk id="6146" creationId="{A4098AAD-F230-4CF6-A576-B27FC4C175EA}"/>
          </ac:picMkLst>
        </pc:picChg>
        <pc:picChg chg="add mod">
          <ac:chgData name="R Lewis (Clase Primary School)" userId="83e01da7-8584-4b26-9d20-a4b03bdcd0f1" providerId="ADAL" clId="{EE99CB8C-54DB-4B2E-AEA4-FEED883A6C35}" dt="2026-02-20T17:04:03.072" v="15778" actId="14100"/>
          <ac:picMkLst>
            <pc:docMk/>
            <pc:sldMk cId="2868137811" sldId="264"/>
            <ac:picMk id="6148" creationId="{148913B1-C731-48E0-9F5A-1819259DCD3C}"/>
          </ac:picMkLst>
        </pc:picChg>
        <pc:picChg chg="add mod">
          <ac:chgData name="R Lewis (Clase Primary School)" userId="83e01da7-8584-4b26-9d20-a4b03bdcd0f1" providerId="ADAL" clId="{EE99CB8C-54DB-4B2E-AEA4-FEED883A6C35}" dt="2026-02-24T11:16:23.201" v="28570" actId="1076"/>
          <ac:picMkLst>
            <pc:docMk/>
            <pc:sldMk cId="2868137811" sldId="264"/>
            <ac:picMk id="6150" creationId="{B790AB59-2E88-44EE-9B1A-CA288FA075BF}"/>
          </ac:picMkLst>
        </pc:picChg>
      </pc:sldChg>
      <pc:sldChg chg="addSp delSp modSp mod or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516220265" sldId="265"/>
        </pc:sldMkLst>
        <pc:spChg chg="mod">
          <ac:chgData name="R Lewis (Clase Primary School)" userId="83e01da7-8584-4b26-9d20-a4b03bdcd0f1" providerId="ADAL" clId="{EE99CB8C-54DB-4B2E-AEA4-FEED883A6C35}" dt="2026-02-24T10:41:27.883" v="28180" actId="1076"/>
          <ac:spMkLst>
            <pc:docMk/>
            <pc:sldMk cId="516220265" sldId="265"/>
            <ac:spMk id="2" creationId="{91C0BEB0-AB0D-427C-BB1F-E5E24A6A7D58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516220265" sldId="265"/>
            <ac:spMk id="3" creationId="{F2B66C1D-373A-455C-9F71-08ACD04A07E6}"/>
          </ac:spMkLst>
        </pc:spChg>
        <pc:spChg chg="add mod">
          <ac:chgData name="R Lewis (Clase Primary School)" userId="83e01da7-8584-4b26-9d20-a4b03bdcd0f1" providerId="ADAL" clId="{EE99CB8C-54DB-4B2E-AEA4-FEED883A6C35}" dt="2026-02-24T10:41:33.652" v="28182" actId="1076"/>
          <ac:spMkLst>
            <pc:docMk/>
            <pc:sldMk cId="516220265" sldId="265"/>
            <ac:spMk id="13" creationId="{841995FA-42F6-4571-BD69-B77945C26C09}"/>
          </ac:spMkLst>
        </pc:spChg>
        <pc:picChg chg="add mod">
          <ac:chgData name="R Lewis (Clase Primary School)" userId="83e01da7-8584-4b26-9d20-a4b03bdcd0f1" providerId="ADAL" clId="{EE99CB8C-54DB-4B2E-AEA4-FEED883A6C35}" dt="2026-02-20T16:42:09.504" v="15621" actId="1076"/>
          <ac:picMkLst>
            <pc:docMk/>
            <pc:sldMk cId="516220265" sldId="265"/>
            <ac:picMk id="10242" creationId="{DC860DE8-F9ED-4DC4-8842-367239313666}"/>
          </ac:picMkLst>
        </pc:picChg>
        <pc:picChg chg="add mod">
          <ac:chgData name="R Lewis (Clase Primary School)" userId="83e01da7-8584-4b26-9d20-a4b03bdcd0f1" providerId="ADAL" clId="{EE99CB8C-54DB-4B2E-AEA4-FEED883A6C35}" dt="2026-02-20T16:42:07.865" v="15620" actId="1076"/>
          <ac:picMkLst>
            <pc:docMk/>
            <pc:sldMk cId="516220265" sldId="265"/>
            <ac:picMk id="10244" creationId="{278F6D0E-7825-46ED-81B7-AF1A0685EA3B}"/>
          </ac:picMkLst>
        </pc:picChg>
        <pc:picChg chg="add mod">
          <ac:chgData name="R Lewis (Clase Primary School)" userId="83e01da7-8584-4b26-9d20-a4b03bdcd0f1" providerId="ADAL" clId="{EE99CB8C-54DB-4B2E-AEA4-FEED883A6C35}" dt="2026-02-20T16:42:06.537" v="15619" actId="1076"/>
          <ac:picMkLst>
            <pc:docMk/>
            <pc:sldMk cId="516220265" sldId="265"/>
            <ac:picMk id="10246" creationId="{046B5CA9-2756-4752-8972-FF98CC97EAC5}"/>
          </ac:picMkLst>
        </pc:picChg>
        <pc:picChg chg="add mod">
          <ac:chgData name="R Lewis (Clase Primary School)" userId="83e01da7-8584-4b26-9d20-a4b03bdcd0f1" providerId="ADAL" clId="{EE99CB8C-54DB-4B2E-AEA4-FEED883A6C35}" dt="2026-02-20T16:43:41.074" v="15644" actId="1076"/>
          <ac:picMkLst>
            <pc:docMk/>
            <pc:sldMk cId="516220265" sldId="265"/>
            <ac:picMk id="10248" creationId="{252AE17C-F882-4717-9280-4ACF1D68E972}"/>
          </ac:picMkLst>
        </pc:picChg>
        <pc:picChg chg="add mod">
          <ac:chgData name="R Lewis (Clase Primary School)" userId="83e01da7-8584-4b26-9d20-a4b03bdcd0f1" providerId="ADAL" clId="{EE99CB8C-54DB-4B2E-AEA4-FEED883A6C35}" dt="2026-02-20T16:43:41.074" v="15644" actId="1076"/>
          <ac:picMkLst>
            <pc:docMk/>
            <pc:sldMk cId="516220265" sldId="265"/>
            <ac:picMk id="10250" creationId="{2A4849E9-4189-4066-AA18-4270C6BE0C9A}"/>
          </ac:picMkLst>
        </pc:picChg>
        <pc:picChg chg="add mod">
          <ac:chgData name="R Lewis (Clase Primary School)" userId="83e01da7-8584-4b26-9d20-a4b03bdcd0f1" providerId="ADAL" clId="{EE99CB8C-54DB-4B2E-AEA4-FEED883A6C35}" dt="2026-02-20T16:43:41.074" v="15644" actId="1076"/>
          <ac:picMkLst>
            <pc:docMk/>
            <pc:sldMk cId="516220265" sldId="265"/>
            <ac:picMk id="10256" creationId="{64C00353-71D3-4F27-AE70-43783932A5E8}"/>
          </ac:picMkLst>
        </pc:picChg>
        <pc:picChg chg="add mod">
          <ac:chgData name="R Lewis (Clase Primary School)" userId="83e01da7-8584-4b26-9d20-a4b03bdcd0f1" providerId="ADAL" clId="{EE99CB8C-54DB-4B2E-AEA4-FEED883A6C35}" dt="2026-02-24T10:41:46.462" v="28183" actId="1076"/>
          <ac:picMkLst>
            <pc:docMk/>
            <pc:sldMk cId="516220265" sldId="265"/>
            <ac:picMk id="10258" creationId="{25A739EB-D52C-48E5-A033-8B0FBC5D2E83}"/>
          </ac:picMkLst>
        </pc:picChg>
        <pc:picChg chg="add mod">
          <ac:chgData name="R Lewis (Clase Primary School)" userId="83e01da7-8584-4b26-9d20-a4b03bdcd0f1" providerId="ADAL" clId="{EE99CB8C-54DB-4B2E-AEA4-FEED883A6C35}" dt="2026-02-24T10:41:56.095" v="28185" actId="1076"/>
          <ac:picMkLst>
            <pc:docMk/>
            <pc:sldMk cId="516220265" sldId="265"/>
            <ac:picMk id="10260" creationId="{19396BB5-004B-455C-B961-C257FF283490}"/>
          </ac:picMkLst>
        </pc:picChg>
      </pc:sldChg>
      <pc:sldChg chg="addSp delSp modSp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2234390843" sldId="267"/>
        </pc:sldMkLst>
        <pc:spChg chg="mod">
          <ac:chgData name="R Lewis (Clase Primary School)" userId="83e01da7-8584-4b26-9d20-a4b03bdcd0f1" providerId="ADAL" clId="{EE99CB8C-54DB-4B2E-AEA4-FEED883A6C35}" dt="2026-02-24T10:42:49.020" v="28196" actId="1076"/>
          <ac:spMkLst>
            <pc:docMk/>
            <pc:sldMk cId="2234390843" sldId="267"/>
            <ac:spMk id="2" creationId="{BD087C33-547B-4799-A945-AE1B10BF3468}"/>
          </ac:spMkLst>
        </pc:spChg>
        <pc:spChg chg="add 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2234390843" sldId="267"/>
            <ac:spMk id="6" creationId="{4A54EDD8-8FAE-4ED8-BF46-9A2F080A7E43}"/>
          </ac:spMkLst>
        </pc:spChg>
        <pc:spChg chg="add mod">
          <ac:chgData name="R Lewis (Clase Primary School)" userId="83e01da7-8584-4b26-9d20-a4b03bdcd0f1" providerId="ADAL" clId="{EE99CB8C-54DB-4B2E-AEA4-FEED883A6C35}" dt="2026-02-22T12:29:48.747" v="23057" actId="207"/>
          <ac:spMkLst>
            <pc:docMk/>
            <pc:sldMk cId="2234390843" sldId="267"/>
            <ac:spMk id="8" creationId="{1BC2ADD4-0E47-4A28-B1CC-E32946FF1868}"/>
          </ac:spMkLst>
        </pc:spChg>
        <pc:spChg chg="add mod">
          <ac:chgData name="R Lewis (Clase Primary School)" userId="83e01da7-8584-4b26-9d20-a4b03bdcd0f1" providerId="ADAL" clId="{EE99CB8C-54DB-4B2E-AEA4-FEED883A6C35}" dt="2026-02-22T12:34:52.808" v="23075" actId="790"/>
          <ac:spMkLst>
            <pc:docMk/>
            <pc:sldMk cId="2234390843" sldId="267"/>
            <ac:spMk id="9" creationId="{FBFEDC89-9E50-4097-805C-F96FEF5BBAA6}"/>
          </ac:spMkLst>
        </pc:spChg>
      </pc:sldChg>
      <pc:sldChg chg="modSp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3036048496" sldId="269"/>
        </pc:sldMkLst>
        <pc:spChg chg="mod">
          <ac:chgData name="R Lewis (Clase Primary School)" userId="83e01da7-8584-4b26-9d20-a4b03bdcd0f1" providerId="ADAL" clId="{EE99CB8C-54DB-4B2E-AEA4-FEED883A6C35}" dt="2026-02-24T10:43:40.723" v="28209" actId="1076"/>
          <ac:spMkLst>
            <pc:docMk/>
            <pc:sldMk cId="3036048496" sldId="269"/>
            <ac:spMk id="2" creationId="{EED911B9-D2DE-40B2-B68B-6DBB485BC575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3036048496" sldId="269"/>
            <ac:spMk id="3" creationId="{CA160D61-4EBE-491D-8019-2D31D1B3576C}"/>
          </ac:spMkLst>
        </pc:spChg>
      </pc:sldChg>
      <pc:sldChg chg="addSp delSp modSp mod">
        <pc:chgData name="R Lewis (Clase Primary School)" userId="83e01da7-8584-4b26-9d20-a4b03bdcd0f1" providerId="ADAL" clId="{EE99CB8C-54DB-4B2E-AEA4-FEED883A6C35}" dt="2026-02-24T10:53:55.725" v="28374" actId="20577"/>
        <pc:sldMkLst>
          <pc:docMk/>
          <pc:sldMk cId="1265636322" sldId="270"/>
        </pc:sldMkLst>
        <pc:spChg chg="mod">
          <ac:chgData name="R Lewis (Clase Primary School)" userId="83e01da7-8584-4b26-9d20-a4b03bdcd0f1" providerId="ADAL" clId="{EE99CB8C-54DB-4B2E-AEA4-FEED883A6C35}" dt="2026-02-24T10:50:13.185" v="28302" actId="1076"/>
          <ac:spMkLst>
            <pc:docMk/>
            <pc:sldMk cId="1265636322" sldId="270"/>
            <ac:spMk id="2" creationId="{33FE7442-3168-432D-AF2B-45ED9C98C394}"/>
          </ac:spMkLst>
        </pc:spChg>
        <pc:spChg chg="add mod">
          <ac:chgData name="R Lewis (Clase Primary School)" userId="83e01da7-8584-4b26-9d20-a4b03bdcd0f1" providerId="ADAL" clId="{EE99CB8C-54DB-4B2E-AEA4-FEED883A6C35}" dt="2026-02-24T10:44:18.864" v="28214" actId="1076"/>
          <ac:spMkLst>
            <pc:docMk/>
            <pc:sldMk cId="1265636322" sldId="270"/>
            <ac:spMk id="6" creationId="{FA126032-2200-46CE-B859-672F920D2F8A}"/>
          </ac:spMkLst>
        </pc:spChg>
        <pc:spChg chg="add mod">
          <ac:chgData name="R Lewis (Clase Primary School)" userId="83e01da7-8584-4b26-9d20-a4b03bdcd0f1" providerId="ADAL" clId="{EE99CB8C-54DB-4B2E-AEA4-FEED883A6C35}" dt="2026-02-24T10:44:18.864" v="28214" actId="1076"/>
          <ac:spMkLst>
            <pc:docMk/>
            <pc:sldMk cId="1265636322" sldId="270"/>
            <ac:spMk id="9" creationId="{453C3DD2-46B4-4684-A9A9-E583A5ADADF3}"/>
          </ac:spMkLst>
        </pc:spChg>
        <pc:spChg chg="add mod">
          <ac:chgData name="R Lewis (Clase Primary School)" userId="83e01da7-8584-4b26-9d20-a4b03bdcd0f1" providerId="ADAL" clId="{EE99CB8C-54DB-4B2E-AEA4-FEED883A6C35}" dt="2026-02-24T10:44:18.864" v="28214" actId="1076"/>
          <ac:spMkLst>
            <pc:docMk/>
            <pc:sldMk cId="1265636322" sldId="270"/>
            <ac:spMk id="11" creationId="{6FEF21D0-60E6-43C5-895C-8000472AC54B}"/>
          </ac:spMkLst>
        </pc:spChg>
        <pc:spChg chg="add mod">
          <ac:chgData name="R Lewis (Clase Primary School)" userId="83e01da7-8584-4b26-9d20-a4b03bdcd0f1" providerId="ADAL" clId="{EE99CB8C-54DB-4B2E-AEA4-FEED883A6C35}" dt="2026-02-24T10:44:18.864" v="28214" actId="1076"/>
          <ac:spMkLst>
            <pc:docMk/>
            <pc:sldMk cId="1265636322" sldId="270"/>
            <ac:spMk id="12" creationId="{A65D2E5D-8258-4806-B19E-4B4FB5036E55}"/>
          </ac:spMkLst>
        </pc:spChg>
        <pc:spChg chg="add mod">
          <ac:chgData name="R Lewis (Clase Primary School)" userId="83e01da7-8584-4b26-9d20-a4b03bdcd0f1" providerId="ADAL" clId="{EE99CB8C-54DB-4B2E-AEA4-FEED883A6C35}" dt="2026-02-24T10:44:18.864" v="28214" actId="1076"/>
          <ac:spMkLst>
            <pc:docMk/>
            <pc:sldMk cId="1265636322" sldId="270"/>
            <ac:spMk id="13" creationId="{EF570EE0-4B3D-4240-B8CA-F275E03A82FC}"/>
          </ac:spMkLst>
        </pc:spChg>
        <pc:spChg chg="add mod">
          <ac:chgData name="R Lewis (Clase Primary School)" userId="83e01da7-8584-4b26-9d20-a4b03bdcd0f1" providerId="ADAL" clId="{EE99CB8C-54DB-4B2E-AEA4-FEED883A6C35}" dt="2026-02-24T10:44:18.864" v="28214" actId="1076"/>
          <ac:spMkLst>
            <pc:docMk/>
            <pc:sldMk cId="1265636322" sldId="270"/>
            <ac:spMk id="15" creationId="{3C6DF8C2-2575-4E06-A065-417F8A9AD377}"/>
          </ac:spMkLst>
        </pc:spChg>
        <pc:spChg chg="add mod">
          <ac:chgData name="R Lewis (Clase Primary School)" userId="83e01da7-8584-4b26-9d20-a4b03bdcd0f1" providerId="ADAL" clId="{EE99CB8C-54DB-4B2E-AEA4-FEED883A6C35}" dt="2026-02-24T10:44:18.864" v="28214" actId="1076"/>
          <ac:spMkLst>
            <pc:docMk/>
            <pc:sldMk cId="1265636322" sldId="270"/>
            <ac:spMk id="16" creationId="{469D6F1C-D1BE-466A-B024-E7461F37D4AC}"/>
          </ac:spMkLst>
        </pc:spChg>
        <pc:spChg chg="add mod">
          <ac:chgData name="R Lewis (Clase Primary School)" userId="83e01da7-8584-4b26-9d20-a4b03bdcd0f1" providerId="ADAL" clId="{EE99CB8C-54DB-4B2E-AEA4-FEED883A6C35}" dt="2026-02-24T10:44:18.864" v="28214" actId="1076"/>
          <ac:spMkLst>
            <pc:docMk/>
            <pc:sldMk cId="1265636322" sldId="270"/>
            <ac:spMk id="17" creationId="{366182A2-1950-4A30-957E-A6ABB47F13B4}"/>
          </ac:spMkLst>
        </pc:spChg>
        <pc:spChg chg="add mod">
          <ac:chgData name="R Lewis (Clase Primary School)" userId="83e01da7-8584-4b26-9d20-a4b03bdcd0f1" providerId="ADAL" clId="{EE99CB8C-54DB-4B2E-AEA4-FEED883A6C35}" dt="2026-02-24T10:44:18.864" v="28214" actId="1076"/>
          <ac:spMkLst>
            <pc:docMk/>
            <pc:sldMk cId="1265636322" sldId="270"/>
            <ac:spMk id="18" creationId="{B95CC528-8017-488F-87C5-1C5E317AEB68}"/>
          </ac:spMkLst>
        </pc:spChg>
        <pc:spChg chg="add mod">
          <ac:chgData name="R Lewis (Clase Primary School)" userId="83e01da7-8584-4b26-9d20-a4b03bdcd0f1" providerId="ADAL" clId="{EE99CB8C-54DB-4B2E-AEA4-FEED883A6C35}" dt="2026-02-24T10:53:55.725" v="28374" actId="20577"/>
          <ac:spMkLst>
            <pc:docMk/>
            <pc:sldMk cId="1265636322" sldId="270"/>
            <ac:spMk id="33" creationId="{DB7D0565-AA2A-4EC5-AFEA-D1625F864C61}"/>
          </ac:spMkLst>
        </pc:spChg>
        <pc:graphicFrameChg chg="add del mod">
          <ac:chgData name="R Lewis (Clase Primary School)" userId="83e01da7-8584-4b26-9d20-a4b03bdcd0f1" providerId="ADAL" clId="{EE99CB8C-54DB-4B2E-AEA4-FEED883A6C35}" dt="2026-02-24T10:49:53.620" v="28296" actId="478"/>
          <ac:graphicFrameMkLst>
            <pc:docMk/>
            <pc:sldMk cId="1265636322" sldId="270"/>
            <ac:graphicFrameMk id="31" creationId="{3A060ECA-3C7F-4C46-B025-1A52EB1F2344}"/>
          </ac:graphicFrameMkLst>
        </pc:graphicFrameChg>
        <pc:picChg chg="add mod">
          <ac:chgData name="R Lewis (Clase Primary School)" userId="83e01da7-8584-4b26-9d20-a4b03bdcd0f1" providerId="ADAL" clId="{EE99CB8C-54DB-4B2E-AEA4-FEED883A6C35}" dt="2026-02-24T10:44:18.864" v="28214" actId="1076"/>
          <ac:picMkLst>
            <pc:docMk/>
            <pc:sldMk cId="1265636322" sldId="270"/>
            <ac:picMk id="16386" creationId="{DE58A221-AD80-4385-A716-2F43DF17A1F0}"/>
          </ac:picMkLst>
        </pc:picChg>
        <pc:picChg chg="add mod">
          <ac:chgData name="R Lewis (Clase Primary School)" userId="83e01da7-8584-4b26-9d20-a4b03bdcd0f1" providerId="ADAL" clId="{EE99CB8C-54DB-4B2E-AEA4-FEED883A6C35}" dt="2026-02-24T10:44:18.864" v="28214" actId="1076"/>
          <ac:picMkLst>
            <pc:docMk/>
            <pc:sldMk cId="1265636322" sldId="270"/>
            <ac:picMk id="16388" creationId="{A6E53B9D-823C-4158-A015-0F8089392C7A}"/>
          </ac:picMkLst>
        </pc:picChg>
        <pc:picChg chg="add mod">
          <ac:chgData name="R Lewis (Clase Primary School)" userId="83e01da7-8584-4b26-9d20-a4b03bdcd0f1" providerId="ADAL" clId="{EE99CB8C-54DB-4B2E-AEA4-FEED883A6C35}" dt="2026-02-24T10:44:18.864" v="28214" actId="1076"/>
          <ac:picMkLst>
            <pc:docMk/>
            <pc:sldMk cId="1265636322" sldId="270"/>
            <ac:picMk id="16390" creationId="{F147C44D-2B14-49C2-94D5-01C9CAB37F70}"/>
          </ac:picMkLst>
        </pc:picChg>
        <pc:picChg chg="add mod">
          <ac:chgData name="R Lewis (Clase Primary School)" userId="83e01da7-8584-4b26-9d20-a4b03bdcd0f1" providerId="ADAL" clId="{EE99CB8C-54DB-4B2E-AEA4-FEED883A6C35}" dt="2026-02-24T10:44:18.864" v="28214" actId="1076"/>
          <ac:picMkLst>
            <pc:docMk/>
            <pc:sldMk cId="1265636322" sldId="270"/>
            <ac:picMk id="16394" creationId="{EC008466-C896-4490-B4A4-56D039AD0CD7}"/>
          </ac:picMkLst>
        </pc:picChg>
        <pc:picChg chg="add mod">
          <ac:chgData name="R Lewis (Clase Primary School)" userId="83e01da7-8584-4b26-9d20-a4b03bdcd0f1" providerId="ADAL" clId="{EE99CB8C-54DB-4B2E-AEA4-FEED883A6C35}" dt="2026-02-24T10:44:18.864" v="28214" actId="1076"/>
          <ac:picMkLst>
            <pc:docMk/>
            <pc:sldMk cId="1265636322" sldId="270"/>
            <ac:picMk id="16396" creationId="{D9FCF640-D9BC-4866-8107-D8BBFD1BED07}"/>
          </ac:picMkLst>
        </pc:picChg>
        <pc:picChg chg="add mod">
          <ac:chgData name="R Lewis (Clase Primary School)" userId="83e01da7-8584-4b26-9d20-a4b03bdcd0f1" providerId="ADAL" clId="{EE99CB8C-54DB-4B2E-AEA4-FEED883A6C35}" dt="2026-02-24T10:44:18.864" v="28214" actId="1076"/>
          <ac:picMkLst>
            <pc:docMk/>
            <pc:sldMk cId="1265636322" sldId="270"/>
            <ac:picMk id="16398" creationId="{1640D94B-ABBC-4B2E-97DD-8B0DF5A7D551}"/>
          </ac:picMkLst>
        </pc:picChg>
        <pc:picChg chg="add mod">
          <ac:chgData name="R Lewis (Clase Primary School)" userId="83e01da7-8584-4b26-9d20-a4b03bdcd0f1" providerId="ADAL" clId="{EE99CB8C-54DB-4B2E-AEA4-FEED883A6C35}" dt="2026-02-24T10:44:18.864" v="28214" actId="1076"/>
          <ac:picMkLst>
            <pc:docMk/>
            <pc:sldMk cId="1265636322" sldId="270"/>
            <ac:picMk id="16400" creationId="{172A0160-99FB-40B5-BB9A-4B128EEE278C}"/>
          </ac:picMkLst>
        </pc:picChg>
        <pc:picChg chg="add mod">
          <ac:chgData name="R Lewis (Clase Primary School)" userId="83e01da7-8584-4b26-9d20-a4b03bdcd0f1" providerId="ADAL" clId="{EE99CB8C-54DB-4B2E-AEA4-FEED883A6C35}" dt="2026-02-24T10:44:18.864" v="28214" actId="1076"/>
          <ac:picMkLst>
            <pc:docMk/>
            <pc:sldMk cId="1265636322" sldId="270"/>
            <ac:picMk id="16402" creationId="{590E68FA-DB53-4BA8-A5F7-25B693B5FAE1}"/>
          </ac:picMkLst>
        </pc:picChg>
        <pc:picChg chg="add mod">
          <ac:chgData name="R Lewis (Clase Primary School)" userId="83e01da7-8584-4b26-9d20-a4b03bdcd0f1" providerId="ADAL" clId="{EE99CB8C-54DB-4B2E-AEA4-FEED883A6C35}" dt="2026-02-24T10:44:18.864" v="28214" actId="1076"/>
          <ac:picMkLst>
            <pc:docMk/>
            <pc:sldMk cId="1265636322" sldId="270"/>
            <ac:picMk id="16404" creationId="{F4D2307C-259C-4600-AC12-6FFB090877CD}"/>
          </ac:picMkLst>
        </pc:picChg>
      </pc:sldChg>
      <pc:sldChg chg="addSp delSp modSp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457262043" sldId="271"/>
        </pc:sldMkLst>
        <pc:spChg chg="mod">
          <ac:chgData name="R Lewis (Clase Primary School)" userId="83e01da7-8584-4b26-9d20-a4b03bdcd0f1" providerId="ADAL" clId="{EE99CB8C-54DB-4B2E-AEA4-FEED883A6C35}" dt="2026-02-24T10:44:49.119" v="28220" actId="1076"/>
          <ac:spMkLst>
            <pc:docMk/>
            <pc:sldMk cId="457262043" sldId="271"/>
            <ac:spMk id="2" creationId="{C9109AF3-F3BC-4050-AEA4-70742E2257D9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457262043" sldId="271"/>
            <ac:spMk id="3" creationId="{16098464-8FB9-45AE-9144-36C9122027E6}"/>
          </ac:spMkLst>
        </pc:spChg>
        <pc:spChg chg="add mod">
          <ac:chgData name="R Lewis (Clase Primary School)" userId="83e01da7-8584-4b26-9d20-a4b03bdcd0f1" providerId="ADAL" clId="{EE99CB8C-54DB-4B2E-AEA4-FEED883A6C35}" dt="2026-02-24T10:45:06.411" v="28221" actId="1076"/>
          <ac:spMkLst>
            <pc:docMk/>
            <pc:sldMk cId="457262043" sldId="271"/>
            <ac:spMk id="13" creationId="{C455E547-6DE3-4187-83A2-90F3A8A61174}"/>
          </ac:spMkLst>
        </pc:spChg>
        <pc:spChg chg="add mod">
          <ac:chgData name="R Lewis (Clase Primary School)" userId="83e01da7-8584-4b26-9d20-a4b03bdcd0f1" providerId="ADAL" clId="{EE99CB8C-54DB-4B2E-AEA4-FEED883A6C35}" dt="2026-02-24T10:45:16.171" v="28223" actId="1076"/>
          <ac:spMkLst>
            <pc:docMk/>
            <pc:sldMk cId="457262043" sldId="271"/>
            <ac:spMk id="15" creationId="{2F59D2CE-C2C2-46A8-954B-88C4DB1F9C65}"/>
          </ac:spMkLst>
        </pc:spChg>
        <pc:picChg chg="add mod">
          <ac:chgData name="R Lewis (Clase Primary School)" userId="83e01da7-8584-4b26-9d20-a4b03bdcd0f1" providerId="ADAL" clId="{EE99CB8C-54DB-4B2E-AEA4-FEED883A6C35}" dt="2026-02-24T10:45:06.411" v="28221" actId="1076"/>
          <ac:picMkLst>
            <pc:docMk/>
            <pc:sldMk cId="457262043" sldId="271"/>
            <ac:picMk id="18434" creationId="{9E724DAC-5937-4C5E-ACB5-DE03DF01B8D3}"/>
          </ac:picMkLst>
        </pc:picChg>
        <pc:picChg chg="add mod">
          <ac:chgData name="R Lewis (Clase Primary School)" userId="83e01da7-8584-4b26-9d20-a4b03bdcd0f1" providerId="ADAL" clId="{EE99CB8C-54DB-4B2E-AEA4-FEED883A6C35}" dt="2026-02-24T10:45:06.411" v="28221" actId="1076"/>
          <ac:picMkLst>
            <pc:docMk/>
            <pc:sldMk cId="457262043" sldId="271"/>
            <ac:picMk id="18436" creationId="{6D1A1D23-A714-4382-A1A0-EC7A09886F5A}"/>
          </ac:picMkLst>
        </pc:picChg>
        <pc:picChg chg="add mod">
          <ac:chgData name="R Lewis (Clase Primary School)" userId="83e01da7-8584-4b26-9d20-a4b03bdcd0f1" providerId="ADAL" clId="{EE99CB8C-54DB-4B2E-AEA4-FEED883A6C35}" dt="2026-02-24T10:45:06.411" v="28221" actId="1076"/>
          <ac:picMkLst>
            <pc:docMk/>
            <pc:sldMk cId="457262043" sldId="271"/>
            <ac:picMk id="18438" creationId="{708405C1-D5F9-499D-A962-E1FD1BC5F700}"/>
          </ac:picMkLst>
        </pc:picChg>
        <pc:picChg chg="add mod">
          <ac:chgData name="R Lewis (Clase Primary School)" userId="83e01da7-8584-4b26-9d20-a4b03bdcd0f1" providerId="ADAL" clId="{EE99CB8C-54DB-4B2E-AEA4-FEED883A6C35}" dt="2026-02-24T10:45:06.411" v="28221" actId="1076"/>
          <ac:picMkLst>
            <pc:docMk/>
            <pc:sldMk cId="457262043" sldId="271"/>
            <ac:picMk id="18440" creationId="{9EF6662E-2205-4EA6-8BE7-908329015E76}"/>
          </ac:picMkLst>
        </pc:picChg>
      </pc:sldChg>
      <pc:sldChg chg="addSp delSp modSp mod ord">
        <pc:chgData name="R Lewis (Clase Primary School)" userId="83e01da7-8584-4b26-9d20-a4b03bdcd0f1" providerId="ADAL" clId="{EE99CB8C-54DB-4B2E-AEA4-FEED883A6C35}" dt="2026-02-24T10:48:21.140" v="28270" actId="1076"/>
        <pc:sldMkLst>
          <pc:docMk/>
          <pc:sldMk cId="2314819607" sldId="272"/>
        </pc:sldMkLst>
        <pc:spChg chg="mod">
          <ac:chgData name="R Lewis (Clase Primary School)" userId="83e01da7-8584-4b26-9d20-a4b03bdcd0f1" providerId="ADAL" clId="{EE99CB8C-54DB-4B2E-AEA4-FEED883A6C35}" dt="2026-02-24T10:48:21.140" v="28270" actId="1076"/>
          <ac:spMkLst>
            <pc:docMk/>
            <pc:sldMk cId="2314819607" sldId="272"/>
            <ac:spMk id="2" creationId="{E3AB60BD-B703-4EAC-99B7-FB02BA4FE404}"/>
          </ac:spMkLst>
        </pc:spChg>
        <pc:graphicFrameChg chg="add mod modGraphic">
          <ac:chgData name="R Lewis (Clase Primary School)" userId="83e01da7-8584-4b26-9d20-a4b03bdcd0f1" providerId="ADAL" clId="{EE99CB8C-54DB-4B2E-AEA4-FEED883A6C35}" dt="2026-02-22T12:51:00.363" v="23209" actId="207"/>
          <ac:graphicFrameMkLst>
            <pc:docMk/>
            <pc:sldMk cId="2314819607" sldId="272"/>
            <ac:graphicFrameMk id="4" creationId="{8ACCC2DB-60D8-4E87-AF00-6F8F8C73E11C}"/>
          </ac:graphicFrameMkLst>
        </pc:graphicFrameChg>
      </pc:sldChg>
      <pc:sldChg chg="addSp delSp modSp mod">
        <pc:chgData name="R Lewis (Clase Primary School)" userId="83e01da7-8584-4b26-9d20-a4b03bdcd0f1" providerId="ADAL" clId="{EE99CB8C-54DB-4B2E-AEA4-FEED883A6C35}" dt="2026-02-22T12:45:33.779" v="23161" actId="207"/>
        <pc:sldMkLst>
          <pc:docMk/>
          <pc:sldMk cId="2314549976" sldId="273"/>
        </pc:sldMkLst>
        <pc:spChg chg="mod">
          <ac:chgData name="R Lewis (Clase Primary School)" userId="83e01da7-8584-4b26-9d20-a4b03bdcd0f1" providerId="ADAL" clId="{EE99CB8C-54DB-4B2E-AEA4-FEED883A6C35}" dt="2026-02-22T10:42:10.666" v="20027" actId="14100"/>
          <ac:spMkLst>
            <pc:docMk/>
            <pc:sldMk cId="2314549976" sldId="273"/>
            <ac:spMk id="2" creationId="{906F2E9D-E841-45FA-AF07-60842D0592EA}"/>
          </ac:spMkLst>
        </pc:spChg>
        <pc:spChg chg="add mod">
          <ac:chgData name="R Lewis (Clase Primary School)" userId="83e01da7-8584-4b26-9d20-a4b03bdcd0f1" providerId="ADAL" clId="{EE99CB8C-54DB-4B2E-AEA4-FEED883A6C35}" dt="2026-02-22T10:39:12.410" v="19998" actId="1076"/>
          <ac:spMkLst>
            <pc:docMk/>
            <pc:sldMk cId="2314549976" sldId="273"/>
            <ac:spMk id="4" creationId="{C162FF96-C5BC-4BDF-9769-DF964EE5888C}"/>
          </ac:spMkLst>
        </pc:spChg>
        <pc:spChg chg="add mod">
          <ac:chgData name="R Lewis (Clase Primary School)" userId="83e01da7-8584-4b26-9d20-a4b03bdcd0f1" providerId="ADAL" clId="{EE99CB8C-54DB-4B2E-AEA4-FEED883A6C35}" dt="2026-02-22T12:43:44.538" v="23123" actId="790"/>
          <ac:spMkLst>
            <pc:docMk/>
            <pc:sldMk cId="2314549976" sldId="273"/>
            <ac:spMk id="5" creationId="{0505E6B5-DB5B-4FAF-AB47-894A62F51568}"/>
          </ac:spMkLst>
        </pc:spChg>
        <pc:spChg chg="mod">
          <ac:chgData name="R Lewis (Clase Primary School)" userId="83e01da7-8584-4b26-9d20-a4b03bdcd0f1" providerId="ADAL" clId="{EE99CB8C-54DB-4B2E-AEA4-FEED883A6C35}" dt="2026-02-22T12:43:35.935" v="23122" actId="790"/>
          <ac:spMkLst>
            <pc:docMk/>
            <pc:sldMk cId="2314549976" sldId="273"/>
            <ac:spMk id="8" creationId="{4086E1D4-7F8E-4426-89F3-10F369AAA699}"/>
          </ac:spMkLst>
        </pc:spChg>
        <pc:spChg chg="mod">
          <ac:chgData name="R Lewis (Clase Primary School)" userId="83e01da7-8584-4b26-9d20-a4b03bdcd0f1" providerId="ADAL" clId="{EE99CB8C-54DB-4B2E-AEA4-FEED883A6C35}" dt="2026-02-22T12:45:31.212" v="23160" actId="207"/>
          <ac:spMkLst>
            <pc:docMk/>
            <pc:sldMk cId="2314549976" sldId="273"/>
            <ac:spMk id="9" creationId="{CC4236C6-6CDE-4818-A886-89EA4FA96677}"/>
          </ac:spMkLst>
        </pc:spChg>
        <pc:spChg chg="mod">
          <ac:chgData name="R Lewis (Clase Primary School)" userId="83e01da7-8584-4b26-9d20-a4b03bdcd0f1" providerId="ADAL" clId="{EE99CB8C-54DB-4B2E-AEA4-FEED883A6C35}" dt="2026-02-22T12:45:33.779" v="23161" actId="207"/>
          <ac:spMkLst>
            <pc:docMk/>
            <pc:sldMk cId="2314549976" sldId="273"/>
            <ac:spMk id="11" creationId="{608B9999-046A-4D89-86FC-845F4B0CF638}"/>
          </ac:spMkLst>
        </pc:spChg>
        <pc:spChg chg="mod">
          <ac:chgData name="R Lewis (Clase Primary School)" userId="83e01da7-8584-4b26-9d20-a4b03bdcd0f1" providerId="ADAL" clId="{EE99CB8C-54DB-4B2E-AEA4-FEED883A6C35}" dt="2026-02-22T12:45:05.242" v="23135" actId="207"/>
          <ac:spMkLst>
            <pc:docMk/>
            <pc:sldMk cId="2314549976" sldId="273"/>
            <ac:spMk id="12" creationId="{FD7F2354-3200-44E9-8F1B-5B904FF4E3EF}"/>
          </ac:spMkLst>
        </pc:spChg>
        <pc:spChg chg="mod">
          <ac:chgData name="R Lewis (Clase Primary School)" userId="83e01da7-8584-4b26-9d20-a4b03bdcd0f1" providerId="ADAL" clId="{EE99CB8C-54DB-4B2E-AEA4-FEED883A6C35}" dt="2026-02-22T12:44:31.048" v="23128" actId="207"/>
          <ac:spMkLst>
            <pc:docMk/>
            <pc:sldMk cId="2314549976" sldId="273"/>
            <ac:spMk id="14" creationId="{FC0FABAE-4F45-4A7E-A738-D38C4AFE05B6}"/>
          </ac:spMkLst>
        </pc:spChg>
        <pc:spChg chg="mod">
          <ac:chgData name="R Lewis (Clase Primary School)" userId="83e01da7-8584-4b26-9d20-a4b03bdcd0f1" providerId="ADAL" clId="{EE99CB8C-54DB-4B2E-AEA4-FEED883A6C35}" dt="2026-02-22T12:44:31.048" v="23128" actId="207"/>
          <ac:spMkLst>
            <pc:docMk/>
            <pc:sldMk cId="2314549976" sldId="273"/>
            <ac:spMk id="15" creationId="{DE9357A5-DFE0-40A0-B662-1045564F5B38}"/>
          </ac:spMkLst>
        </pc:spChg>
        <pc:spChg chg="mod">
          <ac:chgData name="R Lewis (Clase Primary School)" userId="83e01da7-8584-4b26-9d20-a4b03bdcd0f1" providerId="ADAL" clId="{EE99CB8C-54DB-4B2E-AEA4-FEED883A6C35}" dt="2026-02-22T12:45:00.495" v="23134" actId="207"/>
          <ac:spMkLst>
            <pc:docMk/>
            <pc:sldMk cId="2314549976" sldId="273"/>
            <ac:spMk id="17" creationId="{F3AD2003-3359-4B99-BF76-E324A119C6B9}"/>
          </ac:spMkLst>
        </pc:spChg>
        <pc:spChg chg="mod">
          <ac:chgData name="R Lewis (Clase Primary School)" userId="83e01da7-8584-4b26-9d20-a4b03bdcd0f1" providerId="ADAL" clId="{EE99CB8C-54DB-4B2E-AEA4-FEED883A6C35}" dt="2026-02-22T12:44:38.355" v="23129" actId="207"/>
          <ac:spMkLst>
            <pc:docMk/>
            <pc:sldMk cId="2314549976" sldId="273"/>
            <ac:spMk id="18" creationId="{E4853542-63C3-448B-9646-8D9B612BF74E}"/>
          </ac:spMkLst>
        </pc:spChg>
        <pc:spChg chg="mod">
          <ac:chgData name="R Lewis (Clase Primary School)" userId="83e01da7-8584-4b26-9d20-a4b03bdcd0f1" providerId="ADAL" clId="{EE99CB8C-54DB-4B2E-AEA4-FEED883A6C35}" dt="2026-02-22T12:44:31.048" v="23128" actId="207"/>
          <ac:spMkLst>
            <pc:docMk/>
            <pc:sldMk cId="2314549976" sldId="273"/>
            <ac:spMk id="20" creationId="{47A049B0-D748-4C02-AA9B-76430E37098B}"/>
          </ac:spMkLst>
        </pc:spChg>
        <pc:spChg chg="mod">
          <ac:chgData name="R Lewis (Clase Primary School)" userId="83e01da7-8584-4b26-9d20-a4b03bdcd0f1" providerId="ADAL" clId="{EE99CB8C-54DB-4B2E-AEA4-FEED883A6C35}" dt="2026-02-22T12:44:45.969" v="23131" actId="207"/>
          <ac:spMkLst>
            <pc:docMk/>
            <pc:sldMk cId="2314549976" sldId="273"/>
            <ac:spMk id="21" creationId="{DA35C7F6-61AC-4F60-8185-3E75BA679D3D}"/>
          </ac:spMkLst>
        </pc:spChg>
        <pc:spChg chg="mod">
          <ac:chgData name="R Lewis (Clase Primary School)" userId="83e01da7-8584-4b26-9d20-a4b03bdcd0f1" providerId="ADAL" clId="{EE99CB8C-54DB-4B2E-AEA4-FEED883A6C35}" dt="2026-02-22T12:44:50.090" v="23132" actId="207"/>
          <ac:spMkLst>
            <pc:docMk/>
            <pc:sldMk cId="2314549976" sldId="273"/>
            <ac:spMk id="23" creationId="{D3847CC3-A2AB-4375-9D23-914E3566AA73}"/>
          </ac:spMkLst>
        </pc:spChg>
        <pc:spChg chg="mod">
          <ac:chgData name="R Lewis (Clase Primary School)" userId="83e01da7-8584-4b26-9d20-a4b03bdcd0f1" providerId="ADAL" clId="{EE99CB8C-54DB-4B2E-AEA4-FEED883A6C35}" dt="2026-02-22T12:44:56.886" v="23133" actId="207"/>
          <ac:spMkLst>
            <pc:docMk/>
            <pc:sldMk cId="2314549976" sldId="273"/>
            <ac:spMk id="24" creationId="{4BE88A94-2DC1-42D9-94EA-8FC8369ED294}"/>
          </ac:spMkLst>
        </pc:spChg>
        <pc:spChg chg="mod">
          <ac:chgData name="R Lewis (Clase Primary School)" userId="83e01da7-8584-4b26-9d20-a4b03bdcd0f1" providerId="ADAL" clId="{EE99CB8C-54DB-4B2E-AEA4-FEED883A6C35}" dt="2026-02-22T12:44:42.956" v="23130" actId="207"/>
          <ac:spMkLst>
            <pc:docMk/>
            <pc:sldMk cId="2314549976" sldId="273"/>
            <ac:spMk id="26" creationId="{32CE10E6-5AEF-4C9F-BD7D-EFB89C989521}"/>
          </ac:spMkLst>
        </pc:spChg>
        <pc:spChg chg="mod">
          <ac:chgData name="R Lewis (Clase Primary School)" userId="83e01da7-8584-4b26-9d20-a4b03bdcd0f1" providerId="ADAL" clId="{EE99CB8C-54DB-4B2E-AEA4-FEED883A6C35}" dt="2026-02-22T12:44:31.048" v="23128" actId="207"/>
          <ac:spMkLst>
            <pc:docMk/>
            <pc:sldMk cId="2314549976" sldId="273"/>
            <ac:spMk id="27" creationId="{6DA192A3-3A6C-4ADF-ABA0-D77A4F177FDE}"/>
          </ac:spMkLst>
        </pc:spChg>
        <pc:spChg chg="mod">
          <ac:chgData name="R Lewis (Clase Primary School)" userId="83e01da7-8584-4b26-9d20-a4b03bdcd0f1" providerId="ADAL" clId="{EE99CB8C-54DB-4B2E-AEA4-FEED883A6C35}" dt="2026-02-22T12:44:31.048" v="23128" actId="207"/>
          <ac:spMkLst>
            <pc:docMk/>
            <pc:sldMk cId="2314549976" sldId="273"/>
            <ac:spMk id="29" creationId="{6DF23F0E-3584-402D-A6A8-12B456704DFE}"/>
          </ac:spMkLst>
        </pc:spChg>
        <pc:spChg chg="mod">
          <ac:chgData name="R Lewis (Clase Primary School)" userId="83e01da7-8584-4b26-9d20-a4b03bdcd0f1" providerId="ADAL" clId="{EE99CB8C-54DB-4B2E-AEA4-FEED883A6C35}" dt="2026-02-22T10:39:12.410" v="19998" actId="1076"/>
          <ac:spMkLst>
            <pc:docMk/>
            <pc:sldMk cId="2314549976" sldId="273"/>
            <ac:spMk id="30" creationId="{18129D96-3D4F-4F98-9670-95170FF72D04}"/>
          </ac:spMkLst>
        </pc:spChg>
        <pc:spChg chg="add mod">
          <ac:chgData name="R Lewis (Clase Primary School)" userId="83e01da7-8584-4b26-9d20-a4b03bdcd0f1" providerId="ADAL" clId="{EE99CB8C-54DB-4B2E-AEA4-FEED883A6C35}" dt="2026-02-22T12:43:24.920" v="23119"/>
          <ac:spMkLst>
            <pc:docMk/>
            <pc:sldMk cId="2314549976" sldId="273"/>
            <ac:spMk id="32" creationId="{9419B709-E7B7-42E1-BBCA-155C3D76C15E}"/>
          </ac:spMkLst>
        </pc:spChg>
        <pc:grpChg chg="add mod">
          <ac:chgData name="R Lewis (Clase Primary School)" userId="83e01da7-8584-4b26-9d20-a4b03bdcd0f1" providerId="ADAL" clId="{EE99CB8C-54DB-4B2E-AEA4-FEED883A6C35}" dt="2026-02-22T10:39:12.410" v="19998" actId="1076"/>
          <ac:grpSpMkLst>
            <pc:docMk/>
            <pc:sldMk cId="2314549976" sldId="273"/>
            <ac:grpSpMk id="6" creationId="{89CF9CFD-6397-430E-B63F-D27C25781C8D}"/>
          </ac:grpSpMkLst>
        </pc:grpChg>
        <pc:grpChg chg="add mod">
          <ac:chgData name="R Lewis (Clase Primary School)" userId="83e01da7-8584-4b26-9d20-a4b03bdcd0f1" providerId="ADAL" clId="{EE99CB8C-54DB-4B2E-AEA4-FEED883A6C35}" dt="2026-02-22T10:39:12.410" v="19998" actId="1076"/>
          <ac:grpSpMkLst>
            <pc:docMk/>
            <pc:sldMk cId="2314549976" sldId="273"/>
            <ac:grpSpMk id="7" creationId="{8CDC9AB0-844E-4718-A698-3A7CC8C62077}"/>
          </ac:grpSpMkLst>
        </pc:grpChg>
        <pc:grpChg chg="add mod">
          <ac:chgData name="R Lewis (Clase Primary School)" userId="83e01da7-8584-4b26-9d20-a4b03bdcd0f1" providerId="ADAL" clId="{EE99CB8C-54DB-4B2E-AEA4-FEED883A6C35}" dt="2026-02-22T10:39:12.410" v="19998" actId="1076"/>
          <ac:grpSpMkLst>
            <pc:docMk/>
            <pc:sldMk cId="2314549976" sldId="273"/>
            <ac:grpSpMk id="10" creationId="{17F16C14-5D12-4FC2-8043-550649D13220}"/>
          </ac:grpSpMkLst>
        </pc:grpChg>
        <pc:grpChg chg="add mod">
          <ac:chgData name="R Lewis (Clase Primary School)" userId="83e01da7-8584-4b26-9d20-a4b03bdcd0f1" providerId="ADAL" clId="{EE99CB8C-54DB-4B2E-AEA4-FEED883A6C35}" dt="2026-02-22T10:39:12.410" v="19998" actId="1076"/>
          <ac:grpSpMkLst>
            <pc:docMk/>
            <pc:sldMk cId="2314549976" sldId="273"/>
            <ac:grpSpMk id="13" creationId="{AB59EA44-AAA5-4431-8752-F5DC81474EB6}"/>
          </ac:grpSpMkLst>
        </pc:grpChg>
        <pc:grpChg chg="add mod">
          <ac:chgData name="R Lewis (Clase Primary School)" userId="83e01da7-8584-4b26-9d20-a4b03bdcd0f1" providerId="ADAL" clId="{EE99CB8C-54DB-4B2E-AEA4-FEED883A6C35}" dt="2026-02-22T10:39:12.410" v="19998" actId="1076"/>
          <ac:grpSpMkLst>
            <pc:docMk/>
            <pc:sldMk cId="2314549976" sldId="273"/>
            <ac:grpSpMk id="16" creationId="{11E3CCD3-4379-4D1F-8A0E-4BCC505964FF}"/>
          </ac:grpSpMkLst>
        </pc:grpChg>
        <pc:grpChg chg="add mod">
          <ac:chgData name="R Lewis (Clase Primary School)" userId="83e01da7-8584-4b26-9d20-a4b03bdcd0f1" providerId="ADAL" clId="{EE99CB8C-54DB-4B2E-AEA4-FEED883A6C35}" dt="2026-02-22T10:39:12.410" v="19998" actId="1076"/>
          <ac:grpSpMkLst>
            <pc:docMk/>
            <pc:sldMk cId="2314549976" sldId="273"/>
            <ac:grpSpMk id="19" creationId="{1DCCCB07-72D9-46D6-80A1-7444F74D06C6}"/>
          </ac:grpSpMkLst>
        </pc:grpChg>
        <pc:grpChg chg="add mod">
          <ac:chgData name="R Lewis (Clase Primary School)" userId="83e01da7-8584-4b26-9d20-a4b03bdcd0f1" providerId="ADAL" clId="{EE99CB8C-54DB-4B2E-AEA4-FEED883A6C35}" dt="2026-02-22T10:39:12.410" v="19998" actId="1076"/>
          <ac:grpSpMkLst>
            <pc:docMk/>
            <pc:sldMk cId="2314549976" sldId="273"/>
            <ac:grpSpMk id="22" creationId="{D7AFCC69-1164-4854-8B31-96C53E301224}"/>
          </ac:grpSpMkLst>
        </pc:grpChg>
        <pc:grpChg chg="add mod">
          <ac:chgData name="R Lewis (Clase Primary School)" userId="83e01da7-8584-4b26-9d20-a4b03bdcd0f1" providerId="ADAL" clId="{EE99CB8C-54DB-4B2E-AEA4-FEED883A6C35}" dt="2026-02-22T10:39:12.410" v="19998" actId="1076"/>
          <ac:grpSpMkLst>
            <pc:docMk/>
            <pc:sldMk cId="2314549976" sldId="273"/>
            <ac:grpSpMk id="25" creationId="{7A8B19DE-DA2B-43F8-992B-85270448ADC6}"/>
          </ac:grpSpMkLst>
        </pc:grpChg>
        <pc:grpChg chg="add mod">
          <ac:chgData name="R Lewis (Clase Primary School)" userId="83e01da7-8584-4b26-9d20-a4b03bdcd0f1" providerId="ADAL" clId="{EE99CB8C-54DB-4B2E-AEA4-FEED883A6C35}" dt="2026-02-22T10:39:12.410" v="19998" actId="1076"/>
          <ac:grpSpMkLst>
            <pc:docMk/>
            <pc:sldMk cId="2314549976" sldId="273"/>
            <ac:grpSpMk id="28" creationId="{04AE96CF-B8A2-445E-A526-2728874A54FC}"/>
          </ac:grpSpMkLst>
        </pc:grpChg>
        <pc:picChg chg="add mod">
          <ac:chgData name="R Lewis (Clase Primary School)" userId="83e01da7-8584-4b26-9d20-a4b03bdcd0f1" providerId="ADAL" clId="{EE99CB8C-54DB-4B2E-AEA4-FEED883A6C35}" dt="2026-02-22T10:39:12.410" v="19998" actId="1076"/>
          <ac:picMkLst>
            <pc:docMk/>
            <pc:sldMk cId="2314549976" sldId="273"/>
            <ac:picMk id="13318" creationId="{A8117593-A88E-45B0-AEA5-79910CD8FCF2}"/>
          </ac:picMkLst>
        </pc:picChg>
        <pc:picChg chg="add mod">
          <ac:chgData name="R Lewis (Clase Primary School)" userId="83e01da7-8584-4b26-9d20-a4b03bdcd0f1" providerId="ADAL" clId="{EE99CB8C-54DB-4B2E-AEA4-FEED883A6C35}" dt="2026-02-22T10:39:12.410" v="19998" actId="1076"/>
          <ac:picMkLst>
            <pc:docMk/>
            <pc:sldMk cId="2314549976" sldId="273"/>
            <ac:picMk id="13320" creationId="{6BD00FA1-AF18-4787-B95C-66DA2729612B}"/>
          </ac:picMkLst>
        </pc:picChg>
      </pc:sldChg>
      <pc:sldChg chg="addSp delSp modSp mod ord">
        <pc:chgData name="R Lewis (Clase Primary School)" userId="83e01da7-8584-4b26-9d20-a4b03bdcd0f1" providerId="ADAL" clId="{EE99CB8C-54DB-4B2E-AEA4-FEED883A6C35}" dt="2026-02-24T11:17:04.620" v="28571" actId="1076"/>
        <pc:sldMkLst>
          <pc:docMk/>
          <pc:sldMk cId="2009025885" sldId="274"/>
        </pc:sldMkLst>
        <pc:spChg chg="mod">
          <ac:chgData name="R Lewis (Clase Primary School)" userId="83e01da7-8584-4b26-9d20-a4b03bdcd0f1" providerId="ADAL" clId="{EE99CB8C-54DB-4B2E-AEA4-FEED883A6C35}" dt="2026-02-24T10:47:57.564" v="28263" actId="1076"/>
          <ac:spMkLst>
            <pc:docMk/>
            <pc:sldMk cId="2009025885" sldId="274"/>
            <ac:spMk id="2" creationId="{7CCB3660-0547-4E45-8CE1-28FC466D9FF0}"/>
          </ac:spMkLst>
        </pc:spChg>
        <pc:spChg chg="add mod">
          <ac:chgData name="R Lewis (Clase Primary School)" userId="83e01da7-8584-4b26-9d20-a4b03bdcd0f1" providerId="ADAL" clId="{EE99CB8C-54DB-4B2E-AEA4-FEED883A6C35}" dt="2026-02-24T09:59:27.871" v="28010" actId="1076"/>
          <ac:spMkLst>
            <pc:docMk/>
            <pc:sldMk cId="2009025885" sldId="274"/>
            <ac:spMk id="8" creationId="{E920C80E-1B2F-478D-8F24-A37426DA9203}"/>
          </ac:spMkLst>
        </pc:spChg>
        <pc:spChg chg="add mod">
          <ac:chgData name="R Lewis (Clase Primary School)" userId="83e01da7-8584-4b26-9d20-a4b03bdcd0f1" providerId="ADAL" clId="{EE99CB8C-54DB-4B2E-AEA4-FEED883A6C35}" dt="2026-02-22T12:48:36.222" v="23189" actId="207"/>
          <ac:spMkLst>
            <pc:docMk/>
            <pc:sldMk cId="2009025885" sldId="274"/>
            <ac:spMk id="9" creationId="{FB5A0FE8-BF3B-4F27-B87D-2695389103BD}"/>
          </ac:spMkLst>
        </pc:spChg>
        <pc:spChg chg="add mod">
          <ac:chgData name="R Lewis (Clase Primary School)" userId="83e01da7-8584-4b26-9d20-a4b03bdcd0f1" providerId="ADAL" clId="{EE99CB8C-54DB-4B2E-AEA4-FEED883A6C35}" dt="2026-02-22T12:48:36.222" v="23189" actId="207"/>
          <ac:spMkLst>
            <pc:docMk/>
            <pc:sldMk cId="2009025885" sldId="274"/>
            <ac:spMk id="11" creationId="{DA68EE10-C4CC-4C9D-BB66-1A922CDFFEAB}"/>
          </ac:spMkLst>
        </pc:spChg>
        <pc:spChg chg="add mod">
          <ac:chgData name="R Lewis (Clase Primary School)" userId="83e01da7-8584-4b26-9d20-a4b03bdcd0f1" providerId="ADAL" clId="{EE99CB8C-54DB-4B2E-AEA4-FEED883A6C35}" dt="2026-02-22T12:48:36.222" v="23189" actId="207"/>
          <ac:spMkLst>
            <pc:docMk/>
            <pc:sldMk cId="2009025885" sldId="274"/>
            <ac:spMk id="12" creationId="{1C1C04D9-F3D1-48EE-A0D5-41BB06D00526}"/>
          </ac:spMkLst>
        </pc:spChg>
        <pc:spChg chg="add mod">
          <ac:chgData name="R Lewis (Clase Primary School)" userId="83e01da7-8584-4b26-9d20-a4b03bdcd0f1" providerId="ADAL" clId="{EE99CB8C-54DB-4B2E-AEA4-FEED883A6C35}" dt="2026-02-22T12:48:36.222" v="23189" actId="207"/>
          <ac:spMkLst>
            <pc:docMk/>
            <pc:sldMk cId="2009025885" sldId="274"/>
            <ac:spMk id="13" creationId="{0F9326AD-CA8B-4804-A6F8-E44DC82FA981}"/>
          </ac:spMkLst>
        </pc:spChg>
        <pc:picChg chg="add mod">
          <ac:chgData name="R Lewis (Clase Primary School)" userId="83e01da7-8584-4b26-9d20-a4b03bdcd0f1" providerId="ADAL" clId="{EE99CB8C-54DB-4B2E-AEA4-FEED883A6C35}" dt="2026-02-24T10:47:52.797" v="28262" actId="1076"/>
          <ac:picMkLst>
            <pc:docMk/>
            <pc:sldMk cId="2009025885" sldId="274"/>
            <ac:picMk id="11266" creationId="{2520AF20-E934-4348-8663-66D20652A6FE}"/>
          </ac:picMkLst>
        </pc:picChg>
        <pc:picChg chg="add mod">
          <ac:chgData name="R Lewis (Clase Primary School)" userId="83e01da7-8584-4b26-9d20-a4b03bdcd0f1" providerId="ADAL" clId="{EE99CB8C-54DB-4B2E-AEA4-FEED883A6C35}" dt="2026-02-24T11:17:04.620" v="28571" actId="1076"/>
          <ac:picMkLst>
            <pc:docMk/>
            <pc:sldMk cId="2009025885" sldId="274"/>
            <ac:picMk id="11268" creationId="{BA741587-BE9B-461F-A695-7A69F6DE5AC1}"/>
          </ac:picMkLst>
        </pc:picChg>
      </pc:sldChg>
      <pc:sldChg chg="modSp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1718776645" sldId="275"/>
        </pc:sldMkLst>
        <pc:spChg chg="mod">
          <ac:chgData name="R Lewis (Clase Primary School)" userId="83e01da7-8584-4b26-9d20-a4b03bdcd0f1" providerId="ADAL" clId="{EE99CB8C-54DB-4B2E-AEA4-FEED883A6C35}" dt="2026-02-24T10:49:10.375" v="28287" actId="1076"/>
          <ac:spMkLst>
            <pc:docMk/>
            <pc:sldMk cId="1718776645" sldId="275"/>
            <ac:spMk id="2" creationId="{6EA52828-1904-4730-8E4A-75848AE06B71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1718776645" sldId="275"/>
            <ac:spMk id="3" creationId="{0C73A41F-A039-4531-891C-67BB3766D362}"/>
          </ac:spMkLst>
        </pc:spChg>
      </pc:sldChg>
      <pc:sldChg chg="addSp delSp modSp mod">
        <pc:chgData name="R Lewis (Clase Primary School)" userId="83e01da7-8584-4b26-9d20-a4b03bdcd0f1" providerId="ADAL" clId="{EE99CB8C-54DB-4B2E-AEA4-FEED883A6C35}" dt="2026-02-24T11:18:41.160" v="28584" actId="20577"/>
        <pc:sldMkLst>
          <pc:docMk/>
          <pc:sldMk cId="1345216624" sldId="276"/>
        </pc:sldMkLst>
        <pc:spChg chg="mod">
          <ac:chgData name="R Lewis (Clase Primary School)" userId="83e01da7-8584-4b26-9d20-a4b03bdcd0f1" providerId="ADAL" clId="{EE99CB8C-54DB-4B2E-AEA4-FEED883A6C35}" dt="2026-02-24T10:49:27.853" v="28292" actId="1076"/>
          <ac:spMkLst>
            <pc:docMk/>
            <pc:sldMk cId="1345216624" sldId="276"/>
            <ac:spMk id="2" creationId="{6A3D99F8-2F00-4E99-AA3F-3153C0A68091}"/>
          </ac:spMkLst>
        </pc:spChg>
        <pc:spChg chg="add mod">
          <ac:chgData name="R Lewis (Clase Primary School)" userId="83e01da7-8584-4b26-9d20-a4b03bdcd0f1" providerId="ADAL" clId="{EE99CB8C-54DB-4B2E-AEA4-FEED883A6C35}" dt="2026-02-22T12:55:05.610" v="23223" actId="790"/>
          <ac:spMkLst>
            <pc:docMk/>
            <pc:sldMk cId="1345216624" sldId="276"/>
            <ac:spMk id="4" creationId="{B85D041B-20B0-4779-81DA-D7AF43356BAB}"/>
          </ac:spMkLst>
        </pc:spChg>
        <pc:spChg chg="add mod">
          <ac:chgData name="R Lewis (Clase Primary School)" userId="83e01da7-8584-4b26-9d20-a4b03bdcd0f1" providerId="ADAL" clId="{EE99CB8C-54DB-4B2E-AEA4-FEED883A6C35}" dt="2026-02-22T12:55:05.610" v="23223" actId="790"/>
          <ac:spMkLst>
            <pc:docMk/>
            <pc:sldMk cId="1345216624" sldId="276"/>
            <ac:spMk id="5" creationId="{2176CCBD-F901-49CF-A1C7-4EF795EDBF0D}"/>
          </ac:spMkLst>
        </pc:spChg>
        <pc:spChg chg="add mod">
          <ac:chgData name="R Lewis (Clase Primary School)" userId="83e01da7-8584-4b26-9d20-a4b03bdcd0f1" providerId="ADAL" clId="{EE99CB8C-54DB-4B2E-AEA4-FEED883A6C35}" dt="2026-02-22T12:55:05.610" v="23223" actId="790"/>
          <ac:spMkLst>
            <pc:docMk/>
            <pc:sldMk cId="1345216624" sldId="276"/>
            <ac:spMk id="6" creationId="{6F4EA3DA-F970-4B7F-B56A-C40D99C487B1}"/>
          </ac:spMkLst>
        </pc:spChg>
        <pc:spChg chg="add mod">
          <ac:chgData name="R Lewis (Clase Primary School)" userId="83e01da7-8584-4b26-9d20-a4b03bdcd0f1" providerId="ADAL" clId="{EE99CB8C-54DB-4B2E-AEA4-FEED883A6C35}" dt="2026-02-22T12:55:05.610" v="23223" actId="790"/>
          <ac:spMkLst>
            <pc:docMk/>
            <pc:sldMk cId="1345216624" sldId="276"/>
            <ac:spMk id="7" creationId="{492863EF-A1A5-4384-AF42-E7927931C08B}"/>
          </ac:spMkLst>
        </pc:spChg>
        <pc:spChg chg="add mod">
          <ac:chgData name="R Lewis (Clase Primary School)" userId="83e01da7-8584-4b26-9d20-a4b03bdcd0f1" providerId="ADAL" clId="{EE99CB8C-54DB-4B2E-AEA4-FEED883A6C35}" dt="2026-02-22T12:55:05.610" v="23223" actId="790"/>
          <ac:spMkLst>
            <pc:docMk/>
            <pc:sldMk cId="1345216624" sldId="276"/>
            <ac:spMk id="8" creationId="{2C41A8D1-A3C2-4347-9553-2352C195446E}"/>
          </ac:spMkLst>
        </pc:spChg>
        <pc:spChg chg="add mod">
          <ac:chgData name="R Lewis (Clase Primary School)" userId="83e01da7-8584-4b26-9d20-a4b03bdcd0f1" providerId="ADAL" clId="{EE99CB8C-54DB-4B2E-AEA4-FEED883A6C35}" dt="2026-02-22T12:55:05.610" v="23223" actId="790"/>
          <ac:spMkLst>
            <pc:docMk/>
            <pc:sldMk cId="1345216624" sldId="276"/>
            <ac:spMk id="10" creationId="{B6B1A503-6064-4D7F-A4E1-BBFF07B359E1}"/>
          </ac:spMkLst>
        </pc:spChg>
        <pc:graphicFrameChg chg="add mod modGraphic">
          <ac:chgData name="R Lewis (Clase Primary School)" userId="83e01da7-8584-4b26-9d20-a4b03bdcd0f1" providerId="ADAL" clId="{EE99CB8C-54DB-4B2E-AEA4-FEED883A6C35}" dt="2026-02-24T11:18:41.160" v="28584" actId="20577"/>
          <ac:graphicFrameMkLst>
            <pc:docMk/>
            <pc:sldMk cId="1345216624" sldId="276"/>
            <ac:graphicFrameMk id="17" creationId="{C8C47C27-5A1A-4D74-AFAC-9B293C9356DB}"/>
          </ac:graphicFrameMkLst>
        </pc:graphicFrameChg>
        <pc:picChg chg="add mod">
          <ac:chgData name="R Lewis (Clase Primary School)" userId="83e01da7-8584-4b26-9d20-a4b03bdcd0f1" providerId="ADAL" clId="{EE99CB8C-54DB-4B2E-AEA4-FEED883A6C35}" dt="2026-02-20T14:26:20.684" v="14234" actId="1076"/>
          <ac:picMkLst>
            <pc:docMk/>
            <pc:sldMk cId="1345216624" sldId="276"/>
            <ac:picMk id="22530" creationId="{BDBC9ACE-AFDF-4A8D-9FD7-0645AE9D737B}"/>
          </ac:picMkLst>
        </pc:picChg>
        <pc:picChg chg="add mod">
          <ac:chgData name="R Lewis (Clase Primary School)" userId="83e01da7-8584-4b26-9d20-a4b03bdcd0f1" providerId="ADAL" clId="{EE99CB8C-54DB-4B2E-AEA4-FEED883A6C35}" dt="2026-02-20T14:26:20.684" v="14234" actId="1076"/>
          <ac:picMkLst>
            <pc:docMk/>
            <pc:sldMk cId="1345216624" sldId="276"/>
            <ac:picMk id="22532" creationId="{1741E229-4E6B-404D-A7FA-D2790749486D}"/>
          </ac:picMkLst>
        </pc:picChg>
        <pc:picChg chg="add mod">
          <ac:chgData name="R Lewis (Clase Primary School)" userId="83e01da7-8584-4b26-9d20-a4b03bdcd0f1" providerId="ADAL" clId="{EE99CB8C-54DB-4B2E-AEA4-FEED883A6C35}" dt="2026-02-20T14:26:20.684" v="14234" actId="1076"/>
          <ac:picMkLst>
            <pc:docMk/>
            <pc:sldMk cId="1345216624" sldId="276"/>
            <ac:picMk id="22534" creationId="{F573693B-E4D8-452E-AF41-E853D8DBDF9E}"/>
          </ac:picMkLst>
        </pc:picChg>
        <pc:picChg chg="add mod">
          <ac:chgData name="R Lewis (Clase Primary School)" userId="83e01da7-8584-4b26-9d20-a4b03bdcd0f1" providerId="ADAL" clId="{EE99CB8C-54DB-4B2E-AEA4-FEED883A6C35}" dt="2026-02-20T14:26:20.684" v="14234" actId="1076"/>
          <ac:picMkLst>
            <pc:docMk/>
            <pc:sldMk cId="1345216624" sldId="276"/>
            <ac:picMk id="22536" creationId="{D21386F2-B2A7-4F94-973A-BE7570E717FE}"/>
          </ac:picMkLst>
        </pc:picChg>
        <pc:picChg chg="add mod">
          <ac:chgData name="R Lewis (Clase Primary School)" userId="83e01da7-8584-4b26-9d20-a4b03bdcd0f1" providerId="ADAL" clId="{EE99CB8C-54DB-4B2E-AEA4-FEED883A6C35}" dt="2026-02-20T14:26:20.684" v="14234" actId="1076"/>
          <ac:picMkLst>
            <pc:docMk/>
            <pc:sldMk cId="1345216624" sldId="276"/>
            <ac:picMk id="22538" creationId="{79BEBBCA-CB07-4C05-A01C-1CCDB244FB89}"/>
          </ac:picMkLst>
        </pc:picChg>
        <pc:picChg chg="add mod">
          <ac:chgData name="R Lewis (Clase Primary School)" userId="83e01da7-8584-4b26-9d20-a4b03bdcd0f1" providerId="ADAL" clId="{EE99CB8C-54DB-4B2E-AEA4-FEED883A6C35}" dt="2026-02-20T14:26:20.684" v="14234" actId="1076"/>
          <ac:picMkLst>
            <pc:docMk/>
            <pc:sldMk cId="1345216624" sldId="276"/>
            <ac:picMk id="22540" creationId="{BE8E4A42-5AD0-46BA-BA87-467BBF1960EB}"/>
          </ac:picMkLst>
        </pc:picChg>
        <pc:picChg chg="add mod">
          <ac:chgData name="R Lewis (Clase Primary School)" userId="83e01da7-8584-4b26-9d20-a4b03bdcd0f1" providerId="ADAL" clId="{EE99CB8C-54DB-4B2E-AEA4-FEED883A6C35}" dt="2026-02-24T10:59:40.076" v="28475" actId="1076"/>
          <ac:picMkLst>
            <pc:docMk/>
            <pc:sldMk cId="1345216624" sldId="276"/>
            <ac:picMk id="22542" creationId="{BB12874A-9635-4D58-977D-16242DCCBD57}"/>
          </ac:picMkLst>
        </pc:picChg>
      </pc:sldChg>
      <pc:sldChg chg="addSp modSp mod">
        <pc:chgData name="R Lewis (Clase Primary School)" userId="83e01da7-8584-4b26-9d20-a4b03bdcd0f1" providerId="ADAL" clId="{EE99CB8C-54DB-4B2E-AEA4-FEED883A6C35}" dt="2026-02-24T11:17:20.991" v="28572" actId="1076"/>
        <pc:sldMkLst>
          <pc:docMk/>
          <pc:sldMk cId="1942767218" sldId="277"/>
        </pc:sldMkLst>
        <pc:spChg chg="mod">
          <ac:chgData name="R Lewis (Clase Primary School)" userId="83e01da7-8584-4b26-9d20-a4b03bdcd0f1" providerId="ADAL" clId="{EE99CB8C-54DB-4B2E-AEA4-FEED883A6C35}" dt="2026-02-24T10:54:42.816" v="28382" actId="790"/>
          <ac:spMkLst>
            <pc:docMk/>
            <pc:sldMk cId="1942767218" sldId="277"/>
            <ac:spMk id="2" creationId="{5FFE9418-3A3A-492B-8993-819B23283E95}"/>
          </ac:spMkLst>
        </pc:spChg>
        <pc:spChg chg="mod">
          <ac:chgData name="R Lewis (Clase Primary School)" userId="83e01da7-8584-4b26-9d20-a4b03bdcd0f1" providerId="ADAL" clId="{EE99CB8C-54DB-4B2E-AEA4-FEED883A6C35}" dt="2026-02-21T13:52:17.250" v="18503" actId="207"/>
          <ac:spMkLst>
            <pc:docMk/>
            <pc:sldMk cId="1942767218" sldId="277"/>
            <ac:spMk id="3" creationId="{61A8BE8F-AEE7-4DF9-82B6-40C015DD8C00}"/>
          </ac:spMkLst>
        </pc:spChg>
        <pc:spChg chg="add mod">
          <ac:chgData name="R Lewis (Clase Primary School)" userId="83e01da7-8584-4b26-9d20-a4b03bdcd0f1" providerId="ADAL" clId="{EE99CB8C-54DB-4B2E-AEA4-FEED883A6C35}" dt="2026-02-22T12:57:52.014" v="23238" actId="790"/>
          <ac:spMkLst>
            <pc:docMk/>
            <pc:sldMk cId="1942767218" sldId="277"/>
            <ac:spMk id="4" creationId="{ACCA0136-A85F-43D9-80E1-16364F63A374}"/>
          </ac:spMkLst>
        </pc:spChg>
        <pc:spChg chg="add mod">
          <ac:chgData name="R Lewis (Clase Primary School)" userId="83e01da7-8584-4b26-9d20-a4b03bdcd0f1" providerId="ADAL" clId="{EE99CB8C-54DB-4B2E-AEA4-FEED883A6C35}" dt="2026-02-22T12:57:52.014" v="23238" actId="790"/>
          <ac:spMkLst>
            <pc:docMk/>
            <pc:sldMk cId="1942767218" sldId="277"/>
            <ac:spMk id="5" creationId="{DB569427-7ADC-426C-B574-F2962BDF9EEB}"/>
          </ac:spMkLst>
        </pc:spChg>
        <pc:spChg chg="add mod">
          <ac:chgData name="R Lewis (Clase Primary School)" userId="83e01da7-8584-4b26-9d20-a4b03bdcd0f1" providerId="ADAL" clId="{EE99CB8C-54DB-4B2E-AEA4-FEED883A6C35}" dt="2026-02-22T12:57:52.014" v="23238" actId="790"/>
          <ac:spMkLst>
            <pc:docMk/>
            <pc:sldMk cId="1942767218" sldId="277"/>
            <ac:spMk id="6" creationId="{D978B5D8-7CEE-44FD-B3A3-72BFB6B19745}"/>
          </ac:spMkLst>
        </pc:spChg>
        <pc:spChg chg="add mod">
          <ac:chgData name="R Lewis (Clase Primary School)" userId="83e01da7-8584-4b26-9d20-a4b03bdcd0f1" providerId="ADAL" clId="{EE99CB8C-54DB-4B2E-AEA4-FEED883A6C35}" dt="2026-02-24T11:17:20.991" v="28572" actId="1076"/>
          <ac:spMkLst>
            <pc:docMk/>
            <pc:sldMk cId="1942767218" sldId="277"/>
            <ac:spMk id="8" creationId="{20C7BB93-69B7-40C0-B412-0F107A97F539}"/>
          </ac:spMkLst>
        </pc:spChg>
        <pc:spChg chg="add mod">
          <ac:chgData name="R Lewis (Clase Primary School)" userId="83e01da7-8584-4b26-9d20-a4b03bdcd0f1" providerId="ADAL" clId="{EE99CB8C-54DB-4B2E-AEA4-FEED883A6C35}" dt="2026-02-22T12:57:52.014" v="23238" actId="790"/>
          <ac:spMkLst>
            <pc:docMk/>
            <pc:sldMk cId="1942767218" sldId="277"/>
            <ac:spMk id="12" creationId="{EBD2B342-F35D-4140-83B0-8BEC14F13F6F}"/>
          </ac:spMkLst>
        </pc:spChg>
        <pc:picChg chg="add mod">
          <ac:chgData name="R Lewis (Clase Primary School)" userId="83e01da7-8584-4b26-9d20-a4b03bdcd0f1" providerId="ADAL" clId="{EE99CB8C-54DB-4B2E-AEA4-FEED883A6C35}" dt="2026-02-20T14:08:53.033" v="13226" actId="1076"/>
          <ac:picMkLst>
            <pc:docMk/>
            <pc:sldMk cId="1942767218" sldId="277"/>
            <ac:picMk id="9" creationId="{1F54FC70-B5B1-4289-AE98-C79E9EB46060}"/>
          </ac:picMkLst>
        </pc:picChg>
        <pc:picChg chg="add mod">
          <ac:chgData name="R Lewis (Clase Primary School)" userId="83e01da7-8584-4b26-9d20-a4b03bdcd0f1" providerId="ADAL" clId="{EE99CB8C-54DB-4B2E-AEA4-FEED883A6C35}" dt="2026-02-20T14:09:15.797" v="13234" actId="1076"/>
          <ac:picMkLst>
            <pc:docMk/>
            <pc:sldMk cId="1942767218" sldId="277"/>
            <ac:picMk id="10" creationId="{C815EF52-D4B3-4E3A-9252-F86303FFA129}"/>
          </ac:picMkLst>
        </pc:picChg>
        <pc:picChg chg="add mod">
          <ac:chgData name="R Lewis (Clase Primary School)" userId="83e01da7-8584-4b26-9d20-a4b03bdcd0f1" providerId="ADAL" clId="{EE99CB8C-54DB-4B2E-AEA4-FEED883A6C35}" dt="2026-02-20T14:09:36.704" v="13239" actId="1076"/>
          <ac:picMkLst>
            <pc:docMk/>
            <pc:sldMk cId="1942767218" sldId="277"/>
            <ac:picMk id="11" creationId="{2EDE99B6-75FB-4CF3-B6B7-9C09F04DED1F}"/>
          </ac:picMkLst>
        </pc:picChg>
        <pc:picChg chg="add mod">
          <ac:chgData name="R Lewis (Clase Primary School)" userId="83e01da7-8584-4b26-9d20-a4b03bdcd0f1" providerId="ADAL" clId="{EE99CB8C-54DB-4B2E-AEA4-FEED883A6C35}" dt="2026-02-24T10:59:53.547" v="28479" actId="14100"/>
          <ac:picMkLst>
            <pc:docMk/>
            <pc:sldMk cId="1942767218" sldId="277"/>
            <ac:picMk id="23554" creationId="{EDF071BD-AFDC-4F9F-856C-34E1E7BC19FB}"/>
          </ac:picMkLst>
        </pc:picChg>
      </pc:sldChg>
      <pc:sldChg chg="addSp delSp modSp mod">
        <pc:chgData name="R Lewis (Clase Primary School)" userId="83e01da7-8584-4b26-9d20-a4b03bdcd0f1" providerId="ADAL" clId="{EE99CB8C-54DB-4B2E-AEA4-FEED883A6C35}" dt="2026-02-24T10:55:07.701" v="28388" actId="1076"/>
        <pc:sldMkLst>
          <pc:docMk/>
          <pc:sldMk cId="145323045" sldId="279"/>
        </pc:sldMkLst>
        <pc:spChg chg="mod">
          <ac:chgData name="R Lewis (Clase Primary School)" userId="83e01da7-8584-4b26-9d20-a4b03bdcd0f1" providerId="ADAL" clId="{EE99CB8C-54DB-4B2E-AEA4-FEED883A6C35}" dt="2026-02-24T10:55:07.701" v="28388" actId="1076"/>
          <ac:spMkLst>
            <pc:docMk/>
            <pc:sldMk cId="145323045" sldId="279"/>
            <ac:spMk id="2" creationId="{02140C3C-3AC5-478A-AF18-DD7A22C852A8}"/>
          </ac:spMkLst>
        </pc:spChg>
        <pc:graphicFrameChg chg="add mod modGraphic">
          <ac:chgData name="R Lewis (Clase Primary School)" userId="83e01da7-8584-4b26-9d20-a4b03bdcd0f1" providerId="ADAL" clId="{EE99CB8C-54DB-4B2E-AEA4-FEED883A6C35}" dt="2026-02-22T12:59:48.552" v="23244" actId="790"/>
          <ac:graphicFrameMkLst>
            <pc:docMk/>
            <pc:sldMk cId="145323045" sldId="279"/>
            <ac:graphicFrameMk id="4" creationId="{414ABED2-2052-4B04-BE10-3850366EF21C}"/>
          </ac:graphicFrameMkLst>
        </pc:graphicFrameChg>
      </pc:sldChg>
      <pc:sldChg chg="modSp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323849975" sldId="280"/>
        </pc:sldMkLst>
        <pc:spChg chg="mod">
          <ac:chgData name="R Lewis (Clase Primary School)" userId="83e01da7-8584-4b26-9d20-a4b03bdcd0f1" providerId="ADAL" clId="{EE99CB8C-54DB-4B2E-AEA4-FEED883A6C35}" dt="2026-02-24T10:55:35.263" v="28394" actId="1076"/>
          <ac:spMkLst>
            <pc:docMk/>
            <pc:sldMk cId="323849975" sldId="280"/>
            <ac:spMk id="2" creationId="{76A7192A-F864-403F-9815-7D2058485BE6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323849975" sldId="280"/>
            <ac:spMk id="3" creationId="{952894E9-3B15-4F57-9A89-59751E2C1E15}"/>
          </ac:spMkLst>
        </pc:spChg>
      </pc:sldChg>
      <pc:sldChg chg="addSp delSp modSp new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2493567334" sldId="281"/>
        </pc:sldMkLst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2493567334" sldId="281"/>
            <ac:spMk id="2" creationId="{B160231C-D4F5-4A44-8F89-422153DA6E76}"/>
          </ac:spMkLst>
        </pc:spChg>
        <pc:spChg chg="add del mod">
          <ac:chgData name="R Lewis (Clase Primary School)" userId="83e01da7-8584-4b26-9d20-a4b03bdcd0f1" providerId="ADAL" clId="{EE99CB8C-54DB-4B2E-AEA4-FEED883A6C35}" dt="2026-02-22T12:25:31.385" v="23020" actId="790"/>
          <ac:spMkLst>
            <pc:docMk/>
            <pc:sldMk cId="2493567334" sldId="281"/>
            <ac:spMk id="3" creationId="{308CD598-8AC0-45E9-A588-E275C2ADD2FA}"/>
          </ac:spMkLst>
        </pc:spChg>
        <pc:spChg chg="add mod">
          <ac:chgData name="R Lewis (Clase Primary School)" userId="83e01da7-8584-4b26-9d20-a4b03bdcd0f1" providerId="ADAL" clId="{EE99CB8C-54DB-4B2E-AEA4-FEED883A6C35}" dt="2026-02-18T17:54:01.523" v="8005" actId="20577"/>
          <ac:spMkLst>
            <pc:docMk/>
            <pc:sldMk cId="2493567334" sldId="281"/>
            <ac:spMk id="7" creationId="{08AE41A3-1E81-41EA-923C-F8C0D0EF1EB5}"/>
          </ac:spMkLst>
        </pc:spChg>
      </pc:sldChg>
      <pc:sldChg chg="addSp delSp modSp new mod ord">
        <pc:chgData name="R Lewis (Clase Primary School)" userId="83e01da7-8584-4b26-9d20-a4b03bdcd0f1" providerId="ADAL" clId="{EE99CB8C-54DB-4B2E-AEA4-FEED883A6C35}" dt="2026-02-24T10:39:29.479" v="28146" actId="1076"/>
        <pc:sldMkLst>
          <pc:docMk/>
          <pc:sldMk cId="1978081736" sldId="282"/>
        </pc:sldMkLst>
        <pc:spChg chg="mod">
          <ac:chgData name="R Lewis (Clase Primary School)" userId="83e01da7-8584-4b26-9d20-a4b03bdcd0f1" providerId="ADAL" clId="{EE99CB8C-54DB-4B2E-AEA4-FEED883A6C35}" dt="2026-02-24T10:39:29.479" v="28146" actId="1076"/>
          <ac:spMkLst>
            <pc:docMk/>
            <pc:sldMk cId="1978081736" sldId="282"/>
            <ac:spMk id="2" creationId="{5DDFA05D-B640-41AF-8985-EEEB113AB6E7}"/>
          </ac:spMkLst>
        </pc:spChg>
        <pc:graphicFrameChg chg="add mod modGraphic">
          <ac:chgData name="R Lewis (Clase Primary School)" userId="83e01da7-8584-4b26-9d20-a4b03bdcd0f1" providerId="ADAL" clId="{EE99CB8C-54DB-4B2E-AEA4-FEED883A6C35}" dt="2026-02-22T12:24:07.495" v="23008" actId="207"/>
          <ac:graphicFrameMkLst>
            <pc:docMk/>
            <pc:sldMk cId="1978081736" sldId="282"/>
            <ac:graphicFrameMk id="4" creationId="{8312ED14-9B61-4C84-9B4E-88729D8A4192}"/>
          </ac:graphicFrameMkLst>
        </pc:graphicFrameChg>
      </pc:sldChg>
      <pc:sldChg chg="addSp delSp modSp add mod">
        <pc:chgData name="R Lewis (Clase Primary School)" userId="83e01da7-8584-4b26-9d20-a4b03bdcd0f1" providerId="ADAL" clId="{EE99CB8C-54DB-4B2E-AEA4-FEED883A6C35}" dt="2026-02-24T11:29:36.427" v="28588" actId="404"/>
        <pc:sldMkLst>
          <pc:docMk/>
          <pc:sldMk cId="3278516162" sldId="290"/>
        </pc:sldMkLst>
        <pc:spChg chg="mod">
          <ac:chgData name="R Lewis (Clase Primary School)" userId="83e01da7-8584-4b26-9d20-a4b03bdcd0f1" providerId="ADAL" clId="{EE99CB8C-54DB-4B2E-AEA4-FEED883A6C35}" dt="2026-02-24T11:29:36.427" v="28588" actId="404"/>
          <ac:spMkLst>
            <pc:docMk/>
            <pc:sldMk cId="3278516162" sldId="290"/>
            <ac:spMk id="10" creationId="{14D64D40-5E30-4A29-9656-13F954EF0EC0}"/>
          </ac:spMkLst>
        </pc:spChg>
        <pc:graphicFrameChg chg="mod modGraphic">
          <ac:chgData name="R Lewis (Clase Primary School)" userId="83e01da7-8584-4b26-9d20-a4b03bdcd0f1" providerId="ADAL" clId="{EE99CB8C-54DB-4B2E-AEA4-FEED883A6C35}" dt="2026-02-22T12:13:22.589" v="22960" actId="20577"/>
          <ac:graphicFrameMkLst>
            <pc:docMk/>
            <pc:sldMk cId="3278516162" sldId="290"/>
            <ac:graphicFrameMk id="4" creationId="{6C9A3CE0-FC32-400D-AC28-BF6EE4216695}"/>
          </ac:graphicFrameMkLst>
        </pc:graphicFrameChg>
        <pc:picChg chg="mod">
          <ac:chgData name="R Lewis (Clase Primary School)" userId="83e01da7-8584-4b26-9d20-a4b03bdcd0f1" providerId="ADAL" clId="{EE99CB8C-54DB-4B2E-AEA4-FEED883A6C35}" dt="2026-02-23T21:16:00.293" v="25465" actId="1076"/>
          <ac:picMkLst>
            <pc:docMk/>
            <pc:sldMk cId="3278516162" sldId="290"/>
            <ac:picMk id="5" creationId="{0743E1F0-D027-475E-86DE-2CBF79727CF6}"/>
          </ac:picMkLst>
        </pc:picChg>
        <pc:picChg chg="mod">
          <ac:chgData name="R Lewis (Clase Primary School)" userId="83e01da7-8584-4b26-9d20-a4b03bdcd0f1" providerId="ADAL" clId="{EE99CB8C-54DB-4B2E-AEA4-FEED883A6C35}" dt="2026-02-11T14:40:24.845" v="588" actId="1076"/>
          <ac:picMkLst>
            <pc:docMk/>
            <pc:sldMk cId="3278516162" sldId="290"/>
            <ac:picMk id="6" creationId="{7968824A-C8B8-4F56-963D-77EA9389000F}"/>
          </ac:picMkLst>
        </pc:picChg>
        <pc:picChg chg="mod">
          <ac:chgData name="R Lewis (Clase Primary School)" userId="83e01da7-8584-4b26-9d20-a4b03bdcd0f1" providerId="ADAL" clId="{EE99CB8C-54DB-4B2E-AEA4-FEED883A6C35}" dt="2026-02-22T11:33:19.312" v="21805" actId="1076"/>
          <ac:picMkLst>
            <pc:docMk/>
            <pc:sldMk cId="3278516162" sldId="290"/>
            <ac:picMk id="7" creationId="{82B90519-7244-432F-9C16-EFDCD36D8DE5}"/>
          </ac:picMkLst>
        </pc:picChg>
        <pc:picChg chg="mod">
          <ac:chgData name="R Lewis (Clase Primary School)" userId="83e01da7-8584-4b26-9d20-a4b03bdcd0f1" providerId="ADAL" clId="{EE99CB8C-54DB-4B2E-AEA4-FEED883A6C35}" dt="2026-02-23T21:15:56.123" v="25464" actId="1076"/>
          <ac:picMkLst>
            <pc:docMk/>
            <pc:sldMk cId="3278516162" sldId="290"/>
            <ac:picMk id="8" creationId="{6628202B-EE16-4D05-A027-9BC7B1952896}"/>
          </ac:picMkLst>
        </pc:picChg>
      </pc:sldChg>
      <pc:sldChg chg="addSp delSp modSp new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64664689" sldId="292"/>
        </pc:sldMkLst>
        <pc:spChg chg="mod">
          <ac:chgData name="R Lewis (Clase Primary School)" userId="83e01da7-8584-4b26-9d20-a4b03bdcd0f1" providerId="ADAL" clId="{EE99CB8C-54DB-4B2E-AEA4-FEED883A6C35}" dt="2026-02-24T10:43:06.501" v="28199" actId="1076"/>
          <ac:spMkLst>
            <pc:docMk/>
            <pc:sldMk cId="64664689" sldId="292"/>
            <ac:spMk id="2" creationId="{ED03D0B5-4859-4997-90C2-1EC308B60E98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64664689" sldId="292"/>
            <ac:spMk id="3" creationId="{55D26B98-8875-4D30-9541-3609249FA264}"/>
          </ac:spMkLst>
        </pc:spChg>
      </pc:sldChg>
      <pc:sldChg chg="addSp delSp modSp new mod ord">
        <pc:chgData name="R Lewis (Clase Primary School)" userId="83e01da7-8584-4b26-9d20-a4b03bdcd0f1" providerId="ADAL" clId="{EE99CB8C-54DB-4B2E-AEA4-FEED883A6C35}" dt="2026-02-24T10:42:23.559" v="28189" actId="1076"/>
        <pc:sldMkLst>
          <pc:docMk/>
          <pc:sldMk cId="2631140800" sldId="293"/>
        </pc:sldMkLst>
        <pc:spChg chg="mod">
          <ac:chgData name="R Lewis (Clase Primary School)" userId="83e01da7-8584-4b26-9d20-a4b03bdcd0f1" providerId="ADAL" clId="{EE99CB8C-54DB-4B2E-AEA4-FEED883A6C35}" dt="2026-02-24T10:42:14.156" v="28187" actId="1076"/>
          <ac:spMkLst>
            <pc:docMk/>
            <pc:sldMk cId="2631140800" sldId="293"/>
            <ac:spMk id="2" creationId="{3BDEE942-A616-49AB-817B-73A5FCEBFE06}"/>
          </ac:spMkLst>
        </pc:spChg>
        <pc:spChg chg="add mod">
          <ac:chgData name="R Lewis (Clase Primary School)" userId="83e01da7-8584-4b26-9d20-a4b03bdcd0f1" providerId="ADAL" clId="{EE99CB8C-54DB-4B2E-AEA4-FEED883A6C35}" dt="2026-02-20T17:13:19.277" v="16238" actId="1076"/>
          <ac:spMkLst>
            <pc:docMk/>
            <pc:sldMk cId="2631140800" sldId="293"/>
            <ac:spMk id="5" creationId="{0FAFCCE8-CBE8-4EB8-9AFA-D858661D5575}"/>
          </ac:spMkLst>
        </pc:spChg>
        <pc:spChg chg="add mod">
          <ac:chgData name="R Lewis (Clase Primary School)" userId="83e01da7-8584-4b26-9d20-a4b03bdcd0f1" providerId="ADAL" clId="{EE99CB8C-54DB-4B2E-AEA4-FEED883A6C35}" dt="2026-02-24T10:42:23.559" v="28189" actId="1076"/>
          <ac:spMkLst>
            <pc:docMk/>
            <pc:sldMk cId="2631140800" sldId="293"/>
            <ac:spMk id="6" creationId="{DAE31729-9A87-464C-8009-4231BC2B1423}"/>
          </ac:spMkLst>
        </pc:spChg>
        <pc:spChg chg="add mod">
          <ac:chgData name="R Lewis (Clase Primary School)" userId="83e01da7-8584-4b26-9d20-a4b03bdcd0f1" providerId="ADAL" clId="{EE99CB8C-54DB-4B2E-AEA4-FEED883A6C35}" dt="2026-02-20T17:13:16.193" v="16237" actId="1076"/>
          <ac:spMkLst>
            <pc:docMk/>
            <pc:sldMk cId="2631140800" sldId="293"/>
            <ac:spMk id="8" creationId="{CE7D806F-6AD2-43EB-8AB3-B03886586442}"/>
          </ac:spMkLst>
        </pc:spChg>
        <pc:spChg chg="add mod">
          <ac:chgData name="R Lewis (Clase Primary School)" userId="83e01da7-8584-4b26-9d20-a4b03bdcd0f1" providerId="ADAL" clId="{EE99CB8C-54DB-4B2E-AEA4-FEED883A6C35}" dt="2026-02-20T17:13:16.193" v="16237" actId="1076"/>
          <ac:spMkLst>
            <pc:docMk/>
            <pc:sldMk cId="2631140800" sldId="293"/>
            <ac:spMk id="10" creationId="{C4EC2549-82C0-4169-90A7-9E17FE61A1C0}"/>
          </ac:spMkLst>
        </pc:spChg>
        <pc:picChg chg="add mod">
          <ac:chgData name="R Lewis (Clase Primary School)" userId="83e01da7-8584-4b26-9d20-a4b03bdcd0f1" providerId="ADAL" clId="{EE99CB8C-54DB-4B2E-AEA4-FEED883A6C35}" dt="2026-02-20T17:13:21.355" v="16239" actId="1076"/>
          <ac:picMkLst>
            <pc:docMk/>
            <pc:sldMk cId="2631140800" sldId="293"/>
            <ac:picMk id="9220" creationId="{16EAB46F-F86A-4371-ABD4-958A04DDE2E4}"/>
          </ac:picMkLst>
        </pc:picChg>
        <pc:picChg chg="add mod">
          <ac:chgData name="R Lewis (Clase Primary School)" userId="83e01da7-8584-4b26-9d20-a4b03bdcd0f1" providerId="ADAL" clId="{EE99CB8C-54DB-4B2E-AEA4-FEED883A6C35}" dt="2026-02-20T17:13:16.193" v="16237" actId="1076"/>
          <ac:picMkLst>
            <pc:docMk/>
            <pc:sldMk cId="2631140800" sldId="293"/>
            <ac:picMk id="9222" creationId="{0F62F758-F984-4598-9218-C3EADEF8433D}"/>
          </ac:picMkLst>
        </pc:picChg>
        <pc:picChg chg="add mod">
          <ac:chgData name="R Lewis (Clase Primary School)" userId="83e01da7-8584-4b26-9d20-a4b03bdcd0f1" providerId="ADAL" clId="{EE99CB8C-54DB-4B2E-AEA4-FEED883A6C35}" dt="2026-02-20T17:13:16.193" v="16237" actId="1076"/>
          <ac:picMkLst>
            <pc:docMk/>
            <pc:sldMk cId="2631140800" sldId="293"/>
            <ac:picMk id="9224" creationId="{433381F8-9E20-4483-B86B-B1986B10622C}"/>
          </ac:picMkLst>
        </pc:picChg>
      </pc:sldChg>
      <pc:sldChg chg="addSp modSp new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4086712503" sldId="294"/>
        </pc:sldMkLst>
        <pc:spChg chg="mod">
          <ac:chgData name="R Lewis (Clase Primary School)" userId="83e01da7-8584-4b26-9d20-a4b03bdcd0f1" providerId="ADAL" clId="{EE99CB8C-54DB-4B2E-AEA4-FEED883A6C35}" dt="2026-02-24T10:57:41.689" v="28449" actId="1076"/>
          <ac:spMkLst>
            <pc:docMk/>
            <pc:sldMk cId="4086712503" sldId="294"/>
            <ac:spMk id="2" creationId="{8704CA17-FF57-492E-B28A-08597E98656E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4086712503" sldId="294"/>
            <ac:spMk id="3" creationId="{E38359F9-94A6-4210-BDB6-BEE7F4045A16}"/>
          </ac:spMkLst>
        </pc:spChg>
        <pc:spChg chg="add mod">
          <ac:chgData name="R Lewis (Clase Primary School)" userId="83e01da7-8584-4b26-9d20-a4b03bdcd0f1" providerId="ADAL" clId="{EE99CB8C-54DB-4B2E-AEA4-FEED883A6C35}" dt="2026-02-20T14:23:27.864" v="14181" actId="208"/>
          <ac:spMkLst>
            <pc:docMk/>
            <pc:sldMk cId="4086712503" sldId="294"/>
            <ac:spMk id="4" creationId="{28E4FBE7-AD25-4D6B-823F-399EF94842A6}"/>
          </ac:spMkLst>
        </pc:spChg>
        <pc:spChg chg="add mod">
          <ac:chgData name="R Lewis (Clase Primary School)" userId="83e01da7-8584-4b26-9d20-a4b03bdcd0f1" providerId="ADAL" clId="{EE99CB8C-54DB-4B2E-AEA4-FEED883A6C35}" dt="2026-02-20T14:23:32.672" v="14182" actId="207"/>
          <ac:spMkLst>
            <pc:docMk/>
            <pc:sldMk cId="4086712503" sldId="294"/>
            <ac:spMk id="5" creationId="{4E545C84-0D7B-407C-8E9C-5C5D9B8DAC33}"/>
          </ac:spMkLst>
        </pc:spChg>
        <pc:spChg chg="add mod">
          <ac:chgData name="R Lewis (Clase Primary School)" userId="83e01da7-8584-4b26-9d20-a4b03bdcd0f1" providerId="ADAL" clId="{EE99CB8C-54DB-4B2E-AEA4-FEED883A6C35}" dt="2026-02-20T14:23:35.933" v="14183" actId="207"/>
          <ac:spMkLst>
            <pc:docMk/>
            <pc:sldMk cId="4086712503" sldId="294"/>
            <ac:spMk id="6" creationId="{944F1E02-DBE3-4446-AE59-4B2226DF4B97}"/>
          </ac:spMkLst>
        </pc:spChg>
      </pc:sldChg>
      <pc:sldChg chg="modSp new mod">
        <pc:chgData name="R Lewis (Clase Primary School)" userId="83e01da7-8584-4b26-9d20-a4b03bdcd0f1" providerId="ADAL" clId="{EE99CB8C-54DB-4B2E-AEA4-FEED883A6C35}" dt="2026-02-24T10:48:32.563" v="28273" actId="1076"/>
        <pc:sldMkLst>
          <pc:docMk/>
          <pc:sldMk cId="2834765122" sldId="295"/>
        </pc:sldMkLst>
        <pc:spChg chg="mod">
          <ac:chgData name="R Lewis (Clase Primary School)" userId="83e01da7-8584-4b26-9d20-a4b03bdcd0f1" providerId="ADAL" clId="{EE99CB8C-54DB-4B2E-AEA4-FEED883A6C35}" dt="2026-02-24T10:48:32.563" v="28273" actId="1076"/>
          <ac:spMkLst>
            <pc:docMk/>
            <pc:sldMk cId="2834765122" sldId="295"/>
            <ac:spMk id="2" creationId="{29DC294B-607A-4C25-83DA-40DD6B98767A}"/>
          </ac:spMkLst>
        </pc:spChg>
        <pc:spChg chg="mod">
          <ac:chgData name="R Lewis (Clase Primary School)" userId="83e01da7-8584-4b26-9d20-a4b03bdcd0f1" providerId="ADAL" clId="{EE99CB8C-54DB-4B2E-AEA4-FEED883A6C35}" dt="2026-02-22T12:51:36.697" v="23210"/>
          <ac:spMkLst>
            <pc:docMk/>
            <pc:sldMk cId="2834765122" sldId="295"/>
            <ac:spMk id="3" creationId="{E49A664D-A898-4A07-9C20-D6C86880DA45}"/>
          </ac:spMkLst>
        </pc:spChg>
      </pc:sldChg>
      <pc:sldChg chg="addSp modSp add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1070247817" sldId="296"/>
        </pc:sldMkLst>
        <pc:spChg chg="mod">
          <ac:chgData name="R Lewis (Clase Primary School)" userId="83e01da7-8584-4b26-9d20-a4b03bdcd0f1" providerId="ADAL" clId="{EE99CB8C-54DB-4B2E-AEA4-FEED883A6C35}" dt="2026-02-24T10:37:54.751" v="28128" actId="1076"/>
          <ac:spMkLst>
            <pc:docMk/>
            <pc:sldMk cId="1070247817" sldId="296"/>
            <ac:spMk id="2" creationId="{C49C2D34-FC28-4566-8212-C03FC1FEB80F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1070247817" sldId="296"/>
            <ac:spMk id="3" creationId="{D3CAF376-7924-4E82-8436-822B488DE6CA}"/>
          </ac:spMkLst>
        </pc:spChg>
        <pc:spChg chg="mod">
          <ac:chgData name="R Lewis (Clase Primary School)" userId="83e01da7-8584-4b26-9d20-a4b03bdcd0f1" providerId="ADAL" clId="{EE99CB8C-54DB-4B2E-AEA4-FEED883A6C35}" dt="2026-02-24T10:37:57.271" v="28129" actId="1076"/>
          <ac:spMkLst>
            <pc:docMk/>
            <pc:sldMk cId="1070247817" sldId="296"/>
            <ac:spMk id="5" creationId="{A4419629-5BC6-4E6E-851F-C98D96E93A20}"/>
          </ac:spMkLst>
        </pc:spChg>
        <pc:spChg chg="add mod">
          <ac:chgData name="R Lewis (Clase Primary School)" userId="83e01da7-8584-4b26-9d20-a4b03bdcd0f1" providerId="ADAL" clId="{EE99CB8C-54DB-4B2E-AEA4-FEED883A6C35}" dt="2026-02-24T10:38:10.186" v="28130" actId="1076"/>
          <ac:spMkLst>
            <pc:docMk/>
            <pc:sldMk cId="1070247817" sldId="296"/>
            <ac:spMk id="6" creationId="{8677789E-26E9-4F2F-9F00-6063CF084037}"/>
          </ac:spMkLst>
        </pc:spChg>
        <pc:spChg chg="add mod">
          <ac:chgData name="R Lewis (Clase Primary School)" userId="83e01da7-8584-4b26-9d20-a4b03bdcd0f1" providerId="ADAL" clId="{EE99CB8C-54DB-4B2E-AEA4-FEED883A6C35}" dt="2026-02-24T10:38:10.186" v="28130" actId="1076"/>
          <ac:spMkLst>
            <pc:docMk/>
            <pc:sldMk cId="1070247817" sldId="296"/>
            <ac:spMk id="7" creationId="{D15FA49E-518F-4150-AD2D-EE49C5A731A5}"/>
          </ac:spMkLst>
        </pc:spChg>
        <pc:spChg chg="add mod">
          <ac:chgData name="R Lewis (Clase Primary School)" userId="83e01da7-8584-4b26-9d20-a4b03bdcd0f1" providerId="ADAL" clId="{EE99CB8C-54DB-4B2E-AEA4-FEED883A6C35}" dt="2026-02-24T10:38:10.186" v="28130" actId="1076"/>
          <ac:spMkLst>
            <pc:docMk/>
            <pc:sldMk cId="1070247817" sldId="296"/>
            <ac:spMk id="8" creationId="{2A62BF1A-471A-4363-83E7-6F34CE261E57}"/>
          </ac:spMkLst>
        </pc:spChg>
        <pc:spChg chg="add mod">
          <ac:chgData name="R Lewis (Clase Primary School)" userId="83e01da7-8584-4b26-9d20-a4b03bdcd0f1" providerId="ADAL" clId="{EE99CB8C-54DB-4B2E-AEA4-FEED883A6C35}" dt="2026-02-24T10:38:10.186" v="28130" actId="1076"/>
          <ac:spMkLst>
            <pc:docMk/>
            <pc:sldMk cId="1070247817" sldId="296"/>
            <ac:spMk id="9" creationId="{D3C45C08-416E-463B-8F55-F04DD318551A}"/>
          </ac:spMkLst>
        </pc:spChg>
        <pc:spChg chg="add mod">
          <ac:chgData name="R Lewis (Clase Primary School)" userId="83e01da7-8584-4b26-9d20-a4b03bdcd0f1" providerId="ADAL" clId="{EE99CB8C-54DB-4B2E-AEA4-FEED883A6C35}" dt="2026-02-24T10:38:10.186" v="28130" actId="1076"/>
          <ac:spMkLst>
            <pc:docMk/>
            <pc:sldMk cId="1070247817" sldId="296"/>
            <ac:spMk id="10" creationId="{00D4EB87-46CE-4394-A5A9-28BA566ED017}"/>
          </ac:spMkLst>
        </pc:spChg>
        <pc:spChg chg="add mod">
          <ac:chgData name="R Lewis (Clase Primary School)" userId="83e01da7-8584-4b26-9d20-a4b03bdcd0f1" providerId="ADAL" clId="{EE99CB8C-54DB-4B2E-AEA4-FEED883A6C35}" dt="2026-02-24T10:38:10.186" v="28130" actId="1076"/>
          <ac:spMkLst>
            <pc:docMk/>
            <pc:sldMk cId="1070247817" sldId="296"/>
            <ac:spMk id="11" creationId="{D26FD827-21CC-400B-9E1B-AEAA82916FE4}"/>
          </ac:spMkLst>
        </pc:spChg>
        <pc:picChg chg="add mod">
          <ac:chgData name="R Lewis (Clase Primary School)" userId="83e01da7-8584-4b26-9d20-a4b03bdcd0f1" providerId="ADAL" clId="{EE99CB8C-54DB-4B2E-AEA4-FEED883A6C35}" dt="2026-02-24T10:38:10.186" v="28130" actId="1076"/>
          <ac:picMkLst>
            <pc:docMk/>
            <pc:sldMk cId="1070247817" sldId="296"/>
            <ac:picMk id="12" creationId="{0CF9FAFD-3C2A-4D58-AA7A-B32EB988243E}"/>
          </ac:picMkLst>
        </pc:picChg>
        <pc:picChg chg="add mod">
          <ac:chgData name="R Lewis (Clase Primary School)" userId="83e01da7-8584-4b26-9d20-a4b03bdcd0f1" providerId="ADAL" clId="{EE99CB8C-54DB-4B2E-AEA4-FEED883A6C35}" dt="2026-02-24T10:38:10.186" v="28130" actId="1076"/>
          <ac:picMkLst>
            <pc:docMk/>
            <pc:sldMk cId="1070247817" sldId="296"/>
            <ac:picMk id="13" creationId="{45DE435F-6348-433C-BAAF-912C3E38C5E5}"/>
          </ac:picMkLst>
        </pc:picChg>
        <pc:picChg chg="add mod">
          <ac:chgData name="R Lewis (Clase Primary School)" userId="83e01da7-8584-4b26-9d20-a4b03bdcd0f1" providerId="ADAL" clId="{EE99CB8C-54DB-4B2E-AEA4-FEED883A6C35}" dt="2026-02-24T10:38:10.186" v="28130" actId="1076"/>
          <ac:picMkLst>
            <pc:docMk/>
            <pc:sldMk cId="1070247817" sldId="296"/>
            <ac:picMk id="14" creationId="{D36F74E9-5232-456F-B35F-20BD4D4D255B}"/>
          </ac:picMkLst>
        </pc:picChg>
        <pc:picChg chg="add mod">
          <ac:chgData name="R Lewis (Clase Primary School)" userId="83e01da7-8584-4b26-9d20-a4b03bdcd0f1" providerId="ADAL" clId="{EE99CB8C-54DB-4B2E-AEA4-FEED883A6C35}" dt="2026-02-24T10:38:10.186" v="28130" actId="1076"/>
          <ac:picMkLst>
            <pc:docMk/>
            <pc:sldMk cId="1070247817" sldId="296"/>
            <ac:picMk id="15" creationId="{13E6231E-0601-4D72-890D-1067CF324195}"/>
          </ac:picMkLst>
        </pc:picChg>
        <pc:picChg chg="add mod">
          <ac:chgData name="R Lewis (Clase Primary School)" userId="83e01da7-8584-4b26-9d20-a4b03bdcd0f1" providerId="ADAL" clId="{EE99CB8C-54DB-4B2E-AEA4-FEED883A6C35}" dt="2026-02-24T10:38:10.186" v="28130" actId="1076"/>
          <ac:picMkLst>
            <pc:docMk/>
            <pc:sldMk cId="1070247817" sldId="296"/>
            <ac:picMk id="16" creationId="{23318819-1DCC-4749-BAE3-FE06086F7501}"/>
          </ac:picMkLst>
        </pc:picChg>
        <pc:picChg chg="add mod">
          <ac:chgData name="R Lewis (Clase Primary School)" userId="83e01da7-8584-4b26-9d20-a4b03bdcd0f1" providerId="ADAL" clId="{EE99CB8C-54DB-4B2E-AEA4-FEED883A6C35}" dt="2026-02-24T10:38:10.186" v="28130" actId="1076"/>
          <ac:picMkLst>
            <pc:docMk/>
            <pc:sldMk cId="1070247817" sldId="296"/>
            <ac:picMk id="17" creationId="{B33D4F8C-EA3B-4810-882C-7B8FCE09CE66}"/>
          </ac:picMkLst>
        </pc:picChg>
      </pc:sldChg>
      <pc:sldChg chg="addSp delSp modSp add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1432639506" sldId="297"/>
        </pc:sldMkLst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1432639506" sldId="297"/>
            <ac:spMk id="2" creationId="{C9109AF3-F3BC-4050-AEA4-70742E2257D9}"/>
          </ac:spMkLst>
        </pc:spChg>
        <pc:spChg chg="add mod">
          <ac:chgData name="R Lewis (Clase Primary School)" userId="83e01da7-8584-4b26-9d20-a4b03bdcd0f1" providerId="ADAL" clId="{EE99CB8C-54DB-4B2E-AEA4-FEED883A6C35}" dt="2026-02-22T10:34:57.135" v="19893" actId="1076"/>
          <ac:spMkLst>
            <pc:docMk/>
            <pc:sldMk cId="1432639506" sldId="297"/>
            <ac:spMk id="4" creationId="{BC279DE5-89D6-4F6C-9C2C-A94293B492FE}"/>
          </ac:spMkLst>
        </pc:spChg>
        <pc:spChg chg="add mod">
          <ac:chgData name="R Lewis (Clase Primary School)" userId="83e01da7-8584-4b26-9d20-a4b03bdcd0f1" providerId="ADAL" clId="{EE99CB8C-54DB-4B2E-AEA4-FEED883A6C35}" dt="2026-02-22T10:34:57.135" v="19893" actId="1076"/>
          <ac:spMkLst>
            <pc:docMk/>
            <pc:sldMk cId="1432639506" sldId="297"/>
            <ac:spMk id="5" creationId="{1065529A-FD02-4E24-AFF8-572A4D99B1EE}"/>
          </ac:spMkLst>
        </pc:spChg>
        <pc:spChg chg="add mod">
          <ac:chgData name="R Lewis (Clase Primary School)" userId="83e01da7-8584-4b26-9d20-a4b03bdcd0f1" providerId="ADAL" clId="{EE99CB8C-54DB-4B2E-AEA4-FEED883A6C35}" dt="2026-02-22T10:34:57.135" v="19893" actId="1076"/>
          <ac:spMkLst>
            <pc:docMk/>
            <pc:sldMk cId="1432639506" sldId="297"/>
            <ac:spMk id="6" creationId="{537768C7-CB58-420B-B038-E9F9BA730D86}"/>
          </ac:spMkLst>
        </pc:spChg>
        <pc:spChg chg="add mod">
          <ac:chgData name="R Lewis (Clase Primary School)" userId="83e01da7-8584-4b26-9d20-a4b03bdcd0f1" providerId="ADAL" clId="{EE99CB8C-54DB-4B2E-AEA4-FEED883A6C35}" dt="2026-02-22T10:34:49.319" v="19892" actId="1076"/>
          <ac:spMkLst>
            <pc:docMk/>
            <pc:sldMk cId="1432639506" sldId="297"/>
            <ac:spMk id="7" creationId="{F4A867CF-A05E-4C3E-AC2B-37F916B4AE6B}"/>
          </ac:spMkLst>
        </pc:spChg>
        <pc:spChg chg="add mod">
          <ac:chgData name="R Lewis (Clase Primary School)" userId="83e01da7-8584-4b26-9d20-a4b03bdcd0f1" providerId="ADAL" clId="{EE99CB8C-54DB-4B2E-AEA4-FEED883A6C35}" dt="2026-02-22T10:34:49.319" v="19892" actId="1076"/>
          <ac:spMkLst>
            <pc:docMk/>
            <pc:sldMk cId="1432639506" sldId="297"/>
            <ac:spMk id="8" creationId="{0D1A7C13-8540-4BB7-8289-D24020E50E9D}"/>
          </ac:spMkLst>
        </pc:spChg>
        <pc:spChg chg="add mod">
          <ac:chgData name="R Lewis (Clase Primary School)" userId="83e01da7-8584-4b26-9d20-a4b03bdcd0f1" providerId="ADAL" clId="{EE99CB8C-54DB-4B2E-AEA4-FEED883A6C35}" dt="2026-02-22T10:34:38.667" v="19891" actId="1076"/>
          <ac:spMkLst>
            <pc:docMk/>
            <pc:sldMk cId="1432639506" sldId="297"/>
            <ac:spMk id="9" creationId="{B1AE26C2-43C5-497D-BBD6-F79AFC2C0BCA}"/>
          </ac:spMkLst>
        </pc:spChg>
        <pc:spChg chg="add mod">
          <ac:chgData name="R Lewis (Clase Primary School)" userId="83e01da7-8584-4b26-9d20-a4b03bdcd0f1" providerId="ADAL" clId="{EE99CB8C-54DB-4B2E-AEA4-FEED883A6C35}" dt="2026-02-22T10:34:49.319" v="19892" actId="1076"/>
          <ac:spMkLst>
            <pc:docMk/>
            <pc:sldMk cId="1432639506" sldId="297"/>
            <ac:spMk id="10" creationId="{09B0738A-EECD-4BFF-876F-E74E0AE57BC0}"/>
          </ac:spMkLst>
        </pc:spChg>
        <pc:spChg chg="add mod">
          <ac:chgData name="R Lewis (Clase Primary School)" userId="83e01da7-8584-4b26-9d20-a4b03bdcd0f1" providerId="ADAL" clId="{EE99CB8C-54DB-4B2E-AEA4-FEED883A6C35}" dt="2026-02-22T12:50:33.593" v="23205" actId="20577"/>
          <ac:spMkLst>
            <pc:docMk/>
            <pc:sldMk cId="1432639506" sldId="297"/>
            <ac:spMk id="11" creationId="{AA164840-10ED-4093-B0D9-02E0C976465A}"/>
          </ac:spMkLst>
        </pc:spChg>
        <pc:spChg chg="add mod">
          <ac:chgData name="R Lewis (Clase Primary School)" userId="83e01da7-8584-4b26-9d20-a4b03bdcd0f1" providerId="ADAL" clId="{EE99CB8C-54DB-4B2E-AEA4-FEED883A6C35}" dt="2026-02-22T10:34:38.667" v="19891" actId="1076"/>
          <ac:spMkLst>
            <pc:docMk/>
            <pc:sldMk cId="1432639506" sldId="297"/>
            <ac:spMk id="21" creationId="{DF9150F4-FC83-43E6-88AE-1DBB38975383}"/>
          </ac:spMkLst>
        </pc:spChg>
        <pc:spChg chg="add mod">
          <ac:chgData name="R Lewis (Clase Primary School)" userId="83e01da7-8584-4b26-9d20-a4b03bdcd0f1" providerId="ADAL" clId="{EE99CB8C-54DB-4B2E-AEA4-FEED883A6C35}" dt="2026-02-22T10:34:57.135" v="19893" actId="1076"/>
          <ac:spMkLst>
            <pc:docMk/>
            <pc:sldMk cId="1432639506" sldId="297"/>
            <ac:spMk id="22" creationId="{EE0F8157-4A13-4397-A29D-1A30C0E69069}"/>
          </ac:spMkLst>
        </pc:spChg>
        <pc:spChg chg="add mod">
          <ac:chgData name="R Lewis (Clase Primary School)" userId="83e01da7-8584-4b26-9d20-a4b03bdcd0f1" providerId="ADAL" clId="{EE99CB8C-54DB-4B2E-AEA4-FEED883A6C35}" dt="2026-02-22T10:34:49.319" v="19892" actId="1076"/>
          <ac:spMkLst>
            <pc:docMk/>
            <pc:sldMk cId="1432639506" sldId="297"/>
            <ac:spMk id="23" creationId="{8D097012-AFDE-4BEE-B3FA-03D300CC37EB}"/>
          </ac:spMkLst>
        </pc:spChg>
        <pc:spChg chg="add mod">
          <ac:chgData name="R Lewis (Clase Primary School)" userId="83e01da7-8584-4b26-9d20-a4b03bdcd0f1" providerId="ADAL" clId="{EE99CB8C-54DB-4B2E-AEA4-FEED883A6C35}" dt="2026-02-22T10:34:38.667" v="19891" actId="1076"/>
          <ac:spMkLst>
            <pc:docMk/>
            <pc:sldMk cId="1432639506" sldId="297"/>
            <ac:spMk id="24" creationId="{F972371E-8CCD-4A92-9C99-0DE74F8CA0F1}"/>
          </ac:spMkLst>
        </pc:spChg>
        <pc:spChg chg="add mod">
          <ac:chgData name="R Lewis (Clase Primary School)" userId="83e01da7-8584-4b26-9d20-a4b03bdcd0f1" providerId="ADAL" clId="{EE99CB8C-54DB-4B2E-AEA4-FEED883A6C35}" dt="2026-02-24T10:46:26.930" v="28233" actId="790"/>
          <ac:spMkLst>
            <pc:docMk/>
            <pc:sldMk cId="1432639506" sldId="297"/>
            <ac:spMk id="31" creationId="{D3AC1221-A433-4F80-9C9F-253ECCAA8CD0}"/>
          </ac:spMkLst>
        </pc:spChg>
        <pc:spChg chg="add mod">
          <ac:chgData name="R Lewis (Clase Primary School)" userId="83e01da7-8584-4b26-9d20-a4b03bdcd0f1" providerId="ADAL" clId="{EE99CB8C-54DB-4B2E-AEA4-FEED883A6C35}" dt="2026-02-22T10:35:11.388" v="19894" actId="1076"/>
          <ac:spMkLst>
            <pc:docMk/>
            <pc:sldMk cId="1432639506" sldId="297"/>
            <ac:spMk id="32" creationId="{4DBEEEA3-5AFB-4701-98AE-268FC7502238}"/>
          </ac:spMkLst>
        </pc:spChg>
        <pc:spChg chg="add mod">
          <ac:chgData name="R Lewis (Clase Primary School)" userId="83e01da7-8584-4b26-9d20-a4b03bdcd0f1" providerId="ADAL" clId="{EE99CB8C-54DB-4B2E-AEA4-FEED883A6C35}" dt="2026-02-22T10:35:11.388" v="19894" actId="1076"/>
          <ac:spMkLst>
            <pc:docMk/>
            <pc:sldMk cId="1432639506" sldId="297"/>
            <ac:spMk id="33" creationId="{1EB35015-4536-4440-BF58-23F76340D86D}"/>
          </ac:spMkLst>
        </pc:spChg>
        <pc:spChg chg="add mod">
          <ac:chgData name="R Lewis (Clase Primary School)" userId="83e01da7-8584-4b26-9d20-a4b03bdcd0f1" providerId="ADAL" clId="{EE99CB8C-54DB-4B2E-AEA4-FEED883A6C35}" dt="2026-02-22T10:35:11.388" v="19894" actId="1076"/>
          <ac:spMkLst>
            <pc:docMk/>
            <pc:sldMk cId="1432639506" sldId="297"/>
            <ac:spMk id="34" creationId="{9A65E7F9-FB0C-44F4-9095-E87F652D3D24}"/>
          </ac:spMkLst>
        </pc:spChg>
        <pc:spChg chg="add mod">
          <ac:chgData name="R Lewis (Clase Primary School)" userId="83e01da7-8584-4b26-9d20-a4b03bdcd0f1" providerId="ADAL" clId="{EE99CB8C-54DB-4B2E-AEA4-FEED883A6C35}" dt="2026-02-24T10:47:10.485" v="28250" actId="20577"/>
          <ac:spMkLst>
            <pc:docMk/>
            <pc:sldMk cId="1432639506" sldId="297"/>
            <ac:spMk id="35" creationId="{F0ED04E2-52E6-4C4E-B5A3-4A5CAE40DFF1}"/>
          </ac:spMkLst>
        </pc:spChg>
        <pc:picChg chg="add mod">
          <ac:chgData name="R Lewis (Clase Primary School)" userId="83e01da7-8584-4b26-9d20-a4b03bdcd0f1" providerId="ADAL" clId="{EE99CB8C-54DB-4B2E-AEA4-FEED883A6C35}" dt="2026-02-22T10:34:38.667" v="19891" actId="1076"/>
          <ac:picMkLst>
            <pc:docMk/>
            <pc:sldMk cId="1432639506" sldId="297"/>
            <ac:picMk id="12" creationId="{08ED0761-991C-4AA1-9BD8-1A8E03FE4876}"/>
          </ac:picMkLst>
        </pc:picChg>
        <pc:picChg chg="add mod">
          <ac:chgData name="R Lewis (Clase Primary School)" userId="83e01da7-8584-4b26-9d20-a4b03bdcd0f1" providerId="ADAL" clId="{EE99CB8C-54DB-4B2E-AEA4-FEED883A6C35}" dt="2026-02-22T10:34:49.319" v="19892" actId="1076"/>
          <ac:picMkLst>
            <pc:docMk/>
            <pc:sldMk cId="1432639506" sldId="297"/>
            <ac:picMk id="13" creationId="{A689BFD9-817F-4FE2-A6C0-1F627B6A89C5}"/>
          </ac:picMkLst>
        </pc:picChg>
        <pc:picChg chg="add mod">
          <ac:chgData name="R Lewis (Clase Primary School)" userId="83e01da7-8584-4b26-9d20-a4b03bdcd0f1" providerId="ADAL" clId="{EE99CB8C-54DB-4B2E-AEA4-FEED883A6C35}" dt="2026-02-22T10:34:57.135" v="19893" actId="1076"/>
          <ac:picMkLst>
            <pc:docMk/>
            <pc:sldMk cId="1432639506" sldId="297"/>
            <ac:picMk id="14" creationId="{3932CF54-7341-4929-9737-BACB9796BB50}"/>
          </ac:picMkLst>
        </pc:picChg>
        <pc:picChg chg="add mod">
          <ac:chgData name="R Lewis (Clase Primary School)" userId="83e01da7-8584-4b26-9d20-a4b03bdcd0f1" providerId="ADAL" clId="{EE99CB8C-54DB-4B2E-AEA4-FEED883A6C35}" dt="2026-02-22T10:34:57.135" v="19893" actId="1076"/>
          <ac:picMkLst>
            <pc:docMk/>
            <pc:sldMk cId="1432639506" sldId="297"/>
            <ac:picMk id="15" creationId="{8B5018C5-168A-478A-B883-6A6FB99EBC9A}"/>
          </ac:picMkLst>
        </pc:picChg>
        <pc:picChg chg="add mod">
          <ac:chgData name="R Lewis (Clase Primary School)" userId="83e01da7-8584-4b26-9d20-a4b03bdcd0f1" providerId="ADAL" clId="{EE99CB8C-54DB-4B2E-AEA4-FEED883A6C35}" dt="2026-02-22T10:34:49.319" v="19892" actId="1076"/>
          <ac:picMkLst>
            <pc:docMk/>
            <pc:sldMk cId="1432639506" sldId="297"/>
            <ac:picMk id="16" creationId="{352C9232-81DE-44BD-B291-3B8CBFA263CE}"/>
          </ac:picMkLst>
        </pc:picChg>
        <pc:picChg chg="add mod">
          <ac:chgData name="R Lewis (Clase Primary School)" userId="83e01da7-8584-4b26-9d20-a4b03bdcd0f1" providerId="ADAL" clId="{EE99CB8C-54DB-4B2E-AEA4-FEED883A6C35}" dt="2026-02-22T10:34:38.667" v="19891" actId="1076"/>
          <ac:picMkLst>
            <pc:docMk/>
            <pc:sldMk cId="1432639506" sldId="297"/>
            <ac:picMk id="17" creationId="{82FD3F25-9C2A-4751-90DF-2AB89F2466B9}"/>
          </ac:picMkLst>
        </pc:picChg>
        <pc:picChg chg="add mod">
          <ac:chgData name="R Lewis (Clase Primary School)" userId="83e01da7-8584-4b26-9d20-a4b03bdcd0f1" providerId="ADAL" clId="{EE99CB8C-54DB-4B2E-AEA4-FEED883A6C35}" dt="2026-02-22T10:34:57.135" v="19893" actId="1076"/>
          <ac:picMkLst>
            <pc:docMk/>
            <pc:sldMk cId="1432639506" sldId="297"/>
            <ac:picMk id="18" creationId="{2493F465-6C2F-4D2F-9B0C-F1B94EF71D50}"/>
          </ac:picMkLst>
        </pc:picChg>
        <pc:picChg chg="add mod">
          <ac:chgData name="R Lewis (Clase Primary School)" userId="83e01da7-8584-4b26-9d20-a4b03bdcd0f1" providerId="ADAL" clId="{EE99CB8C-54DB-4B2E-AEA4-FEED883A6C35}" dt="2026-02-22T10:34:49.319" v="19892" actId="1076"/>
          <ac:picMkLst>
            <pc:docMk/>
            <pc:sldMk cId="1432639506" sldId="297"/>
            <ac:picMk id="19" creationId="{3705B7B6-4914-47D2-AA22-8E38A81C564C}"/>
          </ac:picMkLst>
        </pc:picChg>
        <pc:picChg chg="add mod">
          <ac:chgData name="R Lewis (Clase Primary School)" userId="83e01da7-8584-4b26-9d20-a4b03bdcd0f1" providerId="ADAL" clId="{EE99CB8C-54DB-4B2E-AEA4-FEED883A6C35}" dt="2026-02-22T10:34:38.667" v="19891" actId="1076"/>
          <ac:picMkLst>
            <pc:docMk/>
            <pc:sldMk cId="1432639506" sldId="297"/>
            <ac:picMk id="20" creationId="{8783A577-AC98-4AFF-9D4D-77BE091189E5}"/>
          </ac:picMkLst>
        </pc:picChg>
        <pc:picChg chg="add mod">
          <ac:chgData name="R Lewis (Clase Primary School)" userId="83e01da7-8584-4b26-9d20-a4b03bdcd0f1" providerId="ADAL" clId="{EE99CB8C-54DB-4B2E-AEA4-FEED883A6C35}" dt="2026-02-22T10:34:57.135" v="19893" actId="1076"/>
          <ac:picMkLst>
            <pc:docMk/>
            <pc:sldMk cId="1432639506" sldId="297"/>
            <ac:picMk id="17414" creationId="{EE8C46D2-5B8B-4A29-B5AE-1FEF87887111}"/>
          </ac:picMkLst>
        </pc:picChg>
        <pc:picChg chg="add mod">
          <ac:chgData name="R Lewis (Clase Primary School)" userId="83e01da7-8584-4b26-9d20-a4b03bdcd0f1" providerId="ADAL" clId="{EE99CB8C-54DB-4B2E-AEA4-FEED883A6C35}" dt="2026-02-22T10:34:49.319" v="19892" actId="1076"/>
          <ac:picMkLst>
            <pc:docMk/>
            <pc:sldMk cId="1432639506" sldId="297"/>
            <ac:picMk id="17416" creationId="{9F24650F-6B08-40E9-86ED-EC6FBD912DF6}"/>
          </ac:picMkLst>
        </pc:picChg>
        <pc:picChg chg="add mod">
          <ac:chgData name="R Lewis (Clase Primary School)" userId="83e01da7-8584-4b26-9d20-a4b03bdcd0f1" providerId="ADAL" clId="{EE99CB8C-54DB-4B2E-AEA4-FEED883A6C35}" dt="2026-02-22T10:34:38.667" v="19891" actId="1076"/>
          <ac:picMkLst>
            <pc:docMk/>
            <pc:sldMk cId="1432639506" sldId="297"/>
            <ac:picMk id="17420" creationId="{8CFA6AAA-9B34-42DF-ACB6-BF2FCB8E688E}"/>
          </ac:picMkLst>
        </pc:picChg>
        <pc:picChg chg="add mod">
          <ac:chgData name="R Lewis (Clase Primary School)" userId="83e01da7-8584-4b26-9d20-a4b03bdcd0f1" providerId="ADAL" clId="{EE99CB8C-54DB-4B2E-AEA4-FEED883A6C35}" dt="2026-02-24T10:46:18.700" v="28231" actId="1076"/>
          <ac:picMkLst>
            <pc:docMk/>
            <pc:sldMk cId="1432639506" sldId="297"/>
            <ac:picMk id="17422" creationId="{5D106D7C-83ED-4A22-B582-D4B21D124F8C}"/>
          </ac:picMkLst>
        </pc:picChg>
        <pc:picChg chg="add mod">
          <ac:chgData name="R Lewis (Clase Primary School)" userId="83e01da7-8584-4b26-9d20-a4b03bdcd0f1" providerId="ADAL" clId="{EE99CB8C-54DB-4B2E-AEA4-FEED883A6C35}" dt="2026-02-24T10:45:26.848" v="28225" actId="1076"/>
          <ac:picMkLst>
            <pc:docMk/>
            <pc:sldMk cId="1432639506" sldId="297"/>
            <ac:picMk id="17424" creationId="{D9EE9C7F-59E1-442A-93A0-66330746BC15}"/>
          </ac:picMkLst>
        </pc:picChg>
        <pc:picChg chg="add mod">
          <ac:chgData name="R Lewis (Clase Primary School)" userId="83e01da7-8584-4b26-9d20-a4b03bdcd0f1" providerId="ADAL" clId="{EE99CB8C-54DB-4B2E-AEA4-FEED883A6C35}" dt="2026-02-24T10:45:52.628" v="28228" actId="1076"/>
          <ac:picMkLst>
            <pc:docMk/>
            <pc:sldMk cId="1432639506" sldId="297"/>
            <ac:picMk id="17426" creationId="{87DC5F70-AD12-4E14-A77C-73C96AEFE02B}"/>
          </ac:picMkLst>
        </pc:picChg>
        <pc:picChg chg="add mod">
          <ac:chgData name="R Lewis (Clase Primary School)" userId="83e01da7-8584-4b26-9d20-a4b03bdcd0f1" providerId="ADAL" clId="{EE99CB8C-54DB-4B2E-AEA4-FEED883A6C35}" dt="2026-02-24T10:46:06.468" v="28230" actId="1076"/>
          <ac:picMkLst>
            <pc:docMk/>
            <pc:sldMk cId="1432639506" sldId="297"/>
            <ac:picMk id="17428" creationId="{FEEE9BD9-2787-4072-8FED-958AB63FC191}"/>
          </ac:picMkLst>
        </pc:picChg>
      </pc:sldChg>
      <pc:sldChg chg="addSp modSp add mod">
        <pc:chgData name="R Lewis (Clase Primary School)" userId="83e01da7-8584-4b26-9d20-a4b03bdcd0f1" providerId="ADAL" clId="{EE99CB8C-54DB-4B2E-AEA4-FEED883A6C35}" dt="2026-02-24T10:47:31.555" v="28255" actId="1076"/>
        <pc:sldMkLst>
          <pc:docMk/>
          <pc:sldMk cId="1255193340" sldId="298"/>
        </pc:sldMkLst>
        <pc:spChg chg="mod">
          <ac:chgData name="R Lewis (Clase Primary School)" userId="83e01da7-8584-4b26-9d20-a4b03bdcd0f1" providerId="ADAL" clId="{EE99CB8C-54DB-4B2E-AEA4-FEED883A6C35}" dt="2026-02-24T10:47:31.555" v="28255" actId="1076"/>
          <ac:spMkLst>
            <pc:docMk/>
            <pc:sldMk cId="1255193340" sldId="298"/>
            <ac:spMk id="2" creationId="{7CCB3660-0547-4E45-8CE1-28FC466D9FF0}"/>
          </ac:spMkLst>
        </pc:spChg>
        <pc:spChg chg="add mod">
          <ac:chgData name="R Lewis (Clase Primary School)" userId="83e01da7-8584-4b26-9d20-a4b03bdcd0f1" providerId="ADAL" clId="{EE99CB8C-54DB-4B2E-AEA4-FEED883A6C35}" dt="2026-02-22T10:46:02.774" v="20361" actId="20577"/>
          <ac:spMkLst>
            <pc:docMk/>
            <pc:sldMk cId="1255193340" sldId="298"/>
            <ac:spMk id="4" creationId="{2AEB38A3-F2DF-4F23-A4EA-394A92C93DC4}"/>
          </ac:spMkLst>
        </pc:spChg>
        <pc:graphicFrameChg chg="add mod modGraphic">
          <ac:chgData name="R Lewis (Clase Primary School)" userId="83e01da7-8584-4b26-9d20-a4b03bdcd0f1" providerId="ADAL" clId="{EE99CB8C-54DB-4B2E-AEA4-FEED883A6C35}" dt="2026-02-24T10:47:23.588" v="28253" actId="1076"/>
          <ac:graphicFrameMkLst>
            <pc:docMk/>
            <pc:sldMk cId="1255193340" sldId="298"/>
            <ac:graphicFrameMk id="5" creationId="{32D1B370-6AD8-4D4F-865E-F67874F820E8}"/>
          </ac:graphicFrameMkLst>
        </pc:graphicFrameChg>
        <pc:picChg chg="mod">
          <ac:chgData name="R Lewis (Clase Primary School)" userId="83e01da7-8584-4b26-9d20-a4b03bdcd0f1" providerId="ADAL" clId="{EE99CB8C-54DB-4B2E-AEA4-FEED883A6C35}" dt="2026-02-22T10:43:38.900" v="20071" actId="1076"/>
          <ac:picMkLst>
            <pc:docMk/>
            <pc:sldMk cId="1255193340" sldId="298"/>
            <ac:picMk id="11266" creationId="{2520AF20-E934-4348-8663-66D20652A6FE}"/>
          </ac:picMkLst>
        </pc:picChg>
      </pc:sldChg>
      <pc:sldChg chg="addSp delSp modSp new mod">
        <pc:chgData name="R Lewis (Clase Primary School)" userId="83e01da7-8584-4b26-9d20-a4b03bdcd0f1" providerId="ADAL" clId="{EE99CB8C-54DB-4B2E-AEA4-FEED883A6C35}" dt="2026-02-24T11:07:48.098" v="28510" actId="1076"/>
        <pc:sldMkLst>
          <pc:docMk/>
          <pc:sldMk cId="2322363688" sldId="299"/>
        </pc:sldMkLst>
        <pc:spChg chg="mod">
          <ac:chgData name="R Lewis (Clase Primary School)" userId="83e01da7-8584-4b26-9d20-a4b03bdcd0f1" providerId="ADAL" clId="{EE99CB8C-54DB-4B2E-AEA4-FEED883A6C35}" dt="2026-02-24T10:35:42.313" v="28101" actId="1076"/>
          <ac:spMkLst>
            <pc:docMk/>
            <pc:sldMk cId="2322363688" sldId="299"/>
            <ac:spMk id="2" creationId="{2D378023-4240-4C63-BFBE-8B627A814A79}"/>
          </ac:spMkLst>
        </pc:spChg>
        <pc:spChg chg="add mod">
          <ac:chgData name="R Lewis (Clase Primary School)" userId="83e01da7-8584-4b26-9d20-a4b03bdcd0f1" providerId="ADAL" clId="{EE99CB8C-54DB-4B2E-AEA4-FEED883A6C35}" dt="2026-02-24T10:08:00.558" v="28062" actId="207"/>
          <ac:spMkLst>
            <pc:docMk/>
            <pc:sldMk cId="2322363688" sldId="299"/>
            <ac:spMk id="8" creationId="{F9646076-FFDF-4A50-B076-689E5E2EA2A2}"/>
          </ac:spMkLst>
        </pc:spChg>
        <pc:graphicFrameChg chg="add mod modGraphic">
          <ac:chgData name="R Lewis (Clase Primary School)" userId="83e01da7-8584-4b26-9d20-a4b03bdcd0f1" providerId="ADAL" clId="{EE99CB8C-54DB-4B2E-AEA4-FEED883A6C35}" dt="2026-02-22T12:14:11.535" v="22961"/>
          <ac:graphicFrameMkLst>
            <pc:docMk/>
            <pc:sldMk cId="2322363688" sldId="299"/>
            <ac:graphicFrameMk id="4" creationId="{F9768F5F-3E50-4FF9-8AF1-5FD48700F9B9}"/>
          </ac:graphicFrameMkLst>
        </pc:graphicFrameChg>
        <pc:graphicFrameChg chg="add mod modGraphic">
          <ac:chgData name="R Lewis (Clase Primary School)" userId="83e01da7-8584-4b26-9d20-a4b03bdcd0f1" providerId="ADAL" clId="{EE99CB8C-54DB-4B2E-AEA4-FEED883A6C35}" dt="2026-02-24T10:07:25.256" v="28054" actId="113"/>
          <ac:graphicFrameMkLst>
            <pc:docMk/>
            <pc:sldMk cId="2322363688" sldId="299"/>
            <ac:graphicFrameMk id="5" creationId="{600C8698-C1C8-46B8-B6A5-E16FB7CE6C79}"/>
          </ac:graphicFrameMkLst>
        </pc:graphicFrameChg>
        <pc:picChg chg="add mod">
          <ac:chgData name="R Lewis (Clase Primary School)" userId="83e01da7-8584-4b26-9d20-a4b03bdcd0f1" providerId="ADAL" clId="{EE99CB8C-54DB-4B2E-AEA4-FEED883A6C35}" dt="2026-02-24T11:07:48.098" v="28510" actId="1076"/>
          <ac:picMkLst>
            <pc:docMk/>
            <pc:sldMk cId="2322363688" sldId="299"/>
            <ac:picMk id="19458" creationId="{CF01BCAE-96A7-41DF-AFE9-4CFF0822ABD2}"/>
          </ac:picMkLst>
        </pc:picChg>
      </pc:sldChg>
      <pc:sldChg chg="addSp delSp modSp new mod">
        <pc:chgData name="R Lewis (Clase Primary School)" userId="83e01da7-8584-4b26-9d20-a4b03bdcd0f1" providerId="ADAL" clId="{EE99CB8C-54DB-4B2E-AEA4-FEED883A6C35}" dt="2026-02-24T10:55:25.157" v="28391" actId="1076"/>
        <pc:sldMkLst>
          <pc:docMk/>
          <pc:sldMk cId="1771901102" sldId="300"/>
        </pc:sldMkLst>
        <pc:spChg chg="mod">
          <ac:chgData name="R Lewis (Clase Primary School)" userId="83e01da7-8584-4b26-9d20-a4b03bdcd0f1" providerId="ADAL" clId="{EE99CB8C-54DB-4B2E-AEA4-FEED883A6C35}" dt="2026-02-24T10:55:25.157" v="28391" actId="1076"/>
          <ac:spMkLst>
            <pc:docMk/>
            <pc:sldMk cId="1771901102" sldId="300"/>
            <ac:spMk id="2" creationId="{6E485BF6-5FEE-41FA-902A-FAEC644A8B48}"/>
          </ac:spMkLst>
        </pc:spChg>
        <pc:spChg chg="add mod">
          <ac:chgData name="R Lewis (Clase Primary School)" userId="83e01da7-8584-4b26-9d20-a4b03bdcd0f1" providerId="ADAL" clId="{EE99CB8C-54DB-4B2E-AEA4-FEED883A6C35}" dt="2026-02-22T13:00:22.398" v="23246" actId="790"/>
          <ac:spMkLst>
            <pc:docMk/>
            <pc:sldMk cId="1771901102" sldId="300"/>
            <ac:spMk id="4" creationId="{594CA0B7-FAF6-4489-B523-6950237449D9}"/>
          </ac:spMkLst>
        </pc:spChg>
        <pc:spChg chg="add mod">
          <ac:chgData name="R Lewis (Clase Primary School)" userId="83e01da7-8584-4b26-9d20-a4b03bdcd0f1" providerId="ADAL" clId="{EE99CB8C-54DB-4B2E-AEA4-FEED883A6C35}" dt="2026-02-22T13:00:22.398" v="23246" actId="790"/>
          <ac:spMkLst>
            <pc:docMk/>
            <pc:sldMk cId="1771901102" sldId="300"/>
            <ac:spMk id="8" creationId="{A1A5B5AB-EB89-4F94-BA3E-5838DEFD6038}"/>
          </ac:spMkLst>
        </pc:spChg>
        <pc:spChg chg="add mod">
          <ac:chgData name="R Lewis (Clase Primary School)" userId="83e01da7-8584-4b26-9d20-a4b03bdcd0f1" providerId="ADAL" clId="{EE99CB8C-54DB-4B2E-AEA4-FEED883A6C35}" dt="2026-02-22T13:00:22.398" v="23246" actId="790"/>
          <ac:spMkLst>
            <pc:docMk/>
            <pc:sldMk cId="1771901102" sldId="300"/>
            <ac:spMk id="10" creationId="{348A1E8B-0805-4439-AC63-EFBE18BECB73}"/>
          </ac:spMkLst>
        </pc:spChg>
        <pc:picChg chg="add mod">
          <ac:chgData name="R Lewis (Clase Primary School)" userId="83e01da7-8584-4b26-9d20-a4b03bdcd0f1" providerId="ADAL" clId="{EE99CB8C-54DB-4B2E-AEA4-FEED883A6C35}" dt="2026-02-19T13:35:05.693" v="11145" actId="1076"/>
          <ac:picMkLst>
            <pc:docMk/>
            <pc:sldMk cId="1771901102" sldId="300"/>
            <ac:picMk id="21508" creationId="{3E059B1B-C163-4912-A9BD-BDEDFCB607EB}"/>
          </ac:picMkLst>
        </pc:picChg>
        <pc:picChg chg="add mod">
          <ac:chgData name="R Lewis (Clase Primary School)" userId="83e01da7-8584-4b26-9d20-a4b03bdcd0f1" providerId="ADAL" clId="{EE99CB8C-54DB-4B2E-AEA4-FEED883A6C35}" dt="2026-02-19T13:36:26.978" v="11158" actId="1076"/>
          <ac:picMkLst>
            <pc:docMk/>
            <pc:sldMk cId="1771901102" sldId="300"/>
            <ac:picMk id="21510" creationId="{33FCA809-9AFA-4800-BF50-E9C59C2C1CCF}"/>
          </ac:picMkLst>
        </pc:picChg>
        <pc:picChg chg="add mod">
          <ac:chgData name="R Lewis (Clase Primary School)" userId="83e01da7-8584-4b26-9d20-a4b03bdcd0f1" providerId="ADAL" clId="{EE99CB8C-54DB-4B2E-AEA4-FEED883A6C35}" dt="2026-02-19T13:37:58.127" v="11178" actId="1076"/>
          <ac:picMkLst>
            <pc:docMk/>
            <pc:sldMk cId="1771901102" sldId="300"/>
            <ac:picMk id="21512" creationId="{A5F01BE0-362F-4CF1-B6AA-13DC3786BBF9}"/>
          </ac:picMkLst>
        </pc:picChg>
      </pc:sldChg>
      <pc:sldChg chg="addSp delSp modSp new mod">
        <pc:chgData name="R Lewis (Clase Primary School)" userId="83e01da7-8584-4b26-9d20-a4b03bdcd0f1" providerId="ADAL" clId="{EE99CB8C-54DB-4B2E-AEA4-FEED883A6C35}" dt="2026-02-24T11:00:41.253" v="28483" actId="790"/>
        <pc:sldMkLst>
          <pc:docMk/>
          <pc:sldMk cId="4049398561" sldId="302"/>
        </pc:sldMkLst>
        <pc:spChg chg="mod">
          <ac:chgData name="R Lewis (Clase Primary School)" userId="83e01da7-8584-4b26-9d20-a4b03bdcd0f1" providerId="ADAL" clId="{EE99CB8C-54DB-4B2E-AEA4-FEED883A6C35}" dt="2026-02-24T10:56:31.993" v="28438" actId="1076"/>
          <ac:spMkLst>
            <pc:docMk/>
            <pc:sldMk cId="4049398561" sldId="302"/>
            <ac:spMk id="2" creationId="{C8FBAB0D-6975-4E22-A913-F4CC076B7FFD}"/>
          </ac:spMkLst>
        </pc:spChg>
        <pc:spChg chg="add mod">
          <ac:chgData name="R Lewis (Clase Primary School)" userId="83e01da7-8584-4b26-9d20-a4b03bdcd0f1" providerId="ADAL" clId="{EE99CB8C-54DB-4B2E-AEA4-FEED883A6C35}" dt="2026-02-24T11:00:11.797" v="28480" actId="790"/>
          <ac:spMkLst>
            <pc:docMk/>
            <pc:sldMk cId="4049398561" sldId="302"/>
            <ac:spMk id="16" creationId="{15B97804-EAD1-4844-9CD2-E53682EF0B41}"/>
          </ac:spMkLst>
        </pc:spChg>
        <pc:spChg chg="add mod">
          <ac:chgData name="R Lewis (Clase Primary School)" userId="83e01da7-8584-4b26-9d20-a4b03bdcd0f1" providerId="ADAL" clId="{EE99CB8C-54DB-4B2E-AEA4-FEED883A6C35}" dt="2026-02-24T11:00:29.823" v="28481" actId="790"/>
          <ac:spMkLst>
            <pc:docMk/>
            <pc:sldMk cId="4049398561" sldId="302"/>
            <ac:spMk id="17" creationId="{E6DC0E2E-3FE3-4DF9-B468-D6A304FBD975}"/>
          </ac:spMkLst>
        </pc:spChg>
        <pc:spChg chg="add mod">
          <ac:chgData name="R Lewis (Clase Primary School)" userId="83e01da7-8584-4b26-9d20-a4b03bdcd0f1" providerId="ADAL" clId="{EE99CB8C-54DB-4B2E-AEA4-FEED883A6C35}" dt="2026-02-24T11:00:35.353" v="28482" actId="790"/>
          <ac:spMkLst>
            <pc:docMk/>
            <pc:sldMk cId="4049398561" sldId="302"/>
            <ac:spMk id="18" creationId="{F2EAFE06-92A5-45BA-ABEE-0E96610FAACD}"/>
          </ac:spMkLst>
        </pc:spChg>
        <pc:spChg chg="add mod">
          <ac:chgData name="R Lewis (Clase Primary School)" userId="83e01da7-8584-4b26-9d20-a4b03bdcd0f1" providerId="ADAL" clId="{EE99CB8C-54DB-4B2E-AEA4-FEED883A6C35}" dt="2026-02-24T11:00:41.253" v="28483" actId="790"/>
          <ac:spMkLst>
            <pc:docMk/>
            <pc:sldMk cId="4049398561" sldId="302"/>
            <ac:spMk id="19" creationId="{6987CFD8-8415-463E-A83E-7C082AD61142}"/>
          </ac:spMkLst>
        </pc:spChg>
        <pc:picChg chg="add mod">
          <ac:chgData name="R Lewis (Clase Primary School)" userId="83e01da7-8584-4b26-9d20-a4b03bdcd0f1" providerId="ADAL" clId="{EE99CB8C-54DB-4B2E-AEA4-FEED883A6C35}" dt="2026-02-23T21:48:32.982" v="27705" actId="1076"/>
          <ac:picMkLst>
            <pc:docMk/>
            <pc:sldMk cId="4049398561" sldId="302"/>
            <ac:picMk id="12" creationId="{5E6D170C-41C4-4459-874B-1A3469E3BB5C}"/>
          </ac:picMkLst>
        </pc:picChg>
        <pc:picChg chg="add mod">
          <ac:chgData name="R Lewis (Clase Primary School)" userId="83e01da7-8584-4b26-9d20-a4b03bdcd0f1" providerId="ADAL" clId="{EE99CB8C-54DB-4B2E-AEA4-FEED883A6C35}" dt="2026-02-23T21:48:32.982" v="27705" actId="1076"/>
          <ac:picMkLst>
            <pc:docMk/>
            <pc:sldMk cId="4049398561" sldId="302"/>
            <ac:picMk id="13" creationId="{604A18FF-64EB-4D64-9D8B-1EE2279A8186}"/>
          </ac:picMkLst>
        </pc:picChg>
        <pc:picChg chg="add mod">
          <ac:chgData name="R Lewis (Clase Primary School)" userId="83e01da7-8584-4b26-9d20-a4b03bdcd0f1" providerId="ADAL" clId="{EE99CB8C-54DB-4B2E-AEA4-FEED883A6C35}" dt="2026-02-23T21:48:32.982" v="27705" actId="1076"/>
          <ac:picMkLst>
            <pc:docMk/>
            <pc:sldMk cId="4049398561" sldId="302"/>
            <ac:picMk id="14" creationId="{2CA3C9DC-20E0-4803-9654-684FBEA4BBD8}"/>
          </ac:picMkLst>
        </pc:picChg>
        <pc:picChg chg="add mod">
          <ac:chgData name="R Lewis (Clase Primary School)" userId="83e01da7-8584-4b26-9d20-a4b03bdcd0f1" providerId="ADAL" clId="{EE99CB8C-54DB-4B2E-AEA4-FEED883A6C35}" dt="2026-02-23T21:48:32.982" v="27705" actId="1076"/>
          <ac:picMkLst>
            <pc:docMk/>
            <pc:sldMk cId="4049398561" sldId="302"/>
            <ac:picMk id="15" creationId="{7237D822-79B2-4CAD-9A0F-28198817BB03}"/>
          </ac:picMkLst>
        </pc:picChg>
        <pc:picChg chg="add mod">
          <ac:chgData name="R Lewis (Clase Primary School)" userId="83e01da7-8584-4b26-9d20-a4b03bdcd0f1" providerId="ADAL" clId="{EE99CB8C-54DB-4B2E-AEA4-FEED883A6C35}" dt="2026-02-24T10:03:00.595" v="28024" actId="1076"/>
          <ac:picMkLst>
            <pc:docMk/>
            <pc:sldMk cId="4049398561" sldId="302"/>
            <ac:picMk id="24578" creationId="{4C52EE16-FB41-43E8-A2B5-70DC8EA1C009}"/>
          </ac:picMkLst>
        </pc:picChg>
        <pc:picChg chg="add mod">
          <ac:chgData name="R Lewis (Clase Primary School)" userId="83e01da7-8584-4b26-9d20-a4b03bdcd0f1" providerId="ADAL" clId="{EE99CB8C-54DB-4B2E-AEA4-FEED883A6C35}" dt="2026-02-24T10:03:44.965" v="28028" actId="1076"/>
          <ac:picMkLst>
            <pc:docMk/>
            <pc:sldMk cId="4049398561" sldId="302"/>
            <ac:picMk id="24580" creationId="{7F11D31E-F151-43B8-B419-D32410DFAF2B}"/>
          </ac:picMkLst>
        </pc:picChg>
        <pc:picChg chg="add mod">
          <ac:chgData name="R Lewis (Clase Primary School)" userId="83e01da7-8584-4b26-9d20-a4b03bdcd0f1" providerId="ADAL" clId="{EE99CB8C-54DB-4B2E-AEA4-FEED883A6C35}" dt="2026-02-24T10:04:18.744" v="28032" actId="1076"/>
          <ac:picMkLst>
            <pc:docMk/>
            <pc:sldMk cId="4049398561" sldId="302"/>
            <ac:picMk id="24582" creationId="{73762A7A-FAF3-4290-A965-27BAD0D9511E}"/>
          </ac:picMkLst>
        </pc:picChg>
        <pc:picChg chg="add mod">
          <ac:chgData name="R Lewis (Clase Primary School)" userId="83e01da7-8584-4b26-9d20-a4b03bdcd0f1" providerId="ADAL" clId="{EE99CB8C-54DB-4B2E-AEA4-FEED883A6C35}" dt="2026-02-24T10:04:52.389" v="28036" actId="1076"/>
          <ac:picMkLst>
            <pc:docMk/>
            <pc:sldMk cId="4049398561" sldId="302"/>
            <ac:picMk id="24584" creationId="{795CB0A3-596E-4FD7-B59E-924BEABC9A36}"/>
          </ac:picMkLst>
        </pc:picChg>
      </pc:sldChg>
      <pc:sldChg chg="modSp new mo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210546565" sldId="303"/>
        </pc:sldMkLst>
        <pc:spChg chg="mod">
          <ac:chgData name="R Lewis (Clase Primary School)" userId="83e01da7-8584-4b26-9d20-a4b03bdcd0f1" providerId="ADAL" clId="{EE99CB8C-54DB-4B2E-AEA4-FEED883A6C35}" dt="2026-02-24T10:57:11.130" v="28444" actId="1076"/>
          <ac:spMkLst>
            <pc:docMk/>
            <pc:sldMk cId="210546565" sldId="303"/>
            <ac:spMk id="2" creationId="{90464DE2-D6C4-40C8-ACE4-EAFDE6739AE5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210546565" sldId="303"/>
            <ac:spMk id="3" creationId="{736B5FDA-2FED-4CFB-8698-5B621960DEAD}"/>
          </ac:spMkLst>
        </pc:spChg>
      </pc:sldChg>
      <pc:sldChg chg="addSp delSp modSp add mod">
        <pc:chgData name="R Lewis (Clase Primary School)" userId="83e01da7-8584-4b26-9d20-a4b03bdcd0f1" providerId="ADAL" clId="{EE99CB8C-54DB-4B2E-AEA4-FEED883A6C35}" dt="2026-02-24T11:01:08.660" v="28487" actId="790"/>
        <pc:sldMkLst>
          <pc:docMk/>
          <pc:sldMk cId="674184557" sldId="304"/>
        </pc:sldMkLst>
        <pc:spChg chg="mod">
          <ac:chgData name="R Lewis (Clase Primary School)" userId="83e01da7-8584-4b26-9d20-a4b03bdcd0f1" providerId="ADAL" clId="{EE99CB8C-54DB-4B2E-AEA4-FEED883A6C35}" dt="2026-02-24T10:56:40.780" v="28440" actId="14100"/>
          <ac:spMkLst>
            <pc:docMk/>
            <pc:sldMk cId="674184557" sldId="304"/>
            <ac:spMk id="2" creationId="{C8FBAB0D-6975-4E22-A913-F4CC076B7FFD}"/>
          </ac:spMkLst>
        </pc:spChg>
        <pc:spChg chg="add mod">
          <ac:chgData name="R Lewis (Clase Primary School)" userId="83e01da7-8584-4b26-9d20-a4b03bdcd0f1" providerId="ADAL" clId="{EE99CB8C-54DB-4B2E-AEA4-FEED883A6C35}" dt="2026-02-24T11:00:50.247" v="28484" actId="790"/>
          <ac:spMkLst>
            <pc:docMk/>
            <pc:sldMk cId="674184557" sldId="304"/>
            <ac:spMk id="3" creationId="{526FF85E-4424-4232-B9CD-6CEE5E953CA4}"/>
          </ac:spMkLst>
        </pc:spChg>
        <pc:spChg chg="mod">
          <ac:chgData name="R Lewis (Clase Primary School)" userId="83e01da7-8584-4b26-9d20-a4b03bdcd0f1" providerId="ADAL" clId="{EE99CB8C-54DB-4B2E-AEA4-FEED883A6C35}" dt="2026-02-22T13:04:48.355" v="23300" actId="1076"/>
          <ac:spMkLst>
            <pc:docMk/>
            <pc:sldMk cId="674184557" sldId="304"/>
            <ac:spMk id="5" creationId="{5361170D-A03D-48B3-A770-9D4312BC290A}"/>
          </ac:spMkLst>
        </pc:spChg>
        <pc:spChg chg="mod">
          <ac:chgData name="R Lewis (Clase Primary School)" userId="83e01da7-8584-4b26-9d20-a4b03bdcd0f1" providerId="ADAL" clId="{EE99CB8C-54DB-4B2E-AEA4-FEED883A6C35}" dt="2026-02-22T13:04:53.798" v="23301" actId="1076"/>
          <ac:spMkLst>
            <pc:docMk/>
            <pc:sldMk cId="674184557" sldId="304"/>
            <ac:spMk id="6" creationId="{C328F284-D494-4210-9961-A1DAE120C8DA}"/>
          </ac:spMkLst>
        </pc:spChg>
        <pc:spChg chg="mod">
          <ac:chgData name="R Lewis (Clase Primary School)" userId="83e01da7-8584-4b26-9d20-a4b03bdcd0f1" providerId="ADAL" clId="{EE99CB8C-54DB-4B2E-AEA4-FEED883A6C35}" dt="2026-02-22T13:04:37.182" v="23298" actId="208"/>
          <ac:spMkLst>
            <pc:docMk/>
            <pc:sldMk cId="674184557" sldId="304"/>
            <ac:spMk id="7" creationId="{C52B32AD-C1B5-4C80-93B2-B6F113994112}"/>
          </ac:spMkLst>
        </pc:spChg>
        <pc:spChg chg="mod">
          <ac:chgData name="R Lewis (Clase Primary School)" userId="83e01da7-8584-4b26-9d20-a4b03bdcd0f1" providerId="ADAL" clId="{EE99CB8C-54DB-4B2E-AEA4-FEED883A6C35}" dt="2026-02-22T13:04:59.028" v="23302" actId="1076"/>
          <ac:spMkLst>
            <pc:docMk/>
            <pc:sldMk cId="674184557" sldId="304"/>
            <ac:spMk id="8" creationId="{4CFEA425-AA3D-47C6-9B14-C15A5EA2A498}"/>
          </ac:spMkLst>
        </pc:spChg>
        <pc:spChg chg="add mod">
          <ac:chgData name="R Lewis (Clase Primary School)" userId="83e01da7-8584-4b26-9d20-a4b03bdcd0f1" providerId="ADAL" clId="{EE99CB8C-54DB-4B2E-AEA4-FEED883A6C35}" dt="2026-02-24T10:56:52.990" v="28441" actId="1076"/>
          <ac:spMkLst>
            <pc:docMk/>
            <pc:sldMk cId="674184557" sldId="304"/>
            <ac:spMk id="9" creationId="{FA683C11-2F3D-4614-8E80-F7D6895264FF}"/>
          </ac:spMkLst>
        </pc:spChg>
        <pc:spChg chg="add mod">
          <ac:chgData name="R Lewis (Clase Primary School)" userId="83e01da7-8584-4b26-9d20-a4b03bdcd0f1" providerId="ADAL" clId="{EE99CB8C-54DB-4B2E-AEA4-FEED883A6C35}" dt="2026-02-24T11:00:56.457" v="28485" actId="790"/>
          <ac:spMkLst>
            <pc:docMk/>
            <pc:sldMk cId="674184557" sldId="304"/>
            <ac:spMk id="12" creationId="{CCFDD679-68BB-4B4C-8694-C4869F2C8568}"/>
          </ac:spMkLst>
        </pc:spChg>
        <pc:spChg chg="add mod">
          <ac:chgData name="R Lewis (Clase Primary School)" userId="83e01da7-8584-4b26-9d20-a4b03bdcd0f1" providerId="ADAL" clId="{EE99CB8C-54DB-4B2E-AEA4-FEED883A6C35}" dt="2026-02-24T11:01:03.550" v="28486" actId="790"/>
          <ac:spMkLst>
            <pc:docMk/>
            <pc:sldMk cId="674184557" sldId="304"/>
            <ac:spMk id="13" creationId="{CDF850B8-3A82-4540-9DDD-0AB764D30FCF}"/>
          </ac:spMkLst>
        </pc:spChg>
        <pc:spChg chg="add mod">
          <ac:chgData name="R Lewis (Clase Primary School)" userId="83e01da7-8584-4b26-9d20-a4b03bdcd0f1" providerId="ADAL" clId="{EE99CB8C-54DB-4B2E-AEA4-FEED883A6C35}" dt="2026-02-24T11:01:08.660" v="28487" actId="790"/>
          <ac:spMkLst>
            <pc:docMk/>
            <pc:sldMk cId="674184557" sldId="304"/>
            <ac:spMk id="14" creationId="{1706B24A-4DEE-410D-ABCA-E73DBA959F5D}"/>
          </ac:spMkLst>
        </pc:spChg>
        <pc:picChg chg="add mod">
          <ac:chgData name="R Lewis (Clase Primary School)" userId="83e01da7-8584-4b26-9d20-a4b03bdcd0f1" providerId="ADAL" clId="{EE99CB8C-54DB-4B2E-AEA4-FEED883A6C35}" dt="2026-02-20T12:59:13.678" v="12399" actId="1076"/>
          <ac:picMkLst>
            <pc:docMk/>
            <pc:sldMk cId="674184557" sldId="304"/>
            <ac:picMk id="25602" creationId="{5EE8EEC6-C0B3-4992-A1F9-2DC36A00D529}"/>
          </ac:picMkLst>
        </pc:picChg>
        <pc:picChg chg="add mod">
          <ac:chgData name="R Lewis (Clase Primary School)" userId="83e01da7-8584-4b26-9d20-a4b03bdcd0f1" providerId="ADAL" clId="{EE99CB8C-54DB-4B2E-AEA4-FEED883A6C35}" dt="2026-02-20T12:59:15.665" v="12400" actId="1076"/>
          <ac:picMkLst>
            <pc:docMk/>
            <pc:sldMk cId="674184557" sldId="304"/>
            <ac:picMk id="25604" creationId="{2A1ABAA0-77EE-4D70-A76C-3015A8EEBF1A}"/>
          </ac:picMkLst>
        </pc:picChg>
        <pc:picChg chg="add mod">
          <ac:chgData name="R Lewis (Clase Primary School)" userId="83e01da7-8584-4b26-9d20-a4b03bdcd0f1" providerId="ADAL" clId="{EE99CB8C-54DB-4B2E-AEA4-FEED883A6C35}" dt="2026-02-20T12:59:19.565" v="12401" actId="1076"/>
          <ac:picMkLst>
            <pc:docMk/>
            <pc:sldMk cId="674184557" sldId="304"/>
            <ac:picMk id="25606" creationId="{3EB24749-1535-4814-99F8-CA2CAE332237}"/>
          </ac:picMkLst>
        </pc:picChg>
        <pc:picChg chg="add mod">
          <ac:chgData name="R Lewis (Clase Primary School)" userId="83e01da7-8584-4b26-9d20-a4b03bdcd0f1" providerId="ADAL" clId="{EE99CB8C-54DB-4B2E-AEA4-FEED883A6C35}" dt="2026-02-20T12:59:21.640" v="12402" actId="1076"/>
          <ac:picMkLst>
            <pc:docMk/>
            <pc:sldMk cId="674184557" sldId="304"/>
            <ac:picMk id="25608" creationId="{6B25AE61-9B6E-46B9-B109-FE439254904E}"/>
          </ac:picMkLst>
        </pc:picChg>
      </pc:sldChg>
      <pc:sldChg chg="addSp delSp modSp add mod">
        <pc:chgData name="R Lewis (Clase Primary School)" userId="83e01da7-8584-4b26-9d20-a4b03bdcd0f1" providerId="ADAL" clId="{EE99CB8C-54DB-4B2E-AEA4-FEED883A6C35}" dt="2026-02-22T12:36:05.537" v="23079" actId="790"/>
        <pc:sldMkLst>
          <pc:docMk/>
          <pc:sldMk cId="4240641038" sldId="305"/>
        </pc:sldMkLst>
        <pc:spChg chg="mod">
          <ac:chgData name="R Lewis (Clase Primary School)" userId="83e01da7-8584-4b26-9d20-a4b03bdcd0f1" providerId="ADAL" clId="{EE99CB8C-54DB-4B2E-AEA4-FEED883A6C35}" dt="2026-02-20T17:43:35.717" v="17213" actId="207"/>
          <ac:spMkLst>
            <pc:docMk/>
            <pc:sldMk cId="4240641038" sldId="305"/>
            <ac:spMk id="2" creationId="{E0114AB0-8035-4019-9B24-BF0EC12562AE}"/>
          </ac:spMkLst>
        </pc:spChg>
        <pc:spChg chg="mod">
          <ac:chgData name="R Lewis (Clase Primary School)" userId="83e01da7-8584-4b26-9d20-a4b03bdcd0f1" providerId="ADAL" clId="{EE99CB8C-54DB-4B2E-AEA4-FEED883A6C35}" dt="2026-02-22T12:35:58.417" v="23078" actId="790"/>
          <ac:spMkLst>
            <pc:docMk/>
            <pc:sldMk cId="4240641038" sldId="305"/>
            <ac:spMk id="3" creationId="{3A2B5224-5F21-48F8-A7A6-4247EB07FC5C}"/>
          </ac:spMkLst>
        </pc:spChg>
        <pc:spChg chg="add mod">
          <ac:chgData name="R Lewis (Clase Primary School)" userId="83e01da7-8584-4b26-9d20-a4b03bdcd0f1" providerId="ADAL" clId="{EE99CB8C-54DB-4B2E-AEA4-FEED883A6C35}" dt="2026-02-22T12:36:05.537" v="23079" actId="790"/>
          <ac:spMkLst>
            <pc:docMk/>
            <pc:sldMk cId="4240641038" sldId="305"/>
            <ac:spMk id="7" creationId="{3640454B-649A-4076-B606-9795BBF72DF4}"/>
          </ac:spMkLst>
        </pc:spChg>
        <pc:spChg chg="add mod">
          <ac:chgData name="R Lewis (Clase Primary School)" userId="83e01da7-8584-4b26-9d20-a4b03bdcd0f1" providerId="ADAL" clId="{EE99CB8C-54DB-4B2E-AEA4-FEED883A6C35}" dt="2026-02-20T17:50:38.789" v="17848" actId="1076"/>
          <ac:spMkLst>
            <pc:docMk/>
            <pc:sldMk cId="4240641038" sldId="305"/>
            <ac:spMk id="9" creationId="{3CE4485F-B622-46CF-BB32-0AF18BCA3D7C}"/>
          </ac:spMkLst>
        </pc:spChg>
        <pc:spChg chg="add mod">
          <ac:chgData name="R Lewis (Clase Primary School)" userId="83e01da7-8584-4b26-9d20-a4b03bdcd0f1" providerId="ADAL" clId="{EE99CB8C-54DB-4B2E-AEA4-FEED883A6C35}" dt="2026-02-20T17:50:31.666" v="17845" actId="1076"/>
          <ac:spMkLst>
            <pc:docMk/>
            <pc:sldMk cId="4240641038" sldId="305"/>
            <ac:spMk id="11" creationId="{9F72BA03-DC9C-426D-A019-3C7D8E188A9E}"/>
          </ac:spMkLst>
        </pc:spChg>
        <pc:picChg chg="add mod">
          <ac:chgData name="R Lewis (Clase Primary School)" userId="83e01da7-8584-4b26-9d20-a4b03bdcd0f1" providerId="ADAL" clId="{EE99CB8C-54DB-4B2E-AEA4-FEED883A6C35}" dt="2026-02-20T17:50:13.979" v="17838" actId="1076"/>
          <ac:picMkLst>
            <pc:docMk/>
            <pc:sldMk cId="4240641038" sldId="305"/>
            <ac:picMk id="6" creationId="{31310C2F-19DB-46EE-B8CC-D556205CD0DF}"/>
          </ac:picMkLst>
        </pc:picChg>
        <pc:picChg chg="add mod">
          <ac:chgData name="R Lewis (Clase Primary School)" userId="83e01da7-8584-4b26-9d20-a4b03bdcd0f1" providerId="ADAL" clId="{EE99CB8C-54DB-4B2E-AEA4-FEED883A6C35}" dt="2026-02-20T17:50:00.392" v="17832" actId="1076"/>
          <ac:picMkLst>
            <pc:docMk/>
            <pc:sldMk cId="4240641038" sldId="305"/>
            <ac:picMk id="8" creationId="{84ECCF80-1DAC-4068-8A49-294715C0E365}"/>
          </ac:picMkLst>
        </pc:picChg>
        <pc:picChg chg="add mod">
          <ac:chgData name="R Lewis (Clase Primary School)" userId="83e01da7-8584-4b26-9d20-a4b03bdcd0f1" providerId="ADAL" clId="{EE99CB8C-54DB-4B2E-AEA4-FEED883A6C35}" dt="2026-02-20T17:50:15.846" v="17839" actId="1076"/>
          <ac:picMkLst>
            <pc:docMk/>
            <pc:sldMk cId="4240641038" sldId="305"/>
            <ac:picMk id="10" creationId="{F6E8692E-35F4-42A0-B6D0-E99DE6E8B9C8}"/>
          </ac:picMkLst>
        </pc:picChg>
      </pc:sldChg>
      <pc:sldChg chg="modSp add mod">
        <pc:chgData name="R Lewis (Clase Primary School)" userId="83e01da7-8584-4b26-9d20-a4b03bdcd0f1" providerId="ADAL" clId="{EE99CB8C-54DB-4B2E-AEA4-FEED883A6C35}" dt="2026-02-22T12:36:43.900" v="23080" actId="790"/>
        <pc:sldMkLst>
          <pc:docMk/>
          <pc:sldMk cId="614919826" sldId="306"/>
        </pc:sldMkLst>
        <pc:spChg chg="mod">
          <ac:chgData name="R Lewis (Clase Primary School)" userId="83e01da7-8584-4b26-9d20-a4b03bdcd0f1" providerId="ADAL" clId="{EE99CB8C-54DB-4B2E-AEA4-FEED883A6C35}" dt="2026-02-20T17:52:59.349" v="17951" actId="207"/>
          <ac:spMkLst>
            <pc:docMk/>
            <pc:sldMk cId="614919826" sldId="306"/>
            <ac:spMk id="2" creationId="{E0114AB0-8035-4019-9B24-BF0EC12562AE}"/>
          </ac:spMkLst>
        </pc:spChg>
        <pc:spChg chg="mod">
          <ac:chgData name="R Lewis (Clase Primary School)" userId="83e01da7-8584-4b26-9d20-a4b03bdcd0f1" providerId="ADAL" clId="{EE99CB8C-54DB-4B2E-AEA4-FEED883A6C35}" dt="2026-02-20T17:52:42.621" v="17946" actId="20577"/>
          <ac:spMkLst>
            <pc:docMk/>
            <pc:sldMk cId="614919826" sldId="306"/>
            <ac:spMk id="3" creationId="{3A2B5224-5F21-48F8-A7A6-4247EB07FC5C}"/>
          </ac:spMkLst>
        </pc:spChg>
        <pc:spChg chg="mod">
          <ac:chgData name="R Lewis (Clase Primary School)" userId="83e01da7-8584-4b26-9d20-a4b03bdcd0f1" providerId="ADAL" clId="{EE99CB8C-54DB-4B2E-AEA4-FEED883A6C35}" dt="2026-02-22T12:36:43.900" v="23080" actId="790"/>
          <ac:spMkLst>
            <pc:docMk/>
            <pc:sldMk cId="614919826" sldId="306"/>
            <ac:spMk id="4" creationId="{2022600B-DC9A-4F5E-8D4E-1B0F524F45F3}"/>
          </ac:spMkLst>
        </pc:spChg>
      </pc:sldChg>
      <pc:sldChg chg="delSp modSp add mod">
        <pc:chgData name="R Lewis (Clase Primary School)" userId="83e01da7-8584-4b26-9d20-a4b03bdcd0f1" providerId="ADAL" clId="{EE99CB8C-54DB-4B2E-AEA4-FEED883A6C35}" dt="2026-02-24T10:35:28.486" v="28097" actId="1076"/>
        <pc:sldMkLst>
          <pc:docMk/>
          <pc:sldMk cId="1913600352" sldId="308"/>
        </pc:sldMkLst>
        <pc:spChg chg="mod">
          <ac:chgData name="R Lewis (Clase Primary School)" userId="83e01da7-8584-4b26-9d20-a4b03bdcd0f1" providerId="ADAL" clId="{EE99CB8C-54DB-4B2E-AEA4-FEED883A6C35}" dt="2026-02-24T10:35:28.486" v="28097" actId="1076"/>
          <ac:spMkLst>
            <pc:docMk/>
            <pc:sldMk cId="1913600352" sldId="308"/>
            <ac:spMk id="2" creationId="{2D378023-4240-4C63-BFBE-8B627A814A79}"/>
          </ac:spMkLst>
        </pc:spChg>
        <pc:graphicFrameChg chg="mod modGraphic">
          <ac:chgData name="R Lewis (Clase Primary School)" userId="83e01da7-8584-4b26-9d20-a4b03bdcd0f1" providerId="ADAL" clId="{EE99CB8C-54DB-4B2E-AEA4-FEED883A6C35}" dt="2026-02-24T10:32:44.947" v="28088" actId="1076"/>
          <ac:graphicFrameMkLst>
            <pc:docMk/>
            <pc:sldMk cId="1913600352" sldId="308"/>
            <ac:graphicFrameMk id="4" creationId="{F9768F5F-3E50-4FF9-8AF1-5FD48700F9B9}"/>
          </ac:graphicFrameMkLst>
        </pc:graphicFrameChg>
      </pc:sldChg>
      <pc:sldChg chg="addSp delSp modSp add mod or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1813241226" sldId="309"/>
        </pc:sldMkLst>
        <pc:spChg chg="mod">
          <ac:chgData name="R Lewis (Clase Primary School)" userId="83e01da7-8584-4b26-9d20-a4b03bdcd0f1" providerId="ADAL" clId="{EE99CB8C-54DB-4B2E-AEA4-FEED883A6C35}" dt="2026-02-24T10:39:53.307" v="28150" actId="1076"/>
          <ac:spMkLst>
            <pc:docMk/>
            <pc:sldMk cId="1813241226" sldId="309"/>
            <ac:spMk id="2" creationId="{2D378023-4240-4C63-BFBE-8B627A814A79}"/>
          </ac:spMkLst>
        </pc:spChg>
        <pc:spChg chg="add 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1813241226" sldId="309"/>
            <ac:spMk id="5" creationId="{22187556-5907-4A20-938D-EBD5FE64F51E}"/>
          </ac:spMkLst>
        </pc:spChg>
        <pc:graphicFrameChg chg="del mod">
          <ac:chgData name="R Lewis (Clase Primary School)" userId="83e01da7-8584-4b26-9d20-a4b03bdcd0f1" providerId="ADAL" clId="{EE99CB8C-54DB-4B2E-AEA4-FEED883A6C35}" dt="2026-02-23T17:37:37.328" v="24462" actId="478"/>
          <ac:graphicFrameMkLst>
            <pc:docMk/>
            <pc:sldMk cId="1813241226" sldId="309"/>
            <ac:graphicFrameMk id="4" creationId="{F9768F5F-3E50-4FF9-8AF1-5FD48700F9B9}"/>
          </ac:graphicFrameMkLst>
        </pc:graphicFrameChg>
        <pc:graphicFrameChg chg="add del mod">
          <ac:chgData name="R Lewis (Clase Primary School)" userId="83e01da7-8584-4b26-9d20-a4b03bdcd0f1" providerId="ADAL" clId="{EE99CB8C-54DB-4B2E-AEA4-FEED883A6C35}" dt="2026-02-24T09:43:44.148" v="27830"/>
          <ac:graphicFrameMkLst>
            <pc:docMk/>
            <pc:sldMk cId="1813241226" sldId="309"/>
            <ac:graphicFrameMk id="6" creationId="{B586F59E-D17E-438C-B405-1D56EF487C3F}"/>
          </ac:graphicFrameMkLst>
        </pc:graphicFrameChg>
      </pc:sldChg>
      <pc:sldChg chg="modSp add mod or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3400253491" sldId="310"/>
        </pc:sldMkLst>
        <pc:spChg chg="mod">
          <ac:chgData name="R Lewis (Clase Primary School)" userId="83e01da7-8584-4b26-9d20-a4b03bdcd0f1" providerId="ADAL" clId="{EE99CB8C-54DB-4B2E-AEA4-FEED883A6C35}" dt="2026-02-24T10:43:25.215" v="28205" actId="1076"/>
          <ac:spMkLst>
            <pc:docMk/>
            <pc:sldMk cId="3400253491" sldId="310"/>
            <ac:spMk id="2" creationId="{2D378023-4240-4C63-BFBE-8B627A814A79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3400253491" sldId="310"/>
            <ac:spMk id="5" creationId="{22187556-5907-4A20-938D-EBD5FE64F51E}"/>
          </ac:spMkLst>
        </pc:spChg>
      </pc:sldChg>
      <pc:sldChg chg="addSp delSp modSp add mod ord">
        <pc:chgData name="R Lewis (Clase Primary School)" userId="83e01da7-8584-4b26-9d20-a4b03bdcd0f1" providerId="ADAL" clId="{EE99CB8C-54DB-4B2E-AEA4-FEED883A6C35}" dt="2026-02-24T11:05:07.022" v="28508"/>
        <pc:sldMkLst>
          <pc:docMk/>
          <pc:sldMk cId="3058005061" sldId="311"/>
        </pc:sldMkLst>
        <pc:spChg chg="mod">
          <ac:chgData name="R Lewis (Clase Primary School)" userId="83e01da7-8584-4b26-9d20-a4b03bdcd0f1" providerId="ADAL" clId="{EE99CB8C-54DB-4B2E-AEA4-FEED883A6C35}" dt="2026-02-24T10:48:48.427" v="28277" actId="1076"/>
          <ac:spMkLst>
            <pc:docMk/>
            <pc:sldMk cId="3058005061" sldId="311"/>
            <ac:spMk id="2" creationId="{2D378023-4240-4C63-BFBE-8B627A814A79}"/>
          </ac:spMkLst>
        </pc:spChg>
        <pc:spChg chg="mod">
          <ac:chgData name="R Lewis (Clase Primary School)" userId="83e01da7-8584-4b26-9d20-a4b03bdcd0f1" providerId="ADAL" clId="{EE99CB8C-54DB-4B2E-AEA4-FEED883A6C35}" dt="2026-02-24T11:05:07.022" v="28508"/>
          <ac:spMkLst>
            <pc:docMk/>
            <pc:sldMk cId="3058005061" sldId="311"/>
            <ac:spMk id="5" creationId="{22187556-5907-4A20-938D-EBD5FE64F51E}"/>
          </ac:spMkLst>
        </pc:spChg>
        <pc:graphicFrameChg chg="add del mod">
          <ac:chgData name="R Lewis (Clase Primary School)" userId="83e01da7-8584-4b26-9d20-a4b03bdcd0f1" providerId="ADAL" clId="{EE99CB8C-54DB-4B2E-AEA4-FEED883A6C35}" dt="2026-02-24T09:47:50.738" v="27858"/>
          <ac:graphicFrameMkLst>
            <pc:docMk/>
            <pc:sldMk cId="3058005061" sldId="311"/>
            <ac:graphicFrameMk id="3" creationId="{FDDE725D-0C51-4606-BEC5-F1A96AE7EB44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F571E-202E-4824-BCB8-690E1A7FBB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BDACC1-17F9-4BE2-8515-2F115FC106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2FE9D8-A3AD-4AE5-B3CD-8EE6CAF56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53E7B-D5D2-49EB-8DA2-AB448ADA6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60AAB2-BFCE-4140-A843-8BF786FCE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1230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45A0F-3631-49A2-BF42-F2DBBDCB5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F9C78-FAE1-4587-ABF7-C9734612EA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3E68E-DCF3-4228-87AD-883E6C62A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F6A55A-4846-4D0A-BD71-F132AD692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40529-58FD-4574-89D1-E3D1BC906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18249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0E974-790D-43A5-AF70-ACDE9626A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B0FA5A-C3D2-41A6-AF61-59DB462AAE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DAE10-153A-4056-A385-210083684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77A3C-719E-4701-BE03-F4722BE4D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C08DD6-82E2-47E8-A3CF-17706FB7A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43392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6BD82-E3C4-4A99-AEA1-B6C86774C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5CB6D-0B62-4831-8552-2C5F5F4C8F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FF67B0-1C26-426D-9E2A-9733505267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E19963-DE6C-4BEB-8610-1DD8115DC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244160-455B-4233-AC59-11395525B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998E7-4DEB-4C61-A10E-2A024CC41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14526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DC6F2-DAA1-4D04-B91D-3E4BB99EA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E6E2D-4BB7-447B-AC36-FA7981F56D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DF788A-2A38-4121-927C-2F8B7C72FC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47ED99-4290-474A-A9EF-00317F21A3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36AF46-9F15-4E27-8EFC-B39F79D5DC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0DA261-5987-42DA-8483-93C6FDBF6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CE3E02-D33E-4186-B425-07A166FF3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55530D-9DDA-4C71-B8DA-7A654F1A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50706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A1C4D-6714-4B55-8285-940F298E4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84F85C-A8B6-45B6-AE66-B3FF2B1FC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026436-5F92-43B8-98AA-F5BD55E38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89C4A0-6A84-4662-96A1-B0BEB575E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85380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F40C49-DEB7-4B6C-922F-B44872C09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BF784F-457B-49B2-9211-0F27D0B19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270B48-8B82-48A6-94E0-7BDE1214C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72816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13143-0BE3-4010-91AE-24787E6CB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04BE2-CD74-4B6B-BDFF-29CE1A6FA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081510-0EE6-4993-A088-9B5EACAC29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4B1401-86E0-450D-AE8D-92D65D373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E0D922-55E2-45FD-842F-8629F9F55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F815D9-9FDA-424D-981E-8EFB3AAD2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106412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BF252-022A-462A-9729-BBA19978E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558A22-7794-4777-B409-4BA00A602D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1FBF8F-6CF7-459D-AD32-61F7EFD0E3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07D1E0-F336-49A8-8DF0-6982F8D62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492086-8E1D-4ED1-9F17-74AA63787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77F311-1932-4C75-83BD-2A8F98D97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99620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6315C-30C4-430C-8E85-7148C7B75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DD2CB4-6246-4BA2-BE9D-0CDA5C7621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24DBE-E54D-475E-9EAE-7E047B3BC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4A4BD-7264-4373-BE33-8DDECE8B4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D1D597-99CA-4C4F-9E69-96CA9412D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74270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444413-404B-4BA6-8475-884AF33C96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383396-CE68-4155-8F24-91DC638B85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C38AA-E451-4061-94DF-E98893DD0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38622-F8AD-4FFB-B2C5-63ADCBFDF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BB35E-AB07-46DF-9FBA-A9219F764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8846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19E47B-6884-4699-85DB-C7B514C1D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4D2E24-6A51-46C2-848E-BB8B42FD8E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B72824-7DD8-4F9D-BF18-E225592548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BD7154-5F04-4E8A-BAB7-763D764E290C}" type="datetimeFigureOut">
              <a:rPr lang="cy-GB" smtClean="0"/>
              <a:t>24/02/2026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8300A-F8CB-4CB9-B4CE-BD9ABDA859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54AFC-13EB-4BC4-880A-EB06C1498C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44AA1A-C70C-4861-886F-0A582C6281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25902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hyperlink" Target="https://freepngimg.com/png/26904-speaking-file" TargetMode="External"/><Relationship Id="rId7" Type="http://schemas.openxmlformats.org/officeDocument/2006/relationships/hyperlink" Target="https://journal.uinsgd.ac.id/index.php/psy/article/view/456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://propub.li/2w88nP9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s://www.pngkit.com/view/u2q8i1u2q8o0q8w7_free-icons-png-book-icon-png-round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10" Type="http://schemas.openxmlformats.org/officeDocument/2006/relationships/image" Target="../media/image39.jpeg"/><Relationship Id="rId4" Type="http://schemas.openxmlformats.org/officeDocument/2006/relationships/image" Target="../media/image33.jpeg"/><Relationship Id="rId9" Type="http://schemas.openxmlformats.org/officeDocument/2006/relationships/image" Target="../media/image3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13" Type="http://schemas.openxmlformats.org/officeDocument/2006/relationships/image" Target="../media/image46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12" Type="http://schemas.openxmlformats.org/officeDocument/2006/relationships/image" Target="../media/image45.jpeg"/><Relationship Id="rId17" Type="http://schemas.openxmlformats.org/officeDocument/2006/relationships/image" Target="../media/image50.png"/><Relationship Id="rId2" Type="http://schemas.openxmlformats.org/officeDocument/2006/relationships/image" Target="../media/image31.png"/><Relationship Id="rId16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11" Type="http://schemas.openxmlformats.org/officeDocument/2006/relationships/image" Target="../media/image44.jpeg"/><Relationship Id="rId5" Type="http://schemas.openxmlformats.org/officeDocument/2006/relationships/image" Target="../media/image34.jpeg"/><Relationship Id="rId15" Type="http://schemas.openxmlformats.org/officeDocument/2006/relationships/image" Target="../media/image48.png"/><Relationship Id="rId10" Type="http://schemas.openxmlformats.org/officeDocument/2006/relationships/image" Target="../media/image39.jpeg"/><Relationship Id="rId4" Type="http://schemas.openxmlformats.org/officeDocument/2006/relationships/image" Target="../media/image33.jpeg"/><Relationship Id="rId9" Type="http://schemas.openxmlformats.org/officeDocument/2006/relationships/image" Target="../media/image38.jpeg"/><Relationship Id="rId14" Type="http://schemas.openxmlformats.org/officeDocument/2006/relationships/image" Target="../media/image47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jpeg"/><Relationship Id="rId7" Type="http://schemas.openxmlformats.org/officeDocument/2006/relationships/image" Target="../media/image59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image" Target="../media/image66.jpeg"/><Relationship Id="rId7" Type="http://schemas.openxmlformats.org/officeDocument/2006/relationships/image" Target="../media/image70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png"/><Relationship Id="rId5" Type="http://schemas.openxmlformats.org/officeDocument/2006/relationships/image" Target="../media/image68.jpeg"/><Relationship Id="rId4" Type="http://schemas.openxmlformats.org/officeDocument/2006/relationships/image" Target="../media/image67.jpeg"/><Relationship Id="rId9" Type="http://schemas.openxmlformats.org/officeDocument/2006/relationships/image" Target="../media/image7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A418FC-DF44-4285-8395-4187D7F73F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Portffolio Adnoddau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F60033-6ABC-407C-A4E7-01F7D527F4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>
            <a:normAutofit/>
          </a:bodyPr>
          <a:lstStyle/>
          <a:p>
            <a:pPr algn="r"/>
            <a:r>
              <a:rPr lang="cy-GB" sz="2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Fy Ardal</a:t>
            </a:r>
          </a:p>
          <a:p>
            <a:pPr algn="r"/>
            <a:endParaRPr lang="en-GB" sz="22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algn="r"/>
            <a:r>
              <a:rPr lang="en-GB" sz="2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Richard Lewis</a:t>
            </a:r>
            <a:endParaRPr lang="cy-GB" sz="22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1860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C9A3CE0-FC32-400D-AC28-BF6EE42166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479500"/>
              </p:ext>
            </p:extLst>
          </p:nvPr>
        </p:nvGraphicFramePr>
        <p:xfrm>
          <a:off x="461663" y="60960"/>
          <a:ext cx="11469699" cy="6736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23233">
                  <a:extLst>
                    <a:ext uri="{9D8B030D-6E8A-4147-A177-3AD203B41FA5}">
                      <a16:colId xmlns:a16="http://schemas.microsoft.com/office/drawing/2014/main" val="3428268014"/>
                    </a:ext>
                  </a:extLst>
                </a:gridCol>
                <a:gridCol w="3823233">
                  <a:extLst>
                    <a:ext uri="{9D8B030D-6E8A-4147-A177-3AD203B41FA5}">
                      <a16:colId xmlns:a16="http://schemas.microsoft.com/office/drawing/2014/main" val="1232085872"/>
                    </a:ext>
                  </a:extLst>
                </a:gridCol>
                <a:gridCol w="3823233">
                  <a:extLst>
                    <a:ext uri="{9D8B030D-6E8A-4147-A177-3AD203B41FA5}">
                      <a16:colId xmlns:a16="http://schemas.microsoft.com/office/drawing/2014/main" val="668113371"/>
                    </a:ext>
                  </a:extLst>
                </a:gridCol>
              </a:tblGrid>
              <a:tr h="3107996">
                <a:tc>
                  <a:txBody>
                    <a:bodyPr/>
                    <a:lstStyle/>
                    <a:p>
                      <a:r>
                        <a:rPr lang="cy-GB" sz="1000" b="1" u="sng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 Celfyddydau Mynegiannol</a:t>
                      </a:r>
                    </a:p>
                    <a:p>
                      <a:r>
                        <a:rPr lang="cy-GB" sz="1000" b="1" u="sng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Thema: Gwledydd Gwahanol</a:t>
                      </a:r>
                      <a:br>
                        <a:rPr lang="cy-GB" sz="1000" b="0" u="none" dirty="0">
                          <a:latin typeface="Comic Sans MS" panose="030F0702030302020204" pitchFamily="66" charset="0"/>
                        </a:rPr>
                      </a:br>
                      <a:endParaRPr lang="cy-GB" sz="1000" b="0" u="none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u="none" dirty="0">
                          <a:latin typeface="Comic Sans MS" panose="030F0702030302020204" pitchFamily="66" charset="0"/>
                        </a:rPr>
                        <a:t>Patrwm / Patrymau / Ffocws Iaith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Taswn i yn...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Baswn i’n mynd...</a:t>
                      </a:r>
                    </a:p>
                    <a:p>
                      <a:endParaRPr lang="cy-GB" sz="1000" b="0" u="none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u="none" dirty="0">
                          <a:latin typeface="Comic Sans MS" panose="030F0702030302020204" pitchFamily="66" charset="0"/>
                        </a:rPr>
                        <a:t>Geirfa</a:t>
                      </a:r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: Sbaen, Ffrainc, Awstralia, De America, Affrica, Yr Eidal</a:t>
                      </a:r>
                    </a:p>
                    <a:p>
                      <a:endParaRPr lang="cy-GB" sz="1000" b="0" u="none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u="none" dirty="0"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traeth, twr, coedwig, safari, amgueddfa</a:t>
                      </a:r>
                    </a:p>
                    <a:p>
                      <a:endParaRPr lang="cy-GB" sz="1000" b="0" u="none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u="none" dirty="0"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Yn gyntaf - Bydd pawb yn dysgu gwledydd newydd. Wedyn byddan nhw’n trafod gweithgareddau gwahanol.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Yn ail – Gweithgareddau a Gwledydd cyfateb.</a:t>
                      </a:r>
                      <a:br>
                        <a:rPr lang="cy-GB" sz="1000" b="0" u="none" dirty="0">
                          <a:latin typeface="Comic Sans MS" panose="030F0702030302020204" pitchFamily="66" charset="0"/>
                        </a:rPr>
                      </a:br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Yn drydydd – Bydd y plant yn ysgrifennu brawddegau gan ddefnyddio patrymau a gwledydd.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Yn olaf - Trafod – Ble arall hoffech chi fynd?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000" b="1" u="sng" dirty="0">
                          <a:solidFill>
                            <a:schemeClr val="tx1"/>
                          </a:solidFill>
                          <a:latin typeface="Comic Sans MS"/>
                        </a:rPr>
                        <a:t>Iechyd a Lles</a:t>
                      </a:r>
                    </a:p>
                    <a:p>
                      <a:pPr lvl="0">
                        <a:buNone/>
                      </a:pPr>
                      <a:r>
                        <a:rPr lang="cy-GB" sz="1000" b="1" u="sng" dirty="0">
                          <a:solidFill>
                            <a:srgbClr val="FF0000"/>
                          </a:solidFill>
                          <a:latin typeface="Comic Sans MS"/>
                        </a:rPr>
                        <a:t>Thema: Bwyd Cymreig</a:t>
                      </a:r>
                    </a:p>
                    <a:p>
                      <a:pPr lvl="0">
                        <a:buNone/>
                      </a:pPr>
                      <a:endParaRPr lang="cy-GB" sz="1000" b="0" u="none" dirty="0"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r>
                        <a:rPr lang="cy-GB" sz="1000" b="1" u="none" dirty="0">
                          <a:latin typeface="Comic Sans MS"/>
                        </a:rPr>
                        <a:t>Patrwm / Patrymau / Ffocws Iaith</a:t>
                      </a:r>
                    </a:p>
                    <a:p>
                      <a:pPr lvl="0">
                        <a:buNone/>
                      </a:pPr>
                      <a:r>
                        <a:rPr lang="cy-GB" sz="1000" b="0" u="none" dirty="0">
                          <a:latin typeface="Comic Sans MS"/>
                        </a:rPr>
                        <a:t>Fy hoff / Fy nghas / Mae’n well gyda fi...</a:t>
                      </a:r>
                    </a:p>
                    <a:p>
                      <a:pPr lvl="0">
                        <a:buNone/>
                      </a:pPr>
                      <a:endParaRPr lang="cy-GB" sz="1000" b="0" u="none" dirty="0"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r>
                        <a:rPr lang="cy-GB" sz="1000" b="1" u="none" dirty="0">
                          <a:latin typeface="Comic Sans MS"/>
                        </a:rPr>
                        <a:t>Geirfa</a:t>
                      </a:r>
                      <a:r>
                        <a:rPr lang="cy-GB" sz="1000" b="0" u="none" dirty="0">
                          <a:latin typeface="Comic Sans MS"/>
                        </a:rPr>
                        <a:t>: cocos, cawl, picau ar y maen, caws ar dost, cog eidion, hufen ia.</a:t>
                      </a:r>
                    </a:p>
                    <a:p>
                      <a:pPr lvl="0">
                        <a:buNone/>
                      </a:pPr>
                      <a:endParaRPr lang="cy-GB" sz="1000" b="0" u="none" dirty="0"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r>
                        <a:rPr lang="cy-GB" sz="1000" b="1" u="none" dirty="0">
                          <a:latin typeface="Comic Sans MS"/>
                        </a:rPr>
                        <a:t>Gwybodaeth flaenorol:</a:t>
                      </a:r>
                    </a:p>
                    <a:p>
                      <a:pPr lvl="0">
                        <a:buNone/>
                      </a:pPr>
                      <a:r>
                        <a:rPr lang="cy-GB" sz="1000" b="0" u="none" dirty="0">
                          <a:latin typeface="Comic Sans MS"/>
                        </a:rPr>
                        <a:t>Rydw i’n hoffi...</a:t>
                      </a:r>
                    </a:p>
                    <a:p>
                      <a:pPr lvl="0">
                        <a:buNone/>
                      </a:pPr>
                      <a:r>
                        <a:rPr lang="cy-GB" sz="1000" b="0" u="none" dirty="0">
                          <a:latin typeface="Comic Sans MS"/>
                        </a:rPr>
                        <a:t>Dydw i ddim yn hoffi...</a:t>
                      </a:r>
                    </a:p>
                    <a:p>
                      <a:pPr lvl="0">
                        <a:buNone/>
                      </a:pPr>
                      <a:endParaRPr lang="cy-GB" sz="1000" b="0" u="none" dirty="0">
                        <a:latin typeface="Comic Sans MS"/>
                      </a:endParaRPr>
                    </a:p>
                    <a:p>
                      <a:pPr lvl="0">
                        <a:buNone/>
                      </a:pPr>
                      <a:r>
                        <a:rPr lang="cy-GB" sz="1000" b="1" u="none" dirty="0">
                          <a:latin typeface="Comic Sans MS"/>
                        </a:rPr>
                        <a:t>Gweithgareddau:</a:t>
                      </a:r>
                    </a:p>
                    <a:p>
                      <a:pPr lvl="0">
                        <a:buNone/>
                      </a:pPr>
                      <a:r>
                        <a:rPr lang="cy-GB" sz="1000" b="0" u="none" dirty="0">
                          <a:latin typeface="Comic Sans MS"/>
                        </a:rPr>
                        <a:t>Yn gyntaf – Bydd pawb yn dysgu geirfa newydd ac wedyn ymarfer patrymau newydd.</a:t>
                      </a:r>
                    </a:p>
                    <a:p>
                      <a:pPr lvl="0">
                        <a:buNone/>
                      </a:pPr>
                      <a:r>
                        <a:rPr lang="cy-GB" sz="1000" b="0" u="none" dirty="0">
                          <a:latin typeface="Comic Sans MS"/>
                        </a:rPr>
                        <a:t>Yn ail – Byddan nhw’n chwarae ‘Gwrando a chodi’ ac wedyn ‘Gwrando ac ysgrifennu’.</a:t>
                      </a:r>
                    </a:p>
                    <a:p>
                      <a:pPr lvl="0">
                        <a:buNone/>
                      </a:pPr>
                      <a:r>
                        <a:rPr lang="cy-GB" sz="1000" b="0" u="none" dirty="0">
                          <a:latin typeface="Comic Sans MS"/>
                        </a:rPr>
                        <a:t>Yn drydydd – Bydd y plant yn ysgrifennu eu hoff a chas fwyd.</a:t>
                      </a:r>
                    </a:p>
                    <a:p>
                      <a:pPr lvl="0">
                        <a:buNone/>
                      </a:pPr>
                      <a:r>
                        <a:rPr lang="cy-GB" sz="1000" b="0" u="none" dirty="0">
                          <a:latin typeface="Comic Sans MS"/>
                        </a:rPr>
                        <a:t>Yn olaf – Myfyrdod – goleuadau traffig</a:t>
                      </a:r>
                    </a:p>
                    <a:p>
                      <a:pPr lvl="0">
                        <a:buNone/>
                      </a:pPr>
                      <a:endParaRPr lang="cy-GB" sz="1000" dirty="0">
                        <a:solidFill>
                          <a:schemeClr val="tx1"/>
                        </a:solidFill>
                        <a:latin typeface="Comic Sans M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000" b="1" u="sng" noProof="0" dirty="0">
                          <a:latin typeface="Comic Sans MS" panose="030F0702030302020204" pitchFamily="66" charset="0"/>
                        </a:rPr>
                        <a:t>Y Dyniaethau</a:t>
                      </a:r>
                      <a:endParaRPr lang="cy-GB" sz="10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0" u="sng" noProof="0" dirty="0">
                          <a:solidFill>
                            <a:srgbClr val="FF0000"/>
                          </a:solidFill>
                          <a:latin typeface="Comic Sans MS"/>
                        </a:rPr>
                        <a:t>Thema: Cerdyn Post / Gwyliau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000" noProof="0" dirty="0">
                        <a:latin typeface="Comic Sans MS"/>
                      </a:endParaRPr>
                    </a:p>
                    <a:p>
                      <a:r>
                        <a:rPr lang="cy-GB" sz="1000" b="1" noProof="0" dirty="0">
                          <a:latin typeface="Comic Sans MS" panose="030F0702030302020204" pitchFamily="66" charset="0"/>
                        </a:rPr>
                        <a:t>Patrwm / Patrymau / Ffocws Iaith</a:t>
                      </a:r>
                    </a:p>
                    <a:p>
                      <a:endParaRPr lang="cy-GB" sz="1000" noProof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noProof="0" dirty="0">
                          <a:latin typeface="Comic Sans MS"/>
                        </a:rPr>
                        <a:t>Es i / bwytais i / yfais i / gwelais i</a:t>
                      </a:r>
                    </a:p>
                    <a:p>
                      <a:endParaRPr lang="cy-GB" sz="1000" b="1" noProof="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noProof="0" dirty="0">
                          <a:latin typeface="Comic Sans MS" panose="030F0702030302020204" pitchFamily="66" charset="0"/>
                        </a:rPr>
                        <a:t>Geirfa</a:t>
                      </a:r>
                      <a:r>
                        <a:rPr lang="cy-GB" sz="1000" noProof="0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cy-GB" sz="1000" noProof="0" dirty="0">
                          <a:effectLst/>
                          <a:latin typeface="Comic Sans MS" panose="030F0702030302020204" pitchFamily="66" charset="0"/>
                        </a:rPr>
                        <a:t>castell, traeth, mynydd, ysgytlaeth, pysgod a sglodion, cawl.</a:t>
                      </a:r>
                      <a:endParaRPr lang="cy-GB" sz="1000" noProof="0" dirty="0">
                        <a:latin typeface="Comic Sans MS" panose="030F0702030302020204" pitchFamily="66" charset="0"/>
                      </a:endParaRPr>
                    </a:p>
                    <a:p>
                      <a:endParaRPr lang="cy-GB" sz="1000" b="1" noProof="0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00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Roedden nhw wedi dysgu enwau lleoedd: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00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Abertawe / Aberhonddu / Caerdydd  / Sir Benfo / Gogledd Cymru</a:t>
                      </a:r>
                      <a:endParaRPr lang="cy-GB" sz="1000" b="1" dirty="0">
                        <a:latin typeface="Comic Sans MS" panose="030F0702030302020204" pitchFamily="66" charset="0"/>
                      </a:endParaRPr>
                    </a:p>
                    <a:p>
                      <a:endParaRPr lang="cy-GB" sz="1000" b="1" noProof="0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r>
                        <a:rPr lang="cy-GB" sz="10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 gyntaf – Bydd pawb yn dysgu ac ymarfer geirfa newydd a phatrymau newydd.</a:t>
                      </a:r>
                    </a:p>
                    <a:p>
                      <a:r>
                        <a:rPr lang="cy-GB" sz="1000" b="0" noProof="0" dirty="0">
                          <a:solidFill>
                            <a:schemeClr val="tx1"/>
                          </a:solidFill>
                          <a:latin typeface="Comic Sans MS"/>
                        </a:rPr>
                        <a:t>Yn ail – </a:t>
                      </a:r>
                      <a:r>
                        <a:rPr lang="cy-GB" sz="1000" b="0" i="0" u="none" strike="noStrike" noProof="0" dirty="0">
                          <a:solidFill>
                            <a:srgbClr val="000000"/>
                          </a:solidFill>
                          <a:latin typeface="Comic Sans MS"/>
                        </a:rPr>
                        <a:t>Byddan nhw’n chware ‘cardiau dolen’</a:t>
                      </a:r>
                    </a:p>
                    <a:p>
                      <a:r>
                        <a:rPr lang="cy-GB" sz="1000" b="0" noProof="0" dirty="0">
                          <a:solidFill>
                            <a:schemeClr val="tx1"/>
                          </a:solidFill>
                          <a:latin typeface="Comic Sans MS"/>
                        </a:rPr>
                        <a:t>Yn drydydd – Bydd pawb yn creu cerdyn post.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olaf – Myfyrdod – Sgwrs un funud</a:t>
                      </a:r>
                    </a:p>
                    <a:p>
                      <a:endParaRPr lang="cy-GB" sz="1000" b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7783943"/>
                  </a:ext>
                </a:extLst>
              </a:tr>
              <a:tr h="2840957">
                <a:tc>
                  <a:txBody>
                    <a:bodyPr/>
                    <a:lstStyle/>
                    <a:p>
                      <a:r>
                        <a:rPr lang="cy-GB" sz="1000" b="1" u="sng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Ieithoedd, Llythrennedd a Chyfathrebu </a:t>
                      </a:r>
                    </a:p>
                    <a:p>
                      <a:r>
                        <a:rPr lang="cy-GB" sz="1000" b="1" u="sng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Thema: Llythyr i Gyngor Abertawe</a:t>
                      </a:r>
                    </a:p>
                    <a:p>
                      <a:endParaRPr lang="cy-GB" sz="1000" b="1" u="sng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u="none" dirty="0">
                          <a:latin typeface="Comic Sans MS" panose="030F0702030302020204" pitchFamily="66" charset="0"/>
                        </a:rPr>
                        <a:t>Patrwm / Patrymau / Ffocws Iaith: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Hoffwn i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Hoffai e / hi / Sïon / Siân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Hoffen ni</a:t>
                      </a:r>
                    </a:p>
                    <a:p>
                      <a:endParaRPr lang="cy-GB" sz="1000" b="0" u="none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u="none" dirty="0">
                          <a:latin typeface="Comic Sans MS" panose="030F0702030302020204" pitchFamily="66" charset="0"/>
                        </a:rPr>
                        <a:t>Geirfa</a:t>
                      </a:r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: ardal picnic, parc sgilfwrdd, coedwig antur, cae pêl-droed, llwybr beicio, pwll nofio.</a:t>
                      </a:r>
                    </a:p>
                    <a:p>
                      <a:endParaRPr lang="cy-GB" sz="1000" b="0" u="none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u="none" dirty="0">
                          <a:latin typeface="Comic Sans MS" panose="030F0702030302020204" pitchFamily="66" charset="0"/>
                        </a:rPr>
                        <a:t>Gwybodaeth flaenorol:</a:t>
                      </a:r>
                      <a:endParaRPr lang="cy-GB" sz="1000" b="0" u="none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Rydw i’n hoffi...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Mae___ yn hoffi...</a:t>
                      </a:r>
                    </a:p>
                    <a:p>
                      <a:endParaRPr lang="cy-GB" sz="1000" b="0" u="none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u="none" dirty="0"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Yn gyntaf - Bydd pawb yn dysgu ac ymarfer y patrymau.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Yn ail – Byddan nhw’n gwneud gweithgaredd ysgrifennu mosaig.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Yn drydydd – Bydd y plant yn creu Llythyr.</a:t>
                      </a:r>
                    </a:p>
                    <a:p>
                      <a:r>
                        <a:rPr lang="cy-GB" sz="1000" b="0" u="none" dirty="0">
                          <a:latin typeface="Comic Sans MS" panose="030F0702030302020204" pitchFamily="66" charset="0"/>
                        </a:rPr>
                        <a:t>Yn olaf – Myfyrdod – Tocyn gadel.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000" b="1" u="sng" dirty="0">
                          <a:latin typeface="Comic Sans MS" panose="030F0702030302020204" pitchFamily="66" charset="0"/>
                        </a:rPr>
                        <a:t>Mathemateg a Rhifedd </a:t>
                      </a:r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1" u="sng" dirty="0">
                          <a:solidFill>
                            <a:srgbClr val="FF0000"/>
                          </a:solidFill>
                          <a:latin typeface="Comic Sans MS"/>
                        </a:rPr>
                        <a:t>Thema: Cymharu Mynyddoed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Patrwm / Patrymau / Ffocws Iaith</a:t>
                      </a:r>
                    </a:p>
                    <a:p>
                      <a:r>
                        <a:rPr lang="cy-GB" sz="1000" dirty="0">
                          <a:latin typeface="Comic Sans MS" panose="030F0702030302020204" pitchFamily="66" charset="0"/>
                        </a:rPr>
                        <a:t>Yn fawr / yn fwy / mwyaf / yn fach / yn llai / lleiaf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000" b="1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Geirfa</a:t>
                      </a:r>
                      <a:r>
                        <a:rPr lang="cy-GB" sz="1000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en-GB" sz="1000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Pen Y Fan / Crib Goch / </a:t>
                      </a:r>
                      <a:r>
                        <a:rPr lang="en-GB" sz="100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000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 Wyddfa</a:t>
                      </a:r>
                    </a:p>
                    <a:p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0" dirty="0">
                          <a:latin typeface="Comic Sans MS" panose="030F0702030302020204" pitchFamily="66" charset="0"/>
                        </a:rPr>
                        <a:t>yn fawr / yn fach</a:t>
                      </a:r>
                    </a:p>
                    <a:p>
                      <a:endParaRPr lang="cy-GB" sz="10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gyntaf – Bydd y plant yn dysgu ac ymarfer patrymau newydd ac wedyn enwau mynyddoed.</a:t>
                      </a:r>
                    </a:p>
                    <a:p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ail – Bydd y plant yn chwarae ‘arddweud rhedeg’</a:t>
                      </a:r>
                    </a:p>
                    <a:p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drydydd.... Bydd pawb yn gofyn cwestiynau am mynyddoed gan ddefnyddio patrymau cymharu.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olaf – Myfyrdod – Cyfieithu</a:t>
                      </a:r>
                    </a:p>
                    <a:p>
                      <a:endParaRPr lang="cy-GB" sz="1000" b="0" dirty="0">
                        <a:solidFill>
                          <a:schemeClr val="tx1"/>
                        </a:solidFill>
                        <a:latin typeface="Comic Sans M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000" b="1" u="sng" dirty="0">
                          <a:latin typeface="Comic Sans MS" panose="030F0702030302020204" pitchFamily="66" charset="0"/>
                        </a:rPr>
                        <a:t>Gwyddoniaeth a Thechnoleg</a:t>
                      </a:r>
                      <a:endParaRPr lang="cy-GB" sz="1000" b="1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1" u="sng" dirty="0">
                          <a:solidFill>
                            <a:srgbClr val="FF0000"/>
                          </a:solidFill>
                          <a:latin typeface="Comic Sans MS"/>
                        </a:rPr>
                        <a:t>Thema: Achubwch ein cefnfor</a:t>
                      </a:r>
                    </a:p>
                    <a:p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Patrwm / Patrymau / Ffocws Iaith</a:t>
                      </a:r>
                    </a:p>
                    <a:p>
                      <a:r>
                        <a:rPr lang="cy-GB" sz="1000" b="0" dirty="0">
                          <a:latin typeface="Comic Sans MS" panose="030F0702030302020204" pitchFamily="66" charset="0"/>
                        </a:rPr>
                        <a:t>Rhaid i fi / i ti / i ni / i chi</a:t>
                      </a:r>
                    </a:p>
                    <a:p>
                      <a:endParaRPr lang="cy-GB" sz="1000" b="1" dirty="0"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Geirfa</a:t>
                      </a:r>
                      <a:r>
                        <a:rPr lang="cy-GB" sz="1000" dirty="0">
                          <a:latin typeface="Comic Sans MS" panose="030F0702030302020204" pitchFamily="66" charset="0"/>
                        </a:rPr>
                        <a:t>: </a:t>
                      </a:r>
                      <a:r>
                        <a:rPr lang="cy-GB" sz="1000" dirty="0">
                          <a:effectLst/>
                          <a:latin typeface="Comic Sans MS" panose="030F0702030302020204" pitchFamily="66" charset="0"/>
                        </a:rPr>
                        <a:t>Ailgylchu, arbed dŵr , diffodd goleuadau, plannu coeden, cerdded, defnyddio llai o blastig</a:t>
                      </a:r>
                      <a:endParaRPr lang="cy-GB" sz="1000" dirty="0">
                        <a:latin typeface="Comic Sans MS" panose="030F0702030302020204" pitchFamily="66" charset="0"/>
                      </a:endParaRPr>
                    </a:p>
                    <a:p>
                      <a:endParaRPr lang="cy-GB" sz="1000" b="1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1" dirty="0"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0" dirty="0">
                          <a:latin typeface="Comic Sans MS" panose="030F0702030302020204" pitchFamily="66" charset="0"/>
                        </a:rPr>
                        <a:t>Byddwn i’n...</a:t>
                      </a:r>
                    </a:p>
                    <a:p>
                      <a:endParaRPr lang="cy-GB" sz="1000" b="1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000" b="1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gyntaf - </a:t>
                      </a:r>
                      <a:r>
                        <a:rPr lang="cy-GB" sz="1000" dirty="0">
                          <a:latin typeface="Comic Sans MS"/>
                          <a:ea typeface="Calibri"/>
                          <a:cs typeface="Times New Roman"/>
                        </a:rPr>
                        <a:t>Bydd y plant yn dysgu ac ymarfer geirfa newydd.</a:t>
                      </a:r>
                      <a:endParaRPr lang="cy-GB" sz="1000" b="0" dirty="0">
                        <a:solidFill>
                          <a:schemeClr val="tx1"/>
                        </a:solidFill>
                        <a:latin typeface="Comic Sans MS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ail - </a:t>
                      </a:r>
                      <a:r>
                        <a:rPr lang="cy-GB" sz="1000" dirty="0">
                          <a:latin typeface="Comic Sans MS"/>
                          <a:ea typeface="Calibri"/>
                          <a:cs typeface="Times New Roman"/>
                        </a:rPr>
                        <a:t>Bydd y plant yn chwarae’r gem sbwriel rhedeg.</a:t>
                      </a:r>
                      <a:endParaRPr lang="cy-GB" sz="1000" dirty="0">
                        <a:effectLst/>
                        <a:latin typeface="Comic Sans MS"/>
                        <a:ea typeface="Calibri"/>
                        <a:cs typeface="Times New Roman"/>
                      </a:endParaRPr>
                    </a:p>
                    <a:p>
                      <a:r>
                        <a:rPr lang="cy-GB" sz="1000" b="0" dirty="0">
                          <a:solidFill>
                            <a:schemeClr val="tx1"/>
                          </a:solidFill>
                          <a:latin typeface="Comic Sans MS"/>
                        </a:rPr>
                        <a:t>Yn drydydd – Bydd y plant yn creu poster.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960830"/>
                  </a:ext>
                </a:extLst>
              </a:tr>
            </a:tbl>
          </a:graphicData>
        </a:graphic>
      </p:graphicFrame>
      <p:pic>
        <p:nvPicPr>
          <p:cNvPr id="5" name="Picture 4" descr="A blue face with waves&#10;&#10;Description automatically generated">
            <a:extLst>
              <a:ext uri="{FF2B5EF4-FFF2-40B4-BE49-F238E27FC236}">
                <a16:creationId xmlns:a16="http://schemas.microsoft.com/office/drawing/2014/main" id="{0743E1F0-D027-475E-86DE-2CBF79727CF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094536" y="157665"/>
            <a:ext cx="697236" cy="697236"/>
          </a:xfrm>
          <a:prstGeom prst="rect">
            <a:avLst/>
          </a:prstGeom>
        </p:spPr>
      </p:pic>
      <p:pic>
        <p:nvPicPr>
          <p:cNvPr id="6" name="Picture 5" descr="A black ear with waves&#10;&#10;Description automatically generated">
            <a:extLst>
              <a:ext uri="{FF2B5EF4-FFF2-40B4-BE49-F238E27FC236}">
                <a16:creationId xmlns:a16="http://schemas.microsoft.com/office/drawing/2014/main" id="{7968824A-C8B8-4F56-963D-77EA9389000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046562" y="246827"/>
            <a:ext cx="670352" cy="641862"/>
          </a:xfrm>
          <a:prstGeom prst="rect">
            <a:avLst/>
          </a:prstGeom>
        </p:spPr>
      </p:pic>
      <p:pic>
        <p:nvPicPr>
          <p:cNvPr id="7" name="Picture 6" descr="A pen on a notepad&#10;&#10;Description automatically generated">
            <a:extLst>
              <a:ext uri="{FF2B5EF4-FFF2-40B4-BE49-F238E27FC236}">
                <a16:creationId xmlns:a16="http://schemas.microsoft.com/office/drawing/2014/main" id="{82B90519-7244-432F-9C16-EFDCD36D8DE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593305" y="3752589"/>
            <a:ext cx="584482" cy="564204"/>
          </a:xfrm>
          <a:prstGeom prst="rect">
            <a:avLst/>
          </a:prstGeom>
        </p:spPr>
      </p:pic>
      <p:pic>
        <p:nvPicPr>
          <p:cNvPr id="8" name="Picture 7" descr="A blue circle with a white book&#10;&#10;Description automatically generated">
            <a:extLst>
              <a:ext uri="{FF2B5EF4-FFF2-40B4-BE49-F238E27FC236}">
                <a16:creationId xmlns:a16="http://schemas.microsoft.com/office/drawing/2014/main" id="{6628202B-EE16-4D05-A027-9BC7B195289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424673" y="3536367"/>
            <a:ext cx="584482" cy="6129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4D64D40-5E30-4A29-9656-13F954EF0EC0}"/>
              </a:ext>
            </a:extLst>
          </p:cNvPr>
          <p:cNvSpPr txBox="1"/>
          <p:nvPr/>
        </p:nvSpPr>
        <p:spPr>
          <a:xfrm rot="16200000">
            <a:off x="-376066" y="3299840"/>
            <a:ext cx="12137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F</a:t>
            </a:r>
            <a:r>
              <a:rPr lang="cy-GB" sz="2000" dirty="0">
                <a:latin typeface="Comic Sans MS" panose="030F0702030302020204" pitchFamily="66" charset="0"/>
              </a:rPr>
              <a:t>y Ardal</a:t>
            </a:r>
          </a:p>
        </p:txBody>
      </p:sp>
    </p:spTree>
    <p:extLst>
      <p:ext uri="{BB962C8B-B14F-4D97-AF65-F5344CB8AC3E}">
        <p14:creationId xmlns:p14="http://schemas.microsoft.com/office/powerpoint/2010/main" val="3278516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78023-4240-4C63-BFBE-8B627A814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4494" y="237774"/>
            <a:ext cx="7383011" cy="1052614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Brawddegau Byr Defnyddiol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9768F5F-3E50-4FF9-8AF1-5FD48700F9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4928665"/>
              </p:ext>
            </p:extLst>
          </p:nvPr>
        </p:nvGraphicFramePr>
        <p:xfrm>
          <a:off x="1056314" y="1996003"/>
          <a:ext cx="4495800" cy="4023360"/>
        </p:xfrm>
        <a:graphic>
          <a:graphicData uri="http://schemas.openxmlformats.org/drawingml/2006/table">
            <a:tbl>
              <a:tblPr/>
              <a:tblGrid>
                <a:gridCol w="4495800">
                  <a:extLst>
                    <a:ext uri="{9D8B030D-6E8A-4147-A177-3AD203B41FA5}">
                      <a16:colId xmlns:a16="http://schemas.microsoft.com/office/drawing/2014/main" val="2949784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Ydy pawb yn deall / barod?</a:t>
                      </a: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Ga i weld dy waith?</a:t>
                      </a: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endParaRPr lang="cy-GB" b="0" i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Darllenwch y wybodaeth.</a:t>
                      </a: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Rhaid i chi...</a:t>
                      </a: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Peidiwch a...</a:t>
                      </a: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Edrychwch arna i...</a:t>
                      </a: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Gwrandewch arna i… </a:t>
                      </a: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Ailadroddwch...</a:t>
                      </a: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Dwedwch ar fy ôl i...</a:t>
                      </a: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endParaRPr lang="cy-GB" b="0" i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Dal ati!</a:t>
                      </a:r>
                    </a:p>
                    <a:p>
                      <a:pPr marL="285750" indent="-285750" fontAlgn="t">
                        <a:buFont typeface="Wingdings" panose="05000000000000000000" pitchFamily="2" charset="2"/>
                        <a:buChar char="q"/>
                      </a:pP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Gwnewch eich gorau!</a:t>
                      </a: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34294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0323673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600C8698-C1C8-46B8-B6A5-E16FB7CE6C7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4604094"/>
              </p:ext>
            </p:extLst>
          </p:nvPr>
        </p:nvGraphicFramePr>
        <p:xfrm>
          <a:off x="5221448" y="1996003"/>
          <a:ext cx="6132352" cy="1828800"/>
        </p:xfrm>
        <a:graphic>
          <a:graphicData uri="http://schemas.openxmlformats.org/drawingml/2006/table">
            <a:tbl>
              <a:tblPr/>
              <a:tblGrid>
                <a:gridCol w="6132352">
                  <a:extLst>
                    <a:ext uri="{9D8B030D-6E8A-4147-A177-3AD203B41FA5}">
                      <a16:colId xmlns:a16="http://schemas.microsoft.com/office/drawing/2014/main" val="2949784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t"/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Pwysig:</a:t>
                      </a:r>
                    </a:p>
                    <a:p>
                      <a:pPr fontAlgn="t"/>
                      <a:endParaRPr lang="cy-GB" b="0" i="0" dirty="0">
                        <a:solidFill>
                          <a:srgbClr val="7030A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b="0" i="0" dirty="0">
                          <a:solidFill>
                            <a:srgbClr val="7030A0"/>
                          </a:solidFill>
                          <a:effectLst/>
                          <a:latin typeface="Comic Sans MS" panose="030F0702030302020204" pitchFamily="66" charset="0"/>
                        </a:rPr>
                        <a:t>Gorchmynion i’r cynorthwyydd addysgu mewn porffor.</a:t>
                      </a:r>
                    </a:p>
                    <a:p>
                      <a:pPr fontAlgn="t"/>
                      <a:endParaRPr lang="cy-GB" b="0" i="0" dirty="0"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b="0" i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</a:rPr>
                        <a:t>Gorchmynion i’r plant mewn gwyrdd</a:t>
                      </a:r>
                      <a:r>
                        <a:rPr lang="cy-GB" b="1" i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</a:rPr>
                        <a:t>.</a:t>
                      </a:r>
                      <a:endParaRPr lang="cy-GB" b="0" i="0" dirty="0">
                        <a:solidFill>
                          <a:srgbClr val="00B05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34294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0323673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9646076-FFDF-4A50-B076-689E5E2EA2A2}"/>
              </a:ext>
            </a:extLst>
          </p:cNvPr>
          <p:cNvSpPr txBox="1"/>
          <p:nvPr/>
        </p:nvSpPr>
        <p:spPr>
          <a:xfrm>
            <a:off x="5238187" y="4183419"/>
            <a:ext cx="609887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Codau QR</a:t>
            </a:r>
          </a:p>
          <a:p>
            <a:endParaRPr lang="cy-GB" dirty="0">
              <a:solidFill>
                <a:srgbClr val="00B050"/>
              </a:solidFill>
              <a:effectLst/>
              <a:latin typeface="Comic Sans MS" panose="030F0702030302020204" pitchFamily="66" charset="0"/>
            </a:endParaRPr>
          </a:p>
          <a:p>
            <a:r>
              <a:rPr lang="cy-GB" dirty="0">
                <a:solidFill>
                  <a:srgbClr val="00B050"/>
                </a:solidFill>
                <a:effectLst/>
                <a:latin typeface="Comic Sans MS" panose="030F0702030302020204" pitchFamily="66" charset="0"/>
              </a:rPr>
              <a:t>Bydd codau QR yn helpu gyda’r ynganiad. </a:t>
            </a:r>
          </a:p>
          <a:p>
            <a:endParaRPr lang="cy-GB" dirty="0">
              <a:solidFill>
                <a:srgbClr val="00B050"/>
              </a:solidFill>
              <a:effectLst/>
              <a:latin typeface="Comic Sans MS" panose="030F0702030302020204" pitchFamily="66" charset="0"/>
            </a:endParaRPr>
          </a:p>
          <a:p>
            <a:r>
              <a:rPr lang="cy-GB" dirty="0">
                <a:solidFill>
                  <a:srgbClr val="00B050"/>
                </a:solidFill>
                <a:effectLst/>
                <a:latin typeface="Comic Sans MS" panose="030F0702030302020204" pitchFamily="66" charset="0"/>
              </a:rPr>
              <a:t>Sganiwch a gwrandewch.</a:t>
            </a:r>
            <a:endParaRPr lang="cy-GB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9458" name="Picture 2">
            <a:extLst>
              <a:ext uri="{FF2B5EF4-FFF2-40B4-BE49-F238E27FC236}">
                <a16:creationId xmlns:a16="http://schemas.microsoft.com/office/drawing/2014/main" id="{CF01BCAE-96A7-41DF-AFE9-4CFF0822AB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4600" y="4312483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363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78023-4240-4C63-BFBE-8B627A814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8309"/>
            <a:ext cx="10515600" cy="920984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Cyflwyniad – Tasg Ysgrifennu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9768F5F-3E50-4FF9-8AF1-5FD48700F9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9457710"/>
              </p:ext>
            </p:extLst>
          </p:nvPr>
        </p:nvGraphicFramePr>
        <p:xfrm>
          <a:off x="587115" y="1335400"/>
          <a:ext cx="11017767" cy="5394960"/>
        </p:xfrm>
        <a:graphic>
          <a:graphicData uri="http://schemas.openxmlformats.org/drawingml/2006/table">
            <a:tbl>
              <a:tblPr/>
              <a:tblGrid>
                <a:gridCol w="11017767">
                  <a:extLst>
                    <a:ext uri="{9D8B030D-6E8A-4147-A177-3AD203B41FA5}">
                      <a16:colId xmlns:a16="http://schemas.microsoft.com/office/drawing/2014/main" val="2949784000"/>
                    </a:ext>
                  </a:extLst>
                </a:gridCol>
              </a:tblGrid>
              <a:tr h="4876688">
                <a:tc>
                  <a:txBody>
                    <a:bodyPr/>
                    <a:lstStyle/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r>
                        <a:rPr lang="cy-GB" b="0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Yn y wers hon, rydw i eisiau datblygu sgiliau ysgrifennu.</a:t>
                      </a: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endParaRPr lang="cy-GB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r>
                        <a:rPr lang="cy-GB" b="0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Rydw i’n meddwl bod ysgrifennu yn helpu </a:t>
                      </a:r>
                      <a:r>
                        <a:rPr lang="cy-GB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plant i drefnu eu meddyliau a syniadau.</a:t>
                      </a:r>
                      <a:endParaRPr lang="cy-GB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endParaRPr lang="cy-GB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r>
                        <a:rPr lang="cy-GB" b="0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Bydd rhaid i’r plant yn dysgu ac ymarfer geirfa newydd yn gyntaf. </a:t>
                      </a: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endParaRPr lang="cy-GB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r>
                        <a:rPr lang="cy-GB" b="0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Bydd y dasg yn help dysgu geirfa</a:t>
                      </a: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endParaRPr lang="cy-GB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r>
                        <a:rPr lang="cy-GB" b="0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Mae’r llythyr yn syniad da achos bydd teimlo’n real i’r plant.</a:t>
                      </a: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endParaRPr lang="cy-GB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r>
                        <a:rPr lang="cy-GB" b="0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Doeddwn i ddim yn treulio digon amser ar y drilio yn yr ysgol. Ond nawr, rydw i wedi sylwi pa mor bwysig mae e. Felly, byddwn i’n defnyddio mwy o ddrilio cyn ac yn ystod fy ngwersi. </a:t>
                      </a: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endParaRPr lang="cy-GB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r>
                        <a:rPr lang="cy-GB" b="0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Dewisais i dasg ‘ysgrifennu mosaig’ achos bydd y plant yn gweld llawer o batrymau gwahanol. Bydd hwn yn helpu’r plant teimlo’n hyderus ac wedyn bydd helpu creu eu brawddegau.</a:t>
                      </a: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endParaRPr lang="cy-GB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marL="0" indent="0" fontAlgn="t">
                        <a:buFont typeface="Wingdings" panose="05000000000000000000" pitchFamily="2" charset="2"/>
                        <a:buNone/>
                      </a:pPr>
                      <a:r>
                        <a:rPr lang="cy-GB" b="0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Yn y dyfodol, fydda i ddim yn ofnus o dreulio mwy o amser ar ddrilio achos mae’n bwysig iawn i’r plant yn ymarfer siarad gyda’r patrymau cyn ni ddechrau.</a:t>
                      </a: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342942"/>
                  </a:ext>
                </a:extLst>
              </a:tr>
              <a:tr h="364207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03236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3600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4DABA-FEAB-4A9A-A67F-BA9272606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7547" y="130234"/>
            <a:ext cx="7183773" cy="857502"/>
          </a:xfrm>
        </p:spPr>
        <p:txBody>
          <a:bodyPr>
            <a:noAutofit/>
          </a:bodyPr>
          <a:lstStyle/>
          <a:p>
            <a:pPr algn="ctr"/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Ieithoedd, Llythrennedd a Chyfathrebu</a:t>
            </a:r>
            <a:b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</a:b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Llythyr i Gyngor Abertawe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D81B7-53CF-46B4-A916-31D61EFFB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904" y="1778465"/>
            <a:ext cx="11132191" cy="494930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sz="20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Gwybodaeth flaenorol:</a:t>
            </a:r>
          </a:p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Roeddech chi wedi dysgu’r patrymau yma:</a:t>
            </a:r>
          </a:p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Rydw i’n hoffi…</a:t>
            </a:r>
          </a:p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Mae ___ yn hoffi…</a:t>
            </a:r>
          </a:p>
          <a:p>
            <a:pPr marL="0" indent="0">
              <a:buNone/>
            </a:pPr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0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Ffocws iaith heddiw:</a:t>
            </a:r>
          </a:p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‘Hoffwn i...’</a:t>
            </a:r>
          </a:p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‘Hoffai e...’</a:t>
            </a:r>
          </a:p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‘Hoffai hi...’</a:t>
            </a:r>
          </a:p>
          <a:p>
            <a:pPr marL="0" indent="0">
              <a:buNone/>
            </a:pPr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0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Thema:</a:t>
            </a:r>
          </a:p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Pethau cyffrous ar gyfer eich ardal</a:t>
            </a:r>
          </a:p>
          <a:p>
            <a:pPr marL="0" indent="0">
              <a:buNone/>
            </a:pPr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0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Sgiliau iaith:</a:t>
            </a:r>
          </a:p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Rydyn ni’n mynd i ffocws ar ysgrifennu yn y wers.</a:t>
            </a:r>
          </a:p>
          <a:p>
            <a:pPr marL="0" indent="0">
              <a:buNone/>
            </a:pPr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Erbyn y diwedd y wers, byddoch chi’n gallu defnyddio’r patrymau hoffwn i, hoffai e, hoffai hi, hoffen ni mewn llythyr anfon i Gyngor Abertawe.</a:t>
            </a:r>
          </a:p>
          <a:p>
            <a:pPr marL="0" indent="0">
              <a:buNone/>
            </a:pPr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ACD0A3-3414-4995-93BD-1FFA59F921A8}"/>
              </a:ext>
            </a:extLst>
          </p:cNvPr>
          <p:cNvSpPr txBox="1"/>
          <p:nvPr/>
        </p:nvSpPr>
        <p:spPr>
          <a:xfrm>
            <a:off x="529904" y="1183045"/>
            <a:ext cx="624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solidFill>
                  <a:srgbClr val="7030A0"/>
                </a:solidFill>
                <a:latin typeface="Comic Sans MS" panose="030F0702030302020204" pitchFamily="66" charset="0"/>
              </a:rPr>
              <a:t>Dyma’r nod y wers. Darllena’r gwybodaeth i’r plant: </a:t>
            </a:r>
          </a:p>
        </p:txBody>
      </p:sp>
    </p:spTree>
    <p:extLst>
      <p:ext uri="{BB962C8B-B14F-4D97-AF65-F5344CB8AC3E}">
        <p14:creationId xmlns:p14="http://schemas.microsoft.com/office/powerpoint/2010/main" val="839796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DA193-9251-493D-8172-DA9D300FB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8971" y="349733"/>
            <a:ext cx="2014056" cy="1005840"/>
          </a:xfrm>
        </p:spPr>
        <p:txBody>
          <a:bodyPr/>
          <a:lstStyle/>
          <a:p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Geirfa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A3749A-13EB-4738-9F79-2D057BDF8591}"/>
              </a:ext>
            </a:extLst>
          </p:cNvPr>
          <p:cNvSpPr txBox="1"/>
          <p:nvPr/>
        </p:nvSpPr>
        <p:spPr>
          <a:xfrm>
            <a:off x="4797801" y="3880957"/>
            <a:ext cx="21269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parc sgilfwrdd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0135EF-356C-46B8-B986-8974D3C78F14}"/>
              </a:ext>
            </a:extLst>
          </p:cNvPr>
          <p:cNvSpPr txBox="1"/>
          <p:nvPr/>
        </p:nvSpPr>
        <p:spPr>
          <a:xfrm>
            <a:off x="1040235" y="5886548"/>
            <a:ext cx="18120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cae</a:t>
            </a:r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 pêl-droed</a:t>
            </a:r>
            <a:r>
              <a:rPr lang="cy-GB" b="0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96AB8A-EB8F-46E3-B40D-F56C904BF616}"/>
              </a:ext>
            </a:extLst>
          </p:cNvPr>
          <p:cNvSpPr txBox="1"/>
          <p:nvPr/>
        </p:nvSpPr>
        <p:spPr>
          <a:xfrm>
            <a:off x="1084883" y="3880957"/>
            <a:ext cx="18434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ardal picnic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F29606-475D-45B9-966B-872DA3DE6D99}"/>
              </a:ext>
            </a:extLst>
          </p:cNvPr>
          <p:cNvSpPr txBox="1"/>
          <p:nvPr/>
        </p:nvSpPr>
        <p:spPr>
          <a:xfrm>
            <a:off x="8636988" y="3880957"/>
            <a:ext cx="21437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coedwig antur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399C809-DB26-4329-8452-375F957531F2}"/>
              </a:ext>
            </a:extLst>
          </p:cNvPr>
          <p:cNvSpPr txBox="1"/>
          <p:nvPr/>
        </p:nvSpPr>
        <p:spPr>
          <a:xfrm>
            <a:off x="4713912" y="5886548"/>
            <a:ext cx="22947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llwybr beicio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8E50382-828E-4E91-BCC6-1B6662DD647E}"/>
              </a:ext>
            </a:extLst>
          </p:cNvPr>
          <p:cNvSpPr txBox="1"/>
          <p:nvPr/>
        </p:nvSpPr>
        <p:spPr>
          <a:xfrm>
            <a:off x="8841597" y="5886548"/>
            <a:ext cx="18120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pwll nofio</a:t>
            </a:r>
            <a:r>
              <a:rPr lang="cy-GB" b="0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 </a:t>
            </a: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5385AAAA-CA46-48A7-9A72-925F96C317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504964"/>
              </p:ext>
            </p:extLst>
          </p:nvPr>
        </p:nvGraphicFramePr>
        <p:xfrm>
          <a:off x="811460" y="1463847"/>
          <a:ext cx="10569079" cy="1005840"/>
        </p:xfrm>
        <a:graphic>
          <a:graphicData uri="http://schemas.openxmlformats.org/drawingml/2006/table">
            <a:tbl>
              <a:tblPr/>
              <a:tblGrid>
                <a:gridCol w="10569079">
                  <a:extLst>
                    <a:ext uri="{9D8B030D-6E8A-4147-A177-3AD203B41FA5}">
                      <a16:colId xmlns:a16="http://schemas.microsoft.com/office/drawing/2014/main" val="3845392299"/>
                    </a:ext>
                  </a:extLst>
                </a:gridCol>
              </a:tblGrid>
              <a:tr h="463497">
                <a:tc>
                  <a:txBody>
                    <a:bodyPr/>
                    <a:lstStyle/>
                    <a:p>
                      <a:pPr marL="0" marR="0" lvl="0" indent="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i="0" noProof="0" dirty="0">
                          <a:solidFill>
                            <a:srgbClr val="7030A0"/>
                          </a:solidFill>
                          <a:effectLst/>
                          <a:latin typeface="Comic Sans MS" panose="030F0702030302020204" pitchFamily="66" charset="0"/>
                        </a:rPr>
                        <a:t>Dyma geirfa newydd. </a:t>
                      </a:r>
                      <a:r>
                        <a:rPr lang="cy-GB" sz="1800" noProof="0" dirty="0">
                          <a:solidFill>
                            <a:srgbClr val="7030A0"/>
                          </a:solidFill>
                          <a:effectLst/>
                          <a:latin typeface="Comic Sans MS"/>
                          <a:ea typeface="Calibri"/>
                          <a:cs typeface="Calibri"/>
                        </a:rPr>
                        <a:t>Yn gyntaf, bydd y plant yn ymarfer geirfa. Dweda’r wrth y plant am ailadrodd ar dy ôl. Rhaid iddyn nhw ymarfer gyda’ch gilydd.</a:t>
                      </a:r>
                      <a:endParaRPr lang="cy-GB" b="0" i="0" noProof="0" dirty="0">
                        <a:solidFill>
                          <a:srgbClr val="7030A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133231"/>
                  </a:ext>
                </a:extLst>
              </a:tr>
              <a:tr h="264855">
                <a:tc>
                  <a:txBody>
                    <a:bodyPr/>
                    <a:lstStyle/>
                    <a:p>
                      <a:endParaRPr lang="cy-GB" dirty="0"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4597895"/>
                  </a:ext>
                </a:extLst>
              </a:tr>
            </a:tbl>
          </a:graphicData>
        </a:graphic>
      </p:graphicFrame>
      <p:pic>
        <p:nvPicPr>
          <p:cNvPr id="2050" name="Picture 2" descr="Public Pools &amp; Community Pools | Natare Pools">
            <a:extLst>
              <a:ext uri="{FF2B5EF4-FFF2-40B4-BE49-F238E27FC236}">
                <a16:creationId xmlns:a16="http://schemas.microsoft.com/office/drawing/2014/main" id="{A8D5AD69-A33A-4967-918A-DB5E51C38F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0304" y="4527532"/>
            <a:ext cx="1812021" cy="1359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Norfolk Skate Park (Norfolk) | VisitNebraska.com">
            <a:extLst>
              <a:ext uri="{FF2B5EF4-FFF2-40B4-BE49-F238E27FC236}">
                <a16:creationId xmlns:a16="http://schemas.microsoft.com/office/drawing/2014/main" id="{DB3771B4-8A93-40D5-9504-20705F24D9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5" t="18410" r="13332" b="17365"/>
          <a:stretch/>
        </p:blipFill>
        <p:spPr bwMode="auto">
          <a:xfrm>
            <a:off x="4866398" y="2561083"/>
            <a:ext cx="1989765" cy="1268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30 Forest Adventure/ Play ideas | backyard playground, natural ...">
            <a:extLst>
              <a:ext uri="{FF2B5EF4-FFF2-40B4-BE49-F238E27FC236}">
                <a16:creationId xmlns:a16="http://schemas.microsoft.com/office/drawing/2014/main" id="{96718876-5F7A-461E-995A-6FB9A688A1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5598" y="2518164"/>
            <a:ext cx="1966518" cy="1311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3G Football Pitches - Winston Sports Centre">
            <a:extLst>
              <a:ext uri="{FF2B5EF4-FFF2-40B4-BE49-F238E27FC236}">
                <a16:creationId xmlns:a16="http://schemas.microsoft.com/office/drawing/2014/main" id="{2C5A06DA-F3CB-4D1B-836B-8DBAD96DA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478" y="4639084"/>
            <a:ext cx="1820778" cy="12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Two-way asphalt bike path in the summer pine forest in perspective ...">
            <a:extLst>
              <a:ext uri="{FF2B5EF4-FFF2-40B4-BE49-F238E27FC236}">
                <a16:creationId xmlns:a16="http://schemas.microsoft.com/office/drawing/2014/main" id="{1C970A08-BB44-4AF3-BD9E-8F50B93954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925" y="4639084"/>
            <a:ext cx="1878710" cy="12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Picnic Areas with Grills and Firepits — Your Next Outdoor">
            <a:extLst>
              <a:ext uri="{FF2B5EF4-FFF2-40B4-BE49-F238E27FC236}">
                <a16:creationId xmlns:a16="http://schemas.microsoft.com/office/drawing/2014/main" id="{CEC26E0C-6DAC-47DD-B579-17D387286F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319" y="2590499"/>
            <a:ext cx="1712227" cy="128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>
            <a:extLst>
              <a:ext uri="{FF2B5EF4-FFF2-40B4-BE49-F238E27FC236}">
                <a16:creationId xmlns:a16="http://schemas.microsoft.com/office/drawing/2014/main" id="{F77CBDD2-147B-4258-BAE7-445D7520C9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2147" y="284799"/>
            <a:ext cx="728352" cy="72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0513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C2D34-FC28-4566-8212-C03FC1FEB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1870" y="176060"/>
            <a:ext cx="4908259" cy="1325563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Patrymau (Drilio)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AF376-7924-4E82-8436-822B488DE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1539" y="2817587"/>
            <a:ext cx="3383686" cy="35850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Hoffwn i…</a:t>
            </a:r>
          </a:p>
          <a:p>
            <a:pPr marL="0" indent="0">
              <a:buNone/>
            </a:pP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Hoffen ni…</a:t>
            </a:r>
          </a:p>
          <a:p>
            <a:pPr marL="0" indent="0">
              <a:buNone/>
            </a:pP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Hoffai hi…</a:t>
            </a:r>
          </a:p>
          <a:p>
            <a:pPr marL="0" indent="0">
              <a:buNone/>
            </a:pP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Hoffai e…</a:t>
            </a:r>
          </a:p>
          <a:p>
            <a:pPr marL="0" indent="0">
              <a:buNone/>
            </a:pP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Hoffai Sïon/Siân…</a:t>
            </a:r>
            <a:endParaRPr lang="cy-GB" dirty="0"/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419629-5BC6-4E6E-851F-C98D96E93A20}"/>
              </a:ext>
            </a:extLst>
          </p:cNvPr>
          <p:cNvSpPr txBox="1"/>
          <p:nvPr/>
        </p:nvSpPr>
        <p:spPr>
          <a:xfrm>
            <a:off x="660982" y="1324548"/>
            <a:ext cx="1087003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>
              <a:defRPr/>
            </a:pPr>
            <a:r>
              <a:rPr lang="cy-GB" dirty="0">
                <a:solidFill>
                  <a:srgbClr val="7030A0"/>
                </a:solidFill>
                <a:latin typeface="Comic Sans MS" panose="030F0702030302020204" pitchFamily="66" charset="0"/>
              </a:rPr>
              <a:t>Cyflwyna’r patrymau newydd. Rydw i eisiau i’r plant ymarfer gyda’ch gilydd yn gyntaf ac wedyn un ar y tro. Dweda ‘Dwedwch ar fy ôl i’ a darllena’r patrymau. Nesaf, tafla bêl i bob person a dweda ‘dweda ar fy ôl i’. Ymarfer gyda phlant un tro i bob un.</a:t>
            </a:r>
            <a:endParaRPr lang="cy-GB" b="0" i="0" dirty="0">
              <a:solidFill>
                <a:srgbClr val="7030A0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32770" name="Picture 2">
            <a:extLst>
              <a:ext uri="{FF2B5EF4-FFF2-40B4-BE49-F238E27FC236}">
                <a16:creationId xmlns:a16="http://schemas.microsoft.com/office/drawing/2014/main" id="{930066EC-7A71-4F81-A3BB-EDA3E77ACA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095" y="176060"/>
            <a:ext cx="1041410" cy="104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Me Icons - Free SVG &amp; PNG Me Images - Noun Project">
            <a:extLst>
              <a:ext uri="{FF2B5EF4-FFF2-40B4-BE49-F238E27FC236}">
                <a16:creationId xmlns:a16="http://schemas.microsoft.com/office/drawing/2014/main" id="{3E8CD8C0-8EAF-4048-8F8F-5769114881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924" y="2627224"/>
            <a:ext cx="646079" cy="64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774" name="Picture 6" descr="Community, group, people icon - Download on Iconfinder">
            <a:extLst>
              <a:ext uri="{FF2B5EF4-FFF2-40B4-BE49-F238E27FC236}">
                <a16:creationId xmlns:a16="http://schemas.microsoft.com/office/drawing/2014/main" id="{A9FC4922-CDEF-491D-AFF7-59476DE74F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396" y="3336466"/>
            <a:ext cx="755136" cy="755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778" name="Picture 10" descr="Boy Child Icon SVG Vector &amp; PNG Free Download | UXWing">
            <a:extLst>
              <a:ext uri="{FF2B5EF4-FFF2-40B4-BE49-F238E27FC236}">
                <a16:creationId xmlns:a16="http://schemas.microsoft.com/office/drawing/2014/main" id="{7751901D-1DBA-4C05-9814-D91DF557C3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572" y="4848620"/>
            <a:ext cx="644431" cy="644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788" name="Picture 20" descr="Person icon female user profile avatar Royalty Free Vector">
            <a:extLst>
              <a:ext uri="{FF2B5EF4-FFF2-40B4-BE49-F238E27FC236}">
                <a16:creationId xmlns:a16="http://schemas.microsoft.com/office/drawing/2014/main" id="{B9A5FB7A-C63F-4093-B863-229CC7603C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0366" y="4135767"/>
            <a:ext cx="551192" cy="601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Boy Child Icon SVG Vector &amp; PNG Free Download | UXWing">
            <a:extLst>
              <a:ext uri="{FF2B5EF4-FFF2-40B4-BE49-F238E27FC236}">
                <a16:creationId xmlns:a16="http://schemas.microsoft.com/office/drawing/2014/main" id="{2C3C61E2-C524-4DA6-A61B-10FD8BFDBA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531" y="5605638"/>
            <a:ext cx="644431" cy="644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0" descr="Person icon female user profile avatar Royalty Free Vector">
            <a:extLst>
              <a:ext uri="{FF2B5EF4-FFF2-40B4-BE49-F238E27FC236}">
                <a16:creationId xmlns:a16="http://schemas.microsoft.com/office/drawing/2014/main" id="{AFE74468-6C5A-4065-B6D7-7387035BC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962" y="5648331"/>
            <a:ext cx="551192" cy="601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6208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C2D34-FC28-4566-8212-C03FC1FEB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1674" y="417293"/>
            <a:ext cx="2056002" cy="924237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AF376-7924-4E82-8436-822B488DE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198" y="2696672"/>
            <a:ext cx="2995569" cy="35850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Hoffwn i…</a:t>
            </a:r>
          </a:p>
          <a:p>
            <a:pPr marL="0" indent="0">
              <a:buNone/>
            </a:pP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Hoffen ni…</a:t>
            </a:r>
          </a:p>
          <a:p>
            <a:pPr marL="0" indent="0">
              <a:buNone/>
            </a:pP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Hoffai hi…</a:t>
            </a:r>
          </a:p>
          <a:p>
            <a:pPr marL="0" indent="0">
              <a:buNone/>
            </a:pP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Hoffai e…</a:t>
            </a:r>
          </a:p>
          <a:p>
            <a:pPr marL="0" indent="0">
              <a:buNone/>
            </a:pP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Hoffai Sïon/Siân…</a:t>
            </a:r>
          </a:p>
          <a:p>
            <a:endParaRPr lang="cy-GB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cy-GB" dirty="0"/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419629-5BC6-4E6E-851F-C98D96E93A20}"/>
              </a:ext>
            </a:extLst>
          </p:cNvPr>
          <p:cNvSpPr txBox="1"/>
          <p:nvPr/>
        </p:nvSpPr>
        <p:spPr>
          <a:xfrm>
            <a:off x="1292525" y="1443343"/>
            <a:ext cx="97542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>
              <a:defRPr/>
            </a:pPr>
            <a:r>
              <a:rPr lang="cy-GB" dirty="0">
                <a:solidFill>
                  <a:srgbClr val="00B050"/>
                </a:solidFill>
                <a:latin typeface="Comic Sans MS" panose="030F0702030302020204" pitchFamily="66" charset="0"/>
              </a:rPr>
              <a:t>Y tro hwn. Rydw i eisiau i chi ymarfer y patrymau gyda’r geirfa newydd. Sylwch, mae treiglad meddal ar ôl y patrymau. Rhaid i chi gofio pan ysgrifennu eich brawddegau.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77789E-26E9-4F2F-9F00-6063CF084037}"/>
              </a:ext>
            </a:extLst>
          </p:cNvPr>
          <p:cNvSpPr txBox="1"/>
          <p:nvPr/>
        </p:nvSpPr>
        <p:spPr>
          <a:xfrm>
            <a:off x="7405482" y="4059465"/>
            <a:ext cx="21269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i="0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b</a:t>
            </a:r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arc sgilfwrdd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5FA49E-518F-4150-AD2D-EE49C5A731A5}"/>
              </a:ext>
            </a:extLst>
          </p:cNvPr>
          <p:cNvSpPr txBox="1"/>
          <p:nvPr/>
        </p:nvSpPr>
        <p:spPr>
          <a:xfrm>
            <a:off x="5074418" y="6071375"/>
            <a:ext cx="18120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ae</a:t>
            </a:r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 pêl-droed</a:t>
            </a:r>
            <a:r>
              <a:rPr lang="cy-GB" b="0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62BF1A-471A-4363-83E7-6F34CE261E57}"/>
              </a:ext>
            </a:extLst>
          </p:cNvPr>
          <p:cNvSpPr txBox="1"/>
          <p:nvPr/>
        </p:nvSpPr>
        <p:spPr>
          <a:xfrm>
            <a:off x="5088545" y="4062549"/>
            <a:ext cx="18434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ardal picnic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C45C08-416E-463B-8F55-F04DD318551A}"/>
              </a:ext>
            </a:extLst>
          </p:cNvPr>
          <p:cNvSpPr txBox="1"/>
          <p:nvPr/>
        </p:nvSpPr>
        <p:spPr>
          <a:xfrm>
            <a:off x="9616332" y="4059465"/>
            <a:ext cx="21437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oedwig antur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D4EB87-46CE-4394-A5A9-28BA566ED017}"/>
              </a:ext>
            </a:extLst>
          </p:cNvPr>
          <p:cNvSpPr txBox="1"/>
          <p:nvPr/>
        </p:nvSpPr>
        <p:spPr>
          <a:xfrm>
            <a:off x="7321593" y="6065056"/>
            <a:ext cx="22947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i="0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l</a:t>
            </a:r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wybr beicio</a:t>
            </a:r>
            <a:endParaRPr lang="cy-GB" b="0" i="0" dirty="0">
              <a:solidFill>
                <a:schemeClr val="accent1">
                  <a:lumMod val="75000"/>
                </a:schemeClr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6FD827-21CC-400B-9E1B-AEAA82916FE4}"/>
              </a:ext>
            </a:extLst>
          </p:cNvPr>
          <p:cNvSpPr txBox="1"/>
          <p:nvPr/>
        </p:nvSpPr>
        <p:spPr>
          <a:xfrm>
            <a:off x="9830732" y="6065056"/>
            <a:ext cx="18120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cy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b</a:t>
            </a:r>
            <a:r>
              <a:rPr lang="cy-GB" b="1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wll nofio</a:t>
            </a:r>
            <a:r>
              <a:rPr lang="cy-GB" b="0" i="0" dirty="0">
                <a:solidFill>
                  <a:schemeClr val="accent1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12" name="Picture 2" descr="Public Pools &amp; Community Pools | Natare Pools">
            <a:extLst>
              <a:ext uri="{FF2B5EF4-FFF2-40B4-BE49-F238E27FC236}">
                <a16:creationId xmlns:a16="http://schemas.microsoft.com/office/drawing/2014/main" id="{0CF9FAFD-3C2A-4D58-AA7A-B32EB9882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9439" y="4706040"/>
            <a:ext cx="1812021" cy="1359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Norfolk Skate Park (Norfolk) | VisitNebraska.com">
            <a:extLst>
              <a:ext uri="{FF2B5EF4-FFF2-40B4-BE49-F238E27FC236}">
                <a16:creationId xmlns:a16="http://schemas.microsoft.com/office/drawing/2014/main" id="{45DE435F-6348-433C-BAAF-912C3E38C5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5" t="18410" r="13332" b="17365"/>
          <a:stretch/>
        </p:blipFill>
        <p:spPr bwMode="auto">
          <a:xfrm>
            <a:off x="7474079" y="2739591"/>
            <a:ext cx="1989765" cy="1268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30 Forest Adventure/ Play ideas | backyard playground, natural ...">
            <a:extLst>
              <a:ext uri="{FF2B5EF4-FFF2-40B4-BE49-F238E27FC236}">
                <a16:creationId xmlns:a16="http://schemas.microsoft.com/office/drawing/2014/main" id="{D36F74E9-5232-456F-B35F-20BD4D4D25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4942" y="2696672"/>
            <a:ext cx="1966518" cy="1311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3G Football Pitches - Winston Sports Centre">
            <a:extLst>
              <a:ext uri="{FF2B5EF4-FFF2-40B4-BE49-F238E27FC236}">
                <a16:creationId xmlns:a16="http://schemas.microsoft.com/office/drawing/2014/main" id="{13E6231E-0601-4D72-890D-1067CF3241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661" y="4823911"/>
            <a:ext cx="1820778" cy="12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Two-way asphalt bike path in the summer pine forest in perspective ...">
            <a:extLst>
              <a:ext uri="{FF2B5EF4-FFF2-40B4-BE49-F238E27FC236}">
                <a16:creationId xmlns:a16="http://schemas.microsoft.com/office/drawing/2014/main" id="{23318819-1DCC-4749-BAE3-FE06086F75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606" y="4817592"/>
            <a:ext cx="1878710" cy="12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Picnic Areas with Grills and Firepits — Your Next Outdoor">
            <a:extLst>
              <a:ext uri="{FF2B5EF4-FFF2-40B4-BE49-F238E27FC236}">
                <a16:creationId xmlns:a16="http://schemas.microsoft.com/office/drawing/2014/main" id="{B33D4F8C-EA3B-4810-882C-7B8FCE09CE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981" y="2772091"/>
            <a:ext cx="1712227" cy="128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0247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E478F-A94F-409A-9F2D-B0093B8BB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8036" y="138622"/>
            <a:ext cx="7240398" cy="1080871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Ysgrifennu Mosaig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FB0AC3B-DB50-4939-BF72-2544DBC6FF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9505526"/>
              </p:ext>
            </p:extLst>
          </p:nvPr>
        </p:nvGraphicFramePr>
        <p:xfrm>
          <a:off x="679158" y="1176709"/>
          <a:ext cx="10833683" cy="914400"/>
        </p:xfrm>
        <a:graphic>
          <a:graphicData uri="http://schemas.openxmlformats.org/drawingml/2006/table">
            <a:tbl>
              <a:tblPr/>
              <a:tblGrid>
                <a:gridCol w="10833683">
                  <a:extLst>
                    <a:ext uri="{9D8B030D-6E8A-4147-A177-3AD203B41FA5}">
                      <a16:colId xmlns:a16="http://schemas.microsoft.com/office/drawing/2014/main" val="75828016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i="0" noProof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</a:rPr>
                        <a:t>Nesaf, rydw i eisiau i chi creu brawddegau gan ddefnyddio’r tabl isod. Ysgrifennwch eich brawddegau ar eich llyfr nodiadau. Gwnewch chi angen rhain am eich llythyrau. Peidiwch ag anghofio treigladau.</a:t>
                      </a:r>
                      <a:endParaRPr lang="cy-GB" sz="1600" noProof="0" dirty="0">
                        <a:solidFill>
                          <a:srgbClr val="00B05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2578988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sz="1600" dirty="0">
                        <a:solidFill>
                          <a:srgbClr val="00B05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88072611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BAF45513-81C6-4D85-83EA-1143104CDB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8078382"/>
              </p:ext>
            </p:extLst>
          </p:nvPr>
        </p:nvGraphicFramePr>
        <p:xfrm>
          <a:off x="461394" y="2091109"/>
          <a:ext cx="11358694" cy="4284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1739">
                  <a:extLst>
                    <a:ext uri="{9D8B030D-6E8A-4147-A177-3AD203B41FA5}">
                      <a16:colId xmlns:a16="http://schemas.microsoft.com/office/drawing/2014/main" val="4091892385"/>
                    </a:ext>
                  </a:extLst>
                </a:gridCol>
                <a:gridCol w="2271739">
                  <a:extLst>
                    <a:ext uri="{9D8B030D-6E8A-4147-A177-3AD203B41FA5}">
                      <a16:colId xmlns:a16="http://schemas.microsoft.com/office/drawing/2014/main" val="83853759"/>
                    </a:ext>
                  </a:extLst>
                </a:gridCol>
                <a:gridCol w="2271739">
                  <a:extLst>
                    <a:ext uri="{9D8B030D-6E8A-4147-A177-3AD203B41FA5}">
                      <a16:colId xmlns:a16="http://schemas.microsoft.com/office/drawing/2014/main" val="2373070920"/>
                    </a:ext>
                  </a:extLst>
                </a:gridCol>
                <a:gridCol w="2136263">
                  <a:extLst>
                    <a:ext uri="{9D8B030D-6E8A-4147-A177-3AD203B41FA5}">
                      <a16:colId xmlns:a16="http://schemas.microsoft.com/office/drawing/2014/main" val="2648917039"/>
                    </a:ext>
                  </a:extLst>
                </a:gridCol>
                <a:gridCol w="2407214">
                  <a:extLst>
                    <a:ext uri="{9D8B030D-6E8A-4147-A177-3AD203B41FA5}">
                      <a16:colId xmlns:a16="http://schemas.microsoft.com/office/drawing/2014/main" val="523461196"/>
                    </a:ext>
                  </a:extLst>
                </a:gridCol>
              </a:tblGrid>
              <a:tr h="721452"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Rydw i’n hoffi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pêl-droed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Hoffwn 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ardal bicnic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achos mae’n hwyl.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0642269"/>
                  </a:ext>
                </a:extLst>
              </a:tr>
              <a:tr h="76464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Rydyn ni’n hoffi</a:t>
                      </a:r>
                    </a:p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beicio gyda ffrindau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Hoffen ni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wll bofio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achos mae’n ymarfer da.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38937482"/>
                  </a:ext>
                </a:extLst>
              </a:tr>
              <a:tr h="54178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Mae Sion yn hoffi</a:t>
                      </a:r>
                    </a:p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dringo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Hoffai Sion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oedwig antur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achos mae’n gyffrous.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580129"/>
                  </a:ext>
                </a:extLst>
              </a:tr>
              <a:tr h="23517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Mae Sian yn hoffi</a:t>
                      </a:r>
                    </a:p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nofio yn yr haul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Hoffai Sian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l</a:t>
                      </a:r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wybr beicio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achos mae’n ymlaciol.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0537131"/>
                  </a:ext>
                </a:extLst>
              </a:tr>
              <a:tr h="681043">
                <a:tc>
                  <a:txBody>
                    <a:bodyPr/>
                    <a:lstStyle/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Mae e’n hoffi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bwyta tu allan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Hoffai 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arc sgilfwrdd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achos mae’n ddiddorol.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5656060"/>
                  </a:ext>
                </a:extLst>
              </a:tr>
              <a:tr h="654341">
                <a:tc>
                  <a:txBody>
                    <a:bodyPr/>
                    <a:lstStyle/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Mae hi’n hoffi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sgatio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Hoffai hi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ae pêl-droed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achos mae’n heriol.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19707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63652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E5072-C546-43B4-B554-8D9637EB6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3961" y="230901"/>
            <a:ext cx="3398241" cy="1124227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Fy Llythyr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D15E1A6-78EA-4E05-A153-14EE42B387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1775167"/>
              </p:ext>
            </p:extLst>
          </p:nvPr>
        </p:nvGraphicFramePr>
        <p:xfrm>
          <a:off x="712365" y="1489352"/>
          <a:ext cx="10515600" cy="2377440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2035454220"/>
                    </a:ext>
                  </a:extLst>
                </a:gridCol>
              </a:tblGrid>
              <a:tr h="1992122">
                <a:tc>
                  <a:txBody>
                    <a:bodyPr/>
                    <a:lstStyle/>
                    <a:p>
                      <a:pPr fontAlgn="t"/>
                      <a:r>
                        <a:rPr lang="cy-GB" b="0" i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</a:rPr>
                        <a:t>Eich tro chi nawr. </a:t>
                      </a:r>
                    </a:p>
                    <a:p>
                      <a:pPr fontAlgn="t"/>
                      <a:r>
                        <a:rPr lang="cy-GB" b="0" i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</a:rPr>
                        <a:t>Yn gyntaf Edrychwch ar y llythyr enghraifft (sleid nesaf). Sylwch y patrymau am y wers heddiw.</a:t>
                      </a:r>
                    </a:p>
                    <a:p>
                      <a:pPr fontAlgn="t"/>
                      <a:endParaRPr lang="cy-GB" b="0" i="0" dirty="0">
                        <a:solidFill>
                          <a:srgbClr val="00B05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b="0" i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</a:rPr>
                        <a:t>Nesaf gan ddefnyddio eich brawddegau, creuwch llythyr i Gyngor Abertawe. Siaradwch am eich ffrindiau hefyd a beth maen nhw eisiau yn eich ardal. </a:t>
                      </a:r>
                    </a:p>
                    <a:p>
                      <a:pPr fontAlgn="t"/>
                      <a:endParaRPr lang="cy-GB" b="0" i="0" dirty="0">
                        <a:solidFill>
                          <a:srgbClr val="00B05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b="0" i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</a:rPr>
                        <a:t>Dyma’r geirfa i helpu chi ddechrau. Rhaid i chi ddefnyddio’r patrymau fi, fe a hi.</a:t>
                      </a: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1777578"/>
                  </a:ext>
                </a:extLst>
              </a:tr>
              <a:tr h="318739">
                <a:tc>
                  <a:txBody>
                    <a:bodyPr/>
                    <a:lstStyle/>
                    <a:p>
                      <a:endParaRPr lang="cy-GB" dirty="0">
                        <a:solidFill>
                          <a:srgbClr val="00B05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37852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181CBE4-9C40-4727-840F-0873781E4D90}"/>
              </a:ext>
            </a:extLst>
          </p:cNvPr>
          <p:cNvSpPr txBox="1"/>
          <p:nvPr/>
        </p:nvSpPr>
        <p:spPr>
          <a:xfrm>
            <a:off x="712365" y="3869871"/>
            <a:ext cx="1064143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Annwyl Gyngor,</a:t>
            </a:r>
          </a:p>
          <a:p>
            <a:pPr fontAlgn="t"/>
            <a:b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</a:br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Rydw i’n byw...</a:t>
            </a:r>
          </a:p>
          <a:p>
            <a:pPr fontAlgn="t"/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Rydw i’n hoffi... Hoffwn i...</a:t>
            </a:r>
          </a:p>
          <a:p>
            <a:pPr fontAlgn="t"/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___</a:t>
            </a:r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 yn hoffi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___</a:t>
            </a:r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. Hoffai e...</a:t>
            </a:r>
          </a:p>
          <a:p>
            <a:pPr fontAlgn="t"/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 ___ yn hoffi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___</a:t>
            </a:r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. Hoffai hi...</a:t>
            </a:r>
          </a:p>
          <a:p>
            <a:pPr fontAlgn="t"/>
            <a:endParaRPr lang="cy-GB" b="0" i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fontAlgn="t"/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Diolch am wrando</a:t>
            </a:r>
          </a:p>
          <a:p>
            <a:pPr fontAlgn="t"/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Oddi wrth</a:t>
            </a:r>
          </a:p>
        </p:txBody>
      </p:sp>
    </p:spTree>
    <p:extLst>
      <p:ext uri="{BB962C8B-B14F-4D97-AF65-F5344CB8AC3E}">
        <p14:creationId xmlns:p14="http://schemas.microsoft.com/office/powerpoint/2010/main" val="27445090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FA05D-B640-41AF-8985-EEEB113AB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1691" y="289624"/>
            <a:ext cx="5548618" cy="1010669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Llythyr – Enghraifft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312ED14-9B61-4C84-9B4E-88729D8A41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1358765"/>
              </p:ext>
            </p:extLst>
          </p:nvPr>
        </p:nvGraphicFramePr>
        <p:xfrm>
          <a:off x="838200" y="1514797"/>
          <a:ext cx="10931554" cy="5120640"/>
        </p:xfrm>
        <a:graphic>
          <a:graphicData uri="http://schemas.openxmlformats.org/drawingml/2006/table">
            <a:tbl>
              <a:tblPr/>
              <a:tblGrid>
                <a:gridCol w="10931554">
                  <a:extLst>
                    <a:ext uri="{9D8B030D-6E8A-4147-A177-3AD203B41FA5}">
                      <a16:colId xmlns:a16="http://schemas.microsoft.com/office/drawing/2014/main" val="42529005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t"/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Annwyl Gyngor,</a:t>
                      </a:r>
                    </a:p>
                    <a:p>
                      <a:pPr fontAlgn="t"/>
                      <a:b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</a:b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Rydw i’n byw yn y pentref bach o’r enw Pontlliw.</a:t>
                      </a:r>
                    </a:p>
                    <a:p>
                      <a:pPr fontAlgn="t"/>
                      <a:b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</a:br>
                      <a:r>
                        <a:rPr lang="cy-GB" b="0" i="0" u="sng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Hoffen ni</a:t>
                      </a:r>
                      <a:r>
                        <a:rPr lang="cy-GB" b="0" i="0" u="none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cy-GB" b="0" i="0" dirty="0"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ethau newydd yn ein hardal.</a:t>
                      </a:r>
                    </a:p>
                    <a:p>
                      <a:pPr fontAlgn="t"/>
                      <a:endParaRPr lang="cy-GB" b="0" i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Rydw i’n hoffi chwarae pêl droed gyda fy ffrindiau. </a:t>
                      </a:r>
                      <a:r>
                        <a:rPr lang="cy-GB" b="0" i="0" u="sng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Hoffwn i</a:t>
                      </a:r>
                      <a:r>
                        <a:rPr lang="cy-GB" b="0" i="0" u="none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cy-GB" b="0" i="0" dirty="0"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ae pêl-droed achos mae’n ymarfer da.</a:t>
                      </a:r>
                    </a:p>
                    <a:p>
                      <a:pPr fontAlgn="t"/>
                      <a:b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</a:b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Mae Sïon yn hoffi bwyta tu allan gyda'i theulu. </a:t>
                      </a:r>
                      <a:r>
                        <a:rPr lang="cy-GB" b="0" i="0" u="sng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Hoffai e</a:t>
                      </a:r>
                      <a:r>
                        <a:rPr lang="cy-GB" b="0" i="0" u="none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ardal bicnic achos mae’n ymlacio.</a:t>
                      </a:r>
                    </a:p>
                    <a:p>
                      <a:pPr fontAlgn="t"/>
                      <a:b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</a:b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Mae Siân yn hoffi sgatio. </a:t>
                      </a:r>
                      <a:r>
                        <a:rPr lang="cy-GB" b="0" i="0" u="sng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Hoffai hi</a:t>
                      </a:r>
                      <a:r>
                        <a:rPr lang="cy-GB" b="0" i="0" u="none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cy-GB" b="0" i="0" dirty="0"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arc sgilfwrdd achos mae’n gyffrous.</a:t>
                      </a:r>
                    </a:p>
                    <a:p>
                      <a:pPr fontAlgn="t"/>
                      <a:endParaRPr lang="cy-GB" b="0" i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Diolch am wrando ar ein syniadau.</a:t>
                      </a:r>
                      <a:b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</a:br>
                      <a:endParaRPr lang="cy-GB" b="0" i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Oddi wrth</a:t>
                      </a:r>
                    </a:p>
                    <a:p>
                      <a:pPr fontAlgn="t"/>
                      <a:endParaRPr lang="cy-GB" b="0" i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b="0" i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Twm</a:t>
                      </a: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5098105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75299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80817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0231C-D4F5-4A44-8F89-422153DA6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Myfyrdod - Tocyn Gadael</a:t>
            </a:r>
            <a:endParaRPr lang="cy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CD598-8AC0-45E9-A588-E275C2ADD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1126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cy-GB" sz="2400" dirty="0">
                <a:solidFill>
                  <a:srgbClr val="7030A0"/>
                </a:solidFill>
                <a:latin typeface="Comic Sans MS" panose="030F0702030302020204" pitchFamily="66" charset="0"/>
              </a:rPr>
              <a:t>Ar y diwedd y wers gofynna’r plant:</a:t>
            </a:r>
          </a:p>
          <a:p>
            <a:pPr marL="0" indent="0">
              <a:buNone/>
            </a:pPr>
            <a:endParaRPr lang="cy-GB" sz="2400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400" dirty="0">
                <a:solidFill>
                  <a:srgbClr val="7030A0"/>
                </a:solidFill>
                <a:latin typeface="Comic Sans MS" panose="030F0702030302020204" pitchFamily="66" charset="0"/>
              </a:rPr>
              <a:t>‘ysgrifennwch rywbeth am y wers heddiw gan ddefnyddiol y patrymau; hoffwn i… hoffai hi… hoffai e…’</a:t>
            </a:r>
          </a:p>
          <a:p>
            <a:pPr marL="0" indent="0">
              <a:buNone/>
            </a:pPr>
            <a:endParaRPr lang="cy-GB" sz="2400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400" dirty="0">
                <a:solidFill>
                  <a:srgbClr val="7030A0"/>
                </a:solidFill>
                <a:latin typeface="Comic Sans MS" panose="030F0702030302020204" pitchFamily="66" charset="0"/>
              </a:rPr>
              <a:t>Rydw i eisiau nhw ysgrifennu tri pheth ar y tocyn gadel cyn nhw adael.</a:t>
            </a:r>
          </a:p>
          <a:p>
            <a:pPr marL="0" indent="0">
              <a:buNone/>
            </a:pPr>
            <a:endParaRPr lang="cy-GB" sz="2400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400" dirty="0">
                <a:solidFill>
                  <a:srgbClr val="7030A0"/>
                </a:solidFill>
                <a:latin typeface="Comic Sans MS" panose="030F0702030302020204" pitchFamily="66" charset="0"/>
              </a:rPr>
              <a:t>Darllena’r tocynnau i wirio eu bod nhw’n deall y patrymau newydd.</a:t>
            </a:r>
            <a:endParaRPr lang="cy-GB" sz="2400" b="0" i="0" dirty="0">
              <a:solidFill>
                <a:srgbClr val="7030A0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AE41A3-1E81-41EA-923C-F8C0D0EF1EB5}"/>
              </a:ext>
            </a:extLst>
          </p:cNvPr>
          <p:cNvSpPr/>
          <p:nvPr/>
        </p:nvSpPr>
        <p:spPr>
          <a:xfrm>
            <a:off x="8405769" y="478172"/>
            <a:ext cx="3338818" cy="1711355"/>
          </a:xfrm>
          <a:custGeom>
            <a:avLst/>
            <a:gdLst>
              <a:gd name="connsiteX0" fmla="*/ 0 w 3338818"/>
              <a:gd name="connsiteY0" fmla="*/ 0 h 1711355"/>
              <a:gd name="connsiteX1" fmla="*/ 3338818 w 3338818"/>
              <a:gd name="connsiteY1" fmla="*/ 0 h 1711355"/>
              <a:gd name="connsiteX2" fmla="*/ 3338818 w 3338818"/>
              <a:gd name="connsiteY2" fmla="*/ 1711355 h 1711355"/>
              <a:gd name="connsiteX3" fmla="*/ 0 w 3338818"/>
              <a:gd name="connsiteY3" fmla="*/ 1711355 h 1711355"/>
              <a:gd name="connsiteX4" fmla="*/ 0 w 3338818"/>
              <a:gd name="connsiteY4" fmla="*/ 0 h 1711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38818" h="1711355" fill="none" extrusionOk="0">
                <a:moveTo>
                  <a:pt x="0" y="0"/>
                </a:moveTo>
                <a:cubicBezTo>
                  <a:pt x="808045" y="92548"/>
                  <a:pt x="2966694" y="-81771"/>
                  <a:pt x="3338818" y="0"/>
                </a:cubicBezTo>
                <a:cubicBezTo>
                  <a:pt x="3393403" y="522160"/>
                  <a:pt x="3305052" y="957824"/>
                  <a:pt x="3338818" y="1711355"/>
                </a:cubicBezTo>
                <a:cubicBezTo>
                  <a:pt x="2767902" y="1664405"/>
                  <a:pt x="1290974" y="1853977"/>
                  <a:pt x="0" y="1711355"/>
                </a:cubicBezTo>
                <a:cubicBezTo>
                  <a:pt x="-52213" y="1524768"/>
                  <a:pt x="-69641" y="595212"/>
                  <a:pt x="0" y="0"/>
                </a:cubicBezTo>
                <a:close/>
              </a:path>
              <a:path w="3338818" h="1711355" stroke="0" extrusionOk="0">
                <a:moveTo>
                  <a:pt x="0" y="0"/>
                </a:moveTo>
                <a:cubicBezTo>
                  <a:pt x="664036" y="-137112"/>
                  <a:pt x="2069387" y="43300"/>
                  <a:pt x="3338818" y="0"/>
                </a:cubicBezTo>
                <a:cubicBezTo>
                  <a:pt x="3461499" y="653544"/>
                  <a:pt x="3393025" y="1201259"/>
                  <a:pt x="3338818" y="1711355"/>
                </a:cubicBezTo>
                <a:cubicBezTo>
                  <a:pt x="2776359" y="1614039"/>
                  <a:pt x="1541752" y="1547922"/>
                  <a:pt x="0" y="1711355"/>
                </a:cubicBezTo>
                <a:cubicBezTo>
                  <a:pt x="-63513" y="1119067"/>
                  <a:pt x="27140" y="700912"/>
                  <a:pt x="0" y="0"/>
                </a:cubicBezTo>
                <a:close/>
              </a:path>
            </a:pathLst>
          </a:custGeom>
          <a:ln>
            <a:extLst>
              <a:ext uri="{C807C97D-BFC1-408E-A445-0C87EB9F89A2}">
                <ask:lineSketchStyleProps xmlns:ask="http://schemas.microsoft.com/office/drawing/2018/sketchyshapes" sd="3914765751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u="sng" dirty="0" err="1">
                <a:solidFill>
                  <a:srgbClr val="00B050"/>
                </a:solidFill>
                <a:latin typeface="Comic Sans MS" panose="030F0702030302020204" pitchFamily="66" charset="0"/>
              </a:rPr>
              <a:t>Tocyn</a:t>
            </a:r>
            <a:r>
              <a:rPr lang="en-GB" u="sng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u="sng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Gadael</a:t>
            </a:r>
            <a:endParaRPr lang="en-GB" u="sng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u="sng" dirty="0">
                <a:solidFill>
                  <a:srgbClr val="00B050"/>
                </a:solidFill>
                <a:latin typeface="Comic Sans MS" panose="030F0702030302020204" pitchFamily="66" charset="0"/>
              </a:rPr>
              <a:t>__________________________________________________________________</a:t>
            </a:r>
          </a:p>
          <a:p>
            <a:pPr algn="ctr"/>
            <a:endParaRPr lang="cy-GB" u="sng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35673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78023-4240-4C63-BFBE-8B627A814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2880" y="171975"/>
            <a:ext cx="6446240" cy="951947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Cyflwyniad – Tasg Darllen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187556-5907-4A20-938D-EBD5FE64F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239" y="1384183"/>
            <a:ext cx="11031522" cy="5117285"/>
          </a:xfrm>
        </p:spPr>
        <p:txBody>
          <a:bodyPr>
            <a:normAutofit fontScale="62500" lnSpcReduction="20000"/>
          </a:bodyPr>
          <a:lstStyle/>
          <a:p>
            <a:pPr marL="0" indent="0" fontAlgn="t">
              <a:buFont typeface="Wingdings" panose="05000000000000000000" pitchFamily="2" charset="2"/>
              <a:buNone/>
            </a:pPr>
            <a:r>
              <a:rPr lang="cy-GB" b="0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Yn y wers hon, rydw i eisiau datblygu sgiliau darllen.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b="0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Rydw i’n meddwl bod darllen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yn helpu plant weld geiriau newydd ac yn adeiladu geirfa.</a:t>
            </a:r>
            <a:endParaRPr lang="cy-GB" b="0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b="0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b="0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Bydd rhaid i’r plant yn ymarfer g</a:t>
            </a: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wybodaeth flaenorol ac wedyn byddan nhw’n dysgu patrymau newydd.</a:t>
            </a:r>
            <a:endParaRPr lang="cy-GB" b="0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b="0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b="0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Bydd y lluniau yn helpu’r plant yn deall y geirfa.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b="0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b="0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Mae’r taflen gwaith yn syniad da achos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maen nhw'n gwahaniaethu ac mae'r plant yn gallu dewis</a:t>
            </a:r>
            <a:endParaRPr lang="cy-GB" b="0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b="0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Dydw i ddim yn defnyddio gormod o symud yn y dosbarth achos does dim llawer o le gyda ni. Ond hoffwn i wneud gweithgareddau tu allan y dosbarth. Felly, bydd e’n wneud y dysgu yn hwyl!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b="0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Dewisais i’r dasg arddweud rhedeg achos bydd y plant yn defnyddio darllen a symud i ddysgu'r patrymau. Bydd y gweithgaredd yn hwyl a gobeithio helpu'r plant yn cofio.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b="0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b="0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Yn y dyfodol, bydda i’n rhoi y plant mwy o gweithgareddau gyda symudiadau. Dydw i ddim eisiau y plant yn eistedd bob amser.</a:t>
            </a:r>
          </a:p>
          <a:p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32412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A9106-2FB7-4589-95C6-B77BD355E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04" y="0"/>
            <a:ext cx="11132191" cy="1077782"/>
          </a:xfrm>
        </p:spPr>
        <p:txBody>
          <a:bodyPr>
            <a:normAutofit/>
          </a:bodyPr>
          <a:lstStyle/>
          <a:p>
            <a:pPr algn="ctr"/>
            <a:r>
              <a:rPr lang="cy-GB" sz="36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Mathemateg a Rhifedd - </a:t>
            </a:r>
            <a:r>
              <a:rPr lang="cy-GB" sz="3600" dirty="0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Cymharu Mynyddoed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889E1-7A56-4956-9A90-30DD00976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730" y="1585519"/>
            <a:ext cx="10691070" cy="504178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Heddiw, rydyn ni’n mynd i ddysgu ac ymarfer patrymau am gymharu. </a:t>
            </a:r>
          </a:p>
          <a:p>
            <a:pPr marL="0" indent="0">
              <a:buNone/>
            </a:pPr>
            <a:endParaRPr lang="cy-GB" sz="2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8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Gwybodaeth flaenorol: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Roeddech chi wedi dysgu’r ansoddeiriau yma: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yn fawr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yn fach</a:t>
            </a:r>
          </a:p>
          <a:p>
            <a:pPr marL="0" indent="0">
              <a:buNone/>
            </a:pPr>
            <a:endParaRPr lang="cy-GB" sz="2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8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Ffocws iaith heddiw: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‘yn fawr / yn fwy na / mwyaf’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‘yn fach / yn llai na / lleiaf’</a:t>
            </a:r>
          </a:p>
          <a:p>
            <a:pPr marL="0" indent="0">
              <a:buNone/>
            </a:pPr>
            <a:endParaRPr lang="cy-GB" sz="2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8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Thema: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Mynyddoedd</a:t>
            </a:r>
          </a:p>
          <a:p>
            <a:pPr marL="0" indent="0">
              <a:buNone/>
            </a:pPr>
            <a:endParaRPr lang="cy-GB" sz="2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8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Sgiliau iaith: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Rydyn ni’n mynd i ffocws ar ddarllen yn y wers.</a:t>
            </a:r>
          </a:p>
          <a:p>
            <a:pPr marL="0" indent="0">
              <a:buNone/>
            </a:pPr>
            <a:endParaRPr lang="cy-GB" sz="2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Erbyn y diwedd y wers, byddoch chi’n gallu ateb cwestiynau am mynyddoedd gan ddefnyddio’r cymharu patrymau. Mae’r patrymau yn y wers hon yn y presennol.</a:t>
            </a:r>
            <a:endParaRPr lang="cy-GB" dirty="0"/>
          </a:p>
          <a:p>
            <a:endParaRPr lang="en-GB" dirty="0"/>
          </a:p>
          <a:p>
            <a:endParaRPr lang="en-GB" dirty="0"/>
          </a:p>
          <a:p>
            <a:endParaRPr lang="cy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666F47-100E-4E70-B5DF-F6F71A2481B7}"/>
              </a:ext>
            </a:extLst>
          </p:cNvPr>
          <p:cNvSpPr txBox="1"/>
          <p:nvPr/>
        </p:nvSpPr>
        <p:spPr>
          <a:xfrm>
            <a:off x="662730" y="1023350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y-GB" sz="1800" dirty="0">
                <a:solidFill>
                  <a:srgbClr val="7030A0"/>
                </a:solidFill>
                <a:latin typeface="Comic Sans MS" panose="030F0702030302020204" pitchFamily="66" charset="0"/>
              </a:rPr>
              <a:t>Dyma’r nod y wers, darllena hwn i’r plant:</a:t>
            </a:r>
          </a:p>
        </p:txBody>
      </p:sp>
    </p:spTree>
    <p:extLst>
      <p:ext uri="{BB962C8B-B14F-4D97-AF65-F5344CB8AC3E}">
        <p14:creationId xmlns:p14="http://schemas.microsoft.com/office/powerpoint/2010/main" val="12018725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83154-7153-47AA-8C1F-9C76D2AB7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164" y="43524"/>
            <a:ext cx="2307672" cy="1325563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Geirfa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F6BEF5F-723A-482D-8761-507958049E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905008"/>
              </p:ext>
            </p:extLst>
          </p:nvPr>
        </p:nvGraphicFramePr>
        <p:xfrm>
          <a:off x="2188827" y="2363402"/>
          <a:ext cx="2935605" cy="4480560"/>
        </p:xfrm>
        <a:graphic>
          <a:graphicData uri="http://schemas.openxmlformats.org/drawingml/2006/table">
            <a:tbl>
              <a:tblPr/>
              <a:tblGrid>
                <a:gridCol w="2935605">
                  <a:extLst>
                    <a:ext uri="{9D8B030D-6E8A-4147-A177-3AD203B41FA5}">
                      <a16:colId xmlns:a16="http://schemas.microsoft.com/office/drawing/2014/main" val="372823115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t"/>
                      <a:r>
                        <a:rPr lang="cy-GB" sz="2400" b="1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cy-GB" sz="2400" b="1" i="0" noProof="0" dirty="0"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sz="2400" b="1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awr</a:t>
                      </a:r>
                    </a:p>
                    <a:p>
                      <a:pPr fontAlgn="t"/>
                      <a:endParaRPr lang="cy-GB" sz="2400" b="1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sz="2400" b="1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cy-GB" sz="2400" b="1" i="0" noProof="0" dirty="0"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sz="2400" b="1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wy na ___</a:t>
                      </a:r>
                    </a:p>
                    <a:p>
                      <a:pPr fontAlgn="t"/>
                      <a:endParaRPr lang="cy-GB" sz="2400" b="1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sz="2400" b="1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mwyaf</a:t>
                      </a:r>
                    </a:p>
                    <a:p>
                      <a:pPr fontAlgn="t"/>
                      <a:endParaRPr lang="cy-GB" sz="2400" b="1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sz="2400" b="1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yn </a:t>
                      </a:r>
                      <a:r>
                        <a:rPr lang="cy-GB" sz="2400" b="1" i="0" noProof="0" dirty="0"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sz="2400" b="1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ach</a:t>
                      </a:r>
                    </a:p>
                    <a:p>
                      <a:pPr fontAlgn="t"/>
                      <a:endParaRPr lang="cy-GB" sz="2400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sz="2400" b="1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yn llai na ___</a:t>
                      </a:r>
                    </a:p>
                    <a:p>
                      <a:pPr fontAlgn="t"/>
                      <a:endParaRPr lang="cy-GB" sz="2400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fontAlgn="t"/>
                      <a:r>
                        <a:rPr lang="cy-GB" sz="2400" b="1" i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omic Sans MS" panose="030F0702030302020204" pitchFamily="66" charset="0"/>
                        </a:rPr>
                        <a:t>lleiaf </a:t>
                      </a:r>
                      <a:endParaRPr lang="cy-GB" sz="2400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150424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475699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C6FFA8B-7D5B-45B1-BE07-DFD374F0F7A6}"/>
              </a:ext>
            </a:extLst>
          </p:cNvPr>
          <p:cNvSpPr txBox="1"/>
          <p:nvPr/>
        </p:nvSpPr>
        <p:spPr>
          <a:xfrm>
            <a:off x="5036969" y="3166266"/>
            <a:ext cx="4446164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*Mae </a:t>
            </a:r>
            <a:r>
              <a:rPr lang="cy-GB" dirty="0">
                <a:solidFill>
                  <a:srgbClr val="2605ED"/>
                </a:solidFill>
                <a:latin typeface="Comic Sans MS" panose="030F0702030302020204" pitchFamily="66" charset="0"/>
              </a:rPr>
              <a:t>treiglad llaes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ar ôl ‘na’*</a:t>
            </a:r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768901-ECDB-4ACD-984D-AD77DAE2105A}"/>
              </a:ext>
            </a:extLst>
          </p:cNvPr>
          <p:cNvSpPr txBox="1"/>
          <p:nvPr/>
        </p:nvSpPr>
        <p:spPr>
          <a:xfrm>
            <a:off x="5036969" y="5332777"/>
            <a:ext cx="4446164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*Mae </a:t>
            </a:r>
            <a:r>
              <a:rPr lang="cy-GB" dirty="0">
                <a:solidFill>
                  <a:srgbClr val="2605ED"/>
                </a:solidFill>
                <a:latin typeface="Comic Sans MS" panose="030F0702030302020204" pitchFamily="66" charset="0"/>
              </a:rPr>
              <a:t>treiglad llaes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ar ôl ‘na’*</a:t>
            </a:r>
            <a:endParaRPr lang="cy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8EA820-C631-49F3-A13C-B23FB2D8621D}"/>
              </a:ext>
            </a:extLst>
          </p:cNvPr>
          <p:cNvSpPr txBox="1"/>
          <p:nvPr/>
        </p:nvSpPr>
        <p:spPr>
          <a:xfrm>
            <a:off x="634417" y="1297983"/>
            <a:ext cx="109231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b="0" i="0" dirty="0">
                <a:solidFill>
                  <a:srgbClr val="7030A0"/>
                </a:solidFill>
                <a:effectLst/>
                <a:latin typeface="Comic Sans MS" panose="030F0702030302020204" pitchFamily="66" charset="0"/>
              </a:rPr>
              <a:t>Dyma geirfa am y patrymau newydd. Yn gyntaf, bydd y plant yn ymarfer geirfa. Dweda’r wrth y plant ‘dwedwch ar fy ôl i’. Dweda’r plant i edrych ar y lluniau i help.</a:t>
            </a:r>
          </a:p>
        </p:txBody>
      </p:sp>
      <p:pic>
        <p:nvPicPr>
          <p:cNvPr id="6146" name="Picture 2" descr="450+ Free Elephant Clipart Images">
            <a:extLst>
              <a:ext uri="{FF2B5EF4-FFF2-40B4-BE49-F238E27FC236}">
                <a16:creationId xmlns:a16="http://schemas.microsoft.com/office/drawing/2014/main" id="{A4098AAD-F230-4CF6-A576-B27FC4C175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6200" y="2363402"/>
            <a:ext cx="662186" cy="51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450+ Free Elephant Clipart Images">
            <a:extLst>
              <a:ext uri="{FF2B5EF4-FFF2-40B4-BE49-F238E27FC236}">
                <a16:creationId xmlns:a16="http://schemas.microsoft.com/office/drawing/2014/main" id="{669154B7-CFF9-458F-B0EF-003226730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203" y="2973787"/>
            <a:ext cx="895183" cy="694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450+ Free Elephant Clipart Images">
            <a:extLst>
              <a:ext uri="{FF2B5EF4-FFF2-40B4-BE49-F238E27FC236}">
                <a16:creationId xmlns:a16="http://schemas.microsoft.com/office/drawing/2014/main" id="{8CC46EE5-7B1F-4710-86A3-BA5B1AB3DB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912" y="3592526"/>
            <a:ext cx="1238097" cy="961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artoon Bunny, Colorful Bunny, Animated Character, Fun Animation, Cute ...">
            <a:extLst>
              <a:ext uri="{FF2B5EF4-FFF2-40B4-BE49-F238E27FC236}">
                <a16:creationId xmlns:a16="http://schemas.microsoft.com/office/drawing/2014/main" id="{148913B1-C731-48E0-9F5A-1819259DCD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6585" y="4613944"/>
            <a:ext cx="965976" cy="60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artoon Bunny, Colorful Bunny, Animated Character, Fun Animation, Cute ...">
            <a:extLst>
              <a:ext uri="{FF2B5EF4-FFF2-40B4-BE49-F238E27FC236}">
                <a16:creationId xmlns:a16="http://schemas.microsoft.com/office/drawing/2014/main" id="{195499AA-37E0-439A-91EB-13EF2F1DEE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0631" y="5332777"/>
            <a:ext cx="871930" cy="545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artoon Bunny, Colorful Bunny, Animated Character, Fun Animation, Cute ...">
            <a:extLst>
              <a:ext uri="{FF2B5EF4-FFF2-40B4-BE49-F238E27FC236}">
                <a16:creationId xmlns:a16="http://schemas.microsoft.com/office/drawing/2014/main" id="{B2B05F72-7C9E-49FB-8EAA-1E5D08D90E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976" y="6070526"/>
            <a:ext cx="674585" cy="422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>
            <a:extLst>
              <a:ext uri="{FF2B5EF4-FFF2-40B4-BE49-F238E27FC236}">
                <a16:creationId xmlns:a16="http://schemas.microsoft.com/office/drawing/2014/main" id="{B790AB59-2E88-44EE-9B1A-CA288FA07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354" y="130693"/>
            <a:ext cx="1080122" cy="108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8137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0BEB0-AB0D-427C-BB1F-E5E24A6A7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6751" y="87821"/>
            <a:ext cx="1678497" cy="1005270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66C1D-373A-455C-9F71-08ACD04A0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780" y="2389703"/>
            <a:ext cx="4748169" cy="39174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Mae car gwyrdd </a:t>
            </a:r>
            <a:r>
              <a:rPr lang="cy-GB" sz="2100" u="sng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yn fawr</a:t>
            </a: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>
              <a:buNone/>
            </a:pP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Mae car glas </a:t>
            </a:r>
            <a:r>
              <a:rPr lang="cy-GB" sz="2100" u="sng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yn fwy</a:t>
            </a: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na </a:t>
            </a:r>
            <a:r>
              <a:rPr lang="cy-GB" sz="2100" dirty="0">
                <a:solidFill>
                  <a:srgbClr val="2605ED"/>
                </a:solidFill>
                <a:latin typeface="Comic Sans MS" panose="030F0702030302020204" pitchFamily="66" charset="0"/>
              </a:rPr>
              <a:t>ch</a:t>
            </a: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ar gwyrdd.</a:t>
            </a:r>
          </a:p>
          <a:p>
            <a:pPr marL="0" indent="0">
              <a:buNone/>
            </a:pP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Car coch ydy’r </a:t>
            </a:r>
            <a:r>
              <a:rPr lang="cy-GB" sz="2100" u="sng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mwyaf</a:t>
            </a: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>
              <a:buNone/>
            </a:pPr>
            <a:endParaRPr lang="cy-GB" sz="2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sz="2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sz="2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Mae’r gath </a:t>
            </a:r>
            <a:r>
              <a:rPr lang="cy-GB" sz="2100" u="sng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yn fach</a:t>
            </a: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>
              <a:buNone/>
            </a:pP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Mae’r llygoden </a:t>
            </a:r>
            <a:r>
              <a:rPr lang="cy-GB" sz="2100" u="sng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yn llai</a:t>
            </a: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na’r gath.</a:t>
            </a:r>
          </a:p>
          <a:p>
            <a:pPr marL="0" indent="0">
              <a:buNone/>
            </a:pP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Pryf cop ydy’r </a:t>
            </a:r>
            <a:r>
              <a:rPr lang="cy-GB" sz="2100" u="sng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lleiaf</a:t>
            </a:r>
            <a:r>
              <a:rPr lang="cy-GB" sz="21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DC860DE8-F9ED-4DC4-8842-3672393136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1" t="2325" r="52087" b="52660"/>
          <a:stretch/>
        </p:blipFill>
        <p:spPr bwMode="auto">
          <a:xfrm>
            <a:off x="4790379" y="2666254"/>
            <a:ext cx="1696937" cy="109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>
            <a:extLst>
              <a:ext uri="{FF2B5EF4-FFF2-40B4-BE49-F238E27FC236}">
                <a16:creationId xmlns:a16="http://schemas.microsoft.com/office/drawing/2014/main" id="{278F6D0E-7825-46ED-81B7-AF1A0685EA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17" t="2569" r="1992" b="51437"/>
          <a:stretch/>
        </p:blipFill>
        <p:spPr bwMode="auto">
          <a:xfrm>
            <a:off x="6680529" y="2291441"/>
            <a:ext cx="2398940" cy="1634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>
            <a:extLst>
              <a:ext uri="{FF2B5EF4-FFF2-40B4-BE49-F238E27FC236}">
                <a16:creationId xmlns:a16="http://schemas.microsoft.com/office/drawing/2014/main" id="{046B5CA9-2756-4752-8972-FF98CC97EA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" t="50000" r="52656" b="2018"/>
          <a:stretch/>
        </p:blipFill>
        <p:spPr bwMode="auto">
          <a:xfrm>
            <a:off x="9144097" y="2006194"/>
            <a:ext cx="2880123" cy="1975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at Cartoon Clipart PNG Transparent Background, Free Download #31572 ...">
            <a:extLst>
              <a:ext uri="{FF2B5EF4-FFF2-40B4-BE49-F238E27FC236}">
                <a16:creationId xmlns:a16="http://schemas.microsoft.com/office/drawing/2014/main" id="{252AE17C-F882-4717-9280-4ACF1D68E9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7" t="11376" r="20600" b="9931"/>
          <a:stretch/>
        </p:blipFill>
        <p:spPr bwMode="auto">
          <a:xfrm>
            <a:off x="5223106" y="4860195"/>
            <a:ext cx="1086373" cy="1446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Mouse clipart free download 52613080 PNG">
            <a:extLst>
              <a:ext uri="{FF2B5EF4-FFF2-40B4-BE49-F238E27FC236}">
                <a16:creationId xmlns:a16="http://schemas.microsoft.com/office/drawing/2014/main" id="{2A4849E9-4189-4066-AA18-4270C6BE0C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3567" y="5040489"/>
            <a:ext cx="1086374" cy="108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6" name="Picture 16" descr="Cartoon Spider icon. 18887872 PNG">
            <a:extLst>
              <a:ext uri="{FF2B5EF4-FFF2-40B4-BE49-F238E27FC236}">
                <a16:creationId xmlns:a16="http://schemas.microsoft.com/office/drawing/2014/main" id="{64C00353-71D3-4F27-AE70-43783932A5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5" t="22973" r="6533" b="25750"/>
          <a:stretch/>
        </p:blipFill>
        <p:spPr bwMode="auto">
          <a:xfrm>
            <a:off x="10204029" y="5342091"/>
            <a:ext cx="1086374" cy="63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41995FA-42F6-4571-BD69-B77945C26C09}"/>
              </a:ext>
            </a:extLst>
          </p:cNvPr>
          <p:cNvSpPr txBox="1"/>
          <p:nvPr/>
        </p:nvSpPr>
        <p:spPr>
          <a:xfrm>
            <a:off x="341151" y="1043195"/>
            <a:ext cx="1150969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>
              <a:defRPr/>
            </a:pPr>
            <a:r>
              <a:rPr lang="cy-GB" b="0" i="0" dirty="0">
                <a:solidFill>
                  <a:srgbClr val="00B050"/>
                </a:solidFill>
                <a:latin typeface="Comic Sans MS" panose="030F0702030302020204" pitchFamily="66" charset="0"/>
                <a:ea typeface="Calibri"/>
                <a:cs typeface="Calibri"/>
              </a:rPr>
              <a:t>Nesaf Rydw i eisiau i chi ymarfer y patrymau llawn. Ar ôl ‘na’ mae </a:t>
            </a:r>
            <a:r>
              <a:rPr lang="cy-GB" b="0" i="0" dirty="0">
                <a:solidFill>
                  <a:srgbClr val="2605ED"/>
                </a:solidFill>
                <a:latin typeface="Comic Sans MS" panose="030F0702030302020204" pitchFamily="66" charset="0"/>
                <a:ea typeface="Calibri"/>
                <a:cs typeface="Calibri"/>
              </a:rPr>
              <a:t>treiglad llaes</a:t>
            </a:r>
            <a:r>
              <a:rPr lang="cy-GB" b="0" i="0" dirty="0">
                <a:solidFill>
                  <a:srgbClr val="00B050"/>
                </a:solidFill>
                <a:latin typeface="Comic Sans MS" panose="030F0702030302020204" pitchFamily="66" charset="0"/>
                <a:ea typeface="Calibri"/>
                <a:cs typeface="Calibri"/>
              </a:rPr>
              <a:t>, ond dim treiglad ar ôl “na’r”. Weithiau rydyn ni’n defnyddio ‘nag’ cyn llafariad e.e.. ‘nag eliffant’. Rhaid i chi gofio pan ateb y cwestiynau. Edrychwch ar y lluniau cyn ni ddechrau.</a:t>
            </a:r>
            <a:endParaRPr lang="cy-GB" b="0" i="0" dirty="0">
              <a:solidFill>
                <a:srgbClr val="00B050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10258" name="Picture 18">
            <a:extLst>
              <a:ext uri="{FF2B5EF4-FFF2-40B4-BE49-F238E27FC236}">
                <a16:creationId xmlns:a16="http://schemas.microsoft.com/office/drawing/2014/main" id="{25A739EB-D52C-48E5-A033-8B0FBC5D2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778" y="3215966"/>
            <a:ext cx="667595" cy="667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0" name="Picture 20">
            <a:extLst>
              <a:ext uri="{FF2B5EF4-FFF2-40B4-BE49-F238E27FC236}">
                <a16:creationId xmlns:a16="http://schemas.microsoft.com/office/drawing/2014/main" id="{19396BB5-004B-455C-B961-C257FF2834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778" y="5900429"/>
            <a:ext cx="634376" cy="63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62202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EE942-A616-49AB-817B-73A5FCEBF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900" y="116604"/>
            <a:ext cx="3512996" cy="1325563"/>
          </a:xfrm>
        </p:spPr>
        <p:txBody>
          <a:bodyPr/>
          <a:lstStyle/>
          <a:p>
            <a:r>
              <a:rPr lang="cy-GB" dirty="0">
                <a:solidFill>
                  <a:srgbClr val="002060"/>
                </a:solidFill>
                <a:latin typeface="Comic Sans MS" panose="030F0702030302020204" pitchFamily="66" charset="0"/>
              </a:rPr>
              <a:t>Mynyddoedd</a:t>
            </a:r>
          </a:p>
        </p:txBody>
      </p:sp>
      <p:pic>
        <p:nvPicPr>
          <p:cNvPr id="9220" name="Picture 4" descr="Yr Wyddfa | Yr Wyddfa or Snowdon is the tallest mountain in … | Flickr">
            <a:extLst>
              <a:ext uri="{FF2B5EF4-FFF2-40B4-BE49-F238E27FC236}">
                <a16:creationId xmlns:a16="http://schemas.microsoft.com/office/drawing/2014/main" id="{16EAB46F-F86A-4371-ABD4-958A04DDE2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861" y="3016148"/>
            <a:ext cx="3345075" cy="223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AFCCE8-CBE8-4EB8-9AFA-D858661D5575}"/>
              </a:ext>
            </a:extLst>
          </p:cNvPr>
          <p:cNvSpPr txBox="1"/>
          <p:nvPr/>
        </p:nvSpPr>
        <p:spPr>
          <a:xfrm>
            <a:off x="4966720" y="5343407"/>
            <a:ext cx="20133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Wyddfa </a:t>
            </a:r>
          </a:p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1085m</a:t>
            </a: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9222" name="Picture 6" descr="Pen Y Fan Walk: Everything You Need To Know">
            <a:extLst>
              <a:ext uri="{FF2B5EF4-FFF2-40B4-BE49-F238E27FC236}">
                <a16:creationId xmlns:a16="http://schemas.microsoft.com/office/drawing/2014/main" id="{0F62F758-F984-4598-9218-C3EADEF843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31" y="3758677"/>
            <a:ext cx="3359790" cy="223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E7D806F-6AD2-43EB-8AB3-B03886586442}"/>
              </a:ext>
            </a:extLst>
          </p:cNvPr>
          <p:cNvSpPr txBox="1"/>
          <p:nvPr/>
        </p:nvSpPr>
        <p:spPr>
          <a:xfrm>
            <a:off x="980847" y="5989739"/>
            <a:ext cx="20133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Pen Y Fan </a:t>
            </a:r>
          </a:p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886m</a:t>
            </a: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9224" name="Picture 8" descr="Crib Goch - The Snowdon Horseshoe - Boot Up Adventures Guided walks ...">
            <a:extLst>
              <a:ext uri="{FF2B5EF4-FFF2-40B4-BE49-F238E27FC236}">
                <a16:creationId xmlns:a16="http://schemas.microsoft.com/office/drawing/2014/main" id="{433381F8-9E20-4483-B86B-B1986B1062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9377" y="3749879"/>
            <a:ext cx="3142466" cy="223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4EC2549-82C0-4169-90A7-9E17FE61A1C0}"/>
              </a:ext>
            </a:extLst>
          </p:cNvPr>
          <p:cNvSpPr txBox="1"/>
          <p:nvPr/>
        </p:nvSpPr>
        <p:spPr>
          <a:xfrm>
            <a:off x="8843931" y="5989738"/>
            <a:ext cx="20133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Crib Goch </a:t>
            </a:r>
          </a:p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923m</a:t>
            </a: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E31729-9A87-464C-8009-4231BC2B1423}"/>
              </a:ext>
            </a:extLst>
          </p:cNvPr>
          <p:cNvSpPr txBox="1"/>
          <p:nvPr/>
        </p:nvSpPr>
        <p:spPr>
          <a:xfrm>
            <a:off x="880844" y="1437768"/>
            <a:ext cx="10430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00B050"/>
                </a:solidFill>
                <a:latin typeface="Comic Sans MS" panose="030F0702030302020204" pitchFamily="66" charset="0"/>
              </a:rPr>
              <a:t>Dyma enwau o mynyddoed am y wers hon. Byddoch chi angen rhain pan ateb y cwestiynau. Cadwch gofnod ohonyn nhw - enwau a maint. </a:t>
            </a:r>
          </a:p>
        </p:txBody>
      </p:sp>
    </p:spTree>
    <p:extLst>
      <p:ext uri="{BB962C8B-B14F-4D97-AF65-F5344CB8AC3E}">
        <p14:creationId xmlns:p14="http://schemas.microsoft.com/office/powerpoint/2010/main" val="26311408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87C33-547B-4799-A945-AE1B10BF3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2782" y="142254"/>
            <a:ext cx="4841147" cy="1027447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Arddweud Rhedeg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54EDD8-8FAE-4ED8-BF46-9A2F080A7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85145"/>
            <a:ext cx="10515600" cy="3070370"/>
          </a:xfrm>
        </p:spPr>
        <p:txBody>
          <a:bodyPr>
            <a:normAutofit/>
          </a:bodyPr>
          <a:lstStyle/>
          <a:p>
            <a:pPr marL="0" indent="0" algn="ctr" fontAlgn="t">
              <a:buNone/>
            </a:pPr>
            <a:r>
              <a:rPr lang="cy-GB" sz="200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Rydw i’n hoffi cerdded ar y mynydd pan mae’r tywydd yn dda. Mae’n well pan mae’n heloug! </a:t>
            </a:r>
          </a:p>
          <a:p>
            <a:pPr marL="0" indent="0" algn="ctr" fontAlgn="t">
              <a:buNone/>
            </a:pPr>
            <a:r>
              <a:rPr lang="cy-GB" sz="200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 Crib Goch yn fawr. Mae’n arbennig ar ben y mynydd.</a:t>
            </a:r>
          </a:p>
          <a:p>
            <a:pPr marL="0" indent="0" algn="ctr" fontAlgn="t">
              <a:buNone/>
            </a:pPr>
            <a:r>
              <a:rPr lang="cy-GB" sz="200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Mae’r Crib Goch yn fwy na </a:t>
            </a:r>
            <a:r>
              <a:rPr lang="cy-GB" sz="2000" i="0" dirty="0">
                <a:solidFill>
                  <a:srgbClr val="2605ED"/>
                </a:solidFill>
                <a:effectLst/>
                <a:latin typeface="Comic Sans MS" panose="030F0702030302020204" pitchFamily="66" charset="0"/>
              </a:rPr>
              <a:t>Ph</a:t>
            </a:r>
            <a:r>
              <a:rPr lang="cy-GB" sz="200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en Y Fan. Mae’n anoddach i ddringo.</a:t>
            </a:r>
          </a:p>
          <a:p>
            <a:pPr marL="0" indent="0" algn="ctr" fontAlgn="t">
              <a:buNone/>
            </a:pPr>
            <a:r>
              <a:rPr lang="cy-GB" sz="200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 Pen Y Fan yn llai na’r Wyddfa.</a:t>
            </a: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cy-GB" sz="200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Mae’n gyffrous ac mae llawer o bobl yn mwynhau’r olygfa. </a:t>
            </a:r>
          </a:p>
          <a:p>
            <a:pPr marL="0" indent="0" algn="ctr" fontAlgn="t">
              <a:buNone/>
            </a:pPr>
            <a:r>
              <a:rPr lang="cy-GB" sz="200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Yr Wyddfa ydy’r mwyaf! Mae’n heriol ond mae’n hardd iawn.</a:t>
            </a:r>
          </a:p>
          <a:p>
            <a:pPr marL="0" indent="0" algn="ctr" fontAlgn="t">
              <a:buNone/>
            </a:pPr>
            <a:r>
              <a:rPr lang="cy-GB" sz="200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Pen y Fan ydy’r lleiaf. Mae’n lle poblogaidd ac mae pobl yn hoffi cerdded gyda’ch gilydd.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C2ADD4-0E47-4A28-B1CC-E32946FF1868}"/>
              </a:ext>
            </a:extLst>
          </p:cNvPr>
          <p:cNvSpPr txBox="1"/>
          <p:nvPr/>
        </p:nvSpPr>
        <p:spPr>
          <a:xfrm>
            <a:off x="3872918" y="6014744"/>
            <a:ext cx="4446164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*Mae </a:t>
            </a:r>
            <a:r>
              <a:rPr lang="en-GB" dirty="0" err="1">
                <a:solidFill>
                  <a:srgbClr val="2605ED"/>
                </a:solidFill>
                <a:latin typeface="Comic Sans MS" panose="030F0702030302020204" pitchFamily="66" charset="0"/>
              </a:rPr>
              <a:t>treiglad</a:t>
            </a:r>
            <a:r>
              <a:rPr lang="en-GB" dirty="0">
                <a:solidFill>
                  <a:srgbClr val="2605ED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2605ED"/>
                </a:solidFill>
                <a:latin typeface="Comic Sans MS" panose="030F0702030302020204" pitchFamily="66" charset="0"/>
              </a:rPr>
              <a:t>llaes</a:t>
            </a:r>
            <a:r>
              <a:rPr lang="en-GB" dirty="0">
                <a:solidFill>
                  <a:srgbClr val="2605ED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ôl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‘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na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’*</a:t>
            </a:r>
            <a:endParaRPr lang="cy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FEDC89-9E50-4097-805C-F96FEF5BBAA6}"/>
              </a:ext>
            </a:extLst>
          </p:cNvPr>
          <p:cNvSpPr txBox="1"/>
          <p:nvPr/>
        </p:nvSpPr>
        <p:spPr>
          <a:xfrm>
            <a:off x="838200" y="1308073"/>
            <a:ext cx="10430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t"/>
            <a:r>
              <a:rPr lang="cy-GB" b="0" i="0" dirty="0">
                <a:solidFill>
                  <a:srgbClr val="00B050"/>
                </a:solidFill>
                <a:effectLst/>
                <a:latin typeface="Comic Sans MS" panose="030F0702030302020204" pitchFamily="66" charset="0"/>
              </a:rPr>
              <a:t>Mewn parau, rhedwch at y daflen. Cofiwch un frawddeg, wedyn rhedwch yn ôl eich partner. Dwedwch y frawddeg iddyn nhw. Byddan nhw’n ysgrifennu. </a:t>
            </a:r>
          </a:p>
          <a:p>
            <a:pPr algn="ctr" fontAlgn="t"/>
            <a:r>
              <a:rPr lang="cy-GB" b="0" i="0" dirty="0">
                <a:solidFill>
                  <a:srgbClr val="00B050"/>
                </a:solidFill>
                <a:effectLst/>
                <a:latin typeface="Comic Sans MS" panose="030F0702030302020204" pitchFamily="66" charset="0"/>
              </a:rPr>
              <a:t>Wedyn, newidiwch, bydd eich partner yn rhedeg, yn cofio ac yn dweud y brawddegau wrthoch chi. Bydd yr enillwyr yn y parau sy’n gorffen yr holl eiriau’n gywir.</a:t>
            </a:r>
          </a:p>
        </p:txBody>
      </p:sp>
    </p:spTree>
    <p:extLst>
      <p:ext uri="{BB962C8B-B14F-4D97-AF65-F5344CB8AC3E}">
        <p14:creationId xmlns:p14="http://schemas.microsoft.com/office/powerpoint/2010/main" val="22343908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14AB0-8035-4019-9B24-BF0EC1256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2637" y="207859"/>
            <a:ext cx="4289759" cy="614262"/>
          </a:xfrm>
        </p:spPr>
        <p:txBody>
          <a:bodyPr>
            <a:normAutofit/>
          </a:bodyPr>
          <a:lstStyle/>
          <a:p>
            <a:pPr algn="ctr"/>
            <a:r>
              <a:rPr lang="cy-GB" sz="24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Taflen Gwaith 1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B5224-5F21-48F8-A7A6-4247EB07F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453" y="947753"/>
            <a:ext cx="5411598" cy="570238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 fynydd ydy’r mwyaf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 ydy’r mwyaf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2.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 fynydd ydy’r lleiaf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 ydy’r lleiaf.</a:t>
            </a: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3.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 fynydd sy’n llai na Chrib goch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 yn llai na Chrib goch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4.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 fynydd sy’n fwy na Phen Y Fan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 _________ yn fwy na Phen Y Fan. (Dau ddewis).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/>
                <a:ea typeface="Calibri"/>
                <a:cs typeface="Times New Roman"/>
              </a:rPr>
              <a:t>5. Pa fynydd sy’n llai na’r Wyddfa?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/>
                <a:ea typeface="Calibri"/>
                <a:cs typeface="Times New Roman"/>
              </a:rPr>
              <a:t>Mae _________ yn llai na’r Wyddfa. (Dau ddewis).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sz="900" dirty="0">
              <a:latin typeface="Comic Sans MS" panose="030F0702030302020204" pitchFamily="66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93B6FEE-DCB3-484D-BD20-9EE4A3DA27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014" y="304799"/>
            <a:ext cx="420382" cy="42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Yr Wyddfa | Yr Wyddfa or Snowdon is the tallest mountain in … | Flickr">
            <a:extLst>
              <a:ext uri="{FF2B5EF4-FFF2-40B4-BE49-F238E27FC236}">
                <a16:creationId xmlns:a16="http://schemas.microsoft.com/office/drawing/2014/main" id="{31310C2F-19DB-46EE-B8CC-D556205CD0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3364" y="1029979"/>
            <a:ext cx="1898183" cy="1271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40454B-649A-4076-B606-9795BBF72DF4}"/>
              </a:ext>
            </a:extLst>
          </p:cNvPr>
          <p:cNvSpPr txBox="1"/>
          <p:nvPr/>
        </p:nvSpPr>
        <p:spPr>
          <a:xfrm>
            <a:off x="9848364" y="2301001"/>
            <a:ext cx="1188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Yr Wyddfa </a:t>
            </a:r>
          </a:p>
          <a:p>
            <a:pPr algn="ctr"/>
            <a:r>
              <a:rPr lang="cy-GB" sz="1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1085m</a:t>
            </a:r>
          </a:p>
        </p:txBody>
      </p:sp>
      <p:pic>
        <p:nvPicPr>
          <p:cNvPr id="8" name="Picture 6" descr="Pen Y Fan Walk: Everything You Need To Know">
            <a:extLst>
              <a:ext uri="{FF2B5EF4-FFF2-40B4-BE49-F238E27FC236}">
                <a16:creationId xmlns:a16="http://schemas.microsoft.com/office/drawing/2014/main" id="{84ECCF80-1DAC-4068-8A49-294715C0E3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761" y="4844787"/>
            <a:ext cx="1957893" cy="130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E4485F-B622-46CF-BB32-0AF18BCA3D7C}"/>
              </a:ext>
            </a:extLst>
          </p:cNvPr>
          <p:cNvSpPr txBox="1"/>
          <p:nvPr/>
        </p:nvSpPr>
        <p:spPr>
          <a:xfrm>
            <a:off x="6247934" y="6138485"/>
            <a:ext cx="1188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Pen Y Fan </a:t>
            </a:r>
          </a:p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886m</a:t>
            </a:r>
            <a:endParaRPr lang="cy-GB" sz="1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10" name="Picture 8" descr="Crib Goch - The Snowdon Horseshoe - Boot Up Adventures Guided walks ...">
            <a:extLst>
              <a:ext uri="{FF2B5EF4-FFF2-40B4-BE49-F238E27FC236}">
                <a16:creationId xmlns:a16="http://schemas.microsoft.com/office/drawing/2014/main" id="{F6E8692E-35F4-42A0-B6D0-E99DE6E8B9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282" y="2798020"/>
            <a:ext cx="1898183" cy="1352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F72BA03-DC9C-426D-A019-3C7D8E188A9E}"/>
              </a:ext>
            </a:extLst>
          </p:cNvPr>
          <p:cNvSpPr txBox="1"/>
          <p:nvPr/>
        </p:nvSpPr>
        <p:spPr>
          <a:xfrm>
            <a:off x="7837282" y="4109521"/>
            <a:ext cx="1188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Crib Goch </a:t>
            </a:r>
          </a:p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923m</a:t>
            </a:r>
            <a:endParaRPr lang="cy-GB" sz="1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06410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14AB0-8035-4019-9B24-BF0EC1256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2637" y="207859"/>
            <a:ext cx="4289759" cy="614262"/>
          </a:xfrm>
        </p:spPr>
        <p:txBody>
          <a:bodyPr>
            <a:normAutofit/>
          </a:bodyPr>
          <a:lstStyle/>
          <a:p>
            <a:pPr algn="ctr"/>
            <a:r>
              <a:rPr lang="cy-GB" sz="24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Taflen Gwaith 2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B5224-5F21-48F8-A7A6-4247EB07F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836" y="915333"/>
            <a:ext cx="5411598" cy="5702388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b="1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E.e. _____ ydy’r mwyaf / lleiaf.</a:t>
            </a:r>
            <a:endParaRPr lang="cy-GB" sz="1200" b="1" dirty="0">
              <a:solidFill>
                <a:srgbClr val="FF00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b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E.e. Mae _____ yn fwy / yn llai na _____.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 b="1" dirty="0">
              <a:solidFill>
                <a:srgbClr val="FF00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 fynydd ydy’r mwyaf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2.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 fynydd ydy’r lleiaf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3.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 fynydd sy’n llai na Chrib goch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4.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 fynydd sy’n fwy na Phen Y Fan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 (Dau ddewis).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dirty="0">
              <a:latin typeface="Comic Sans MS" panose="030F0702030302020204" pitchFamily="66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22600B-DC9A-4F5E-8D4E-1B0F524F45F3}"/>
              </a:ext>
            </a:extLst>
          </p:cNvPr>
          <p:cNvSpPr txBox="1">
            <a:spLocks/>
          </p:cNvSpPr>
          <p:nvPr/>
        </p:nvSpPr>
        <p:spPr>
          <a:xfrm>
            <a:off x="6072483" y="919061"/>
            <a:ext cx="5823106" cy="56753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/>
                <a:ea typeface="Calibri"/>
                <a:cs typeface="Times New Roman"/>
              </a:rPr>
              <a:t>5. Pa fynydd sy’n llai na’r Wyddfa ond yn fwy na Phen Y Fan? (Dau ddewis).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/>
                <a:ea typeface="Calibri"/>
                <a:cs typeface="Times New Roman"/>
              </a:rPr>
              <a:t>__________________________________________________________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/>
                <a:ea typeface="Calibri"/>
                <a:cs typeface="Times New Roman"/>
              </a:rPr>
              <a:t>6.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/>
                <a:ea typeface="Calibri"/>
                <a:cs typeface="Times New Roman"/>
              </a:rPr>
              <a:t>Pa fynydd sy’n fwy na 800m? (Tri dewis).</a:t>
            </a: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/>
              <a:ea typeface="Calibri"/>
              <a:cs typeface="Times New Roman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7.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 fynydd sy’n llai na 1000m? (Dau ddewis).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8.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 fynydd sy’n fwy na 1000m?</a:t>
            </a: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9. </a:t>
            </a: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 fynydd sy’n fwy na 900m ond yn llai na 1000m?</a:t>
            </a:r>
            <a:endParaRPr lang="cy-GB" sz="120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20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_________________________________________________________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sz="12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93B6FEE-DCB3-484D-BD20-9EE4A3DA27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014" y="304799"/>
            <a:ext cx="420382" cy="42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6EA1DAB2-D0A0-4F1D-82A8-10F2A6D65B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867" y="304799"/>
            <a:ext cx="420382" cy="42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9198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3D0B5-4859-4997-90C2-1EC308B60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8836" y="264457"/>
            <a:ext cx="6074328" cy="1325563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Myfyrdod - Cyfieithu</a:t>
            </a:r>
            <a:endParaRPr lang="cy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26B98-8875-4D30-9541-3609249FA2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08847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y-GB" dirty="0">
                <a:solidFill>
                  <a:srgbClr val="00B050"/>
                </a:solidFill>
                <a:latin typeface="Comic Sans MS" panose="030F0702030302020204" pitchFamily="66" charset="0"/>
              </a:rPr>
              <a:t>Ar eich byrddau bach gwyn, rydw i eisiau i chi gyfieithu'r brawddegau isod: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 fontAlgn="t">
              <a:lnSpc>
                <a:spcPct val="120000"/>
              </a:lnSpc>
              <a:buNone/>
            </a:pPr>
            <a:r>
              <a:rPr lang="cy-GB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 Pen y Fan yn fawr.</a:t>
            </a:r>
          </a:p>
          <a:p>
            <a:pPr marL="0" indent="0" fontAlgn="t">
              <a:lnSpc>
                <a:spcPct val="120000"/>
              </a:lnSpc>
              <a:buNone/>
            </a:pPr>
            <a:r>
              <a:rPr lang="cy-GB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 Crib Goch yn fwy.</a:t>
            </a:r>
          </a:p>
          <a:p>
            <a:pPr marL="0" indent="0" fontAlgn="t">
              <a:lnSpc>
                <a:spcPct val="120000"/>
              </a:lnSpc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Yr </a:t>
            </a:r>
            <a:r>
              <a:rPr lang="cy-GB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Wyddfa ydy’r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</a:t>
            </a:r>
            <a:r>
              <a:rPr lang="cy-GB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wyaf.</a:t>
            </a:r>
          </a:p>
          <a:p>
            <a:pPr marL="0" indent="0" fontAlgn="t">
              <a:lnSpc>
                <a:spcPct val="120000"/>
              </a:lnSpc>
              <a:buNone/>
            </a:pPr>
            <a:r>
              <a:rPr lang="cy-GB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 Pen y Fan yn llai na Chrib Goch.</a:t>
            </a:r>
          </a:p>
          <a:p>
            <a:pPr marL="0" indent="0" fontAlgn="t">
              <a:lnSpc>
                <a:spcPct val="120000"/>
              </a:lnSpc>
              <a:buNone/>
            </a:pPr>
            <a:r>
              <a:rPr lang="cy-GB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Mae’r Wyddfa yn fwy na Phen y Fan a Chrib Goch.</a:t>
            </a: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endParaRPr lang="en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46646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78023-4240-4C63-BFBE-8B627A814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2271" y="155401"/>
            <a:ext cx="6325998" cy="106100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Cyflwyniad – Tasg Siarad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187556-5907-4A20-938D-EBD5FE64F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731" y="1350628"/>
            <a:ext cx="11065078" cy="5251508"/>
          </a:xfrm>
        </p:spPr>
        <p:txBody>
          <a:bodyPr>
            <a:normAutofit fontScale="55000" lnSpcReduction="20000"/>
          </a:bodyPr>
          <a:lstStyle/>
          <a:p>
            <a:pPr marL="0" indent="0" fontAlgn="t">
              <a:buFont typeface="Wingdings" panose="05000000000000000000" pitchFamily="2" charset="2"/>
              <a:buNone/>
            </a:pP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Yn y wers hon, rydw i eisiau datblygu sgiliau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siarad</a:t>
            </a: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ydw i'n meddwl bod siarad yn helpu plant yn deall ddysgu newydd ac yn adeiladu hyderus.</a:t>
            </a: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Bydd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 </a:t>
            </a: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plant yn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dysgu geirfa newydd ac wedyn ymarfer mewn brawddegau. Rhaid iddyn nhw gofio treigladau ar ol y patrymau</a:t>
            </a: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Bydd y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drilio</a:t>
            </a: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 yn helpu’r plant yn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teimlo’n hyderus cyn ni symud ymlaen.</a:t>
            </a: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 cardiau dolen yn syniad da achos rhaid i’r plant yn gwrando yn ofalus ac wedyn dweud eu patrym ar y amser yn gywir. 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Fel arfer, rydw i’n focws ar ysgrifennu mewn llyfrau. Ond mae’n bwysig iawn am y plant i siarad ac ymarfer patrymau yn gyntaf i deimlo’n hyderus cyn syumud ymlaen.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Dewisais i’r dasg cerdy post achos bydd y plant yn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mwyhnahu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 siarad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am eu gwyliau. Felly,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b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ydd yn gwneud y gweithgaredd teimlo’n real a rhywbeth can nhw’n defnyddio’n y dyfodol.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Ar ol y Pasg</a:t>
            </a: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, bydda i’n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cyflwynio patrymau newydd gyda tasgiau siarad. Gobeithio bydd e’n helpu’r plant yn dysgu, cyn eu ysgrifennu.</a:t>
            </a: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02534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911B9-D2DE-40B2-B68B-6DBB485BC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4069"/>
            <a:ext cx="10515600" cy="1086170"/>
          </a:xfrm>
        </p:spPr>
        <p:txBody>
          <a:bodyPr/>
          <a:lstStyle/>
          <a:p>
            <a:pPr algn="ctr"/>
            <a:r>
              <a:rPr lang="cy-GB" sz="4400" noProof="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 Dyniaethau -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cy-GB" sz="4400" noProof="0" dirty="0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Cerdyn Post / Gwyliau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60D61-4EBE-491D-8019-2D31D1B35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251" y="1200239"/>
            <a:ext cx="11383860" cy="547350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sz="2600" dirty="0">
                <a:solidFill>
                  <a:srgbClr val="7030A0"/>
                </a:solidFill>
                <a:latin typeface="Comic Sans MS" panose="030F0702030302020204" pitchFamily="66" charset="0"/>
              </a:rPr>
              <a:t>Dyma’r nod y wers, darllena hwn i’r plant: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Heddiw, rydyn ni’n mynd i ddysgu ac ymarfer patrymau am gymharu. </a:t>
            </a:r>
          </a:p>
          <a:p>
            <a:pPr marL="0" indent="0">
              <a:lnSpc>
                <a:spcPct val="120000"/>
              </a:lnSpc>
              <a:buNone/>
            </a:pPr>
            <a:endParaRPr lang="cy-GB" sz="2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cy-GB" sz="24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Gwybodaeth flaenorol:</a:t>
            </a:r>
          </a:p>
          <a:p>
            <a:pPr marL="0" indent="0">
              <a:buNone/>
            </a:pPr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Roeddech chi wedi dysgu enwau lleoedd:</a:t>
            </a:r>
          </a:p>
          <a:p>
            <a:pPr marL="0" indent="0">
              <a:buNone/>
            </a:pPr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Abertawe / Aberhonddu / Caerdydd  / Sir Benfro / Gogledd Cymru</a:t>
            </a:r>
          </a:p>
          <a:p>
            <a:pPr marL="0" indent="0">
              <a:buNone/>
            </a:pPr>
            <a:endParaRPr lang="cy-GB" sz="2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4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Ffocws iaith heddiw:</a:t>
            </a:r>
          </a:p>
          <a:p>
            <a:pPr marL="0" indent="0">
              <a:buNone/>
            </a:pPr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Es i... / bwytais i... / yfais i... / gwelais i...</a:t>
            </a:r>
          </a:p>
          <a:p>
            <a:pPr marL="0" indent="0">
              <a:buNone/>
            </a:pPr>
            <a:endParaRPr lang="cy-GB" sz="2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4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Thema:</a:t>
            </a:r>
          </a:p>
          <a:p>
            <a:pPr marL="0" indent="0">
              <a:buNone/>
            </a:pPr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Bwyd Cymreig</a:t>
            </a:r>
          </a:p>
          <a:p>
            <a:pPr marL="0" indent="0">
              <a:buNone/>
            </a:pPr>
            <a:endParaRPr lang="cy-GB" sz="2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4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Sgiliau iaith:</a:t>
            </a:r>
          </a:p>
          <a:p>
            <a:pPr marL="0" indent="0">
              <a:buNone/>
            </a:pPr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Rydyn ni’n mynd i ffocws ar siarad yn y wers.</a:t>
            </a:r>
          </a:p>
          <a:p>
            <a:pPr marL="0" indent="0">
              <a:buNone/>
            </a:pPr>
            <a:endParaRPr lang="cy-GB" sz="2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Erbyn y diwedd y wers, byddoch chi’n gallu defnyddio’r patrymau; es i, bwytais i, yfais i, gwelais i mewn cerdyn post. Mae patrymau hwn yn y gorffennol. Cofiwch, mae e wedi digwydd yn barod. </a:t>
            </a:r>
          </a:p>
          <a:p>
            <a:pPr marL="0" indent="0">
              <a:buNone/>
            </a:pPr>
            <a:endParaRPr lang="en-GB" sz="2600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60484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E7442-3168-432D-AF2B-45ED9C98C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9276" y="74787"/>
            <a:ext cx="2173447" cy="864995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Geirfa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126032-2200-46CE-B859-672F920D2F8A}"/>
              </a:ext>
            </a:extLst>
          </p:cNvPr>
          <p:cNvSpPr txBox="1"/>
          <p:nvPr/>
        </p:nvSpPr>
        <p:spPr>
          <a:xfrm>
            <a:off x="1344335" y="2836438"/>
            <a:ext cx="17176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astell</a:t>
            </a:r>
            <a:endParaRPr lang="cy-GB" sz="1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3C3DD2-46B4-4684-A9A9-E583A5ADADF3}"/>
              </a:ext>
            </a:extLst>
          </p:cNvPr>
          <p:cNvSpPr txBox="1"/>
          <p:nvPr/>
        </p:nvSpPr>
        <p:spPr>
          <a:xfrm>
            <a:off x="4675464" y="2830073"/>
            <a:ext cx="20532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b</a:t>
            </a:r>
            <a:r>
              <a:rPr lang="cy-GB" sz="1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rechdan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EF21D0-60E6-43C5-895C-8000472AC54B}"/>
              </a:ext>
            </a:extLst>
          </p:cNvPr>
          <p:cNvSpPr txBox="1"/>
          <p:nvPr/>
        </p:nvSpPr>
        <p:spPr>
          <a:xfrm>
            <a:off x="8342151" y="2830073"/>
            <a:ext cx="20532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sgytlaeth</a:t>
            </a:r>
            <a:endParaRPr lang="cy-GB" sz="1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65D2E5D-8258-4806-B19E-4B4FB5036E55}"/>
              </a:ext>
            </a:extLst>
          </p:cNvPr>
          <p:cNvSpPr txBox="1"/>
          <p:nvPr/>
        </p:nvSpPr>
        <p:spPr>
          <a:xfrm>
            <a:off x="1176556" y="4670467"/>
            <a:ext cx="20532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</a:t>
            </a:r>
            <a:r>
              <a:rPr lang="cy-GB" sz="1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raeth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570EE0-4B3D-4240-B8CA-F275E03A82FC}"/>
              </a:ext>
            </a:extLst>
          </p:cNvPr>
          <p:cNvSpPr txBox="1"/>
          <p:nvPr/>
        </p:nvSpPr>
        <p:spPr>
          <a:xfrm>
            <a:off x="1176555" y="6397318"/>
            <a:ext cx="20532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ynydd</a:t>
            </a:r>
            <a:endParaRPr lang="cy-GB" sz="1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C6DF8C2-2575-4E06-A065-417F8A9AD377}"/>
              </a:ext>
            </a:extLst>
          </p:cNvPr>
          <p:cNvSpPr txBox="1"/>
          <p:nvPr/>
        </p:nvSpPr>
        <p:spPr>
          <a:xfrm>
            <a:off x="4731391" y="4670467"/>
            <a:ext cx="20532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p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ysgod a sglodion</a:t>
            </a:r>
            <a:endParaRPr lang="cy-GB" sz="1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9D6F1C-D1BE-466A-B024-E7461F37D4AC}"/>
              </a:ext>
            </a:extLst>
          </p:cNvPr>
          <p:cNvSpPr txBox="1"/>
          <p:nvPr/>
        </p:nvSpPr>
        <p:spPr>
          <a:xfrm>
            <a:off x="4731391" y="6397318"/>
            <a:ext cx="20532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</a:t>
            </a:r>
            <a:r>
              <a:rPr lang="en-GB" sz="1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awl</a:t>
            </a:r>
            <a:endParaRPr lang="cy-GB" sz="1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66182A2-1950-4A30-957E-A6ABB47F13B4}"/>
              </a:ext>
            </a:extLst>
          </p:cNvPr>
          <p:cNvSpPr txBox="1"/>
          <p:nvPr/>
        </p:nvSpPr>
        <p:spPr>
          <a:xfrm>
            <a:off x="8342152" y="4670467"/>
            <a:ext cx="20532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s</a:t>
            </a:r>
            <a:r>
              <a:rPr lang="en-GB" sz="18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iocled</a:t>
            </a:r>
            <a:r>
              <a:rPr lang="en-GB" sz="1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poeth</a:t>
            </a:r>
            <a:endParaRPr lang="cy-GB" sz="1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95CC528-8017-488F-87C5-1C5E317AEB68}"/>
              </a:ext>
            </a:extLst>
          </p:cNvPr>
          <p:cNvSpPr txBox="1"/>
          <p:nvPr/>
        </p:nvSpPr>
        <p:spPr>
          <a:xfrm>
            <a:off x="8342151" y="6391893"/>
            <a:ext cx="20532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cy-GB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dŵr</a:t>
            </a:r>
            <a:endParaRPr lang="cy-GB" sz="1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16386" name="Picture 2" descr="Cuesta - Alchetron, The Free Social Encyclopedia">
            <a:extLst>
              <a:ext uri="{FF2B5EF4-FFF2-40B4-BE49-F238E27FC236}">
                <a16:creationId xmlns:a16="http://schemas.microsoft.com/office/drawing/2014/main" id="{DE58A221-AD80-4385-A716-2F43DF17A1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847" y="5340035"/>
            <a:ext cx="1645318" cy="1051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21 Welsh beach paradises that are a match for anywhere on earth | Wales ...">
            <a:extLst>
              <a:ext uri="{FF2B5EF4-FFF2-40B4-BE49-F238E27FC236}">
                <a16:creationId xmlns:a16="http://schemas.microsoft.com/office/drawing/2014/main" id="{A6E53B9D-823C-4158-A015-0F8089392C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43" r="10050"/>
          <a:stretch/>
        </p:blipFill>
        <p:spPr bwMode="auto">
          <a:xfrm>
            <a:off x="1441920" y="3536143"/>
            <a:ext cx="1582458" cy="114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Caernarfon Castle | Definitive article for seniors - Odyssey Traveller">
            <a:extLst>
              <a:ext uri="{FF2B5EF4-FFF2-40B4-BE49-F238E27FC236}">
                <a16:creationId xmlns:a16="http://schemas.microsoft.com/office/drawing/2014/main" id="{F147C44D-2B14-49C2-94D5-01C9CAB37F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847" y="1781030"/>
            <a:ext cx="1614531" cy="1076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4" name="Picture 10" descr="Mayonnaise Chicken Sandwich Recipe at John Corbett blog">
            <a:extLst>
              <a:ext uri="{FF2B5EF4-FFF2-40B4-BE49-F238E27FC236}">
                <a16:creationId xmlns:a16="http://schemas.microsoft.com/office/drawing/2014/main" id="{EC008466-C896-4490-B4A4-56D039AD0C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053" y="1766823"/>
            <a:ext cx="1604422" cy="106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6" name="Picture 12" descr="Traditional British Fish and Chips Recipe">
            <a:extLst>
              <a:ext uri="{FF2B5EF4-FFF2-40B4-BE49-F238E27FC236}">
                <a16:creationId xmlns:a16="http://schemas.microsoft.com/office/drawing/2014/main" id="{D9FCF640-D9BC-4866-8107-D8BBFD1BED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346" y="3585859"/>
            <a:ext cx="1673174" cy="109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8" name="Picture 14" descr="[Homemade] 'Cawl' - Traditional Welsh lamb and leek stew, with root ...">
            <a:extLst>
              <a:ext uri="{FF2B5EF4-FFF2-40B4-BE49-F238E27FC236}">
                <a16:creationId xmlns:a16="http://schemas.microsoft.com/office/drawing/2014/main" id="{1640D94B-ABBC-4B2E-97DD-8B0DF5A7D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369" y="5325356"/>
            <a:ext cx="1522473" cy="106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00" name="Picture 16" descr="Vanilla Milkshake Recipe - Easy Homemade Dessert">
            <a:extLst>
              <a:ext uri="{FF2B5EF4-FFF2-40B4-BE49-F238E27FC236}">
                <a16:creationId xmlns:a16="http://schemas.microsoft.com/office/drawing/2014/main" id="{172A0160-99FB-40B5-BB9A-4B128EEE27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150" b="15107"/>
          <a:stretch/>
        </p:blipFill>
        <p:spPr bwMode="auto">
          <a:xfrm>
            <a:off x="8585344" y="1705257"/>
            <a:ext cx="1484418" cy="115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02" name="Picture 18" descr="11 Hot Cocoa Interesting Facts - Facts.net">
            <a:extLst>
              <a:ext uri="{FF2B5EF4-FFF2-40B4-BE49-F238E27FC236}">
                <a16:creationId xmlns:a16="http://schemas.microsoft.com/office/drawing/2014/main" id="{590E68FA-DB53-4BA8-A5F7-25B693B5FA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2166" y="3555018"/>
            <a:ext cx="1673174" cy="1115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04" name="Picture 20" descr="Why you should drink a glass of water right now | Hub">
            <a:extLst>
              <a:ext uri="{FF2B5EF4-FFF2-40B4-BE49-F238E27FC236}">
                <a16:creationId xmlns:a16="http://schemas.microsoft.com/office/drawing/2014/main" id="{F4D2307C-259C-4600-AC12-6FFB090877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9097" y="5325356"/>
            <a:ext cx="1599312" cy="106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DB7D0565-AA2A-4EC5-AFEA-D1625F864C61}"/>
              </a:ext>
            </a:extLst>
          </p:cNvPr>
          <p:cNvSpPr txBox="1"/>
          <p:nvPr/>
        </p:nvSpPr>
        <p:spPr>
          <a:xfrm>
            <a:off x="324373" y="864134"/>
            <a:ext cx="115432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b="0" i="0" noProof="0" dirty="0">
                <a:solidFill>
                  <a:srgbClr val="7030A0"/>
                </a:solidFill>
                <a:effectLst/>
                <a:latin typeface="Comic Sans MS" panose="030F0702030302020204" pitchFamily="66" charset="0"/>
              </a:rPr>
              <a:t>Dyma geirfa newydd. </a:t>
            </a:r>
            <a:r>
              <a:rPr lang="cy-GB" dirty="0">
                <a:solidFill>
                  <a:srgbClr val="7030A0"/>
                </a:solidFill>
                <a:latin typeface="Comic Sans MS" panose="030F0702030302020204" pitchFamily="66" charset="0"/>
              </a:rPr>
              <a:t>Allai</a:t>
            </a:r>
            <a:r>
              <a:rPr lang="cy-GB" b="0" i="0" noProof="0" dirty="0">
                <a:solidFill>
                  <a:srgbClr val="7030A0"/>
                </a:solidFill>
                <a:effectLst/>
                <a:latin typeface="Comic Sans MS" panose="030F0702030302020204" pitchFamily="66" charset="0"/>
              </a:rPr>
              <a:t> y plant yn ymarfer geirfa yn gyntaf os gwela di’n dda. Dweda’r plant am ailadrodd ar dy ôl. Rydw i eisiau i ti dechrau gyda’n gilydd ac wedyn un ar y tro.</a:t>
            </a:r>
          </a:p>
        </p:txBody>
      </p:sp>
    </p:spTree>
    <p:extLst>
      <p:ext uri="{BB962C8B-B14F-4D97-AF65-F5344CB8AC3E}">
        <p14:creationId xmlns:p14="http://schemas.microsoft.com/office/powerpoint/2010/main" val="12656363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09AF3-F3BC-4050-AEA4-70742E225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248" y="188956"/>
            <a:ext cx="2131503" cy="951947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98464-8FB9-45AE-9144-36C912202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255" y="2245075"/>
            <a:ext cx="398547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sz="4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Es i…</a:t>
            </a:r>
          </a:p>
          <a:p>
            <a:pPr marL="0" indent="0">
              <a:buNone/>
            </a:pPr>
            <a:endParaRPr lang="cy-GB" sz="4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4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Bwytais i…</a:t>
            </a:r>
          </a:p>
          <a:p>
            <a:pPr marL="0" indent="0">
              <a:buNone/>
            </a:pPr>
            <a:endParaRPr lang="cy-GB" sz="4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4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Yfais i…</a:t>
            </a:r>
          </a:p>
          <a:p>
            <a:pPr marL="0" indent="0">
              <a:buNone/>
            </a:pPr>
            <a:endParaRPr lang="cy-GB" sz="4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sz="4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4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Gwelais i’r</a:t>
            </a:r>
          </a:p>
        </p:txBody>
      </p:sp>
      <p:pic>
        <p:nvPicPr>
          <p:cNvPr id="18434" name="Picture 2" descr="Walk, walking icon - Download on Iconfinder on Iconfinder">
            <a:extLst>
              <a:ext uri="{FF2B5EF4-FFF2-40B4-BE49-F238E27FC236}">
                <a16:creationId xmlns:a16="http://schemas.microsoft.com/office/drawing/2014/main" id="{9E724DAC-5937-4C5E-ACB5-DE03DF01B8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97247" y="2110138"/>
            <a:ext cx="670419" cy="670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Dinning, eating, food, lunch, man, restaurant, stick figure icon ...">
            <a:extLst>
              <a:ext uri="{FF2B5EF4-FFF2-40B4-BE49-F238E27FC236}">
                <a16:creationId xmlns:a16="http://schemas.microsoft.com/office/drawing/2014/main" id="{6D1A1D23-A714-4382-A1A0-EC7A09886F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372" y="2994811"/>
            <a:ext cx="853639" cy="853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8" name="Picture 6" descr="Women, drinking, water, drink icon - Download on Iconfinder">
            <a:extLst>
              <a:ext uri="{FF2B5EF4-FFF2-40B4-BE49-F238E27FC236}">
                <a16:creationId xmlns:a16="http://schemas.microsoft.com/office/drawing/2014/main" id="{708405C1-D5F9-499D-A962-E1FD1BC5F7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67666" y="4147810"/>
            <a:ext cx="670419" cy="670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0" name="Picture 8" descr="see Icon - Free PNG &amp; SVG 29768 - Noun Project">
            <a:extLst>
              <a:ext uri="{FF2B5EF4-FFF2-40B4-BE49-F238E27FC236}">
                <a16:creationId xmlns:a16="http://schemas.microsoft.com/office/drawing/2014/main" id="{9EF6662E-2205-4EA6-8BE7-908329015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478" y="555980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455E547-6DE3-4187-83A2-90F3A8A61174}"/>
              </a:ext>
            </a:extLst>
          </p:cNvPr>
          <p:cNvSpPr txBox="1"/>
          <p:nvPr/>
        </p:nvSpPr>
        <p:spPr>
          <a:xfrm>
            <a:off x="5134063" y="5712888"/>
            <a:ext cx="4804794" cy="646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y-GB" sz="1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Gyda “‘r” mae’n golygu gwelais i “y”. </a:t>
            </a:r>
          </a:p>
          <a:p>
            <a:pPr algn="ctr"/>
            <a:r>
              <a:rPr lang="cy-GB" sz="1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Felly, dim treiglad ar ôl ‘r yn y wers hon.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59D2CE-C2C2-46A8-954B-88C4DB1F9C65}"/>
              </a:ext>
            </a:extLst>
          </p:cNvPr>
          <p:cNvSpPr txBox="1"/>
          <p:nvPr/>
        </p:nvSpPr>
        <p:spPr>
          <a:xfrm>
            <a:off x="236289" y="1069473"/>
            <a:ext cx="11719420" cy="10259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spcAft>
                <a:spcPts val="800"/>
              </a:spcAft>
              <a:buNone/>
            </a:pPr>
            <a:r>
              <a:rPr lang="cy-GB" b="0" i="0" dirty="0">
                <a:solidFill>
                  <a:srgbClr val="7030A0"/>
                </a:solidFill>
                <a:effectLst/>
                <a:latin typeface="Comic Sans MS" panose="030F0702030302020204" pitchFamily="66" charset="0"/>
              </a:rPr>
              <a:t>Dyma’r patrymau newydd. Rydw i eisiau i’r plant ymarfer gyda’ch gilydd yn gyntaf ac wedyn un ar y tro. </a:t>
            </a:r>
          </a:p>
          <a:p>
            <a:pPr marL="0" indent="0" algn="ctr">
              <a:spcAft>
                <a:spcPts val="800"/>
              </a:spcAft>
              <a:buNone/>
            </a:pPr>
            <a:r>
              <a:rPr lang="cy-GB" b="0" i="0" dirty="0">
                <a:solidFill>
                  <a:srgbClr val="7030A0"/>
                </a:solidFill>
                <a:effectLst/>
                <a:latin typeface="Comic Sans MS" panose="030F0702030302020204" pitchFamily="66" charset="0"/>
              </a:rPr>
              <a:t>Dweda ‘Dwedwch ar fy ôl i’ a darllena’r patrymau. Nesaf, dewisa bob person un ar y tro gan ddefnyddio ffyn lolipop. Dweda ‘dweda ar fy ôl i’. Gwranda ar bob person yn ofalus.</a:t>
            </a:r>
            <a:endParaRPr lang="cy-GB" sz="1800" dirty="0">
              <a:solidFill>
                <a:srgbClr val="7030A0"/>
              </a:solidFill>
              <a:effectLst/>
              <a:latin typeface="Comic Sans M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572620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09AF3-F3BC-4050-AEA4-70742E225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5550" y="153089"/>
            <a:ext cx="1552662" cy="646331"/>
          </a:xfrm>
        </p:spPr>
        <p:txBody>
          <a:bodyPr>
            <a:normAutofit fontScale="90000"/>
          </a:bodyPr>
          <a:lstStyle/>
          <a:p>
            <a:pPr algn="ctr"/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Drilio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279DE5-89D6-4F6C-9C2C-A94293B492FE}"/>
              </a:ext>
            </a:extLst>
          </p:cNvPr>
          <p:cNvSpPr txBox="1"/>
          <p:nvPr/>
        </p:nvSpPr>
        <p:spPr>
          <a:xfrm>
            <a:off x="9397831" y="3179753"/>
            <a:ext cx="171764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castell</a:t>
            </a:r>
            <a:endParaRPr lang="cy-GB" sz="1800">
              <a:solidFill>
                <a:schemeClr val="accent1">
                  <a:lumMod val="50000"/>
                </a:schemeClr>
              </a:solidFill>
              <a:latin typeface="Comic Sans M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65529A-FD02-4E24-AFF8-572A4D99B1EE}"/>
              </a:ext>
            </a:extLst>
          </p:cNvPr>
          <p:cNvSpPr txBox="1"/>
          <p:nvPr/>
        </p:nvSpPr>
        <p:spPr>
          <a:xfrm>
            <a:off x="3562061" y="3194003"/>
            <a:ext cx="205320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 sz="1800">
                <a:solidFill>
                  <a:srgbClr val="FF0000"/>
                </a:solidFill>
                <a:latin typeface="Comic Sans MS"/>
              </a:rPr>
              <a:t>f</a:t>
            </a:r>
            <a:r>
              <a:rPr lang="cy-GB" sz="1800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rechdan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7768C7-CB58-420B-B038-E9F9BA730D86}"/>
              </a:ext>
            </a:extLst>
          </p:cNvPr>
          <p:cNvSpPr txBox="1"/>
          <p:nvPr/>
        </p:nvSpPr>
        <p:spPr>
          <a:xfrm>
            <a:off x="6370757" y="3199428"/>
            <a:ext cx="205320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ysgytlaeth</a:t>
            </a:r>
            <a:endParaRPr lang="cy-GB" sz="1800">
              <a:solidFill>
                <a:schemeClr val="accent1">
                  <a:lumMod val="50000"/>
                </a:schemeClr>
              </a:solidFill>
              <a:latin typeface="Comic Sans M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867CF-A05E-4C3E-AC2B-37F916B4AE6B}"/>
              </a:ext>
            </a:extLst>
          </p:cNvPr>
          <p:cNvSpPr txBox="1"/>
          <p:nvPr/>
        </p:nvSpPr>
        <p:spPr>
          <a:xfrm>
            <a:off x="9203773" y="4794206"/>
            <a:ext cx="205320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t</a:t>
            </a:r>
            <a:r>
              <a:rPr lang="cy-GB" sz="1800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raeth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1A7C13-8540-4BB7-8289-D24020E50E9D}"/>
              </a:ext>
            </a:extLst>
          </p:cNvPr>
          <p:cNvSpPr txBox="1"/>
          <p:nvPr/>
        </p:nvSpPr>
        <p:spPr>
          <a:xfrm>
            <a:off x="3599683" y="4786315"/>
            <a:ext cx="205320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>
                <a:solidFill>
                  <a:srgbClr val="FF0000"/>
                </a:solidFill>
                <a:latin typeface="Comic Sans MS"/>
              </a:rPr>
              <a:t>b</a:t>
            </a:r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ysgod a sglodion</a:t>
            </a:r>
            <a:endParaRPr lang="cy-GB" sz="1800">
              <a:solidFill>
                <a:schemeClr val="accent1">
                  <a:lumMod val="50000"/>
                </a:schemeClr>
              </a:solidFill>
              <a:latin typeface="Comic Sans M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AE26C2-43C5-497D-BBD6-F79AFC2C0BCA}"/>
              </a:ext>
            </a:extLst>
          </p:cNvPr>
          <p:cNvSpPr txBox="1"/>
          <p:nvPr/>
        </p:nvSpPr>
        <p:spPr>
          <a:xfrm>
            <a:off x="3599683" y="6387170"/>
            <a:ext cx="205320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 sz="1800">
                <a:solidFill>
                  <a:srgbClr val="FF0000"/>
                </a:solidFill>
                <a:latin typeface="Comic Sans MS"/>
              </a:rPr>
              <a:t>g</a:t>
            </a:r>
            <a:r>
              <a:rPr lang="cy-GB" sz="1800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awl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B0738A-EECD-4BFF-876F-E74E0AE57BC0}"/>
              </a:ext>
            </a:extLst>
          </p:cNvPr>
          <p:cNvSpPr txBox="1"/>
          <p:nvPr/>
        </p:nvSpPr>
        <p:spPr>
          <a:xfrm>
            <a:off x="6352453" y="4791740"/>
            <a:ext cx="205320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s</a:t>
            </a:r>
            <a:r>
              <a:rPr lang="cy-GB" sz="1800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iocled poeth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A164840-10ED-4093-B0D9-02E0C976465A}"/>
              </a:ext>
            </a:extLst>
          </p:cNvPr>
          <p:cNvSpPr txBox="1"/>
          <p:nvPr/>
        </p:nvSpPr>
        <p:spPr>
          <a:xfrm>
            <a:off x="6352452" y="6387170"/>
            <a:ext cx="2053205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>
                <a:solidFill>
                  <a:srgbClr val="FF0000"/>
                </a:solidFill>
                <a:latin typeface="Comic Sans MS"/>
              </a:rPr>
              <a:t>dd</a:t>
            </a:r>
            <a:r>
              <a:rPr lang="cy-GB" i="0">
                <a:solidFill>
                  <a:schemeClr val="accent1">
                    <a:lumMod val="50000"/>
                  </a:schemeClr>
                </a:solidFill>
                <a:effectLst/>
                <a:latin typeface="Comic Sans MS"/>
              </a:rPr>
              <a:t>ŵr</a:t>
            </a:r>
            <a:endParaRPr lang="cy-GB" sz="1800">
              <a:solidFill>
                <a:schemeClr val="accent1">
                  <a:lumMod val="50000"/>
                </a:schemeClr>
              </a:solidFill>
              <a:latin typeface="Comic Sans MS"/>
            </a:endParaRPr>
          </a:p>
          <a:p>
            <a:pPr marL="0" indent="0" algn="ctr">
              <a:buNone/>
            </a:pPr>
            <a:endParaRPr lang="cy-GB" sz="1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12" name="Picture 2" descr="Cuesta - Alchetron, The Free Social Encyclopedia">
            <a:extLst>
              <a:ext uri="{FF2B5EF4-FFF2-40B4-BE49-F238E27FC236}">
                <a16:creationId xmlns:a16="http://schemas.microsoft.com/office/drawing/2014/main" id="{08ED0761-991C-4AA1-9BD8-1A8E03FE4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0730" y="5278722"/>
            <a:ext cx="1645318" cy="1051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21 Welsh beach paradises that are a match for anywhere on earth | Wales ...">
            <a:extLst>
              <a:ext uri="{FF2B5EF4-FFF2-40B4-BE49-F238E27FC236}">
                <a16:creationId xmlns:a16="http://schemas.microsoft.com/office/drawing/2014/main" id="{A689BFD9-817F-4FE2-A6C0-1F627B6A89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43" r="10050"/>
          <a:stretch/>
        </p:blipFill>
        <p:spPr bwMode="auto">
          <a:xfrm>
            <a:off x="9469137" y="3659882"/>
            <a:ext cx="1582458" cy="114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aernarfon Castle | Definitive article for seniors - Odyssey Traveller">
            <a:extLst>
              <a:ext uri="{FF2B5EF4-FFF2-40B4-BE49-F238E27FC236}">
                <a16:creationId xmlns:a16="http://schemas.microsoft.com/office/drawing/2014/main" id="{3932CF54-7341-4929-9737-BACB9796B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3850" y="2140013"/>
            <a:ext cx="1614531" cy="1076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Mayonnaise Chicken Sandwich Recipe at John Corbett blog">
            <a:extLst>
              <a:ext uri="{FF2B5EF4-FFF2-40B4-BE49-F238E27FC236}">
                <a16:creationId xmlns:a16="http://schemas.microsoft.com/office/drawing/2014/main" id="{8B5018C5-168A-478A-B883-6A6FB99EBC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7650" y="2130753"/>
            <a:ext cx="1604422" cy="106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Traditional British Fish and Chips Recipe">
            <a:extLst>
              <a:ext uri="{FF2B5EF4-FFF2-40B4-BE49-F238E27FC236}">
                <a16:creationId xmlns:a16="http://schemas.microsoft.com/office/drawing/2014/main" id="{352C9232-81DE-44BD-B291-3B8CBFA263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638" y="3701707"/>
            <a:ext cx="1673174" cy="109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[Homemade] 'Cawl' - Traditional Welsh lamb and leek stew, with root ...">
            <a:extLst>
              <a:ext uri="{FF2B5EF4-FFF2-40B4-BE49-F238E27FC236}">
                <a16:creationId xmlns:a16="http://schemas.microsoft.com/office/drawing/2014/main" id="{82FD3F25-9C2A-4751-90DF-2AB89F2466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7661" y="5315208"/>
            <a:ext cx="1522473" cy="106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Vanilla Milkshake Recipe - Easy Homemade Dessert">
            <a:extLst>
              <a:ext uri="{FF2B5EF4-FFF2-40B4-BE49-F238E27FC236}">
                <a16:creationId xmlns:a16="http://schemas.microsoft.com/office/drawing/2014/main" id="{2493F465-6C2F-4D2F-9B0C-F1B94EF71D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150" b="15107"/>
          <a:stretch/>
        </p:blipFill>
        <p:spPr bwMode="auto">
          <a:xfrm>
            <a:off x="6613950" y="2074612"/>
            <a:ext cx="1484418" cy="115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11 Hot Cocoa Interesting Facts - Facts.net">
            <a:extLst>
              <a:ext uri="{FF2B5EF4-FFF2-40B4-BE49-F238E27FC236}">
                <a16:creationId xmlns:a16="http://schemas.microsoft.com/office/drawing/2014/main" id="{3705B7B6-4914-47D2-AA22-8E38A81C56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467" y="3676291"/>
            <a:ext cx="1673174" cy="1115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0" descr="Why you should drink a glass of water right now | Hub">
            <a:extLst>
              <a:ext uri="{FF2B5EF4-FFF2-40B4-BE49-F238E27FC236}">
                <a16:creationId xmlns:a16="http://schemas.microsoft.com/office/drawing/2014/main" id="{8783A577-AC98-4AFF-9D4D-77BE091189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398" y="5247924"/>
            <a:ext cx="1599312" cy="106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F9150F4-FC83-43E6-88AE-1DBB38975383}"/>
              </a:ext>
            </a:extLst>
          </p:cNvPr>
          <p:cNvSpPr txBox="1"/>
          <p:nvPr/>
        </p:nvSpPr>
        <p:spPr>
          <a:xfrm>
            <a:off x="9253824" y="6330580"/>
            <a:ext cx="205320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mynydd</a:t>
            </a:r>
            <a:endParaRPr lang="cy-GB" sz="1800">
              <a:solidFill>
                <a:schemeClr val="accent1">
                  <a:lumMod val="50000"/>
                </a:schemeClr>
              </a:solidFill>
              <a:latin typeface="Comic Sans M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E0F8157-4A13-4397-A29D-1A30C0E69069}"/>
              </a:ext>
            </a:extLst>
          </p:cNvPr>
          <p:cNvSpPr txBox="1"/>
          <p:nvPr/>
        </p:nvSpPr>
        <p:spPr>
          <a:xfrm>
            <a:off x="1081214" y="3204335"/>
            <a:ext cx="171764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 sz="1800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Abertawe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D097012-AFDE-4BEE-B3FA-03D300CC37EB}"/>
              </a:ext>
            </a:extLst>
          </p:cNvPr>
          <p:cNvSpPr txBox="1"/>
          <p:nvPr/>
        </p:nvSpPr>
        <p:spPr>
          <a:xfrm>
            <a:off x="895129" y="4779707"/>
            <a:ext cx="205320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 sz="1800">
                <a:solidFill>
                  <a:srgbClr val="FF0000"/>
                </a:solidFill>
                <a:latin typeface="Comic Sans MS"/>
              </a:rPr>
              <a:t>G</a:t>
            </a:r>
            <a:r>
              <a:rPr lang="cy-GB" sz="1800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aerdydd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972371E-8CCD-4A92-9C99-0DE74F8CA0F1}"/>
              </a:ext>
            </a:extLst>
          </p:cNvPr>
          <p:cNvSpPr txBox="1"/>
          <p:nvPr/>
        </p:nvSpPr>
        <p:spPr>
          <a:xfrm>
            <a:off x="895129" y="6375137"/>
            <a:ext cx="2053205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>
                <a:solidFill>
                  <a:srgbClr val="FF0000"/>
                </a:solidFill>
                <a:latin typeface="Comic Sans MS"/>
              </a:rPr>
              <a:t>_</a:t>
            </a:r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O</a:t>
            </a:r>
            <a:r>
              <a:rPr lang="cy-GB" sz="1800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gledd Cymru</a:t>
            </a:r>
          </a:p>
        </p:txBody>
      </p:sp>
      <p:pic>
        <p:nvPicPr>
          <p:cNvPr id="17414" name="Picture 6" descr="Swansea Wales aerial photograph | aerial photographs of Great Britain ...">
            <a:extLst>
              <a:ext uri="{FF2B5EF4-FFF2-40B4-BE49-F238E27FC236}">
                <a16:creationId xmlns:a16="http://schemas.microsoft.com/office/drawing/2014/main" id="{EE8C46D2-5B8B-4A29-B5AE-1FEF878871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274" y="2161370"/>
            <a:ext cx="1804376" cy="1067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6" name="Picture 8" descr="Millennium Stadium editorial image. Image of sports, millennium - 50013615">
            <a:extLst>
              <a:ext uri="{FF2B5EF4-FFF2-40B4-BE49-F238E27FC236}">
                <a16:creationId xmlns:a16="http://schemas.microsoft.com/office/drawing/2014/main" id="{9F24650F-6B08-40E9-86ED-EC6FBD912D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746"/>
          <a:stretch/>
        </p:blipFill>
        <p:spPr bwMode="auto">
          <a:xfrm>
            <a:off x="1081639" y="3646255"/>
            <a:ext cx="1717646" cy="113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20" name="Picture 12" descr="Betws y coed stone bridge north Wales UK drone aerial view, Buildings ...">
            <a:extLst>
              <a:ext uri="{FF2B5EF4-FFF2-40B4-BE49-F238E27FC236}">
                <a16:creationId xmlns:a16="http://schemas.microsoft.com/office/drawing/2014/main" id="{8CFA6AAA-9B34-42DF-ACB6-BF2FCB8E6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274" y="5380757"/>
            <a:ext cx="1804376" cy="101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D3AC1221-A433-4F80-9C9F-253ECCAA8CD0}"/>
              </a:ext>
            </a:extLst>
          </p:cNvPr>
          <p:cNvSpPr txBox="1"/>
          <p:nvPr/>
        </p:nvSpPr>
        <p:spPr>
          <a:xfrm>
            <a:off x="1071409" y="1610050"/>
            <a:ext cx="1717646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 sz="2800">
                <a:solidFill>
                  <a:srgbClr val="0070C0"/>
                </a:solidFill>
                <a:latin typeface="Comic Sans MS"/>
              </a:rPr>
              <a:t>Es i i…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BEEEA3-5AFB-4701-98AE-268FC7502238}"/>
              </a:ext>
            </a:extLst>
          </p:cNvPr>
          <p:cNvSpPr txBox="1"/>
          <p:nvPr/>
        </p:nvSpPr>
        <p:spPr>
          <a:xfrm>
            <a:off x="9153914" y="1606675"/>
            <a:ext cx="2483142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 sz="2800">
                <a:solidFill>
                  <a:srgbClr val="00B050"/>
                </a:solidFill>
                <a:latin typeface="Comic Sans MS"/>
              </a:rPr>
              <a:t>Gwelais i‘r…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EB35015-4536-4440-BF58-23F76340D86D}"/>
              </a:ext>
            </a:extLst>
          </p:cNvPr>
          <p:cNvSpPr txBox="1"/>
          <p:nvPr/>
        </p:nvSpPr>
        <p:spPr>
          <a:xfrm>
            <a:off x="3689470" y="1582223"/>
            <a:ext cx="1960840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 sz="2800">
                <a:solidFill>
                  <a:srgbClr val="FF0000"/>
                </a:solidFill>
                <a:latin typeface="Comic Sans MS"/>
              </a:rPr>
              <a:t>Bwytais i…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A65E7F9-FB0C-44F4-9095-E87F652D3D24}"/>
              </a:ext>
            </a:extLst>
          </p:cNvPr>
          <p:cNvSpPr txBox="1"/>
          <p:nvPr/>
        </p:nvSpPr>
        <p:spPr>
          <a:xfrm>
            <a:off x="6579398" y="1601855"/>
            <a:ext cx="1717646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 algn="ctr">
              <a:buNone/>
            </a:pPr>
            <a:r>
              <a:rPr lang="cy-GB" sz="2800">
                <a:solidFill>
                  <a:srgbClr val="FFC000"/>
                </a:solidFill>
                <a:latin typeface="Comic Sans MS"/>
              </a:rPr>
              <a:t>Yfais i…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0ED04E2-52E6-4C4E-B5A3-4A5CAE40DFF1}"/>
              </a:ext>
            </a:extLst>
          </p:cNvPr>
          <p:cNvSpPr txBox="1"/>
          <p:nvPr/>
        </p:nvSpPr>
        <p:spPr>
          <a:xfrm>
            <a:off x="536621" y="743717"/>
            <a:ext cx="11110520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 fontAlgn="t">
              <a:defRPr/>
            </a:pPr>
            <a:r>
              <a:rPr lang="cy-GB" b="0" i="0">
                <a:solidFill>
                  <a:srgbClr val="00B050"/>
                </a:solidFill>
                <a:latin typeface="Comic Sans MS"/>
                <a:ea typeface="Calibri"/>
                <a:cs typeface="Calibri"/>
              </a:rPr>
              <a:t>Nesaf, rydw i eisiau i chi ymarfer y patrymau gyda’r geirfa newydd. Sylwch, mae treiglad meddal ar ôl y patrymau. Rhaid i chi gofio pan ysgrifennu eich brawddegau.</a:t>
            </a:r>
            <a:endParaRPr lang="cy-GB" b="0" i="0">
              <a:solidFill>
                <a:srgbClr val="00B050"/>
              </a:solidFill>
              <a:effectLst/>
              <a:latin typeface="Comic Sans MS"/>
            </a:endParaRPr>
          </a:p>
        </p:txBody>
      </p:sp>
      <p:pic>
        <p:nvPicPr>
          <p:cNvPr id="17422" name="Picture 14">
            <a:extLst>
              <a:ext uri="{FF2B5EF4-FFF2-40B4-BE49-F238E27FC236}">
                <a16:creationId xmlns:a16="http://schemas.microsoft.com/office/drawing/2014/main" id="{5D106D7C-83ED-4A22-B582-D4B21D124F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70" y="1657440"/>
            <a:ext cx="523220" cy="52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24" name="Picture 16">
            <a:extLst>
              <a:ext uri="{FF2B5EF4-FFF2-40B4-BE49-F238E27FC236}">
                <a16:creationId xmlns:a16="http://schemas.microsoft.com/office/drawing/2014/main" id="{D9EE9C7F-59E1-442A-93A0-66330746BC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661" y="1629382"/>
            <a:ext cx="523220" cy="52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26" name="Picture 18">
            <a:extLst>
              <a:ext uri="{FF2B5EF4-FFF2-40B4-BE49-F238E27FC236}">
                <a16:creationId xmlns:a16="http://schemas.microsoft.com/office/drawing/2014/main" id="{87DC5F70-AD12-4E14-A77C-73C96AEFE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881" y="1646398"/>
            <a:ext cx="515031" cy="515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28" name="Picture 20">
            <a:extLst>
              <a:ext uri="{FF2B5EF4-FFF2-40B4-BE49-F238E27FC236}">
                <a16:creationId xmlns:a16="http://schemas.microsoft.com/office/drawing/2014/main" id="{FEEE9BD9-2787-4072-8FED-958AB63FC1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8319" y="1659185"/>
            <a:ext cx="502185" cy="502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6395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F2E9D-E841-45FA-AF07-60842D05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847" y="247759"/>
            <a:ext cx="3897038" cy="1019058"/>
          </a:xfrm>
        </p:spPr>
        <p:txBody>
          <a:bodyPr/>
          <a:lstStyle/>
          <a:p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Cardiau Dolen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CF9CFD-6397-430E-B63F-D27C25781C8D}"/>
              </a:ext>
            </a:extLst>
          </p:cNvPr>
          <p:cNvGrpSpPr/>
          <p:nvPr/>
        </p:nvGrpSpPr>
        <p:grpSpPr>
          <a:xfrm>
            <a:off x="989201" y="1870746"/>
            <a:ext cx="2920766" cy="1325563"/>
            <a:chOff x="544585" y="1493241"/>
            <a:chExt cx="2920766" cy="1325563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C162FF96-C5BC-4BDF-9769-DF964EE5888C}"/>
                </a:ext>
              </a:extLst>
            </p:cNvPr>
            <p:cNvSpPr/>
            <p:nvPr/>
          </p:nvSpPr>
          <p:spPr>
            <a:xfrm>
              <a:off x="544585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y-GB" dirty="0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505E6B5-DB5B-4FAF-AB47-894A62F51568}"/>
                </a:ext>
              </a:extLst>
            </p:cNvPr>
            <p:cNvSpPr/>
            <p:nvPr/>
          </p:nvSpPr>
          <p:spPr>
            <a:xfrm>
              <a:off x="2004968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Es i i Sir Benfro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8CDC9AB0-844E-4718-A698-3A7CC8C62077}"/>
              </a:ext>
            </a:extLst>
          </p:cNvPr>
          <p:cNvGrpSpPr/>
          <p:nvPr/>
        </p:nvGrpSpPr>
        <p:grpSpPr>
          <a:xfrm>
            <a:off x="4609749" y="1870744"/>
            <a:ext cx="2920766" cy="1325563"/>
            <a:chOff x="544585" y="1493241"/>
            <a:chExt cx="2920766" cy="1325563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086E1D4-7F8E-4426-89F3-10F369AAA699}"/>
                </a:ext>
              </a:extLst>
            </p:cNvPr>
            <p:cNvSpPr/>
            <p:nvPr/>
          </p:nvSpPr>
          <p:spPr>
            <a:xfrm>
              <a:off x="544585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Es i i Sir Benfro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C4236C6-6CDE-4818-A886-89EA4FA96677}"/>
                </a:ext>
              </a:extLst>
            </p:cNvPr>
            <p:cNvSpPr/>
            <p:nvPr/>
          </p:nvSpPr>
          <p:spPr>
            <a:xfrm>
              <a:off x="2004968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Bwytais i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g</a:t>
              </a:r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awl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17F16C14-5D12-4FC2-8043-550649D13220}"/>
              </a:ext>
            </a:extLst>
          </p:cNvPr>
          <p:cNvGrpSpPr/>
          <p:nvPr/>
        </p:nvGrpSpPr>
        <p:grpSpPr>
          <a:xfrm>
            <a:off x="8230298" y="1870745"/>
            <a:ext cx="2920766" cy="1325563"/>
            <a:chOff x="544585" y="1493241"/>
            <a:chExt cx="2920766" cy="13255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08B9999-046A-4D89-86FC-845F4B0CF638}"/>
                </a:ext>
              </a:extLst>
            </p:cNvPr>
            <p:cNvSpPr/>
            <p:nvPr/>
          </p:nvSpPr>
          <p:spPr>
            <a:xfrm>
              <a:off x="544585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Bwytais i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g</a:t>
              </a:r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awl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D7F2354-3200-44E9-8F1B-5B904FF4E3EF}"/>
                </a:ext>
              </a:extLst>
            </p:cNvPr>
            <p:cNvSpPr/>
            <p:nvPr/>
          </p:nvSpPr>
          <p:spPr>
            <a:xfrm>
              <a:off x="2004968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Yfais i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g</a:t>
              </a:r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offi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B59EA44-AAA5-4431-8752-F5DC81474EB6}"/>
              </a:ext>
            </a:extLst>
          </p:cNvPr>
          <p:cNvGrpSpPr/>
          <p:nvPr/>
        </p:nvGrpSpPr>
        <p:grpSpPr>
          <a:xfrm>
            <a:off x="990600" y="3575109"/>
            <a:ext cx="2920766" cy="1325563"/>
            <a:chOff x="544585" y="1493241"/>
            <a:chExt cx="2920766" cy="1325563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C0FABAE-4F45-4A7E-A738-D38C4AFE05B6}"/>
                </a:ext>
              </a:extLst>
            </p:cNvPr>
            <p:cNvSpPr/>
            <p:nvPr/>
          </p:nvSpPr>
          <p:spPr>
            <a:xfrm>
              <a:off x="544585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Yfais i goffi</a:t>
              </a: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E9357A5-DFE0-40A0-B662-1045564F5B38}"/>
                </a:ext>
              </a:extLst>
            </p:cNvPr>
            <p:cNvSpPr/>
            <p:nvPr/>
          </p:nvSpPr>
          <p:spPr>
            <a:xfrm>
              <a:off x="2004968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Gwelais i’r fferm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1E3CCD3-4379-4D1F-8A0E-4BCC505964FF}"/>
              </a:ext>
            </a:extLst>
          </p:cNvPr>
          <p:cNvGrpSpPr/>
          <p:nvPr/>
        </p:nvGrpSpPr>
        <p:grpSpPr>
          <a:xfrm>
            <a:off x="989200" y="5259199"/>
            <a:ext cx="2920766" cy="1325563"/>
            <a:chOff x="544585" y="1493241"/>
            <a:chExt cx="2920766" cy="13255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3AD2003-3359-4B99-BF76-E324A119C6B9}"/>
                </a:ext>
              </a:extLst>
            </p:cNvPr>
            <p:cNvSpPr/>
            <p:nvPr/>
          </p:nvSpPr>
          <p:spPr>
            <a:xfrm>
              <a:off x="544585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Bwytais i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f</a:t>
              </a:r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rechdan ham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4853542-63C3-448B-9646-8D9B612BF74E}"/>
                </a:ext>
              </a:extLst>
            </p:cNvPr>
            <p:cNvSpPr/>
            <p:nvPr/>
          </p:nvSpPr>
          <p:spPr>
            <a:xfrm>
              <a:off x="2004968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Yfais i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dd</a:t>
              </a:r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wr 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DCCCB07-72D9-46D6-80A1-7444F74D06C6}"/>
              </a:ext>
            </a:extLst>
          </p:cNvPr>
          <p:cNvGrpSpPr/>
          <p:nvPr/>
        </p:nvGrpSpPr>
        <p:grpSpPr>
          <a:xfrm>
            <a:off x="4609749" y="3564972"/>
            <a:ext cx="2920766" cy="1325563"/>
            <a:chOff x="544585" y="1493241"/>
            <a:chExt cx="2920766" cy="1325563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7A049B0-D748-4C02-AA9B-76430E37098B}"/>
                </a:ext>
              </a:extLst>
            </p:cNvPr>
            <p:cNvSpPr/>
            <p:nvPr/>
          </p:nvSpPr>
          <p:spPr>
            <a:xfrm>
              <a:off x="544585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  <a:cs typeface="MV Boli" panose="02000500030200090000" pitchFamily="2" charset="0"/>
                </a:rPr>
                <a:t>Gwelais i’r fferm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A35C7F6-61AC-4F60-8185-3E75BA679D3D}"/>
                </a:ext>
              </a:extLst>
            </p:cNvPr>
            <p:cNvSpPr/>
            <p:nvPr/>
          </p:nvSpPr>
          <p:spPr>
            <a:xfrm>
              <a:off x="2004968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Es i i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G</a:t>
              </a:r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aerdydd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7AFCC69-1164-4854-8B31-96C53E301224}"/>
              </a:ext>
            </a:extLst>
          </p:cNvPr>
          <p:cNvGrpSpPr/>
          <p:nvPr/>
        </p:nvGrpSpPr>
        <p:grpSpPr>
          <a:xfrm>
            <a:off x="8230298" y="3575109"/>
            <a:ext cx="2920766" cy="1325563"/>
            <a:chOff x="544585" y="1493241"/>
            <a:chExt cx="2920766" cy="132556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3847CC3-A2AB-4375-9D23-914E3566AA73}"/>
                </a:ext>
              </a:extLst>
            </p:cNvPr>
            <p:cNvSpPr/>
            <p:nvPr/>
          </p:nvSpPr>
          <p:spPr>
            <a:xfrm>
              <a:off x="544585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Es i i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G</a:t>
              </a:r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aerdydd</a:t>
              </a: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BE88A94-2DC1-42D9-94EA-8FC8369ED294}"/>
                </a:ext>
              </a:extLst>
            </p:cNvPr>
            <p:cNvSpPr/>
            <p:nvPr/>
          </p:nvSpPr>
          <p:spPr>
            <a:xfrm>
              <a:off x="2004968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Bwytais i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f</a:t>
              </a:r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rechdan ham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A8B19DE-DA2B-43F8-992B-85270448ADC6}"/>
              </a:ext>
            </a:extLst>
          </p:cNvPr>
          <p:cNvGrpSpPr/>
          <p:nvPr/>
        </p:nvGrpSpPr>
        <p:grpSpPr>
          <a:xfrm>
            <a:off x="4609749" y="5259200"/>
            <a:ext cx="2920766" cy="1325563"/>
            <a:chOff x="544585" y="1493241"/>
            <a:chExt cx="2920766" cy="1325563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2CE10E6-5AEF-4C9F-BD7D-EFB89C989521}"/>
                </a:ext>
              </a:extLst>
            </p:cNvPr>
            <p:cNvSpPr/>
            <p:nvPr/>
          </p:nvSpPr>
          <p:spPr>
            <a:xfrm>
              <a:off x="544585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Yfais i </a:t>
              </a:r>
              <a:r>
                <a:rPr lang="cy-GB" dirty="0">
                  <a:solidFill>
                    <a:srgbClr val="FF0000"/>
                  </a:solidFill>
                  <a:latin typeface="Comic Sans MS" panose="030F0702030302020204" pitchFamily="66" charset="0"/>
                </a:rPr>
                <a:t>dd</a:t>
              </a:r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wr</a:t>
              </a: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DA192A3-3A6C-4ADF-ABA0-D77A4F177FDE}"/>
                </a:ext>
              </a:extLst>
            </p:cNvPr>
            <p:cNvSpPr/>
            <p:nvPr/>
          </p:nvSpPr>
          <p:spPr>
            <a:xfrm>
              <a:off x="2004968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Gwelais i’r castell 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04AE96CF-B8A2-445E-A526-2728874A54FC}"/>
              </a:ext>
            </a:extLst>
          </p:cNvPr>
          <p:cNvGrpSpPr/>
          <p:nvPr/>
        </p:nvGrpSpPr>
        <p:grpSpPr>
          <a:xfrm>
            <a:off x="8230298" y="5259199"/>
            <a:ext cx="2920766" cy="1325563"/>
            <a:chOff x="544585" y="1493241"/>
            <a:chExt cx="2920766" cy="1325563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6DF23F0E-3584-402D-A6A8-12B456704DFE}"/>
                </a:ext>
              </a:extLst>
            </p:cNvPr>
            <p:cNvSpPr/>
            <p:nvPr/>
          </p:nvSpPr>
          <p:spPr>
            <a:xfrm>
              <a:off x="544585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dirty="0">
                  <a:solidFill>
                    <a:schemeClr val="accent1">
                      <a:lumMod val="50000"/>
                    </a:schemeClr>
                  </a:solidFill>
                  <a:latin typeface="Comic Sans MS" panose="030F0702030302020204" pitchFamily="66" charset="0"/>
                </a:rPr>
                <a:t>Gwelais i’r castell</a:t>
              </a: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8129D96-3D4F-4F98-9670-95170FF72D04}"/>
                </a:ext>
              </a:extLst>
            </p:cNvPr>
            <p:cNvSpPr/>
            <p:nvPr/>
          </p:nvSpPr>
          <p:spPr>
            <a:xfrm>
              <a:off x="2004968" y="1493241"/>
              <a:ext cx="1460383" cy="1325563"/>
            </a:xfrm>
            <a:prstGeom prst="rect">
              <a:avLst/>
            </a:prstGeom>
            <a:ln w="28575">
              <a:solidFill>
                <a:schemeClr val="accent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y-GB" dirty="0"/>
            </a:p>
          </p:txBody>
        </p:sp>
      </p:grpSp>
      <p:pic>
        <p:nvPicPr>
          <p:cNvPr id="13318" name="Picture 6" descr="Illustration vector graphic of traffic light cartoon. 9733037 Vector ...">
            <a:extLst>
              <a:ext uri="{FF2B5EF4-FFF2-40B4-BE49-F238E27FC236}">
                <a16:creationId xmlns:a16="http://schemas.microsoft.com/office/drawing/2014/main" id="{A8117593-A88E-45B0-AEA5-79910CD8FC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967" t="3914" r="2049" b="42997"/>
          <a:stretch/>
        </p:blipFill>
        <p:spPr bwMode="auto">
          <a:xfrm>
            <a:off x="1392257" y="2059547"/>
            <a:ext cx="654268" cy="94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Illustration vector graphic of traffic light cartoon. 9733037 Vector ...">
            <a:extLst>
              <a:ext uri="{FF2B5EF4-FFF2-40B4-BE49-F238E27FC236}">
                <a16:creationId xmlns:a16="http://schemas.microsoft.com/office/drawing/2014/main" id="{6BD00FA1-AF18-4787-B95C-66DA272961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51" t="4038" r="52104" b="43853"/>
          <a:stretch/>
        </p:blipFill>
        <p:spPr bwMode="auto">
          <a:xfrm>
            <a:off x="10093738" y="5455896"/>
            <a:ext cx="654268" cy="93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9419B709-E7B7-42E1-BBCA-155C3D76C15E}"/>
              </a:ext>
            </a:extLst>
          </p:cNvPr>
          <p:cNvSpPr txBox="1"/>
          <p:nvPr/>
        </p:nvSpPr>
        <p:spPr>
          <a:xfrm>
            <a:off x="4197293" y="368452"/>
            <a:ext cx="75836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0" i="0" dirty="0">
                <a:solidFill>
                  <a:srgbClr val="00B050"/>
                </a:solidFill>
                <a:effectLst/>
                <a:latin typeface="Comic Sans MS" panose="030F0702030302020204" pitchFamily="66" charset="0"/>
              </a:rPr>
              <a:t>Yn y gweithgaredd hwn, byddwch yn cymryd tro i ddarllen eich cardiau. Mae’r person gyda’r goleuad gwyrdd yn dechrau. Gwrandewch ar bob person. Pan maen nhw’n dweud beth sydd ar eich cerdyn, chi sy’n mynd nesaf.</a:t>
            </a:r>
          </a:p>
        </p:txBody>
      </p:sp>
    </p:spTree>
    <p:extLst>
      <p:ext uri="{BB962C8B-B14F-4D97-AF65-F5344CB8AC3E}">
        <p14:creationId xmlns:p14="http://schemas.microsoft.com/office/powerpoint/2010/main" val="23145499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B3660-0547-4E45-8CE1-28FC466D9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7745" y="123018"/>
            <a:ext cx="7156509" cy="888301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Gwaithgaredd – Cerdyn Post</a:t>
            </a:r>
          </a:p>
        </p:txBody>
      </p:sp>
      <p:pic>
        <p:nvPicPr>
          <p:cNvPr id="11266" name="Picture 2" descr="Blank Postcard Template Printable">
            <a:extLst>
              <a:ext uri="{FF2B5EF4-FFF2-40B4-BE49-F238E27FC236}">
                <a16:creationId xmlns:a16="http://schemas.microsoft.com/office/drawing/2014/main" id="{2520AF20-E934-4348-8663-66D20652A6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601" y="2259226"/>
            <a:ext cx="7894039" cy="440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EB38A3-F2DF-4F23-A4EA-394A92C93DC4}"/>
              </a:ext>
            </a:extLst>
          </p:cNvPr>
          <p:cNvSpPr txBox="1"/>
          <p:nvPr/>
        </p:nvSpPr>
        <p:spPr>
          <a:xfrm>
            <a:off x="2260588" y="2746189"/>
            <a:ext cx="3587692" cy="267765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t"/>
            <a:r>
              <a:rPr lang="cy-GB" sz="1200" b="1" dirty="0">
                <a:effectLst/>
                <a:latin typeface="MV Boli"/>
                <a:cs typeface="MV Boli"/>
              </a:rPr>
              <a:t>Es i i __________________________________</a:t>
            </a:r>
            <a:br>
              <a:rPr lang="cy-GB" sz="1200" b="1" dirty="0">
                <a:effectLst/>
                <a:latin typeface="MV Boli" panose="02000500030200090000" pitchFamily="2" charset="0"/>
                <a:cs typeface="MV Boli" panose="02000500030200090000" pitchFamily="2" charset="0"/>
              </a:rPr>
            </a:br>
            <a:endParaRPr lang="cy-GB" sz="1200" b="1" dirty="0"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r>
              <a:rPr lang="cy-GB" sz="1200" b="1" dirty="0">
                <a:effectLst/>
                <a:latin typeface="MV Boli"/>
                <a:cs typeface="MV Boli"/>
              </a:rPr>
              <a:t>Roedd hi’n _____________________________</a:t>
            </a:r>
          </a:p>
          <a:p>
            <a:pPr fontAlgn="t"/>
            <a:endParaRPr lang="cy-GB" sz="1200" b="1" dirty="0"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r>
              <a:rPr lang="cy-GB" sz="1200" b="1" dirty="0">
                <a:effectLst/>
                <a:latin typeface="MV Boli"/>
                <a:cs typeface="MV Boli"/>
              </a:rPr>
              <a:t>Gwelais i’r _____________________________</a:t>
            </a:r>
          </a:p>
          <a:p>
            <a:pPr fontAlgn="t"/>
            <a:endParaRPr lang="cy-GB" sz="1200" b="1" dirty="0"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r>
              <a:rPr lang="cy-GB" sz="1200" b="1" dirty="0">
                <a:effectLst/>
                <a:latin typeface="MV Boli"/>
                <a:cs typeface="MV Boli"/>
              </a:rPr>
              <a:t>Bwytais i ______________________________</a:t>
            </a:r>
            <a:br>
              <a:rPr lang="cy-GB" sz="1200" b="1" dirty="0">
                <a:effectLst/>
                <a:latin typeface="MV Boli" panose="02000500030200090000" pitchFamily="2" charset="0"/>
                <a:cs typeface="MV Boli" panose="02000500030200090000" pitchFamily="2" charset="0"/>
              </a:rPr>
            </a:br>
            <a:endParaRPr lang="cy-GB" sz="1200" b="1" dirty="0"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r>
              <a:rPr lang="cy-GB" sz="1200" b="1" dirty="0">
                <a:effectLst/>
                <a:latin typeface="MV Boli"/>
                <a:cs typeface="MV Boli"/>
              </a:rPr>
              <a:t>Roedd hi’n _____________________________</a:t>
            </a:r>
          </a:p>
          <a:p>
            <a:pPr fontAlgn="t"/>
            <a:endParaRPr lang="cy-GB" sz="1200" b="1" dirty="0"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r>
              <a:rPr lang="cy-GB" sz="1200" b="1" dirty="0">
                <a:effectLst/>
                <a:latin typeface="MV Boli"/>
                <a:cs typeface="MV Boli"/>
              </a:rPr>
              <a:t>Yfais i _________________________________</a:t>
            </a:r>
          </a:p>
          <a:p>
            <a:pPr fontAlgn="t"/>
            <a:endParaRPr lang="cy-GB" sz="1200" b="1" dirty="0"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endParaRPr lang="cy-GB" sz="1200" b="1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r>
              <a:rPr lang="cy-GB" sz="1200" b="1" dirty="0">
                <a:effectLst/>
                <a:latin typeface="MV Boli"/>
                <a:cs typeface="MV Boli"/>
              </a:rPr>
              <a:t>Hwyl am y tro!</a:t>
            </a:r>
            <a:endParaRPr lang="cy-GB" sz="1200" b="0">
              <a:effectLst/>
              <a:latin typeface="MV Boli"/>
              <a:cs typeface="MV Boli"/>
            </a:endParaRP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32D1B370-6AD8-4D4F-865E-F67874F820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9346457"/>
              </p:ext>
            </p:extLst>
          </p:nvPr>
        </p:nvGraphicFramePr>
        <p:xfrm>
          <a:off x="336958" y="1135430"/>
          <a:ext cx="11518084" cy="1280160"/>
        </p:xfrm>
        <a:graphic>
          <a:graphicData uri="http://schemas.openxmlformats.org/drawingml/2006/table">
            <a:tbl>
              <a:tblPr/>
              <a:tblGrid>
                <a:gridCol w="11518084">
                  <a:extLst>
                    <a:ext uri="{9D8B030D-6E8A-4147-A177-3AD203B41FA5}">
                      <a16:colId xmlns:a16="http://schemas.microsoft.com/office/drawing/2014/main" val="2035454220"/>
                    </a:ext>
                  </a:extLst>
                </a:gridCol>
              </a:tblGrid>
              <a:tr h="624274">
                <a:tc>
                  <a:txBody>
                    <a:bodyPr/>
                    <a:lstStyle/>
                    <a:p>
                      <a:pPr algn="ctr" fontAlgn="t"/>
                      <a:r>
                        <a:rPr lang="cy-GB" b="0" i="0" noProof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</a:rPr>
                        <a:t>Yn gyntaf, edrychwch ar y cerdyn post enghraifft (sleid nesaf). Trafodwch y patrymau gwahanol chi sylwi.</a:t>
                      </a:r>
                    </a:p>
                    <a:p>
                      <a:pPr algn="ctr" fontAlgn="t"/>
                      <a:endParaRPr lang="cy-GB" b="0" i="0" noProof="0" dirty="0">
                        <a:solidFill>
                          <a:srgbClr val="00B05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algn="ctr" fontAlgn="t"/>
                      <a:r>
                        <a:rPr lang="cy-GB" b="0" i="0" noProof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</a:rPr>
                        <a:t>Hoffwn i chi greu cerdyn post newydd am wyliau. Defnyddiwch y mat iaith os ydych chi angen help.</a:t>
                      </a: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1777578"/>
                  </a:ext>
                </a:extLst>
              </a:tr>
              <a:tr h="223034"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rgbClr val="00B05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378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51933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B3660-0547-4E45-8CE1-28FC466D9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358" y="142905"/>
            <a:ext cx="6871283" cy="1164722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Cerdyn Post – Engrhaifft</a:t>
            </a:r>
          </a:p>
        </p:txBody>
      </p:sp>
      <p:pic>
        <p:nvPicPr>
          <p:cNvPr id="11266" name="Picture 2" descr="Blank Postcard Template Printable">
            <a:extLst>
              <a:ext uri="{FF2B5EF4-FFF2-40B4-BE49-F238E27FC236}">
                <a16:creationId xmlns:a16="http://schemas.microsoft.com/office/drawing/2014/main" id="{2520AF20-E934-4348-8663-66D20652A6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071" y="1403263"/>
            <a:ext cx="9429224" cy="52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920C80E-1B2F-478D-8F24-A37426DA9203}"/>
              </a:ext>
            </a:extLst>
          </p:cNvPr>
          <p:cNvSpPr txBox="1"/>
          <p:nvPr/>
        </p:nvSpPr>
        <p:spPr>
          <a:xfrm>
            <a:off x="1596705" y="1712887"/>
            <a:ext cx="428397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Es i i 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Sir Benfro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ar y penwythnos.</a:t>
            </a:r>
          </a:p>
          <a:p>
            <a:pPr fontAlgn="t"/>
            <a:br>
              <a:rPr lang="cy-GB" b="0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</a:br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Roedd hi’n heulog, 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h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wre!</a:t>
            </a:r>
            <a:endParaRPr lang="cy-GB" b="0" dirty="0">
              <a:solidFill>
                <a:schemeClr val="accent1">
                  <a:lumMod val="50000"/>
                </a:schemeClr>
              </a:solidFill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endParaRPr lang="cy-GB" b="0" dirty="0">
              <a:solidFill>
                <a:schemeClr val="accent1">
                  <a:lumMod val="50000"/>
                </a:schemeClr>
              </a:solidFill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Gwelais i’r 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dref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 a’r siopau.</a:t>
            </a:r>
            <a:br>
              <a:rPr lang="cy-GB" b="0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</a:br>
            <a:endParaRPr lang="cy-GB" b="0" dirty="0">
              <a:solidFill>
                <a:schemeClr val="accent1">
                  <a:lumMod val="50000"/>
                </a:schemeClr>
              </a:solidFill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Es i i’r 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traeth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 hefyd.</a:t>
            </a:r>
            <a:endParaRPr lang="cy-GB" b="0" dirty="0">
              <a:solidFill>
                <a:schemeClr val="accent1">
                  <a:lumMod val="50000"/>
                </a:schemeClr>
              </a:solidFill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endParaRPr lang="cy-GB" b="1" dirty="0">
              <a:solidFill>
                <a:schemeClr val="accent1">
                  <a:lumMod val="50000"/>
                </a:schemeClr>
              </a:solidFill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Bwytais i bysgod a sglodion ac wedyn bwytais i 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acen.</a:t>
            </a:r>
          </a:p>
          <a:p>
            <a:pPr fontAlgn="t"/>
            <a:br>
              <a:rPr lang="cy-GB" b="0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</a:br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Yfais i dd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cs typeface="MV Boli" panose="02000500030200090000" pitchFamily="2" charset="0"/>
              </a:rPr>
              <a:t>ŵ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r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  <a:cs typeface="MV Boli" panose="02000500030200090000" pitchFamily="2" charset="0"/>
              </a:rPr>
              <a:t> 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ac wedyn yn y nos yfais i siocled poeth. Roedd hi’n flasus iawn!</a:t>
            </a:r>
          </a:p>
          <a:p>
            <a:pPr fontAlgn="t"/>
            <a:endParaRPr lang="cy-GB" b="1" dirty="0">
              <a:solidFill>
                <a:schemeClr val="accent1">
                  <a:lumMod val="50000"/>
                </a:schemeClr>
              </a:solidFill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fontAlgn="t"/>
            <a:r>
              <a:rPr lang="cy-GB" b="1" dirty="0">
                <a:solidFill>
                  <a:schemeClr val="accent1">
                    <a:lumMod val="50000"/>
                  </a:schemeClr>
                </a:solidFill>
                <a:effectLst/>
                <a:latin typeface="MV Boli" panose="02000500030200090000" pitchFamily="2" charset="0"/>
                <a:cs typeface="MV Boli" panose="02000500030200090000" pitchFamily="2" charset="0"/>
              </a:rPr>
              <a:t>Hwyl am y tro!</a:t>
            </a:r>
            <a:endParaRPr lang="cy-GB" b="0" dirty="0">
              <a:solidFill>
                <a:schemeClr val="accent1">
                  <a:lumMod val="50000"/>
                </a:schemeClr>
              </a:solidFill>
              <a:effectLst/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5A0FE8-BF3B-4F27-B87D-2695389103BD}"/>
              </a:ext>
            </a:extLst>
          </p:cNvPr>
          <p:cNvSpPr txBox="1"/>
          <p:nvPr/>
        </p:nvSpPr>
        <p:spPr>
          <a:xfrm>
            <a:off x="6853807" y="3806339"/>
            <a:ext cx="22146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</a:t>
            </a:r>
            <a:r>
              <a:rPr lang="cy-GB" b="1" dirty="0">
                <a:solidFill>
                  <a:schemeClr val="accent1">
                    <a:lumMod val="5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 J. Lewis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68EE10-C4CC-4C9D-BB66-1A922CDFFEAB}"/>
              </a:ext>
            </a:extLst>
          </p:cNvPr>
          <p:cNvSpPr txBox="1"/>
          <p:nvPr/>
        </p:nvSpPr>
        <p:spPr>
          <a:xfrm>
            <a:off x="6853807" y="4235576"/>
            <a:ext cx="22146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16 Lon y Bara</a:t>
            </a:r>
            <a:endParaRPr lang="cy-GB" b="1" dirty="0">
              <a:solidFill>
                <a:schemeClr val="accent1">
                  <a:lumMod val="50000"/>
                </a:schemeClr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1C04D9-F3D1-48EE-A0D5-41BB06D00526}"/>
              </a:ext>
            </a:extLst>
          </p:cNvPr>
          <p:cNvSpPr txBox="1"/>
          <p:nvPr/>
        </p:nvSpPr>
        <p:spPr>
          <a:xfrm>
            <a:off x="6853807" y="4664813"/>
            <a:ext cx="22146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Llandeilo</a:t>
            </a:r>
            <a:endParaRPr lang="cy-GB" b="1" dirty="0">
              <a:solidFill>
                <a:schemeClr val="accent1">
                  <a:lumMod val="50000"/>
                </a:schemeClr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F9326AD-CA8B-4804-A6F8-E44DC82FA981}"/>
              </a:ext>
            </a:extLst>
          </p:cNvPr>
          <p:cNvSpPr txBox="1"/>
          <p:nvPr/>
        </p:nvSpPr>
        <p:spPr>
          <a:xfrm>
            <a:off x="6853807" y="5094050"/>
            <a:ext cx="22146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SA16 6EN</a:t>
            </a:r>
            <a:endParaRPr lang="cy-GB" b="1" dirty="0">
              <a:solidFill>
                <a:schemeClr val="accent1">
                  <a:lumMod val="50000"/>
                </a:schemeClr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1268" name="Picture 4">
            <a:extLst>
              <a:ext uri="{FF2B5EF4-FFF2-40B4-BE49-F238E27FC236}">
                <a16:creationId xmlns:a16="http://schemas.microsoft.com/office/drawing/2014/main" id="{BA741587-BE9B-461F-A695-7A69F6DE5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2769" y="223324"/>
            <a:ext cx="1003883" cy="1003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90258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B60BD-B703-4EAC-99B7-FB02BA4FE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3507" y="306401"/>
            <a:ext cx="3744985" cy="1010669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Mat Iaith</a:t>
            </a: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ACCC2DB-60D8-4E87-AF00-6F8F8C73E1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8335898"/>
              </p:ext>
            </p:extLst>
          </p:nvPr>
        </p:nvGraphicFramePr>
        <p:xfrm>
          <a:off x="376805" y="1573241"/>
          <a:ext cx="11300672" cy="49783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5168">
                  <a:extLst>
                    <a:ext uri="{9D8B030D-6E8A-4147-A177-3AD203B41FA5}">
                      <a16:colId xmlns:a16="http://schemas.microsoft.com/office/drawing/2014/main" val="2660386200"/>
                    </a:ext>
                  </a:extLst>
                </a:gridCol>
                <a:gridCol w="2825168">
                  <a:extLst>
                    <a:ext uri="{9D8B030D-6E8A-4147-A177-3AD203B41FA5}">
                      <a16:colId xmlns:a16="http://schemas.microsoft.com/office/drawing/2014/main" val="2920959029"/>
                    </a:ext>
                  </a:extLst>
                </a:gridCol>
                <a:gridCol w="2825168">
                  <a:extLst>
                    <a:ext uri="{9D8B030D-6E8A-4147-A177-3AD203B41FA5}">
                      <a16:colId xmlns:a16="http://schemas.microsoft.com/office/drawing/2014/main" val="2355590049"/>
                    </a:ext>
                  </a:extLst>
                </a:gridCol>
                <a:gridCol w="2825168">
                  <a:extLst>
                    <a:ext uri="{9D8B030D-6E8A-4147-A177-3AD203B41FA5}">
                      <a16:colId xmlns:a16="http://schemas.microsoft.com/office/drawing/2014/main" val="156773856"/>
                    </a:ext>
                  </a:extLst>
                </a:gridCol>
              </a:tblGrid>
              <a:tr h="711194">
                <a:tc>
                  <a:txBody>
                    <a:bodyPr/>
                    <a:lstStyle/>
                    <a:p>
                      <a:pPr algn="l"/>
                      <a:r>
                        <a:rPr lang="cy-GB" sz="2400" noProof="0">
                          <a:latin typeface="Comic Sans MS" panose="030F0702030302020204" pitchFamily="66" charset="0"/>
                        </a:rPr>
                        <a:t>Es i i…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>
                          <a:latin typeface="Comic Sans MS" panose="030F0702030302020204" pitchFamily="66" charset="0"/>
                        </a:rPr>
                        <a:t>Bwytais i…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>
                          <a:latin typeface="Comic Sans MS" panose="030F0702030302020204" pitchFamily="66" charset="0"/>
                        </a:rPr>
                        <a:t>Yfais i…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2400" noProof="0">
                          <a:latin typeface="Comic Sans MS" panose="030F0702030302020204" pitchFamily="66" charset="0"/>
                        </a:rPr>
                        <a:t>Gwelais i’r…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9339624"/>
                  </a:ext>
                </a:extLst>
              </a:tr>
              <a:tr h="711194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Abertawe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rechdan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>
                          <a:latin typeface="Comic Sans MS" panose="030F0702030302020204" pitchFamily="66" charset="0"/>
                        </a:rPr>
                        <a:t>Sudd oren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>
                          <a:latin typeface="Comic Sans MS" panose="030F0702030302020204" pitchFamily="66" charset="0"/>
                        </a:rPr>
                        <a:t>fferm</a:t>
                      </a:r>
                    </a:p>
                    <a:p>
                      <a:endParaRPr lang="cy-GB" noProof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0466683"/>
                  </a:ext>
                </a:extLst>
              </a:tr>
              <a:tr h="711194">
                <a:tc>
                  <a:txBody>
                    <a:bodyPr/>
                    <a:lstStyle/>
                    <a:p>
                      <a:r>
                        <a:rPr lang="cy-GB" noProof="0">
                          <a:latin typeface="Comic Sans MS" panose="030F0702030302020204" pitchFamily="66" charset="0"/>
                        </a:rPr>
                        <a:t>Sir Benfro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ysgod a sglodion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>
                          <a:latin typeface="Comic Sans MS" panose="030F0702030302020204" pitchFamily="66" charset="0"/>
                        </a:rPr>
                        <a:t>Siocled poeth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>
                          <a:latin typeface="Comic Sans MS" panose="030F0702030302020204" pitchFamily="66" charset="0"/>
                        </a:rPr>
                        <a:t>afon</a:t>
                      </a:r>
                    </a:p>
                    <a:p>
                      <a:endParaRPr lang="cy-GB" noProof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5946767"/>
                  </a:ext>
                </a:extLst>
              </a:tr>
              <a:tr h="711194">
                <a:tc>
                  <a:txBody>
                    <a:bodyPr/>
                    <a:lstStyle/>
                    <a:p>
                      <a:r>
                        <a:rPr lang="cy-GB" noProof="0">
                          <a:latin typeface="Comic Sans MS" panose="030F0702030302020204" pitchFamily="66" charset="0"/>
                        </a:rPr>
                        <a:t>Aberhonddu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awl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ysgytlaeth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>
                          <a:latin typeface="Comic Sans MS" panose="030F0702030302020204" pitchFamily="66" charset="0"/>
                        </a:rPr>
                        <a:t>castell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4716708"/>
                  </a:ext>
                </a:extLst>
              </a:tr>
              <a:tr h="711194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aerdydd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acen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>
                          <a:latin typeface="Comic Sans MS" panose="030F0702030302020204" pitchFamily="66" charset="0"/>
                        </a:rPr>
                        <a:t>traeth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5357011"/>
                  </a:ext>
                </a:extLst>
              </a:tr>
              <a:tr h="711194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_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Ogledd Cymru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itsa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</a:t>
                      </a:r>
                      <a:r>
                        <a:rPr lang="cy-GB" i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</a:rPr>
                        <a:t>ŵr</a:t>
                      </a:r>
                      <a:endParaRPr lang="cy-GB" sz="18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>
                          <a:latin typeface="Comic Sans MS" panose="030F0702030302020204" pitchFamily="66" charset="0"/>
                        </a:rPr>
                        <a:t>coedwig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0431471"/>
                  </a:ext>
                </a:extLst>
              </a:tr>
              <a:tr h="711194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aerfyrddin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yrgyr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offi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mynydd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19447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48196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C294B-607A-4C25-83DA-40DD6B987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9907" y="205734"/>
            <a:ext cx="8012185" cy="1325563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Myfyrdod - Sgwrs un funud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A664D-A898-4A07-9C20-D6C86880D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0218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400" dirty="0">
                <a:solidFill>
                  <a:srgbClr val="7030A0"/>
                </a:solidFill>
                <a:latin typeface="Comic Sans MS" panose="030F0702030302020204" pitchFamily="66" charset="0"/>
              </a:rPr>
              <a:t>Ar y diwedd y wers gofynna’r plant:</a:t>
            </a:r>
          </a:p>
          <a:p>
            <a:pPr marL="0" indent="0">
              <a:buNone/>
            </a:pPr>
            <a:endParaRPr lang="cy-GB" sz="2400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400" dirty="0">
                <a:solidFill>
                  <a:srgbClr val="7030A0"/>
                </a:solidFill>
                <a:latin typeface="Comic Sans MS" panose="030F0702030302020204" pitchFamily="66" charset="0"/>
              </a:rPr>
              <a:t>‘Siaradwch gyda phartner am rywbeth chi’n dysgu heddiw. Defnyddiwch y patrymau Es i, bwytais i, yfais i, gwelais i…’</a:t>
            </a:r>
          </a:p>
          <a:p>
            <a:pPr marL="0" indent="0">
              <a:buNone/>
            </a:pPr>
            <a:endParaRPr lang="cy-GB" sz="2400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400" dirty="0">
                <a:solidFill>
                  <a:srgbClr val="7030A0"/>
                </a:solidFill>
                <a:latin typeface="Comic Sans MS" panose="030F0702030302020204" pitchFamily="66" charset="0"/>
              </a:rPr>
              <a:t>Rydw i eisiau ti wrando yn ofalus am y trafodaethau a helpu gydag ynganiad y plant.</a:t>
            </a:r>
          </a:p>
          <a:p>
            <a:pPr marL="0" indent="0">
              <a:buNone/>
            </a:pPr>
            <a:endParaRPr lang="cy-GB" sz="2400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400" dirty="0">
                <a:solidFill>
                  <a:srgbClr val="7030A0"/>
                </a:solidFill>
                <a:latin typeface="Comic Sans MS" panose="030F0702030302020204" pitchFamily="66" charset="0"/>
              </a:rPr>
              <a:t>Gofynna’r plant i rannu un beth eu wedi cofio.</a:t>
            </a:r>
            <a:endParaRPr lang="cy-GB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7651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78023-4240-4C63-BFBE-8B627A814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461" y="155402"/>
            <a:ext cx="6723077" cy="1019058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Cyflwyniad – Tasg Gwrando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187556-5907-4A20-938D-EBD5FE64F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285" y="1174460"/>
            <a:ext cx="11132190" cy="5444454"/>
          </a:xfrm>
        </p:spPr>
        <p:txBody>
          <a:bodyPr>
            <a:normAutofit fontScale="55000" lnSpcReduction="20000"/>
          </a:bodyPr>
          <a:lstStyle/>
          <a:p>
            <a:pPr marL="0" indent="0" fontAlgn="t">
              <a:buFont typeface="Wingdings" panose="05000000000000000000" pitchFamily="2" charset="2"/>
              <a:buNone/>
            </a:pP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Yn y wers hon, rydw i eisiau datblygu sgiliau gwrando.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ydw i'n meddwl bod gwrando yn bwysig iawn ond mae’n cael ei anghofio.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Rydw i’n credu bod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 gwrandawyr da yn dod yn siaradwyr da.</a:t>
            </a: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Bydd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 </a:t>
            </a: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plant yn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dysgu bwyd Cymreig.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Bydd llawer o dreigladau i’w cofio yn y wers.</a:t>
            </a: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Bydd y ffeil sain yn helpu’r plant yn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deall yr ynganu.</a:t>
            </a: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Mae ‘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gwrando a chodi’</a:t>
            </a: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 yn syniad da achos mae’n gweithgaredd hawdd i ddechrau. Fydd e ddim yn bwysig os pawb yn gywir. Bydd g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wrando ar yr ynganu yn fwy pywsig. </a:t>
            </a: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 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Doeddwn i ddim yn defnyddio llawer o dasg gwrando achos roeddwn i’n meddwl y llyfrau yn rhy pwysig</a:t>
            </a: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. Mae’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n dda am y plant i wrando os maen nhw’n teimlo’n nerfus.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Dewisais i’r dasg gwrando ac ysgrifennu achos rhaid i’r plant yn gwrando yn ofalus ar y patrymau cyn eu ysgrifennu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. Hefyd, bydd e’n helpu’r plant gyda eu tasg olaf.</a:t>
            </a:r>
          </a:p>
          <a:p>
            <a:pPr marL="0" indent="0" fontAlgn="t">
              <a:buFont typeface="Wingdings" panose="05000000000000000000" pitchFamily="2" charset="2"/>
              <a:buNone/>
            </a:pP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  <a:p>
            <a:pPr marL="0" indent="0" fontAlgn="t">
              <a:buFont typeface="Wingdings" panose="05000000000000000000" pitchFamily="2" charset="2"/>
              <a:buNone/>
            </a:pP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Pan rydw i’n mynd yn ol i’r ysgol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, </a:t>
            </a:r>
            <a:r>
              <a:rPr lang="cy-GB" i="0" noProof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bydda i’n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cymysgu fy nghyflwyniadau  gyda siarad a gwrando. Gobeithio bydd e’n helpu’r plant yn teimlo’n iawn cyn ni ddechrau gwaith mwy heriol.</a:t>
            </a:r>
            <a:endParaRPr lang="cy-GB" i="0" noProof="0" dirty="0">
              <a:solidFill>
                <a:schemeClr val="accent1">
                  <a:lumMod val="50000"/>
                </a:schemeClr>
              </a:solidFill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80050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52828-1904-4730-8E4A-75848AE06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7855" y="96677"/>
            <a:ext cx="7856290" cy="1195229"/>
          </a:xfrm>
        </p:spPr>
        <p:txBody>
          <a:bodyPr>
            <a:normAutofit fontScale="90000"/>
          </a:bodyPr>
          <a:lstStyle/>
          <a:p>
            <a:pPr lvl="0" algn="ctr">
              <a:buNone/>
            </a:pPr>
            <a:r>
              <a:rPr lang="cy-GB" sz="4400" dirty="0">
                <a:solidFill>
                  <a:schemeClr val="accent1">
                    <a:lumMod val="50000"/>
                  </a:schemeClr>
                </a:solidFill>
                <a:latin typeface="Comic Sans MS"/>
              </a:rPr>
              <a:t>Iechyd a Lles - Bwyd Cymreig</a:t>
            </a:r>
            <a:endParaRPr lang="cy-GB" dirty="0">
              <a:solidFill>
                <a:schemeClr val="accent1">
                  <a:lumMod val="50000"/>
                </a:schemeClr>
              </a:solidFill>
              <a:latin typeface="Comic Sans M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3A41F-A039-4531-891C-67BB3766D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341" y="1291906"/>
            <a:ext cx="11148969" cy="531023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y-GB" sz="2800" dirty="0">
                <a:solidFill>
                  <a:srgbClr val="7030A0"/>
                </a:solidFill>
                <a:latin typeface="Comic Sans MS" panose="030F0702030302020204" pitchFamily="66" charset="0"/>
              </a:rPr>
              <a:t>Dyma’r nod y wers:</a:t>
            </a:r>
          </a:p>
          <a:p>
            <a:pPr marL="0" indent="0">
              <a:buNone/>
            </a:pPr>
            <a:endParaRPr lang="cy-GB" sz="2800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Gwnaiff y plant yn dysgu ac ymarfer patrymau fy hoff, fy nghas ac mae’n well gyda fi. </a:t>
            </a:r>
          </a:p>
          <a:p>
            <a:pPr marL="0" indent="0">
              <a:buNone/>
            </a:pPr>
            <a:endParaRPr lang="cy-GB" sz="2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8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Gwybodaeth flaenorol: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Roeddech chi wedi dysgu'r patrymau: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Rydw i’n hoffi...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Dydw i ddim yn hoffi...</a:t>
            </a:r>
          </a:p>
          <a:p>
            <a:pPr marL="0" indent="0">
              <a:buNone/>
            </a:pPr>
            <a:endParaRPr lang="cy-GB" sz="2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8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Ffocws iaith heddiw: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Fy hoff... / Fy nghas... / Mae’n well gyda fi...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Thema: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Bwyd Cymreig</a:t>
            </a:r>
          </a:p>
          <a:p>
            <a:pPr marL="0" indent="0">
              <a:buNone/>
            </a:pPr>
            <a:endParaRPr lang="cy-GB" sz="2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800" b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Sgiliau iaith:</a:t>
            </a: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Rydyn ni’n mynd i ffocws ar wrando yn y wers.</a:t>
            </a:r>
          </a:p>
          <a:p>
            <a:pPr marL="0" indent="0">
              <a:buNone/>
            </a:pPr>
            <a:endParaRPr lang="cy-GB" sz="28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8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Erbyn y diwedd y wers byddan nhw’n gallu defnyddio’r patrymau i greu brawddegau am eu hoff a'u cas fwyd.</a:t>
            </a:r>
          </a:p>
          <a:p>
            <a:pPr marL="0" indent="0">
              <a:buNone/>
            </a:pPr>
            <a:endParaRPr lang="cy-GB" sz="2800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sz="2800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sz="2800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dirty="0">
              <a:solidFill>
                <a:srgbClr val="FF0066"/>
              </a:solidFill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187766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D99F8-2F00-4E99-AA3F-3153C0A68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5223" y="271265"/>
            <a:ext cx="2640783" cy="920558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Geirfa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5D041B-20B0-4779-81DA-D7AF43356BAB}"/>
              </a:ext>
            </a:extLst>
          </p:cNvPr>
          <p:cNvSpPr txBox="1"/>
          <p:nvPr/>
        </p:nvSpPr>
        <p:spPr>
          <a:xfrm>
            <a:off x="1482403" y="3984718"/>
            <a:ext cx="1996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Cocos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76CCBD-F901-49CF-A1C7-4EF795EDBF0D}"/>
              </a:ext>
            </a:extLst>
          </p:cNvPr>
          <p:cNvSpPr txBox="1"/>
          <p:nvPr/>
        </p:nvSpPr>
        <p:spPr>
          <a:xfrm>
            <a:off x="8726638" y="3984718"/>
            <a:ext cx="1996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Picau ar y maen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4EA3DA-F970-4B7F-B56A-C40D99C487B1}"/>
              </a:ext>
            </a:extLst>
          </p:cNvPr>
          <p:cNvSpPr txBox="1"/>
          <p:nvPr/>
        </p:nvSpPr>
        <p:spPr>
          <a:xfrm>
            <a:off x="4939980" y="3984718"/>
            <a:ext cx="1996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Cawl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2863EF-A1A5-4384-AF42-E7927931C08B}"/>
              </a:ext>
            </a:extLst>
          </p:cNvPr>
          <p:cNvSpPr txBox="1"/>
          <p:nvPr/>
        </p:nvSpPr>
        <p:spPr>
          <a:xfrm>
            <a:off x="8860173" y="6213063"/>
            <a:ext cx="1996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Hufen i</a:t>
            </a:r>
            <a:r>
              <a:rPr lang="cy-GB" b="0" i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â</a:t>
            </a:r>
            <a:endParaRPr lang="cy-GB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41A8D1-A3C2-4347-9553-2352C195446E}"/>
              </a:ext>
            </a:extLst>
          </p:cNvPr>
          <p:cNvSpPr txBox="1"/>
          <p:nvPr/>
        </p:nvSpPr>
        <p:spPr>
          <a:xfrm>
            <a:off x="1482403" y="6266156"/>
            <a:ext cx="1996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Caws ar dost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B1A503-6064-4D7F-A4E1-BBFF07B359E1}"/>
              </a:ext>
            </a:extLst>
          </p:cNvPr>
          <p:cNvSpPr txBox="1"/>
          <p:nvPr/>
        </p:nvSpPr>
        <p:spPr>
          <a:xfrm>
            <a:off x="4967325" y="6213063"/>
            <a:ext cx="1996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Cig eidion</a:t>
            </a:r>
          </a:p>
        </p:txBody>
      </p:sp>
      <p:pic>
        <p:nvPicPr>
          <p:cNvPr id="22530" name="Picture 2" descr="Pickled Cockles On A Cocktail Stick Stock Image - Image of recipe ...">
            <a:extLst>
              <a:ext uri="{FF2B5EF4-FFF2-40B4-BE49-F238E27FC236}">
                <a16:creationId xmlns:a16="http://schemas.microsoft.com/office/drawing/2014/main" id="{BDBC9ACE-AFDF-4A8D-9FD7-0645AE9D73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67" b="31254"/>
          <a:stretch/>
        </p:blipFill>
        <p:spPr bwMode="auto">
          <a:xfrm>
            <a:off x="1684438" y="2598302"/>
            <a:ext cx="1592510" cy="133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2" name="Picture 4" descr="Welsh Rarebit Recipe | Tesco Real Food">
            <a:extLst>
              <a:ext uri="{FF2B5EF4-FFF2-40B4-BE49-F238E27FC236}">
                <a16:creationId xmlns:a16="http://schemas.microsoft.com/office/drawing/2014/main" id="{1741E229-4E6B-404D-A7FA-D279074948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74" t="12309" r="8739"/>
          <a:stretch/>
        </p:blipFill>
        <p:spPr bwMode="auto">
          <a:xfrm>
            <a:off x="1545669" y="4824170"/>
            <a:ext cx="1870048" cy="133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4" name="Picture 6" descr="Welsh Sirloin Steak - Walisisches Rinderfilet [CreaTable] – Rezept für ...">
            <a:extLst>
              <a:ext uri="{FF2B5EF4-FFF2-40B4-BE49-F238E27FC236}">
                <a16:creationId xmlns:a16="http://schemas.microsoft.com/office/drawing/2014/main" id="{F573693B-E4D8-452E-AF41-E853D8DBDF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94" r="8957"/>
          <a:stretch/>
        </p:blipFill>
        <p:spPr bwMode="auto">
          <a:xfrm>
            <a:off x="5064153" y="4824170"/>
            <a:ext cx="1872407" cy="133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6" name="Picture 8" descr="Easy Welsh Cakes Recipe! - The View from Great Island">
            <a:extLst>
              <a:ext uri="{FF2B5EF4-FFF2-40B4-BE49-F238E27FC236}">
                <a16:creationId xmlns:a16="http://schemas.microsoft.com/office/drawing/2014/main" id="{D21386F2-B2A7-4F94-973A-BE7570E717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8454" y="2587828"/>
            <a:ext cx="1999452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8" name="Picture 10" descr="The Hirshon Welsh Lamb, Beef, Bacon And Vegetable Soup - Cawl Cymreig ...">
            <a:extLst>
              <a:ext uri="{FF2B5EF4-FFF2-40B4-BE49-F238E27FC236}">
                <a16:creationId xmlns:a16="http://schemas.microsoft.com/office/drawing/2014/main" id="{79BEBBCA-CB07-4C05-A01C-1CCDB244FB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581" y="2598302"/>
            <a:ext cx="2056979" cy="136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40" name="Picture 12" descr="Joe's Ice Cream | Fresh Vanilla Ice Cream - Made in Wales Since 1922">
            <a:extLst>
              <a:ext uri="{FF2B5EF4-FFF2-40B4-BE49-F238E27FC236}">
                <a16:creationId xmlns:a16="http://schemas.microsoft.com/office/drawing/2014/main" id="{BE8E4A42-5AD0-46BA-BA87-467BBF1960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1798" y="4559898"/>
            <a:ext cx="1652764" cy="165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C8C47C27-5A1A-4D74-AFAC-9B293C9356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0984322"/>
              </p:ext>
            </p:extLst>
          </p:nvPr>
        </p:nvGraphicFramePr>
        <p:xfrm>
          <a:off x="973123" y="1393616"/>
          <a:ext cx="10100345" cy="1005840"/>
        </p:xfrm>
        <a:graphic>
          <a:graphicData uri="http://schemas.openxmlformats.org/drawingml/2006/table">
            <a:tbl>
              <a:tblPr/>
              <a:tblGrid>
                <a:gridCol w="10100345">
                  <a:extLst>
                    <a:ext uri="{9D8B030D-6E8A-4147-A177-3AD203B41FA5}">
                      <a16:colId xmlns:a16="http://schemas.microsoft.com/office/drawing/2014/main" val="3845392299"/>
                    </a:ext>
                  </a:extLst>
                </a:gridCol>
              </a:tblGrid>
              <a:tr h="600285">
                <a:tc>
                  <a:txBody>
                    <a:bodyPr/>
                    <a:lstStyle/>
                    <a:p>
                      <a:pPr marL="0" marR="0" lvl="0" indent="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i="0" noProof="0" dirty="0">
                          <a:solidFill>
                            <a:srgbClr val="7030A0"/>
                          </a:solidFill>
                          <a:effectLst/>
                          <a:latin typeface="Comic Sans MS" panose="030F0702030302020204" pitchFamily="66" charset="0"/>
                        </a:rPr>
                        <a:t>Dyma geirfa newydd. Yn gyntaf, bydd y plant yn ymarfer geirfa. Dweda wrth y plant am ailadrodd ar dy ôl. Rydw i eisiau i ti dechrau gyda’n gilydd ac wedyn un ar y tro.</a:t>
                      </a: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133231"/>
                  </a:ext>
                </a:extLst>
              </a:tr>
              <a:tr h="297904">
                <a:tc>
                  <a:txBody>
                    <a:bodyPr/>
                    <a:lstStyle/>
                    <a:p>
                      <a:endParaRPr lang="cy-GB" dirty="0"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4597895"/>
                  </a:ext>
                </a:extLst>
              </a:tr>
            </a:tbl>
          </a:graphicData>
        </a:graphic>
      </p:graphicFrame>
      <p:pic>
        <p:nvPicPr>
          <p:cNvPr id="22542" name="Picture 14">
            <a:extLst>
              <a:ext uri="{FF2B5EF4-FFF2-40B4-BE49-F238E27FC236}">
                <a16:creationId xmlns:a16="http://schemas.microsoft.com/office/drawing/2014/main" id="{BB12874A-9635-4D58-977D-16242DCCBD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6753" y="167180"/>
            <a:ext cx="1125539" cy="1125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52166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E9418-3A3A-492B-8993-819B23283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7729" y="216561"/>
            <a:ext cx="2198615" cy="718285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8BE8F-AEE7-4DF9-82B6-40C015DD8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06662"/>
            <a:ext cx="10515600" cy="41541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Fy hoff </a:t>
            </a: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wyd Cymreig i ydy ____.</a:t>
            </a:r>
          </a:p>
          <a:p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Fy </a:t>
            </a:r>
            <a:r>
              <a:rPr lang="cy-GB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ngh</a:t>
            </a: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as </a:t>
            </a:r>
            <a:r>
              <a:rPr lang="cy-GB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wyd Cymreig i ydy ___.</a:t>
            </a:r>
          </a:p>
          <a:p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sz="20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0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Mae’n well gyda fi ____ na ____.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CA0136-A85F-43D9-80E1-16364F63A374}"/>
              </a:ext>
            </a:extLst>
          </p:cNvPr>
          <p:cNvSpPr txBox="1"/>
          <p:nvPr/>
        </p:nvSpPr>
        <p:spPr>
          <a:xfrm>
            <a:off x="7314152" y="2524244"/>
            <a:ext cx="4135772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*Mae </a:t>
            </a:r>
            <a:r>
              <a:rPr lang="cy-GB">
                <a:solidFill>
                  <a:srgbClr val="FF0000"/>
                </a:solidFill>
                <a:latin typeface="Comic Sans MS" panose="030F0702030302020204" pitchFamily="66" charset="0"/>
              </a:rPr>
              <a:t>treiglad meddal </a:t>
            </a:r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ar ôl ‘hoff’*</a:t>
            </a:r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569427-7ADC-426C-B574-F2962BDF9EEB}"/>
              </a:ext>
            </a:extLst>
          </p:cNvPr>
          <p:cNvSpPr txBox="1"/>
          <p:nvPr/>
        </p:nvSpPr>
        <p:spPr>
          <a:xfrm>
            <a:off x="7314152" y="4378945"/>
            <a:ext cx="4530054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*Mae </a:t>
            </a:r>
            <a:r>
              <a:rPr lang="cy-GB">
                <a:solidFill>
                  <a:srgbClr val="FF0000"/>
                </a:solidFill>
                <a:latin typeface="Comic Sans MS" panose="030F0702030302020204" pitchFamily="66" charset="0"/>
              </a:rPr>
              <a:t>treiglad meddal </a:t>
            </a:r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ar ôl ‘nghas’ (cas)*</a:t>
            </a:r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78B5D8-7CEE-44FD-B3A3-72BFB6B19745}"/>
              </a:ext>
            </a:extLst>
          </p:cNvPr>
          <p:cNvSpPr txBox="1"/>
          <p:nvPr/>
        </p:nvSpPr>
        <p:spPr>
          <a:xfrm>
            <a:off x="7314152" y="5671894"/>
            <a:ext cx="4446164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*Mae </a:t>
            </a:r>
            <a:r>
              <a:rPr lang="cy-GB" dirty="0">
                <a:solidFill>
                  <a:srgbClr val="2605ED"/>
                </a:solidFill>
                <a:latin typeface="Comic Sans MS" panose="030F0702030302020204" pitchFamily="66" charset="0"/>
              </a:rPr>
              <a:t>treiglad llaes 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ar ôl ‘na’*</a:t>
            </a:r>
            <a:endParaRPr lang="cy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C7BB93-69B7-40C0-B412-0F107A97F539}"/>
              </a:ext>
            </a:extLst>
          </p:cNvPr>
          <p:cNvSpPr txBox="1"/>
          <p:nvPr/>
        </p:nvSpPr>
        <p:spPr>
          <a:xfrm>
            <a:off x="173896" y="1056680"/>
            <a:ext cx="11844206" cy="11285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cy-GB" dirty="0">
                <a:solidFill>
                  <a:srgbClr val="7030A0"/>
                </a:solidFill>
                <a:latin typeface="Comic Sans MS"/>
                <a:ea typeface="Calibri"/>
                <a:cs typeface="Calibri"/>
              </a:rPr>
              <a:t>Gofynna’r cwestiwn ‘Beth ydy dy hoff/gas/ fwyd Cymreig di?’</a:t>
            </a:r>
          </a:p>
          <a:p>
            <a:pPr algn="ctr">
              <a:spcAft>
                <a:spcPts val="800"/>
              </a:spcAft>
            </a:pPr>
            <a:r>
              <a:rPr lang="cy-GB" dirty="0">
                <a:solidFill>
                  <a:srgbClr val="7030A0"/>
                </a:solidFill>
                <a:latin typeface="Comic Sans MS"/>
                <a:ea typeface="Calibri"/>
                <a:cs typeface="Calibri"/>
              </a:rPr>
              <a:t>Dweda’r grŵp ‘Dwedwch ar fy ôl i... Fy hoff fwyd Cymreig i ydy...’ </a:t>
            </a:r>
          </a:p>
          <a:p>
            <a:pPr algn="ctr">
              <a:spcAft>
                <a:spcPts val="800"/>
              </a:spcAft>
            </a:pPr>
            <a:r>
              <a:rPr lang="cy-GB" dirty="0">
                <a:solidFill>
                  <a:srgbClr val="7030A0"/>
                </a:solidFill>
                <a:latin typeface="Comic Sans MS"/>
                <a:ea typeface="Calibri"/>
                <a:cs typeface="Calibri"/>
              </a:rPr>
              <a:t>Defnyddia’r geirfa newydd gyda’r patrymau. E.e. ‘Fy hoff fwyd Cymreig i ydy cawl’.</a:t>
            </a:r>
            <a:endParaRPr lang="cy-GB" sz="1800" dirty="0">
              <a:solidFill>
                <a:srgbClr val="7030A0"/>
              </a:solidFill>
              <a:effectLst/>
              <a:latin typeface="Comic Sans MS"/>
              <a:ea typeface="Calibri"/>
              <a:cs typeface="Calibri"/>
            </a:endParaRPr>
          </a:p>
        </p:txBody>
      </p:sp>
      <p:pic>
        <p:nvPicPr>
          <p:cNvPr id="9" name="Picture 4" descr="Yellow Star Wallpapers - Top Free Yellow Star Backgrounds - WallpaperAccess">
            <a:extLst>
              <a:ext uri="{FF2B5EF4-FFF2-40B4-BE49-F238E27FC236}">
                <a16:creationId xmlns:a16="http://schemas.microsoft.com/office/drawing/2014/main" id="{1F54FC70-B5B1-4289-AE98-C79E9EB46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486" y="2341098"/>
            <a:ext cx="723027" cy="723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ross Symbol - ClipArt Best">
            <a:extLst>
              <a:ext uri="{FF2B5EF4-FFF2-40B4-BE49-F238E27FC236}">
                <a16:creationId xmlns:a16="http://schemas.microsoft.com/office/drawing/2014/main" id="{C815EF52-D4B3-4E3A-9252-F86303FFA1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037" y="3995561"/>
            <a:ext cx="557925" cy="56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Preferences, settings, user preferences, user settings icon - Download ...">
            <a:extLst>
              <a:ext uri="{FF2B5EF4-FFF2-40B4-BE49-F238E27FC236}">
                <a16:creationId xmlns:a16="http://schemas.microsoft.com/office/drawing/2014/main" id="{2EDE99B6-75FB-4CF3-B6B7-9C09F04DE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037" y="5495047"/>
            <a:ext cx="678515" cy="723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BD2B342-F35D-4140-83B0-8BEC14F13F6F}"/>
              </a:ext>
            </a:extLst>
          </p:cNvPr>
          <p:cNvSpPr txBox="1"/>
          <p:nvPr/>
        </p:nvSpPr>
        <p:spPr>
          <a:xfrm>
            <a:off x="7314152" y="3926831"/>
            <a:ext cx="4530054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*Mae </a:t>
            </a:r>
            <a:r>
              <a:rPr lang="cy-GB">
                <a:solidFill>
                  <a:srgbClr val="00B050"/>
                </a:solidFill>
                <a:latin typeface="Comic Sans MS" panose="030F0702030302020204" pitchFamily="66" charset="0"/>
              </a:rPr>
              <a:t>treiglad trwynol </a:t>
            </a:r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ar ôl ‘fy’*</a:t>
            </a:r>
            <a:endParaRPr lang="cy-GB"/>
          </a:p>
        </p:txBody>
      </p:sp>
      <p:pic>
        <p:nvPicPr>
          <p:cNvPr id="23554" name="Picture 2">
            <a:extLst>
              <a:ext uri="{FF2B5EF4-FFF2-40B4-BE49-F238E27FC236}">
                <a16:creationId xmlns:a16="http://schemas.microsoft.com/office/drawing/2014/main" id="{EDF071BD-AFDC-4F9F-856C-34E1E7BC19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9018" y="182606"/>
            <a:ext cx="1128514" cy="1128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27672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40C3C-3AC5-478A-AF18-DD7A22C85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3750" y="205734"/>
            <a:ext cx="5524500" cy="1153283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Gwrando a chodi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14ABED2-2052-4B04-BE10-3850366EF2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7487011"/>
              </p:ext>
            </p:extLst>
          </p:nvPr>
        </p:nvGraphicFramePr>
        <p:xfrm>
          <a:off x="838200" y="1651056"/>
          <a:ext cx="10515600" cy="4846320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3829784666"/>
                    </a:ext>
                  </a:extLst>
                </a:gridCol>
              </a:tblGrid>
              <a:tr h="4439758">
                <a:tc>
                  <a:txBody>
                    <a:bodyPr/>
                    <a:lstStyle/>
                    <a:p>
                      <a:r>
                        <a:rPr lang="cy-GB" sz="18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Gwnaiff y plant yn cael 3 cherdyn.</a:t>
                      </a:r>
                    </a:p>
                    <a:p>
                      <a:endParaRPr lang="cy-GB" sz="18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8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Fy hoff, </a:t>
                      </a:r>
                    </a:p>
                    <a:p>
                      <a:r>
                        <a:rPr lang="cy-GB" sz="18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Fy nghas, </a:t>
                      </a:r>
                    </a:p>
                    <a:p>
                      <a:r>
                        <a:rPr lang="cy-GB" sz="18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Mae’n well gyda fi…</a:t>
                      </a:r>
                    </a:p>
                    <a:p>
                      <a:r>
                        <a:rPr lang="cy-GB" sz="18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Bydda di’n darllen brawddegau gan ddefnyddio'r patrymau newydd e.e.:</a:t>
                      </a:r>
                    </a:p>
                    <a:p>
                      <a:r>
                        <a:rPr lang="cy-GB" sz="18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- Fy hoff fwyd i ydy cacen.</a:t>
                      </a:r>
                    </a:p>
                    <a:p>
                      <a:r>
                        <a:rPr lang="cy-GB" sz="18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- Fy nghas fwyd i ydy pysgodyn.</a:t>
                      </a:r>
                    </a:p>
                    <a:p>
                      <a:r>
                        <a:rPr lang="cy-GB" sz="18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Mae’n well gyda fi hufen iâ na chaws.</a:t>
                      </a:r>
                    </a:p>
                    <a:p>
                      <a:endParaRPr lang="cy-GB" sz="18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8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Rhaid y plant gwrando yn ofalus a dangos y cerdyn yn gywir. Wedyn Rhaid iddyn nhw ailadrodd y frawddeg nol atat ti.</a:t>
                      </a:r>
                    </a:p>
                    <a:p>
                      <a:endParaRPr lang="cy-GB" sz="1800" b="0" noProof="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8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Cei di wneud y gweithgaredd yn fwy annod gan wneud y brawddegau hirach neu adio patrymau gwahanol e.e.:</a:t>
                      </a:r>
                    </a:p>
                    <a:p>
                      <a:r>
                        <a:rPr lang="cy-GB" sz="1800" b="0" noProof="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- Rydw i’n hoffi siocled, ond fy hoff fwyd i ydy cacen. Dydw i ddim yn hoffi tatws.</a:t>
                      </a:r>
                      <a:endParaRPr lang="cy-GB" sz="1800" b="0" i="0" noProof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0454363"/>
                  </a:ext>
                </a:extLst>
              </a:tr>
              <a:tr h="362429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66692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3230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85BF6-5FEE-41FA-902A-FAEC644A8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8709" y="79804"/>
            <a:ext cx="7534580" cy="1325563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Gwrando a chodi - Cardiau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94CA0B7-FAF6-4489-B523-6950237449D9}"/>
              </a:ext>
            </a:extLst>
          </p:cNvPr>
          <p:cNvSpPr/>
          <p:nvPr/>
        </p:nvSpPr>
        <p:spPr>
          <a:xfrm>
            <a:off x="4560814" y="1912691"/>
            <a:ext cx="3070371" cy="3749879"/>
          </a:xfrm>
          <a:prstGeom prst="round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pPr algn="ctr"/>
            <a:r>
              <a:rPr lang="cy-GB" sz="2800">
                <a:solidFill>
                  <a:srgbClr val="00B050"/>
                </a:solidFill>
                <a:latin typeface="Comic Sans MS" panose="030F0702030302020204" pitchFamily="66" charset="0"/>
              </a:rPr>
              <a:t>Fy hoff…</a:t>
            </a:r>
          </a:p>
        </p:txBody>
      </p:sp>
      <p:pic>
        <p:nvPicPr>
          <p:cNvPr id="21508" name="Picture 4" descr="Yellow Star Wallpapers - Top Free Yellow Star Backgrounds - WallpaperAccess">
            <a:extLst>
              <a:ext uri="{FF2B5EF4-FFF2-40B4-BE49-F238E27FC236}">
                <a16:creationId xmlns:a16="http://schemas.microsoft.com/office/drawing/2014/main" id="{3E059B1B-C163-4912-A9BD-BDEDFCB607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973" y="2348917"/>
            <a:ext cx="1446053" cy="1446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1A5B5AB-EB89-4F94-BA3E-5838DEFD6038}"/>
              </a:ext>
            </a:extLst>
          </p:cNvPr>
          <p:cNvSpPr/>
          <p:nvPr/>
        </p:nvSpPr>
        <p:spPr>
          <a:xfrm>
            <a:off x="748848" y="1912691"/>
            <a:ext cx="3070371" cy="3749879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>
              <a:solidFill>
                <a:srgbClr val="FFC000"/>
              </a:solidFill>
              <a:latin typeface="Comic Sans MS" panose="030F0702030302020204" pitchFamily="66" charset="0"/>
            </a:endParaRPr>
          </a:p>
          <a:p>
            <a:pPr algn="ctr"/>
            <a:endParaRPr lang="cy-GB" sz="2800">
              <a:solidFill>
                <a:srgbClr val="FFC000"/>
              </a:solidFill>
              <a:latin typeface="Comic Sans MS" panose="030F0702030302020204" pitchFamily="66" charset="0"/>
            </a:endParaRPr>
          </a:p>
          <a:p>
            <a:pPr algn="ctr"/>
            <a:endParaRPr lang="cy-GB" sz="2800">
              <a:solidFill>
                <a:srgbClr val="FFC000"/>
              </a:solidFill>
              <a:latin typeface="Comic Sans MS" panose="030F0702030302020204" pitchFamily="66" charset="0"/>
            </a:endParaRPr>
          </a:p>
          <a:p>
            <a:pPr algn="ctr"/>
            <a:endParaRPr lang="cy-GB" sz="2800">
              <a:solidFill>
                <a:srgbClr val="FFC00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cy-GB" sz="2800">
                <a:solidFill>
                  <a:srgbClr val="FFC000"/>
                </a:solidFill>
                <a:latin typeface="Comic Sans MS" panose="030F0702030302020204" pitchFamily="66" charset="0"/>
              </a:rPr>
              <a:t>Mae’n well </a:t>
            </a:r>
          </a:p>
          <a:p>
            <a:pPr algn="ctr"/>
            <a:r>
              <a:rPr lang="cy-GB" sz="2800">
                <a:solidFill>
                  <a:srgbClr val="FFC000"/>
                </a:solidFill>
                <a:latin typeface="Comic Sans MS" panose="030F0702030302020204" pitchFamily="66" charset="0"/>
              </a:rPr>
              <a:t>gyda fi…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48A1E8B-0805-4439-AC63-EFBE18BECB73}"/>
              </a:ext>
            </a:extLst>
          </p:cNvPr>
          <p:cNvSpPr/>
          <p:nvPr/>
        </p:nvSpPr>
        <p:spPr>
          <a:xfrm>
            <a:off x="8372780" y="1912691"/>
            <a:ext cx="3070371" cy="3749879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8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algn="ctr"/>
            <a:endParaRPr lang="en-GB" sz="28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algn="ctr"/>
            <a:endParaRPr lang="en-GB" sz="28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cy-GB" sz="2800" dirty="0">
                <a:solidFill>
                  <a:srgbClr val="FF0000"/>
                </a:solidFill>
                <a:latin typeface="Comic Sans MS" panose="030F0702030302020204" pitchFamily="66" charset="0"/>
              </a:rPr>
              <a:t>Fy nghas…</a:t>
            </a:r>
          </a:p>
        </p:txBody>
      </p:sp>
      <p:pic>
        <p:nvPicPr>
          <p:cNvPr id="21510" name="Picture 6" descr="Cross Symbol - ClipArt Best">
            <a:extLst>
              <a:ext uri="{FF2B5EF4-FFF2-40B4-BE49-F238E27FC236}">
                <a16:creationId xmlns:a16="http://schemas.microsoft.com/office/drawing/2014/main" id="{33FCA809-9AFA-4800-BF50-E9C59C2C1C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0903" y="2474228"/>
            <a:ext cx="1174123" cy="1195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2" name="Picture 8" descr="Preferences, settings, user preferences, user settings icon - Download ...">
            <a:extLst>
              <a:ext uri="{FF2B5EF4-FFF2-40B4-BE49-F238E27FC236}">
                <a16:creationId xmlns:a16="http://schemas.microsoft.com/office/drawing/2014/main" id="{A5F01BE0-362F-4CF1-B6AA-13DC3786BB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518" y="2341577"/>
            <a:ext cx="1357029" cy="1446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9011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7192A-F864-403F-9815-7D2058485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5859" y="163789"/>
            <a:ext cx="6720281" cy="1325563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Gwrando ac ysgrifennu.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894E9-3B15-4F57-9A89-59751E2C1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y-GB" dirty="0">
                <a:solidFill>
                  <a:srgbClr val="7030A0"/>
                </a:solidFill>
                <a:latin typeface="Comic Sans MS" panose="030F0702030302020204" pitchFamily="66" charset="0"/>
              </a:rPr>
              <a:t>Rydw i eisiau i ti yn scan y codiau QR. Gwnaiff y plant yn gwrando ar y bobl ar y sleid nesaf ac ysgrifennu pethau eu clywed.</a:t>
            </a:r>
          </a:p>
          <a:p>
            <a:pPr marL="0" indent="0">
              <a:buNone/>
            </a:pPr>
            <a:endParaRPr lang="cy-GB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rgbClr val="00B050"/>
                </a:solidFill>
                <a:latin typeface="Comic Sans MS" panose="030F0702030302020204" pitchFamily="66" charset="0"/>
              </a:rPr>
              <a:t>Gweithiwch mewn parau a gwrandewch ar bob person. Trafodwch y bwyd gwahanol ac wedyn ysgrifennwch ar eich papur.</a:t>
            </a:r>
          </a:p>
          <a:p>
            <a:pPr marL="0" indent="0">
              <a:buNone/>
            </a:pPr>
            <a:endParaRPr lang="cy-GB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rgbClr val="00B050"/>
                </a:solidFill>
                <a:latin typeface="Comic Sans MS" panose="030F0702030302020204" pitchFamily="66" charset="0"/>
              </a:rPr>
              <a:t>Wedyn, darllenwch beth chi wedi ysgrifennu. Gwiriwch gyda phartner a gwrandewch ar atebion am eich ffrindiau.</a:t>
            </a:r>
          </a:p>
        </p:txBody>
      </p:sp>
    </p:spTree>
    <p:extLst>
      <p:ext uri="{BB962C8B-B14F-4D97-AF65-F5344CB8AC3E}">
        <p14:creationId xmlns:p14="http://schemas.microsoft.com/office/powerpoint/2010/main" val="3238499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BAB0D-6975-4E22-A913-F4CC076B7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1723" y="224130"/>
            <a:ext cx="6208553" cy="1002281"/>
          </a:xfrm>
        </p:spPr>
        <p:txBody>
          <a:bodyPr/>
          <a:lstStyle/>
          <a:p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Gwrando ac ysgrifennu</a:t>
            </a:r>
          </a:p>
        </p:txBody>
      </p:sp>
      <p:pic>
        <p:nvPicPr>
          <p:cNvPr id="12" name="Picture 2" descr="Cute little boy cartoon on white background 39038317 Vector Art at Vecteezy">
            <a:extLst>
              <a:ext uri="{FF2B5EF4-FFF2-40B4-BE49-F238E27FC236}">
                <a16:creationId xmlns:a16="http://schemas.microsoft.com/office/drawing/2014/main" id="{5E6D170C-41C4-4459-874B-1A3469E3BB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242" y="1872328"/>
            <a:ext cx="1088036" cy="1832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ute little boy cartoon on white background 39038317 Vector Art at Vecteezy">
            <a:extLst>
              <a:ext uri="{FF2B5EF4-FFF2-40B4-BE49-F238E27FC236}">
                <a16:creationId xmlns:a16="http://schemas.microsoft.com/office/drawing/2014/main" id="{604A18FF-64EB-4D64-9D8B-1EE2279A81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707" y="1808897"/>
            <a:ext cx="1207328" cy="189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ute Girl Cartoon Presenting Stock Vector - Illustration of happy ...">
            <a:extLst>
              <a:ext uri="{FF2B5EF4-FFF2-40B4-BE49-F238E27FC236}">
                <a16:creationId xmlns:a16="http://schemas.microsoft.com/office/drawing/2014/main" id="{2CA3C9DC-20E0-4803-9654-684FBEA4BB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665" y="1866570"/>
            <a:ext cx="1329654" cy="1780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artoon Young Girl Royalty Free Vector Image - VectorStock">
            <a:extLst>
              <a:ext uri="{FF2B5EF4-FFF2-40B4-BE49-F238E27FC236}">
                <a16:creationId xmlns:a16="http://schemas.microsoft.com/office/drawing/2014/main" id="{7237D822-79B2-4CAD-9A0F-28198817BB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33"/>
          <a:stretch/>
        </p:blipFill>
        <p:spPr bwMode="auto">
          <a:xfrm>
            <a:off x="9727735" y="1841126"/>
            <a:ext cx="1329654" cy="1894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5B97804-EAD1-4844-9CD2-E53682EF0B41}"/>
              </a:ext>
            </a:extLst>
          </p:cNvPr>
          <p:cNvSpPr txBox="1"/>
          <p:nvPr/>
        </p:nvSpPr>
        <p:spPr>
          <a:xfrm>
            <a:off x="1305242" y="3760684"/>
            <a:ext cx="847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Twm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DC0E2E-3FE3-4DF9-B468-D6A304FBD975}"/>
              </a:ext>
            </a:extLst>
          </p:cNvPr>
          <p:cNvSpPr txBox="1"/>
          <p:nvPr/>
        </p:nvSpPr>
        <p:spPr>
          <a:xfrm>
            <a:off x="4179114" y="3760684"/>
            <a:ext cx="847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Seren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2EAFE06-92A5-45BA-ABEE-0E96610FAACD}"/>
              </a:ext>
            </a:extLst>
          </p:cNvPr>
          <p:cNvSpPr txBox="1"/>
          <p:nvPr/>
        </p:nvSpPr>
        <p:spPr>
          <a:xfrm>
            <a:off x="7133440" y="3760684"/>
            <a:ext cx="847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Harri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987CFD8-8415-463E-A83E-7C082AD61142}"/>
              </a:ext>
            </a:extLst>
          </p:cNvPr>
          <p:cNvSpPr txBox="1"/>
          <p:nvPr/>
        </p:nvSpPr>
        <p:spPr>
          <a:xfrm>
            <a:off x="9913313" y="3760684"/>
            <a:ext cx="958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Anwen</a:t>
            </a:r>
          </a:p>
        </p:txBody>
      </p:sp>
      <p:pic>
        <p:nvPicPr>
          <p:cNvPr id="24578" name="Picture 2">
            <a:extLst>
              <a:ext uri="{FF2B5EF4-FFF2-40B4-BE49-F238E27FC236}">
                <a16:creationId xmlns:a16="http://schemas.microsoft.com/office/drawing/2014/main" id="{4C52EE16-FB41-43E8-A2B5-70DC8EA1C0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554" y="4745967"/>
            <a:ext cx="1262724" cy="126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0" name="Picture 4">
            <a:extLst>
              <a:ext uri="{FF2B5EF4-FFF2-40B4-BE49-F238E27FC236}">
                <a16:creationId xmlns:a16="http://schemas.microsoft.com/office/drawing/2014/main" id="{7F11D31E-F151-43B8-B419-D32410DFAF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665" y="4712502"/>
            <a:ext cx="1329654" cy="1329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2" name="Picture 6">
            <a:extLst>
              <a:ext uri="{FF2B5EF4-FFF2-40B4-BE49-F238E27FC236}">
                <a16:creationId xmlns:a16="http://schemas.microsoft.com/office/drawing/2014/main" id="{73762A7A-FAF3-4290-A965-27BAD0D951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257" y="4679037"/>
            <a:ext cx="1329654" cy="1329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4" name="Picture 8">
            <a:extLst>
              <a:ext uri="{FF2B5EF4-FFF2-40B4-BE49-F238E27FC236}">
                <a16:creationId xmlns:a16="http://schemas.microsoft.com/office/drawing/2014/main" id="{795CB0A3-596E-4FD7-B59E-924BEABC9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7735" y="4599362"/>
            <a:ext cx="1329654" cy="1329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3985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BAB0D-6975-4E22-A913-F4CC076B7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0643" y="94620"/>
            <a:ext cx="6141440" cy="1029505"/>
          </a:xfrm>
        </p:spPr>
        <p:txBody>
          <a:bodyPr/>
          <a:lstStyle/>
          <a:p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Gwrando ac ysgrifennu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61170D-A03D-48B3-A770-9D4312BC290A}"/>
              </a:ext>
            </a:extLst>
          </p:cNvPr>
          <p:cNvSpPr txBox="1"/>
          <p:nvPr/>
        </p:nvSpPr>
        <p:spPr>
          <a:xfrm>
            <a:off x="390841" y="4857226"/>
            <a:ext cx="2726423" cy="1754326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1800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"Fy hoff fwyd Cymreig i ydy picau ar y maen. Fy nghas fwyd i ydy cocos. Mae’n well gyda fi yfed sudd afal na choffi."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28F284-D494-4210-9961-A1DAE120C8DA}"/>
              </a:ext>
            </a:extLst>
          </p:cNvPr>
          <p:cNvSpPr txBox="1"/>
          <p:nvPr/>
        </p:nvSpPr>
        <p:spPr>
          <a:xfrm>
            <a:off x="3304940" y="4857226"/>
            <a:ext cx="2726423" cy="1477328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 fontAlgn="t"/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"Fy hoff fwyd Cymreig i ydy h</a:t>
            </a:r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ufen i</a:t>
            </a:r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â. Fy nghas fwyd i ydy cig eidion. Mae’n well gyda fi yfed te na siocled poeth."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2B32AD-C1B5-4C80-93B2-B6F113994112}"/>
              </a:ext>
            </a:extLst>
          </p:cNvPr>
          <p:cNvSpPr txBox="1"/>
          <p:nvPr/>
        </p:nvSpPr>
        <p:spPr>
          <a:xfrm>
            <a:off x="6219040" y="4857226"/>
            <a:ext cx="2726423" cy="1477328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 fontAlgn="t"/>
            <a:r>
              <a:rPr lang="cy-GB" b="0" i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"Fy hoff fwyd Cymreig i ydy cawl. Fy nghas fwyd i ydy caws ar dost. Mae’n well gyda fi yfed dŵr na </a:t>
            </a:r>
            <a:r>
              <a:rPr lang="cy-GB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sudd oren</a:t>
            </a:r>
            <a:r>
              <a:rPr lang="cy-GB" b="0" i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."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FEA425-AA3D-47C6-9B14-C15A5EA2A498}"/>
              </a:ext>
            </a:extLst>
          </p:cNvPr>
          <p:cNvSpPr txBox="1"/>
          <p:nvPr/>
        </p:nvSpPr>
        <p:spPr>
          <a:xfrm>
            <a:off x="9133140" y="4857226"/>
            <a:ext cx="2726423" cy="1477328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 fontAlgn="t"/>
            <a:r>
              <a:rPr lang="cy-GB" b="0" i="0" dirty="0">
                <a:solidFill>
                  <a:schemeClr val="accent1">
                    <a:lumMod val="50000"/>
                  </a:schemeClr>
                </a:solidFill>
                <a:effectLst/>
                <a:latin typeface="Comic Sans MS" panose="030F0702030302020204" pitchFamily="66" charset="0"/>
              </a:rPr>
              <a:t>"Fy hoff fwyd Cymreig i ydy caws ar dost. Fy nghas fwyd i ydy cawl. Mae’n well gyda fi yfed coffi na the."</a:t>
            </a:r>
          </a:p>
        </p:txBody>
      </p:sp>
      <p:pic>
        <p:nvPicPr>
          <p:cNvPr id="25602" name="Picture 2" descr="Cute little boy cartoon on white background 39038317 Vector Art at Vecteezy">
            <a:extLst>
              <a:ext uri="{FF2B5EF4-FFF2-40B4-BE49-F238E27FC236}">
                <a16:creationId xmlns:a16="http://schemas.microsoft.com/office/drawing/2014/main" id="{5EE8EEC6-C0B3-4992-A1F9-2DC36A00D5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409" y="2174332"/>
            <a:ext cx="1088036" cy="1832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4" name="Picture 4" descr="Cute little boy cartoon on white background 39038317 Vector Art at Vecteezy">
            <a:extLst>
              <a:ext uri="{FF2B5EF4-FFF2-40B4-BE49-F238E27FC236}">
                <a16:creationId xmlns:a16="http://schemas.microsoft.com/office/drawing/2014/main" id="{2A1ABAA0-77EE-4D70-A76C-3015A8EEBF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874" y="2110901"/>
            <a:ext cx="1207328" cy="189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6" name="Picture 6" descr="Cute Girl Cartoon Presenting Stock Vector - Illustration of happy ...">
            <a:extLst>
              <a:ext uri="{FF2B5EF4-FFF2-40B4-BE49-F238E27FC236}">
                <a16:creationId xmlns:a16="http://schemas.microsoft.com/office/drawing/2014/main" id="{3EB24749-1535-4814-99F8-CA2CAE3322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832" y="2168574"/>
            <a:ext cx="1329654" cy="1780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8" name="Picture 8" descr="Cartoon Young Girl Royalty Free Vector Image - VectorStock">
            <a:extLst>
              <a:ext uri="{FF2B5EF4-FFF2-40B4-BE49-F238E27FC236}">
                <a16:creationId xmlns:a16="http://schemas.microsoft.com/office/drawing/2014/main" id="{6B25AE61-9B6E-46B9-B109-FE43925490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33"/>
          <a:stretch/>
        </p:blipFill>
        <p:spPr bwMode="auto">
          <a:xfrm>
            <a:off x="9752902" y="2143130"/>
            <a:ext cx="1329654" cy="1894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6FF85E-4424-4232-B9CD-6CEE5E953CA4}"/>
              </a:ext>
            </a:extLst>
          </p:cNvPr>
          <p:cNvSpPr txBox="1"/>
          <p:nvPr/>
        </p:nvSpPr>
        <p:spPr>
          <a:xfrm>
            <a:off x="1330409" y="4062688"/>
            <a:ext cx="847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Twm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FDD679-68BB-4B4C-8694-C4869F2C8568}"/>
              </a:ext>
            </a:extLst>
          </p:cNvPr>
          <p:cNvSpPr txBox="1"/>
          <p:nvPr/>
        </p:nvSpPr>
        <p:spPr>
          <a:xfrm>
            <a:off x="4204281" y="4062688"/>
            <a:ext cx="847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Seren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DF850B8-3A82-4540-9DDD-0AB764D30FCF}"/>
              </a:ext>
            </a:extLst>
          </p:cNvPr>
          <p:cNvSpPr txBox="1"/>
          <p:nvPr/>
        </p:nvSpPr>
        <p:spPr>
          <a:xfrm>
            <a:off x="7158607" y="4062688"/>
            <a:ext cx="847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Harri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06B24A-4DEE-410D-ABCA-E73DBA959F5D}"/>
              </a:ext>
            </a:extLst>
          </p:cNvPr>
          <p:cNvSpPr txBox="1"/>
          <p:nvPr/>
        </p:nvSpPr>
        <p:spPr>
          <a:xfrm>
            <a:off x="9938480" y="4062688"/>
            <a:ext cx="958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Anwen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683C11-2F3D-4614-8E80-F7D6895264FF}"/>
              </a:ext>
            </a:extLst>
          </p:cNvPr>
          <p:cNvSpPr txBox="1"/>
          <p:nvPr/>
        </p:nvSpPr>
        <p:spPr>
          <a:xfrm>
            <a:off x="3382077" y="1268384"/>
            <a:ext cx="5298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0" i="0" dirty="0">
                <a:solidFill>
                  <a:srgbClr val="7030A0"/>
                </a:solidFill>
                <a:effectLst/>
                <a:latin typeface="Comic Sans MS" panose="030F0702030302020204" pitchFamily="66" charset="0"/>
              </a:rPr>
              <a:t>Dyma’r geiriau o’r gweithgaredd gwrando:</a:t>
            </a:r>
          </a:p>
        </p:txBody>
      </p:sp>
    </p:spTree>
    <p:extLst>
      <p:ext uri="{BB962C8B-B14F-4D97-AF65-F5344CB8AC3E}">
        <p14:creationId xmlns:p14="http://schemas.microsoft.com/office/powerpoint/2010/main" val="67418455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64DE2-D6C4-40C8-ACE4-EAFDE6739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1052" y="147011"/>
            <a:ext cx="5489895" cy="1325563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Fy Hoff / Fy Nghas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B5FDA-2FED-4CFB-8698-5B621960D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y-GB" dirty="0">
                <a:solidFill>
                  <a:srgbClr val="7030A0"/>
                </a:solidFill>
                <a:latin typeface="Comic Sans MS" panose="030F0702030302020204" pitchFamily="66" charset="0"/>
              </a:rPr>
              <a:t>Tro’r plant nawr. Darllena hwn i’r plant.</a:t>
            </a:r>
          </a:p>
          <a:p>
            <a:pPr marL="0" indent="0">
              <a:buNone/>
            </a:pPr>
            <a:endParaRPr lang="cy-GB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rgbClr val="00B050"/>
                </a:solidFill>
                <a:latin typeface="Comic Sans MS" panose="030F0702030302020204" pitchFamily="66" charset="0"/>
              </a:rPr>
              <a:t>Nesaf, rydw i eisiau i chi meddwl am eich hoff a chas fwyd. Ysgrifennwch rywbeth yn debyg i’r bobl ar y sleid ddiwethaf.</a:t>
            </a:r>
          </a:p>
          <a:p>
            <a:pPr marL="0" indent="0">
              <a:buNone/>
            </a:pPr>
            <a:endParaRPr lang="cy-GB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rgbClr val="00B050"/>
                </a:solidFill>
                <a:latin typeface="Comic Sans MS" panose="030F0702030302020204" pitchFamily="66" charset="0"/>
              </a:rPr>
              <a:t>Pan fyddwch chi wedi gorffen, byddoch chi’n darllen eich brawddegau i bawb.</a:t>
            </a:r>
          </a:p>
        </p:txBody>
      </p:sp>
    </p:spTree>
    <p:extLst>
      <p:ext uri="{BB962C8B-B14F-4D97-AF65-F5344CB8AC3E}">
        <p14:creationId xmlns:p14="http://schemas.microsoft.com/office/powerpoint/2010/main" val="2105465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4CA17-FF57-492E-B28A-08597E986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1430" y="207453"/>
            <a:ext cx="8809139" cy="1325563"/>
          </a:xfrm>
        </p:spPr>
        <p:txBody>
          <a:bodyPr/>
          <a:lstStyle/>
          <a:p>
            <a:pPr algn="ctr"/>
            <a:r>
              <a:rPr lang="cy-GB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Myfyrdod - Goleaudau traffig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359F9-94A6-4210-BDB6-BEE7F4045A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396" y="1917904"/>
            <a:ext cx="9789952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>
                <a:solidFill>
                  <a:srgbClr val="7030A0"/>
                </a:solidFill>
                <a:latin typeface="Comic Sans MS" panose="030F0702030302020204" pitchFamily="66" charset="0"/>
              </a:rPr>
              <a:t>Ar y diwedd y wers, rhowch i’r plant tri cherdyn; un gwyrdd, un oren ac un coch.</a:t>
            </a:r>
          </a:p>
          <a:p>
            <a:pPr marL="0" indent="0">
              <a:buNone/>
            </a:pPr>
            <a:r>
              <a:rPr lang="cy-GB" dirty="0">
                <a:solidFill>
                  <a:srgbClr val="7030A0"/>
                </a:solidFill>
                <a:latin typeface="Comic Sans MS" panose="030F0702030302020204" pitchFamily="66" charset="0"/>
              </a:rPr>
              <a:t>Wedyn, gofynna’r plant ‘Sut oeddech chi’n teimlo yn ystod y wers heddiw. Bydd y plant yn dangos lliw.</a:t>
            </a:r>
          </a:p>
          <a:p>
            <a:pPr marL="0" indent="0">
              <a:buNone/>
            </a:pPr>
            <a:endParaRPr lang="cy-GB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rgbClr val="00B050"/>
                </a:solidFill>
                <a:latin typeface="Comic Sans MS" panose="030F0702030302020204" pitchFamily="66" charset="0"/>
              </a:rPr>
              <a:t>Gwyrdd = Roeddwn i’n deall popeth. Rydw i’n teimlo’n hyderus.</a:t>
            </a:r>
          </a:p>
          <a:p>
            <a:pPr marL="0" indent="0">
              <a:buNone/>
            </a:pPr>
            <a:r>
              <a:rPr lang="cy-GB" dirty="0">
                <a:solidFill>
                  <a:srgbClr val="FFC000"/>
                </a:solidFill>
                <a:latin typeface="Comic Sans MS" panose="030F0702030302020204" pitchFamily="66" charset="0"/>
              </a:rPr>
              <a:t>Oren = Roeddwn i’n deall rhywfaint. Rydw i’n teimlo’n iawn.</a:t>
            </a:r>
          </a:p>
          <a:p>
            <a:pPr marL="0" indent="0">
              <a:buNone/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Coch = Roeddwn I’n deall dim byd. Rydw i’n teimlo’n nerfus.</a:t>
            </a:r>
          </a:p>
          <a:p>
            <a:pPr marL="0" indent="0">
              <a:buNone/>
            </a:pPr>
            <a:endParaRPr lang="cy-GB" dirty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dirty="0">
                <a:solidFill>
                  <a:srgbClr val="7030A0"/>
                </a:solidFill>
                <a:latin typeface="Comic Sans MS" panose="030F0702030302020204" pitchFamily="66" charset="0"/>
              </a:rPr>
              <a:t>Cadwa gofnod ohonyn nhw ymatebion.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8E4FBE7-AD25-4D6B-823F-399EF94842A6}"/>
              </a:ext>
            </a:extLst>
          </p:cNvPr>
          <p:cNvSpPr/>
          <p:nvPr/>
        </p:nvSpPr>
        <p:spPr>
          <a:xfrm>
            <a:off x="10352015" y="1690688"/>
            <a:ext cx="1266737" cy="1197528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E545C84-0D7B-407C-8E9C-5C5D9B8DAC33}"/>
              </a:ext>
            </a:extLst>
          </p:cNvPr>
          <p:cNvSpPr/>
          <p:nvPr/>
        </p:nvSpPr>
        <p:spPr>
          <a:xfrm>
            <a:off x="10352015" y="3160159"/>
            <a:ext cx="1266737" cy="119752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44F1E02-DBE3-4446-AE59-4B2226DF4B97}"/>
              </a:ext>
            </a:extLst>
          </p:cNvPr>
          <p:cNvSpPr/>
          <p:nvPr/>
        </p:nvSpPr>
        <p:spPr>
          <a:xfrm>
            <a:off x="10352015" y="4629630"/>
            <a:ext cx="1266737" cy="119752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867125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18557</TotalTime>
  <Words>4373</Words>
  <Application>Microsoft Office PowerPoint</Application>
  <PresentationFormat>Widescreen</PresentationFormat>
  <Paragraphs>732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Arial</vt:lpstr>
      <vt:lpstr>Calibri</vt:lpstr>
      <vt:lpstr>Calibri Light</vt:lpstr>
      <vt:lpstr>Comic Sans MS</vt:lpstr>
      <vt:lpstr>MV Boli</vt:lpstr>
      <vt:lpstr>Wingdings</vt:lpstr>
      <vt:lpstr>Office Theme</vt:lpstr>
      <vt:lpstr>Portffolio Adnoddau</vt:lpstr>
      <vt:lpstr>PowerPoint Presentation</vt:lpstr>
      <vt:lpstr>Brawddegau Byr Defnyddiol</vt:lpstr>
      <vt:lpstr>Cyflwyniad – Tasg Ysgrifennu</vt:lpstr>
      <vt:lpstr>Ieithoedd, Llythrennedd a Chyfathrebu Llythyr i Gyngor Abertawe</vt:lpstr>
      <vt:lpstr>Geirfa</vt:lpstr>
      <vt:lpstr>Patrymau (Drilio)</vt:lpstr>
      <vt:lpstr>Drilio</vt:lpstr>
      <vt:lpstr>Ysgrifennu Mosaig</vt:lpstr>
      <vt:lpstr>Fy Llythyr</vt:lpstr>
      <vt:lpstr>Llythyr – Enghraifft</vt:lpstr>
      <vt:lpstr>Myfyrdod - Tocyn Gadael</vt:lpstr>
      <vt:lpstr>Cyflwyniad – Tasg Darllen</vt:lpstr>
      <vt:lpstr>Mathemateg a Rhifedd - Cymharu Mynyddoed</vt:lpstr>
      <vt:lpstr>Geirfa</vt:lpstr>
      <vt:lpstr>Drilio</vt:lpstr>
      <vt:lpstr>Mynyddoedd</vt:lpstr>
      <vt:lpstr>Arddweud Rhedeg</vt:lpstr>
      <vt:lpstr>Taflen Gwaith 1  </vt:lpstr>
      <vt:lpstr>Taflen Gwaith 2  </vt:lpstr>
      <vt:lpstr>Myfyrdod - Cyfieithu</vt:lpstr>
      <vt:lpstr>Cyflwyniad – Tasg Siarad</vt:lpstr>
      <vt:lpstr>Y Dyniaethau - Cerdyn Post / Gwyliau </vt:lpstr>
      <vt:lpstr>Geirfa</vt:lpstr>
      <vt:lpstr>Drilio</vt:lpstr>
      <vt:lpstr>Drilio</vt:lpstr>
      <vt:lpstr>Cardiau Dolen</vt:lpstr>
      <vt:lpstr>Gwaithgaredd – Cerdyn Post</vt:lpstr>
      <vt:lpstr>Cerdyn Post – Engrhaifft</vt:lpstr>
      <vt:lpstr>Mat Iaith</vt:lpstr>
      <vt:lpstr>Myfyrdod - Sgwrs un funud</vt:lpstr>
      <vt:lpstr>Cyflwyniad – Tasg Gwrando</vt:lpstr>
      <vt:lpstr>Iechyd a Lles - Bwyd Cymreig</vt:lpstr>
      <vt:lpstr>Geirfa</vt:lpstr>
      <vt:lpstr>Drilio</vt:lpstr>
      <vt:lpstr>Gwrando a chodi</vt:lpstr>
      <vt:lpstr>Gwrando a chodi - Cardiau</vt:lpstr>
      <vt:lpstr>Gwrando ac ysgrifennu.</vt:lpstr>
      <vt:lpstr>Gwrando ac ysgrifennu</vt:lpstr>
      <vt:lpstr>Gwrando ac ysgrifennu</vt:lpstr>
      <vt:lpstr>Fy Hoff / Fy Nghas</vt:lpstr>
      <vt:lpstr>Myfyrdod - Goleaudau traffig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Portffolio Adnoddau</dc:title>
  <dc:creator>R Lewis (Clase Primary School)</dc:creator>
  <cp:lastModifiedBy>R Lewis (Clase Primary School)</cp:lastModifiedBy>
  <cp:revision>83</cp:revision>
  <dcterms:created xsi:type="dcterms:W3CDTF">2026-02-11T11:20:57Z</dcterms:created>
  <dcterms:modified xsi:type="dcterms:W3CDTF">2026-02-24T11:29:40Z</dcterms:modified>
</cp:coreProperties>
</file>