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513"/>
    <p:restoredTop sz="95707"/>
  </p:normalViewPr>
  <p:slideViewPr>
    <p:cSldViewPr snapToGrid="0" snapToObjects="1">
      <p:cViewPr varScale="1">
        <p:scale>
          <a:sx n="98" d="100"/>
          <a:sy n="98" d="100"/>
        </p:scale>
        <p:origin x="20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7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49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097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71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407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938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681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616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906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821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35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BAACF2-A065-3B48-9D5E-39F0C83653EA}" type="datetimeFigureOut">
              <a:rPr lang="en-US" smtClean="0"/>
              <a:t>11/10/19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94F73-F659-D44A-94D8-A81C9FD85B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46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youtu.be/dPDVRZW79Bs" TargetMode="Externa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Graduate Recruitment</a:t>
            </a:r>
            <a:endParaRPr lang="en-US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166" y="1825625"/>
            <a:ext cx="7685668" cy="4351338"/>
          </a:xfrm>
        </p:spPr>
      </p:pic>
      <p:sp>
        <p:nvSpPr>
          <p:cNvPr id="7" name="TextBox 6"/>
          <p:cNvSpPr txBox="1"/>
          <p:nvPr/>
        </p:nvSpPr>
        <p:spPr>
          <a:xfrm>
            <a:off x="6283234" y="6348549"/>
            <a:ext cx="5525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www.grb.uk.com</a:t>
            </a:r>
            <a:r>
              <a:rPr lang="en-US" dirty="0" smtClean="0"/>
              <a:t>/careers-advice/graduate-cv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692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Graduate Recruitment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</cp:revision>
  <dcterms:created xsi:type="dcterms:W3CDTF">2019-11-10T12:17:10Z</dcterms:created>
  <dcterms:modified xsi:type="dcterms:W3CDTF">2019-11-10T12:29:26Z</dcterms:modified>
</cp:coreProperties>
</file>