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41" r:id="rId1"/>
  </p:sldMasterIdLst>
  <p:notesMasterIdLst>
    <p:notesMasterId r:id="rId9"/>
  </p:notesMasterIdLst>
  <p:handoutMasterIdLst>
    <p:handoutMasterId r:id="rId10"/>
  </p:handoutMasterIdLst>
  <p:sldIdLst>
    <p:sldId id="257" r:id="rId2"/>
    <p:sldId id="272" r:id="rId3"/>
    <p:sldId id="273" r:id="rId4"/>
    <p:sldId id="276" r:id="rId5"/>
    <p:sldId id="277" r:id="rId6"/>
    <p:sldId id="275" r:id="rId7"/>
    <p:sldId id="270" r:id="rId8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52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337E7ACA-21A7-480F-886D-522BADB4C267}"/>
    <pc:docChg chg="undo custSel addSld modSld">
      <pc:chgData name="Tim Bashford" userId="5fd3d9a1-443c-4717-9608-098946ca22e0" providerId="ADAL" clId="{337E7ACA-21A7-480F-886D-522BADB4C267}" dt="2019-10-14T17:22:58.418" v="1113" actId="20577"/>
      <pc:docMkLst>
        <pc:docMk/>
      </pc:docMkLst>
      <pc:sldChg chg="modSp">
        <pc:chgData name="Tim Bashford" userId="5fd3d9a1-443c-4717-9608-098946ca22e0" providerId="ADAL" clId="{337E7ACA-21A7-480F-886D-522BADB4C267}" dt="2019-10-14T12:42:36.638" v="102" actId="20577"/>
        <pc:sldMkLst>
          <pc:docMk/>
          <pc:sldMk cId="0" sldId="272"/>
        </pc:sldMkLst>
        <pc:spChg chg="mod">
          <ac:chgData name="Tim Bashford" userId="5fd3d9a1-443c-4717-9608-098946ca22e0" providerId="ADAL" clId="{337E7ACA-21A7-480F-886D-522BADB4C267}" dt="2019-10-14T12:42:36.638" v="102" actId="20577"/>
          <ac:spMkLst>
            <pc:docMk/>
            <pc:sldMk cId="0" sldId="272"/>
            <ac:spMk id="7171" creationId="{8DE0A6BA-1027-4B1A-9F09-0996A70BD0FA}"/>
          </ac:spMkLst>
        </pc:spChg>
      </pc:sldChg>
      <pc:sldChg chg="modSp">
        <pc:chgData name="Tim Bashford" userId="5fd3d9a1-443c-4717-9608-098946ca22e0" providerId="ADAL" clId="{337E7ACA-21A7-480F-886D-522BADB4C267}" dt="2019-10-14T12:43:04.359" v="103" actId="20577"/>
        <pc:sldMkLst>
          <pc:docMk/>
          <pc:sldMk cId="0" sldId="273"/>
        </pc:sldMkLst>
        <pc:spChg chg="mod">
          <ac:chgData name="Tim Bashford" userId="5fd3d9a1-443c-4717-9608-098946ca22e0" providerId="ADAL" clId="{337E7ACA-21A7-480F-886D-522BADB4C267}" dt="2019-10-14T12:43:04.359" v="103" actId="20577"/>
          <ac:spMkLst>
            <pc:docMk/>
            <pc:sldMk cId="0" sldId="273"/>
            <ac:spMk id="10243" creationId="{3B84DFD8-49D3-43C1-BB76-7807AB614789}"/>
          </ac:spMkLst>
        </pc:spChg>
      </pc:sldChg>
      <pc:sldChg chg="modSp">
        <pc:chgData name="Tim Bashford" userId="5fd3d9a1-443c-4717-9608-098946ca22e0" providerId="ADAL" clId="{337E7ACA-21A7-480F-886D-522BADB4C267}" dt="2019-10-14T11:55:37.620" v="2" actId="1076"/>
        <pc:sldMkLst>
          <pc:docMk/>
          <pc:sldMk cId="0" sldId="275"/>
        </pc:sldMkLst>
        <pc:spChg chg="mod">
          <ac:chgData name="Tim Bashford" userId="5fd3d9a1-443c-4717-9608-098946ca22e0" providerId="ADAL" clId="{337E7ACA-21A7-480F-886D-522BADB4C267}" dt="2019-10-14T11:55:37.620" v="2" actId="1076"/>
          <ac:spMkLst>
            <pc:docMk/>
            <pc:sldMk cId="0" sldId="275"/>
            <ac:spMk id="3" creationId="{A17BD546-671E-435D-8EBF-499D08DDC92E}"/>
          </ac:spMkLst>
        </pc:spChg>
        <pc:spChg chg="mod">
          <ac:chgData name="Tim Bashford" userId="5fd3d9a1-443c-4717-9608-098946ca22e0" providerId="ADAL" clId="{337E7ACA-21A7-480F-886D-522BADB4C267}" dt="2019-10-14T11:55:26.035" v="1" actId="1076"/>
          <ac:spMkLst>
            <pc:docMk/>
            <pc:sldMk cId="0" sldId="275"/>
            <ac:spMk id="13318" creationId="{FC4DD3D2-9DF0-4CC8-BD50-BF3F58EFE825}"/>
          </ac:spMkLst>
        </pc:spChg>
      </pc:sldChg>
      <pc:sldChg chg="modSp add">
        <pc:chgData name="Tim Bashford" userId="5fd3d9a1-443c-4717-9608-098946ca22e0" providerId="ADAL" clId="{337E7ACA-21A7-480F-886D-522BADB4C267}" dt="2019-10-14T17:18:00.730" v="636" actId="20577"/>
        <pc:sldMkLst>
          <pc:docMk/>
          <pc:sldMk cId="3622421448" sldId="276"/>
        </pc:sldMkLst>
        <pc:spChg chg="mod">
          <ac:chgData name="Tim Bashford" userId="5fd3d9a1-443c-4717-9608-098946ca22e0" providerId="ADAL" clId="{337E7ACA-21A7-480F-886D-522BADB4C267}" dt="2019-10-14T12:43:32.469" v="121" actId="20577"/>
          <ac:spMkLst>
            <pc:docMk/>
            <pc:sldMk cId="3622421448" sldId="276"/>
            <ac:spMk id="2" creationId="{8BA2D827-0B3E-4E7F-A706-C9ED9D547BB5}"/>
          </ac:spMkLst>
        </pc:spChg>
        <pc:spChg chg="mod">
          <ac:chgData name="Tim Bashford" userId="5fd3d9a1-443c-4717-9608-098946ca22e0" providerId="ADAL" clId="{337E7ACA-21A7-480F-886D-522BADB4C267}" dt="2019-10-14T17:18:00.730" v="636" actId="20577"/>
          <ac:spMkLst>
            <pc:docMk/>
            <pc:sldMk cId="3622421448" sldId="276"/>
            <ac:spMk id="3" creationId="{4C66236D-1603-474A-8A3F-4E4192C7F977}"/>
          </ac:spMkLst>
        </pc:spChg>
      </pc:sldChg>
      <pc:sldChg chg="modSp add">
        <pc:chgData name="Tim Bashford" userId="5fd3d9a1-443c-4717-9608-098946ca22e0" providerId="ADAL" clId="{337E7ACA-21A7-480F-886D-522BADB4C267}" dt="2019-10-14T17:22:58.418" v="1113" actId="20577"/>
        <pc:sldMkLst>
          <pc:docMk/>
          <pc:sldMk cId="516136460" sldId="277"/>
        </pc:sldMkLst>
        <pc:spChg chg="mod">
          <ac:chgData name="Tim Bashford" userId="5fd3d9a1-443c-4717-9608-098946ca22e0" providerId="ADAL" clId="{337E7ACA-21A7-480F-886D-522BADB4C267}" dt="2019-10-14T17:18:08.210" v="638"/>
          <ac:spMkLst>
            <pc:docMk/>
            <pc:sldMk cId="516136460" sldId="277"/>
            <ac:spMk id="2" creationId="{92EBB2F1-DD01-4F71-A9CC-B4C58B97F575}"/>
          </ac:spMkLst>
        </pc:spChg>
        <pc:spChg chg="mod">
          <ac:chgData name="Tim Bashford" userId="5fd3d9a1-443c-4717-9608-098946ca22e0" providerId="ADAL" clId="{337E7ACA-21A7-480F-886D-522BADB4C267}" dt="2019-10-14T17:22:58.418" v="1113" actId="20577"/>
          <ac:spMkLst>
            <pc:docMk/>
            <pc:sldMk cId="516136460" sldId="277"/>
            <ac:spMk id="3" creationId="{DDDADEA7-D66C-4A2E-80E4-86C7EE5BE777}"/>
          </ac:spMkLst>
        </pc:spChg>
      </pc:sldChg>
    </pc:docChg>
  </pc:docChgLst>
  <pc:docChgLst>
    <pc:chgData name="Tim Bashford" userId="5fd3d9a1-443c-4717-9608-098946ca22e0" providerId="ADAL" clId="{C3C3C2C3-8072-4DB5-B8CF-1088C3BFB427}"/>
    <pc:docChg chg="delSld modSld">
      <pc:chgData name="Tim Bashford" userId="5fd3d9a1-443c-4717-9608-098946ca22e0" providerId="ADAL" clId="{C3C3C2C3-8072-4DB5-B8CF-1088C3BFB427}" dt="2020-10-05T09:13:00.934" v="45" actId="20577"/>
      <pc:docMkLst>
        <pc:docMk/>
      </pc:docMkLst>
      <pc:sldChg chg="modSp mod">
        <pc:chgData name="Tim Bashford" userId="5fd3d9a1-443c-4717-9608-098946ca22e0" providerId="ADAL" clId="{C3C3C2C3-8072-4DB5-B8CF-1088C3BFB427}" dt="2020-10-05T09:12:35.908" v="39" actId="20577"/>
        <pc:sldMkLst>
          <pc:docMk/>
          <pc:sldMk cId="0" sldId="257"/>
        </pc:sldMkLst>
        <pc:spChg chg="mod">
          <ac:chgData name="Tim Bashford" userId="5fd3d9a1-443c-4717-9608-098946ca22e0" providerId="ADAL" clId="{C3C3C2C3-8072-4DB5-B8CF-1088C3BFB427}" dt="2020-10-05T09:12:23.800" v="16" actId="20577"/>
          <ac:spMkLst>
            <pc:docMk/>
            <pc:sldMk cId="0" sldId="257"/>
            <ac:spMk id="5123" creationId="{5F2842A2-AB40-432B-8E2F-D9DB902324DD}"/>
          </ac:spMkLst>
        </pc:spChg>
        <pc:spChg chg="mod">
          <ac:chgData name="Tim Bashford" userId="5fd3d9a1-443c-4717-9608-098946ca22e0" providerId="ADAL" clId="{C3C3C2C3-8072-4DB5-B8CF-1088C3BFB427}" dt="2020-10-05T09:12:35.908" v="39" actId="20577"/>
          <ac:spMkLst>
            <pc:docMk/>
            <pc:sldMk cId="0" sldId="257"/>
            <ac:spMk id="5124" creationId="{0E97A1BD-CEEE-4D4E-9E51-8AB605506074}"/>
          </ac:spMkLst>
        </pc:spChg>
      </pc:sldChg>
      <pc:sldChg chg="del">
        <pc:chgData name="Tim Bashford" userId="5fd3d9a1-443c-4717-9608-098946ca22e0" providerId="ADAL" clId="{C3C3C2C3-8072-4DB5-B8CF-1088C3BFB427}" dt="2020-10-05T01:14:50.461" v="0" actId="47"/>
        <pc:sldMkLst>
          <pc:docMk/>
          <pc:sldMk cId="0" sldId="260"/>
        </pc:sldMkLst>
      </pc:sldChg>
      <pc:sldChg chg="del">
        <pc:chgData name="Tim Bashford" userId="5fd3d9a1-443c-4717-9608-098946ca22e0" providerId="ADAL" clId="{C3C3C2C3-8072-4DB5-B8CF-1088C3BFB427}" dt="2020-10-05T01:14:50.461" v="0" actId="47"/>
        <pc:sldMkLst>
          <pc:docMk/>
          <pc:sldMk cId="0" sldId="267"/>
        </pc:sldMkLst>
      </pc:sldChg>
      <pc:sldChg chg="del">
        <pc:chgData name="Tim Bashford" userId="5fd3d9a1-443c-4717-9608-098946ca22e0" providerId="ADAL" clId="{C3C3C2C3-8072-4DB5-B8CF-1088C3BFB427}" dt="2020-10-05T01:14:50.461" v="0" actId="47"/>
        <pc:sldMkLst>
          <pc:docMk/>
          <pc:sldMk cId="0" sldId="269"/>
        </pc:sldMkLst>
      </pc:sldChg>
      <pc:sldChg chg="modSp mod">
        <pc:chgData name="Tim Bashford" userId="5fd3d9a1-443c-4717-9608-098946ca22e0" providerId="ADAL" clId="{C3C3C2C3-8072-4DB5-B8CF-1088C3BFB427}" dt="2020-10-05T01:14:55.076" v="2" actId="20577"/>
        <pc:sldMkLst>
          <pc:docMk/>
          <pc:sldMk cId="0" sldId="270"/>
        </pc:sldMkLst>
        <pc:spChg chg="mod">
          <ac:chgData name="Tim Bashford" userId="5fd3d9a1-443c-4717-9608-098946ca22e0" providerId="ADAL" clId="{C3C3C2C3-8072-4DB5-B8CF-1088C3BFB427}" dt="2020-10-05T01:14:55.076" v="2" actId="20577"/>
          <ac:spMkLst>
            <pc:docMk/>
            <pc:sldMk cId="0" sldId="270"/>
            <ac:spMk id="14338" creationId="{9F28FD39-1B6E-4999-BA4A-47F4E8F77EF1}"/>
          </ac:spMkLst>
        </pc:spChg>
      </pc:sldChg>
      <pc:sldChg chg="del">
        <pc:chgData name="Tim Bashford" userId="5fd3d9a1-443c-4717-9608-098946ca22e0" providerId="ADAL" clId="{C3C3C2C3-8072-4DB5-B8CF-1088C3BFB427}" dt="2020-10-05T01:14:50.461" v="0" actId="47"/>
        <pc:sldMkLst>
          <pc:docMk/>
          <pc:sldMk cId="0" sldId="271"/>
        </pc:sldMkLst>
      </pc:sldChg>
      <pc:sldChg chg="modSp mod">
        <pc:chgData name="Tim Bashford" userId="5fd3d9a1-443c-4717-9608-098946ca22e0" providerId="ADAL" clId="{C3C3C2C3-8072-4DB5-B8CF-1088C3BFB427}" dt="2020-10-05T01:14:52.574" v="1" actId="20577"/>
        <pc:sldMkLst>
          <pc:docMk/>
          <pc:sldMk cId="0" sldId="275"/>
        </pc:sldMkLst>
        <pc:spChg chg="mod">
          <ac:chgData name="Tim Bashford" userId="5fd3d9a1-443c-4717-9608-098946ca22e0" providerId="ADAL" clId="{C3C3C2C3-8072-4DB5-B8CF-1088C3BFB427}" dt="2020-10-05T01:14:52.574" v="1" actId="20577"/>
          <ac:spMkLst>
            <pc:docMk/>
            <pc:sldMk cId="0" sldId="275"/>
            <ac:spMk id="13314" creationId="{9B9E2E27-17ED-44D9-870F-F3BA17A976F8}"/>
          </ac:spMkLst>
        </pc:spChg>
      </pc:sldChg>
      <pc:sldChg chg="modSp mod">
        <pc:chgData name="Tim Bashford" userId="5fd3d9a1-443c-4717-9608-098946ca22e0" providerId="ADAL" clId="{C3C3C2C3-8072-4DB5-B8CF-1088C3BFB427}" dt="2020-10-05T09:13:00.934" v="45" actId="20577"/>
        <pc:sldMkLst>
          <pc:docMk/>
          <pc:sldMk cId="516136460" sldId="277"/>
        </pc:sldMkLst>
        <pc:spChg chg="mod">
          <ac:chgData name="Tim Bashford" userId="5fd3d9a1-443c-4717-9608-098946ca22e0" providerId="ADAL" clId="{C3C3C2C3-8072-4DB5-B8CF-1088C3BFB427}" dt="2020-10-05T09:13:00.934" v="45" actId="20577"/>
          <ac:spMkLst>
            <pc:docMk/>
            <pc:sldMk cId="516136460" sldId="277"/>
            <ac:spMk id="3" creationId="{DDDADEA7-D66C-4A2E-80E4-86C7EE5BE77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2457AE77-CB7A-4441-8A68-E6FC12A84E3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E6C9BCF3-46C4-4ED0-A00D-9F2FFC1AE4B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94B61D07-26BD-4623-A6CF-467A0B923AC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430F0651-CF8C-4E5C-8EF1-184AF9B9FFD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2488F4C1-59A9-4B39-89C6-F4BFECBB2F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1B7480A-DD37-4927-BF39-297A1DBDD98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25AF1953-3ED2-4FD0-8A89-AA5DEBE1A21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75334F50-753E-4B51-BA3B-4052BBF586B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667CE7D2-CA89-4319-AE74-DB94F7DE723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74F81755-DA02-463F-AD1B-2BBCAB13FD3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BC088E9A-1F89-4E3D-9BEB-655F3D0B9E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4B366EFB-EC1B-4098-8313-50AF404CC2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4C77A5B8-715C-4247-97CC-6CCB8583E4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0495FC58-E9B5-40DE-BC8A-7D9E537D0E82}" type="slidenum">
              <a:rPr lang="en-US" altLang="en-US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47FBCF13-F944-4285-8FA2-4710405F1E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9CDC45E1-1BA0-4044-AEA5-5B2EB29FCB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CA9A3D-15BA-4587-9987-0CD620616D8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9118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477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887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335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443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529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835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849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473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588176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25044767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307895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67434856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07570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6908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547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96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5F2842A2-AB40-432B-8E2F-D9DB902324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Session 3-1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0E97A1BD-CEEE-4D4E-9E51-8AB6055060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Data conversion/casting</a:t>
            </a:r>
          </a:p>
        </p:txBody>
      </p:sp>
      <p:sp>
        <p:nvSpPr>
          <p:cNvPr id="5122" name="Footer Placeholder 3">
            <a:extLst>
              <a:ext uri="{FF2B5EF4-FFF2-40B4-BE49-F238E27FC236}">
                <a16:creationId xmlns:a16="http://schemas.microsoft.com/office/drawing/2014/main" id="{E8B10E28-2913-494E-96BE-B624D58D0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3884CF1-A2A5-4CFE-B47D-805CFDBE7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Casting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8DE0A6BA-1027-4B1A-9F09-0996A70BD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Convert a value to a different type (double)</a:t>
            </a:r>
          </a:p>
          <a:p>
            <a:endParaRPr lang="en-GB" altLang="en-US" dirty="0"/>
          </a:p>
          <a:p>
            <a:r>
              <a:rPr lang="en-GB" altLang="en-US" dirty="0"/>
              <a:t>type </a:t>
            </a:r>
            <a:r>
              <a:rPr lang="en-GB" altLang="en-US" i="1" dirty="0" err="1"/>
              <a:t>variablename</a:t>
            </a:r>
            <a:r>
              <a:rPr lang="en-GB" altLang="en-US" dirty="0"/>
              <a:t>;</a:t>
            </a:r>
          </a:p>
          <a:p>
            <a:r>
              <a:rPr lang="en-GB" altLang="en-US" i="1" dirty="0" err="1"/>
              <a:t>variablename</a:t>
            </a:r>
            <a:r>
              <a:rPr lang="en-GB" altLang="en-US" dirty="0"/>
              <a:t> = (type)</a:t>
            </a:r>
            <a:r>
              <a:rPr lang="en-GB" altLang="en-US" i="1" dirty="0"/>
              <a:t>value</a:t>
            </a:r>
            <a:r>
              <a:rPr lang="en-GB" altLang="en-US" dirty="0"/>
              <a:t>;</a:t>
            </a:r>
          </a:p>
          <a:p>
            <a:endParaRPr lang="en-GB" altLang="en-US" dirty="0"/>
          </a:p>
          <a:p>
            <a:r>
              <a:rPr lang="en-GB" altLang="en-US" i="1" dirty="0"/>
              <a:t>type –</a:t>
            </a:r>
            <a:r>
              <a:rPr lang="en-GB" altLang="en-US" dirty="0"/>
              <a:t> the type we want to convert </a:t>
            </a:r>
            <a:r>
              <a:rPr lang="en-GB" altLang="en-US" i="1" dirty="0"/>
              <a:t>to</a:t>
            </a:r>
            <a:r>
              <a:rPr lang="en-GB" altLang="en-US" dirty="0"/>
              <a:t> doubles</a:t>
            </a:r>
            <a:endParaRPr lang="en-GB" altLang="en-US" i="1" dirty="0"/>
          </a:p>
          <a:p>
            <a:r>
              <a:rPr lang="en-GB" altLang="en-US" i="1" dirty="0"/>
              <a:t>value</a:t>
            </a:r>
            <a:r>
              <a:rPr lang="en-GB" altLang="en-US" dirty="0"/>
              <a:t> can be another variable or a literal value</a:t>
            </a:r>
          </a:p>
          <a:p>
            <a:endParaRPr lang="en-GB" altLang="en-US" dirty="0"/>
          </a:p>
          <a:p>
            <a:r>
              <a:rPr lang="en-GB" altLang="en-US" dirty="0"/>
              <a:t>This works for most “trivial” conversions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F5913DDF-D25F-4E03-8704-E62F511D7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7A94114-BCB6-47A1-A5D7-FEB211B0A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3B84DFD8-49D3-43C1-BB76-7807AB614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667625" cy="4114800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Convert a whole number value to a floating point</a:t>
            </a:r>
            <a:br>
              <a:rPr lang="en-GB" altLang="en-US" dirty="0"/>
            </a:br>
            <a:r>
              <a:rPr lang="en-GB" altLang="en-US" dirty="0"/>
              <a:t>	double number = (double)33;   // Becomes 33.0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Convert a integer variable’s value to a double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	</a:t>
            </a:r>
            <a:r>
              <a:rPr lang="en-GB" altLang="en-US" dirty="0" err="1"/>
              <a:t>int</a:t>
            </a:r>
            <a:r>
              <a:rPr lang="en-GB" altLang="en-US" dirty="0"/>
              <a:t> </a:t>
            </a:r>
            <a:r>
              <a:rPr lang="en-GB" altLang="en-US" dirty="0" err="1"/>
              <a:t>wholeNumber</a:t>
            </a:r>
            <a:r>
              <a:rPr lang="en-GB" altLang="en-US" dirty="0"/>
              <a:t> = 23;</a:t>
            </a:r>
            <a:br>
              <a:rPr lang="en-GB" altLang="en-US" dirty="0"/>
            </a:br>
            <a:r>
              <a:rPr lang="en-GB" altLang="en-US" dirty="0"/>
              <a:t>	double number = (double)</a:t>
            </a:r>
            <a:r>
              <a:rPr lang="en-GB" altLang="en-US" dirty="0" err="1"/>
              <a:t>wholeNumber</a:t>
            </a:r>
            <a:r>
              <a:rPr lang="en-GB" altLang="en-US" dirty="0"/>
              <a:t>;  // Becomes 23.0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Convert a double variable’s value to an integer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	double </a:t>
            </a:r>
            <a:r>
              <a:rPr lang="en-GB" altLang="en-US" dirty="0" err="1"/>
              <a:t>floatNumber</a:t>
            </a:r>
            <a:r>
              <a:rPr lang="en-GB" altLang="en-US" dirty="0"/>
              <a:t> = 23.97373;</a:t>
            </a:r>
            <a:br>
              <a:rPr lang="en-GB" altLang="en-US" dirty="0"/>
            </a:br>
            <a:r>
              <a:rPr lang="en-GB" altLang="en-US" dirty="0"/>
              <a:t>	int </a:t>
            </a:r>
            <a:r>
              <a:rPr lang="en-GB" altLang="en-US" dirty="0" err="1"/>
              <a:t>wholeNumber</a:t>
            </a:r>
            <a:r>
              <a:rPr lang="en-GB" altLang="en-US" dirty="0"/>
              <a:t> = (int)</a:t>
            </a:r>
            <a:r>
              <a:rPr lang="en-GB" altLang="en-US" dirty="0" err="1"/>
              <a:t>wholeNumber</a:t>
            </a:r>
            <a:r>
              <a:rPr lang="en-GB" altLang="en-US" dirty="0"/>
              <a:t>;  // Becomes 23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altLang="en-US" dirty="0"/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407E20E3-B88E-4D2B-AD34-4D06F149B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2D827-0B3E-4E7F-A706-C9ED9D547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String conversion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6236D-1603-474A-8A3F-4E4192C7F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little (but not much) more complicated.  We already know how to do string to int/double:</a:t>
            </a:r>
          </a:p>
          <a:p>
            <a:pPr lvl="1"/>
            <a:r>
              <a:rPr lang="en-GB" dirty="0"/>
              <a:t>int </a:t>
            </a:r>
            <a:r>
              <a:rPr lang="en-GB" dirty="0" err="1"/>
              <a:t>num</a:t>
            </a:r>
            <a:r>
              <a:rPr lang="en-GB" dirty="0"/>
              <a:t> = </a:t>
            </a:r>
            <a:r>
              <a:rPr lang="en-GB" dirty="0" err="1"/>
              <a:t>Integer.parseInt</a:t>
            </a:r>
            <a:r>
              <a:rPr lang="en-GB" dirty="0"/>
              <a:t>(</a:t>
            </a:r>
            <a:r>
              <a:rPr lang="en-GB" dirty="0" err="1"/>
              <a:t>myString</a:t>
            </a:r>
            <a:r>
              <a:rPr lang="en-GB" dirty="0"/>
              <a:t>);</a:t>
            </a:r>
          </a:p>
          <a:p>
            <a:pPr lvl="1"/>
            <a:r>
              <a:rPr lang="en-GB" dirty="0"/>
              <a:t>double </a:t>
            </a:r>
            <a:r>
              <a:rPr lang="en-GB" dirty="0" err="1"/>
              <a:t>num</a:t>
            </a:r>
            <a:r>
              <a:rPr lang="en-GB" dirty="0"/>
              <a:t> = </a:t>
            </a:r>
            <a:r>
              <a:rPr lang="en-GB" dirty="0" err="1"/>
              <a:t>Double.parseDouble</a:t>
            </a:r>
            <a:r>
              <a:rPr lang="en-GB" dirty="0"/>
              <a:t>(</a:t>
            </a:r>
            <a:r>
              <a:rPr lang="en-GB" dirty="0" err="1"/>
              <a:t>myString</a:t>
            </a:r>
            <a:r>
              <a:rPr lang="en-GB" dirty="0"/>
              <a:t>);</a:t>
            </a:r>
          </a:p>
          <a:p>
            <a:r>
              <a:rPr lang="en-GB" dirty="0"/>
              <a:t>Note that these will fail and the program will crash if the string doesn’t cleanly convert.</a:t>
            </a:r>
          </a:p>
          <a:p>
            <a:pPr lvl="1"/>
            <a:r>
              <a:rPr lang="en-GB" dirty="0"/>
              <a:t>“123” is OK.</a:t>
            </a:r>
          </a:p>
          <a:p>
            <a:pPr lvl="1"/>
            <a:r>
              <a:rPr lang="en-GB" dirty="0"/>
              <a:t>“-15.5” is OK.</a:t>
            </a:r>
          </a:p>
          <a:p>
            <a:pPr lvl="1"/>
            <a:r>
              <a:rPr lang="en-GB" dirty="0"/>
              <a:t>“Hello” is not OK – program with crash.</a:t>
            </a:r>
          </a:p>
          <a:p>
            <a:pPr lvl="1"/>
            <a:r>
              <a:rPr lang="en-GB" dirty="0"/>
              <a:t>“123a” is not OK – program will crash.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95BAFF-3ED5-4433-A455-A41CDF11A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622421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BB2F1-DD01-4F71-A9CC-B4C58B97F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String conversion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ADEA7-D66C-4A2E-80E4-86C7EE5BE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also convert a number to a string using:</a:t>
            </a:r>
          </a:p>
          <a:p>
            <a:pPr lvl="1"/>
            <a:r>
              <a:rPr lang="en-GB" dirty="0"/>
              <a:t>String s = </a:t>
            </a:r>
            <a:r>
              <a:rPr lang="en-GB" dirty="0" err="1"/>
              <a:t>Integer.toString</a:t>
            </a:r>
            <a:r>
              <a:rPr lang="en-GB" dirty="0"/>
              <a:t>(int);</a:t>
            </a:r>
          </a:p>
          <a:p>
            <a:pPr lvl="1"/>
            <a:r>
              <a:rPr lang="en-GB" dirty="0"/>
              <a:t>String s = </a:t>
            </a:r>
            <a:r>
              <a:rPr lang="en-GB" dirty="0" err="1"/>
              <a:t>Double.toString</a:t>
            </a:r>
            <a:r>
              <a:rPr lang="en-GB" dirty="0"/>
              <a:t>(double);</a:t>
            </a:r>
          </a:p>
          <a:p>
            <a:r>
              <a:rPr lang="en-GB" dirty="0"/>
              <a:t>This can’t really fail – a number can always be turned into a string.</a:t>
            </a:r>
          </a:p>
          <a:p>
            <a:pPr lvl="1"/>
            <a:r>
              <a:rPr lang="en-GB" dirty="0"/>
              <a:t>It can sometimes be more truncated than you’d prefer – though there are ways to manipulate this.</a:t>
            </a:r>
          </a:p>
          <a:p>
            <a:r>
              <a:rPr lang="en-GB" dirty="0"/>
              <a:t>We don’t actually do this very much.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5E5F1C-50B1-45F3-B5A6-33CB3D61F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516136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9B9E2E27-17ED-44D9-870F-F3BA17A97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BD546-671E-435D-8EBF-499D08DDC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157593"/>
            <a:ext cx="7256463" cy="4718050"/>
          </a:xfrm>
        </p:spPr>
        <p:txBody>
          <a:bodyPr/>
          <a:lstStyle/>
          <a:p>
            <a:pPr>
              <a:defRPr/>
            </a:pPr>
            <a:r>
              <a:rPr lang="en-GB" dirty="0"/>
              <a:t>Calculate the compounded interest is given by the equation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Total = P(1 + R)</a:t>
            </a:r>
            <a:r>
              <a:rPr lang="en-GB" b="1" baseline="30000" dirty="0"/>
              <a:t>T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baseline="30000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Interest = Total - P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Total is the new principal sum</a:t>
            </a:r>
          </a:p>
          <a:p>
            <a:pPr>
              <a:defRPr/>
            </a:pPr>
            <a:r>
              <a:rPr lang="en-GB" dirty="0"/>
              <a:t>Interest is the compound interest paid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User enters:</a:t>
            </a:r>
          </a:p>
          <a:p>
            <a:pPr>
              <a:defRPr/>
            </a:pPr>
            <a:r>
              <a:rPr lang="en-GB" dirty="0"/>
              <a:t>P is the original principal sum</a:t>
            </a:r>
          </a:p>
          <a:p>
            <a:pPr>
              <a:defRPr/>
            </a:pPr>
            <a:r>
              <a:rPr lang="en-GB" dirty="0"/>
              <a:t>R is the rate of interest e.g. 30% (code converts this to 0.3)</a:t>
            </a:r>
          </a:p>
          <a:p>
            <a:pPr>
              <a:defRPr/>
            </a:pPr>
            <a:r>
              <a:rPr lang="en-GB" dirty="0"/>
              <a:t>T is the time in years over which the interest is paid</a:t>
            </a:r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04BCDB62-20AC-41FD-A824-BC8E0618A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3317" name="TextBox 5">
            <a:extLst>
              <a:ext uri="{FF2B5EF4-FFF2-40B4-BE49-F238E27FC236}">
                <a16:creationId xmlns:a16="http://schemas.microsoft.com/office/drawing/2014/main" id="{49681D9D-F2D2-4ADD-B04A-D1FFE4A4A6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13318" name="TextBox 1">
            <a:extLst>
              <a:ext uri="{FF2B5EF4-FFF2-40B4-BE49-F238E27FC236}">
                <a16:creationId xmlns:a16="http://schemas.microsoft.com/office/drawing/2014/main" id="{FC4DD3D2-9DF0-4CC8-BD50-BF3F58EFE8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2572" y="2219787"/>
            <a:ext cx="33607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To calculate power:</a:t>
            </a:r>
            <a:br>
              <a:rPr kumimoji="0" lang="en-GB" altLang="en-US" sz="1800" dirty="0"/>
            </a:br>
            <a:r>
              <a:rPr kumimoji="0" lang="en-GB" altLang="en-US" sz="1800" dirty="0"/>
              <a:t>double a = </a:t>
            </a:r>
            <a:r>
              <a:rPr kumimoji="0" lang="en-GB" altLang="en-US" sz="1800" dirty="0" err="1"/>
              <a:t>Math.Pow</a:t>
            </a:r>
            <a:r>
              <a:rPr kumimoji="0" lang="en-GB" altLang="en-US" sz="1800" dirty="0"/>
              <a:t>((1+R), T)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F28FD39-1B6E-4999-BA4A-47F4E8F77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2</a:t>
            </a:r>
            <a:endParaRPr lang="en-GB" altLang="en-US" dirty="0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AF716F07-733C-4BAE-92C4-6E851F2AC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158213"/>
            <a:ext cx="7029450" cy="4883150"/>
          </a:xfrm>
        </p:spPr>
        <p:txBody>
          <a:bodyPr/>
          <a:lstStyle/>
          <a:p>
            <a:r>
              <a:rPr lang="en-GB" altLang="en-US" dirty="0"/>
              <a:t>Calculate the area of the following shape, when the user enters the values for L1 and L2</a:t>
            </a:r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07B537D2-3602-490A-952B-0312F8FD8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pic>
        <p:nvPicPr>
          <p:cNvPr id="14341" name="Picture 2">
            <a:extLst>
              <a:ext uri="{FF2B5EF4-FFF2-40B4-BE49-F238E27FC236}">
                <a16:creationId xmlns:a16="http://schemas.microsoft.com/office/drawing/2014/main" id="{3920AD09-86EE-4D2F-9E02-4850DEDFE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038" y="1763713"/>
            <a:ext cx="4770437" cy="4773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2" name="TextBox 5">
            <a:extLst>
              <a:ext uri="{FF2B5EF4-FFF2-40B4-BE49-F238E27FC236}">
                <a16:creationId xmlns:a16="http://schemas.microsoft.com/office/drawing/2014/main" id="{ABA59656-C887-4C14-A99D-DA1ADBB6C8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76988" y="3309938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11562</TotalTime>
  <Words>426</Words>
  <Application>Microsoft Office PowerPoint</Application>
  <PresentationFormat>On-screen Show (4:3)</PresentationFormat>
  <Paragraphs>62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Session 3-1</vt:lpstr>
      <vt:lpstr>Casting Pattern</vt:lpstr>
      <vt:lpstr>Example</vt:lpstr>
      <vt:lpstr>String conversion</vt:lpstr>
      <vt:lpstr>String conversion</vt:lpstr>
      <vt:lpstr>Exercise 1</vt:lpstr>
      <vt:lpstr>Exercise 2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235</cp:revision>
  <cp:lastPrinted>2015-01-23T17:41:18Z</cp:lastPrinted>
  <dcterms:created xsi:type="dcterms:W3CDTF">1999-06-25T18:38:26Z</dcterms:created>
  <dcterms:modified xsi:type="dcterms:W3CDTF">2020-10-05T09:13:49Z</dcterms:modified>
</cp:coreProperties>
</file>