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8" r:id="rId3"/>
    <p:sldId id="257" r:id="rId4"/>
    <p:sldId id="260" r:id="rId5"/>
    <p:sldId id="259" r:id="rId6"/>
    <p:sldId id="261" r:id="rId7"/>
    <p:sldId id="263" r:id="rId8"/>
    <p:sldId id="265" r:id="rId9"/>
    <p:sldId id="267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30BE99-628B-4E80-A3C6-A60AD3EB7EA9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6DCA05-0051-42B7-B6CA-861707E982F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 smtClean="0"/>
              <a:t>A disability is “any continuing condition that restricts everyday activities”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CA05-0051-42B7-B6CA-861707E982F4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Talk about TAF</a:t>
            </a:r>
          </a:p>
          <a:p>
            <a:r>
              <a:rPr lang="en-GB" b="1" dirty="0" smtClean="0"/>
              <a:t>Multi-disciplinary working</a:t>
            </a:r>
            <a:r>
              <a:rPr lang="en-GB" b="1" baseline="0" dirty="0" smtClean="0"/>
              <a:t> – care plan to meet clients needs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CA05-0051-42B7-B6CA-861707E982F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9474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Talk about the support pupils have in</a:t>
            </a:r>
            <a:r>
              <a:rPr lang="en-GB" b="1" baseline="0" dirty="0" smtClean="0"/>
              <a:t> school from partnership working 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CA05-0051-42B7-B6CA-861707E982F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4305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Here talk about the medical</a:t>
            </a:r>
            <a:r>
              <a:rPr lang="en-GB" b="1" baseline="0" dirty="0" smtClean="0"/>
              <a:t> model and how the social model and medical model differ from each other. Which one is better? Or is better relevant to someone with a disability. 1. </a:t>
            </a:r>
            <a:r>
              <a:rPr lang="en-GB" dirty="0" smtClean="0"/>
              <a:t>This is because the social model attempts to separate</a:t>
            </a:r>
            <a:r>
              <a:rPr lang="en-GB" baseline="0" dirty="0" smtClean="0"/>
              <a:t> </a:t>
            </a:r>
            <a:r>
              <a:rPr lang="en-GB" dirty="0" smtClean="0"/>
              <a:t>impairment from disability completely    2. the social model ignores the intersectionality</a:t>
            </a:r>
            <a:r>
              <a:rPr lang="en-GB" baseline="0" dirty="0" smtClean="0"/>
              <a:t> </a:t>
            </a:r>
            <a:r>
              <a:rPr lang="en-GB" dirty="0" smtClean="0"/>
              <a:t>of different forms of oppressed states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6DCA05-0051-42B7-B6CA-861707E982F4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FA26D-FCD0-45A3-9526-1A2D1F76D4E2}" type="datetimeFigureOut">
              <a:rPr lang="en-GB" smtClean="0"/>
              <a:t>21/01/2019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E37D6B-B03D-4014-AB2E-F9983C900BB7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Supporting abilities and behaviours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Eleri Davies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disability?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According to </a:t>
            </a:r>
            <a:r>
              <a:rPr lang="en-GB" dirty="0"/>
              <a:t>the Equality Act </a:t>
            </a:r>
            <a:r>
              <a:rPr lang="en-GB" dirty="0" smtClean="0"/>
              <a:t>2010, a disability is a </a:t>
            </a:r>
            <a:r>
              <a:rPr lang="en-GB" dirty="0"/>
              <a:t>physical or mental impairment that has a ‘substantial’ </a:t>
            </a:r>
            <a:r>
              <a:rPr lang="en-GB" dirty="0" smtClean="0"/>
              <a:t>or </a:t>
            </a:r>
            <a:r>
              <a:rPr lang="en-GB" dirty="0"/>
              <a:t>‘long-term’ negative effect on </a:t>
            </a:r>
            <a:r>
              <a:rPr lang="en-GB" dirty="0" smtClean="0"/>
              <a:t>someone's </a:t>
            </a:r>
            <a:r>
              <a:rPr lang="en-GB" dirty="0"/>
              <a:t>ability to do </a:t>
            </a:r>
            <a:r>
              <a:rPr lang="en-GB" dirty="0" smtClean="0"/>
              <a:t>normal </a:t>
            </a:r>
            <a:r>
              <a:rPr lang="en-GB" dirty="0"/>
              <a:t>daily </a:t>
            </a:r>
            <a:r>
              <a:rPr lang="en-GB" dirty="0" smtClean="0"/>
              <a:t>activities.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en-GB" dirty="0" smtClean="0"/>
              <a:t>What is partnership working?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Partnership working is when separate organisations come together to benefit from each others expertise, resources and skills. </a:t>
            </a:r>
          </a:p>
          <a:p>
            <a:r>
              <a:rPr lang="en-GB" dirty="0" smtClean="0"/>
              <a:t>Partnership working enhances the efficiency and quality of service provision. </a:t>
            </a:r>
          </a:p>
          <a:p>
            <a:r>
              <a:rPr lang="en-GB" dirty="0" smtClean="0"/>
              <a:t>Partnership working involves multi-agency working and multi-disciplinary working. </a:t>
            </a:r>
          </a:p>
        </p:txBody>
      </p:sp>
      <p:sp>
        <p:nvSpPr>
          <p:cNvPr id="4" name="Rectangle 3"/>
          <p:cNvSpPr/>
          <p:nvPr/>
        </p:nvSpPr>
        <p:spPr>
          <a:xfrm>
            <a:off x="6012160" y="6093296"/>
            <a:ext cx="29523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r">
              <a:spcBef>
                <a:spcPct val="20000"/>
              </a:spcBef>
            </a:pPr>
            <a:r>
              <a:rPr lang="en-GB" sz="2000" dirty="0">
                <a:solidFill>
                  <a:prstClr val="black"/>
                </a:solidFill>
              </a:rPr>
              <a:t>(Bridge </a:t>
            </a:r>
            <a:r>
              <a:rPr lang="en-GB" sz="2000" dirty="0" smtClean="0">
                <a:solidFill>
                  <a:prstClr val="black"/>
                </a:solidFill>
              </a:rPr>
              <a:t>Support, 2017</a:t>
            </a:r>
            <a:r>
              <a:rPr lang="en-GB" sz="2000" dirty="0">
                <a:solidFill>
                  <a:prstClr val="black"/>
                </a:solidFill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Examples of partnership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Multi-agency working brings together practitioners/professionals from different sectors to provide an integrated way of working to support young children, young people and families. </a:t>
            </a:r>
            <a:endParaRPr lang="en-GB" dirty="0"/>
          </a:p>
          <a:p>
            <a:r>
              <a:rPr lang="en-GB" dirty="0" smtClean="0"/>
              <a:t>Team Around Family (TAF) is an example of multi-agency working. </a:t>
            </a:r>
          </a:p>
          <a:p>
            <a:r>
              <a:rPr lang="en-GB" dirty="0" smtClean="0"/>
              <a:t>Multi-disciplinary working brings together different professionals who are part of the same agency. For example, psychiatrists and social workers working together to meet an individuals’ needs.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110536" y="5985559"/>
            <a:ext cx="2026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(Health Service Executive, 2018)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Partnership working and disability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Partnership working is used in loads of organisations and environments. For example, a school.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Challenges of partnership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Funding</a:t>
            </a:r>
          </a:p>
          <a:p>
            <a:r>
              <a:rPr lang="en-GB" dirty="0" smtClean="0"/>
              <a:t>Time </a:t>
            </a:r>
          </a:p>
          <a:p>
            <a:r>
              <a:rPr lang="en-GB" dirty="0" smtClean="0"/>
              <a:t>Communication </a:t>
            </a:r>
          </a:p>
          <a:p>
            <a:r>
              <a:rPr lang="en-GB" dirty="0" smtClean="0"/>
              <a:t>Ethics </a:t>
            </a:r>
          </a:p>
          <a:p>
            <a:r>
              <a:rPr lang="en-GB" dirty="0" smtClean="0"/>
              <a:t>Management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social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“The </a:t>
            </a:r>
            <a:r>
              <a:rPr lang="en-GB" dirty="0"/>
              <a:t>social model of disability proposes that what makes someone disabled is not their medical condition, but the attitudes and structures of </a:t>
            </a:r>
            <a:r>
              <a:rPr lang="en-GB" dirty="0" smtClean="0"/>
              <a:t>society.”</a:t>
            </a:r>
          </a:p>
          <a:p>
            <a:pPr marL="0" indent="0">
              <a:buNone/>
            </a:pPr>
            <a:r>
              <a:rPr lang="en-GB" dirty="0" smtClean="0"/>
              <a:t>- The Mental Health Foundation, 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Critiques of social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fails </a:t>
            </a:r>
            <a:r>
              <a:rPr lang="en-GB" dirty="0"/>
              <a:t>to address impairment as an </a:t>
            </a:r>
            <a:r>
              <a:rPr lang="en-GB" dirty="0" smtClean="0"/>
              <a:t>observable of </a:t>
            </a:r>
            <a:r>
              <a:rPr lang="en-GB" dirty="0"/>
              <a:t>an individual that is an essential aspect of their </a:t>
            </a:r>
            <a:r>
              <a:rPr lang="en-GB" dirty="0" smtClean="0"/>
              <a:t>life. </a:t>
            </a:r>
          </a:p>
          <a:p>
            <a:r>
              <a:rPr lang="en-GB" dirty="0" smtClean="0"/>
              <a:t>It does </a:t>
            </a:r>
            <a:r>
              <a:rPr lang="en-GB" dirty="0"/>
              <a:t>not account for differences </a:t>
            </a:r>
            <a:r>
              <a:rPr lang="en-GB" dirty="0" smtClean="0"/>
              <a:t>between individuals </a:t>
            </a:r>
            <a:r>
              <a:rPr lang="en-GB" dirty="0"/>
              <a:t>with </a:t>
            </a:r>
            <a:r>
              <a:rPr lang="en-GB" dirty="0" smtClean="0"/>
              <a:t>disabilities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/>
              <a:t>- </a:t>
            </a:r>
            <a:r>
              <a:rPr lang="en-GB" dirty="0" err="1" smtClean="0"/>
              <a:t>Heagele</a:t>
            </a:r>
            <a:r>
              <a:rPr lang="en-GB" dirty="0"/>
              <a:t> </a:t>
            </a:r>
            <a:r>
              <a:rPr lang="en-GB" dirty="0" smtClean="0"/>
              <a:t>and Hodge, (</a:t>
            </a:r>
            <a:r>
              <a:rPr lang="en-GB" dirty="0"/>
              <a:t>2016</a:t>
            </a:r>
            <a:r>
              <a:rPr lang="en-GB" dirty="0" smtClean="0"/>
              <a:t>)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332656"/>
            <a:ext cx="8229600" cy="1143000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680520"/>
          </a:xfrm>
        </p:spPr>
        <p:txBody>
          <a:bodyPr>
            <a:normAutofit fontScale="40000" lnSpcReduction="20000"/>
          </a:bodyPr>
          <a:lstStyle/>
          <a:p>
            <a:r>
              <a:rPr lang="en-GB" sz="4800" dirty="0" smtClean="0"/>
              <a:t>Bridge</a:t>
            </a:r>
            <a:r>
              <a:rPr lang="en-GB" sz="4800" dirty="0"/>
              <a:t>, (2017) </a:t>
            </a:r>
            <a:r>
              <a:rPr lang="en-GB" sz="4800" i="1" dirty="0"/>
              <a:t>Partnership Working in Health and Social Care: The Bridge Perspective</a:t>
            </a:r>
            <a:r>
              <a:rPr lang="en-GB" sz="4800" dirty="0"/>
              <a:t>. Available at: https://www.bridgesupport.org/bridge-blog/partnership-working-health-social-care [Accessed 20/01/19]</a:t>
            </a:r>
          </a:p>
          <a:p>
            <a:r>
              <a:rPr lang="en-GB" sz="4800" dirty="0" err="1" smtClean="0"/>
              <a:t>Heagele</a:t>
            </a:r>
            <a:r>
              <a:rPr lang="en-GB" sz="4800" dirty="0"/>
              <a:t>, J, A. Hodge, S, (2016) </a:t>
            </a:r>
            <a:r>
              <a:rPr lang="en-GB" sz="4800" i="1" dirty="0"/>
              <a:t>Disability Discourse: Overview and Critiques of the Medical and Social Models</a:t>
            </a:r>
            <a:r>
              <a:rPr lang="en-GB" sz="4800" dirty="0"/>
              <a:t>. Available at: https://www.tandfonline.com/doi/citedby/10.1080/00336297.2016.1143849?scroll=top&amp;needAccess=true [Accessed 21/01/19]</a:t>
            </a:r>
          </a:p>
          <a:p>
            <a:r>
              <a:rPr lang="en-GB" sz="4800" dirty="0"/>
              <a:t>Health Service Executive, (2018) </a:t>
            </a:r>
            <a:r>
              <a:rPr lang="en-GB" sz="4800" i="1" dirty="0"/>
              <a:t>Multi-disciplinary team</a:t>
            </a:r>
            <a:r>
              <a:rPr lang="en-GB" sz="4800" dirty="0"/>
              <a:t>. Available at: https://www.hse.ie/eng/services/list/4/mental-health-services/dsc/communityservices/multidisciplinaryteam.html [Accessed 20/01/19]</a:t>
            </a:r>
          </a:p>
          <a:p>
            <a:r>
              <a:rPr lang="en-GB" sz="4800" dirty="0"/>
              <a:t>The Mental Health Foundation, (2019) </a:t>
            </a:r>
            <a:r>
              <a:rPr lang="en-GB" sz="4800" i="1" dirty="0"/>
              <a:t>Social model of disability</a:t>
            </a:r>
            <a:r>
              <a:rPr lang="en-GB" sz="4800" dirty="0"/>
              <a:t>. Available at: https://www.mentalhealth.org.uk/learning-disabilities/a-to-z/s/social-model-disability. [Accessed 21/01/19]</a:t>
            </a:r>
          </a:p>
          <a:p>
            <a:r>
              <a:rPr lang="en-GB" sz="4800" dirty="0" smtClean="0"/>
              <a:t>The </a:t>
            </a:r>
            <a:r>
              <a:rPr lang="en-GB" sz="4800" dirty="0"/>
              <a:t>UK Government, (2010) </a:t>
            </a:r>
            <a:r>
              <a:rPr lang="en-GB" sz="4800" i="1" dirty="0"/>
              <a:t>Definition of disability under the Equality Act 2010</a:t>
            </a:r>
            <a:r>
              <a:rPr lang="en-GB" sz="4800" dirty="0"/>
              <a:t>. Available at: https://www.gov.uk/definition-of-disability-under-equality-act-2010 [Accessed 20/01/19</a:t>
            </a:r>
            <a:r>
              <a:rPr lang="en-GB" sz="4800" dirty="0" smtClean="0"/>
              <a:t>]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519</Words>
  <Application>Microsoft Office PowerPoint</Application>
  <PresentationFormat>On-screen Show (4:3)</PresentationFormat>
  <Paragraphs>44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Supporting abilities and behaviours </vt:lpstr>
      <vt:lpstr>What is disability?</vt:lpstr>
      <vt:lpstr>What is partnership working?</vt:lpstr>
      <vt:lpstr>Examples of partnership working</vt:lpstr>
      <vt:lpstr>Partnership working and disability</vt:lpstr>
      <vt:lpstr>Challenges of partnership working</vt:lpstr>
      <vt:lpstr>The social model</vt:lpstr>
      <vt:lpstr>Critiques of social model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Idk what I’m doing</dc:title>
  <dc:creator>Eleri</dc:creator>
  <cp:lastModifiedBy>Eleri Davies (1801271)</cp:lastModifiedBy>
  <cp:revision>16</cp:revision>
  <dcterms:created xsi:type="dcterms:W3CDTF">2019-01-13T14:52:54Z</dcterms:created>
  <dcterms:modified xsi:type="dcterms:W3CDTF">2019-01-21T18:28:28Z</dcterms:modified>
</cp:coreProperties>
</file>