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5" r:id="rId9"/>
    <p:sldId id="266" r:id="rId10"/>
    <p:sldId id="267"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FC18E9-35AD-5B79-884F-14C9A12BB869}" v="4508" dt="2025-10-19T22:48:40.2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Otoo-Adjei (2419847)" userId="S::2419847@student.uwtsd.ac.uk::d3a794dd-cc66-46a3-ba86-5eac9b70a6d1" providerId="AD" clId="Web-{CEFC18E9-35AD-5B79-884F-14C9A12BB869}"/>
    <pc:docChg chg="addSld delSld modSld">
      <pc:chgData name="Rebecca Otoo-Adjei (2419847)" userId="S::2419847@student.uwtsd.ac.uk::d3a794dd-cc66-46a3-ba86-5eac9b70a6d1" providerId="AD" clId="Web-{CEFC18E9-35AD-5B79-884F-14C9A12BB869}" dt="2025-10-19T22:48:40.246" v="4514" actId="20577"/>
      <pc:docMkLst>
        <pc:docMk/>
      </pc:docMkLst>
      <pc:sldChg chg="del">
        <pc:chgData name="Rebecca Otoo-Adjei (2419847)" userId="S::2419847@student.uwtsd.ac.uk::d3a794dd-cc66-46a3-ba86-5eac9b70a6d1" providerId="AD" clId="Web-{CEFC18E9-35AD-5B79-884F-14C9A12BB869}" dt="2025-10-19T15:57:24.726" v="235"/>
        <pc:sldMkLst>
          <pc:docMk/>
          <pc:sldMk cId="109857222" sldId="256"/>
        </pc:sldMkLst>
      </pc:sldChg>
      <pc:sldChg chg="modSp new">
        <pc:chgData name="Rebecca Otoo-Adjei (2419847)" userId="S::2419847@student.uwtsd.ac.uk::d3a794dd-cc66-46a3-ba86-5eac9b70a6d1" providerId="AD" clId="Web-{CEFC18E9-35AD-5B79-884F-14C9A12BB869}" dt="2025-10-19T22:43:33.354" v="4496" actId="20577"/>
        <pc:sldMkLst>
          <pc:docMk/>
          <pc:sldMk cId="6491488" sldId="257"/>
        </pc:sldMkLst>
        <pc:spChg chg="mod">
          <ac:chgData name="Rebecca Otoo-Adjei (2419847)" userId="S::2419847@student.uwtsd.ac.uk::d3a794dd-cc66-46a3-ba86-5eac9b70a6d1" providerId="AD" clId="Web-{CEFC18E9-35AD-5B79-884F-14C9A12BB869}" dt="2025-10-19T22:41:09.770" v="4481" actId="20577"/>
          <ac:spMkLst>
            <pc:docMk/>
            <pc:sldMk cId="6491488" sldId="257"/>
            <ac:spMk id="2" creationId="{DBB1DE34-9476-6DA3-6DFF-6075F579A222}"/>
          </ac:spMkLst>
        </pc:spChg>
        <pc:spChg chg="mod">
          <ac:chgData name="Rebecca Otoo-Adjei (2419847)" userId="S::2419847@student.uwtsd.ac.uk::d3a794dd-cc66-46a3-ba86-5eac9b70a6d1" providerId="AD" clId="Web-{CEFC18E9-35AD-5B79-884F-14C9A12BB869}" dt="2025-10-19T22:43:33.354" v="4496" actId="20577"/>
          <ac:spMkLst>
            <pc:docMk/>
            <pc:sldMk cId="6491488" sldId="257"/>
            <ac:spMk id="3" creationId="{94BC4BB0-0A89-9911-2BD2-8152E57F218A}"/>
          </ac:spMkLst>
        </pc:spChg>
      </pc:sldChg>
      <pc:sldChg chg="modSp new">
        <pc:chgData name="Rebecca Otoo-Adjei (2419847)" userId="S::2419847@student.uwtsd.ac.uk::d3a794dd-cc66-46a3-ba86-5eac9b70a6d1" providerId="AD" clId="Web-{CEFC18E9-35AD-5B79-884F-14C9A12BB869}" dt="2025-10-19T22:46:16.124" v="4508" actId="20577"/>
        <pc:sldMkLst>
          <pc:docMk/>
          <pc:sldMk cId="2460445106" sldId="258"/>
        </pc:sldMkLst>
        <pc:spChg chg="mod">
          <ac:chgData name="Rebecca Otoo-Adjei (2419847)" userId="S::2419847@student.uwtsd.ac.uk::d3a794dd-cc66-46a3-ba86-5eac9b70a6d1" providerId="AD" clId="Web-{CEFC18E9-35AD-5B79-884F-14C9A12BB869}" dt="2025-10-19T22:46:16.124" v="4508" actId="20577"/>
          <ac:spMkLst>
            <pc:docMk/>
            <pc:sldMk cId="2460445106" sldId="258"/>
            <ac:spMk id="2" creationId="{0B54C7D4-9EC3-7DA9-DA51-21B51CC5E495}"/>
          </ac:spMkLst>
        </pc:spChg>
        <pc:spChg chg="mod">
          <ac:chgData name="Rebecca Otoo-Adjei (2419847)" userId="S::2419847@student.uwtsd.ac.uk::d3a794dd-cc66-46a3-ba86-5eac9b70a6d1" providerId="AD" clId="Web-{CEFC18E9-35AD-5B79-884F-14C9A12BB869}" dt="2025-10-19T22:44:05.184" v="4497" actId="1076"/>
          <ac:spMkLst>
            <pc:docMk/>
            <pc:sldMk cId="2460445106" sldId="258"/>
            <ac:spMk id="3" creationId="{78670739-8959-847D-A961-9BD12547315B}"/>
          </ac:spMkLst>
        </pc:spChg>
      </pc:sldChg>
      <pc:sldChg chg="modSp new">
        <pc:chgData name="Rebecca Otoo-Adjei (2419847)" userId="S::2419847@student.uwtsd.ac.uk::d3a794dd-cc66-46a3-ba86-5eac9b70a6d1" providerId="AD" clId="Web-{CEFC18E9-35AD-5B79-884F-14C9A12BB869}" dt="2025-10-19T22:46:49.171" v="4511" actId="20577"/>
        <pc:sldMkLst>
          <pc:docMk/>
          <pc:sldMk cId="476728609" sldId="259"/>
        </pc:sldMkLst>
        <pc:spChg chg="mod">
          <ac:chgData name="Rebecca Otoo-Adjei (2419847)" userId="S::2419847@student.uwtsd.ac.uk::d3a794dd-cc66-46a3-ba86-5eac9b70a6d1" providerId="AD" clId="Web-{CEFC18E9-35AD-5B79-884F-14C9A12BB869}" dt="2025-10-19T22:46:49.171" v="4511" actId="20577"/>
          <ac:spMkLst>
            <pc:docMk/>
            <pc:sldMk cId="476728609" sldId="259"/>
            <ac:spMk id="2" creationId="{9EF2AA56-EB0B-797F-E230-E6DEE476E727}"/>
          </ac:spMkLst>
        </pc:spChg>
        <pc:spChg chg="mod">
          <ac:chgData name="Rebecca Otoo-Adjei (2419847)" userId="S::2419847@student.uwtsd.ac.uk::d3a794dd-cc66-46a3-ba86-5eac9b70a6d1" providerId="AD" clId="Web-{CEFC18E9-35AD-5B79-884F-14C9A12BB869}" dt="2025-10-19T22:04:13.261" v="3979" actId="20577"/>
          <ac:spMkLst>
            <pc:docMk/>
            <pc:sldMk cId="476728609" sldId="259"/>
            <ac:spMk id="3" creationId="{74E90E74-8B6C-2249-5A02-8B069FC0DFFD}"/>
          </ac:spMkLst>
        </pc:spChg>
      </pc:sldChg>
      <pc:sldChg chg="modSp new del">
        <pc:chgData name="Rebecca Otoo-Adjei (2419847)" userId="S::2419847@student.uwtsd.ac.uk::d3a794dd-cc66-46a3-ba86-5eac9b70a6d1" providerId="AD" clId="Web-{CEFC18E9-35AD-5B79-884F-14C9A12BB869}" dt="2025-10-19T15:57:09.647" v="234"/>
        <pc:sldMkLst>
          <pc:docMk/>
          <pc:sldMk cId="4129490916" sldId="259"/>
        </pc:sldMkLst>
        <pc:spChg chg="mod">
          <ac:chgData name="Rebecca Otoo-Adjei (2419847)" userId="S::2419847@student.uwtsd.ac.uk::d3a794dd-cc66-46a3-ba86-5eac9b70a6d1" providerId="AD" clId="Web-{CEFC18E9-35AD-5B79-884F-14C9A12BB869}" dt="2025-10-19T15:56:46.569" v="233" actId="20577"/>
          <ac:spMkLst>
            <pc:docMk/>
            <pc:sldMk cId="4129490916" sldId="259"/>
            <ac:spMk id="2" creationId="{691A787A-3743-35DC-3265-87C5671133AF}"/>
          </ac:spMkLst>
        </pc:spChg>
      </pc:sldChg>
      <pc:sldChg chg="modSp new">
        <pc:chgData name="Rebecca Otoo-Adjei (2419847)" userId="S::2419847@student.uwtsd.ac.uk::d3a794dd-cc66-46a3-ba86-5eac9b70a6d1" providerId="AD" clId="Web-{CEFC18E9-35AD-5B79-884F-14C9A12BB869}" dt="2025-10-19T22:09:02.588" v="4050" actId="20577"/>
        <pc:sldMkLst>
          <pc:docMk/>
          <pc:sldMk cId="736006308" sldId="260"/>
        </pc:sldMkLst>
        <pc:spChg chg="mod">
          <ac:chgData name="Rebecca Otoo-Adjei (2419847)" userId="S::2419847@student.uwtsd.ac.uk::d3a794dd-cc66-46a3-ba86-5eac9b70a6d1" providerId="AD" clId="Web-{CEFC18E9-35AD-5B79-884F-14C9A12BB869}" dt="2025-10-19T16:51:51.781" v="1249" actId="20577"/>
          <ac:spMkLst>
            <pc:docMk/>
            <pc:sldMk cId="736006308" sldId="260"/>
            <ac:spMk id="2" creationId="{55898E1A-A950-AD26-16F5-A5F9E671A967}"/>
          </ac:spMkLst>
        </pc:spChg>
        <pc:spChg chg="mod">
          <ac:chgData name="Rebecca Otoo-Adjei (2419847)" userId="S::2419847@student.uwtsd.ac.uk::d3a794dd-cc66-46a3-ba86-5eac9b70a6d1" providerId="AD" clId="Web-{CEFC18E9-35AD-5B79-884F-14C9A12BB869}" dt="2025-10-19T22:09:02.588" v="4050" actId="20577"/>
          <ac:spMkLst>
            <pc:docMk/>
            <pc:sldMk cId="736006308" sldId="260"/>
            <ac:spMk id="3" creationId="{8E88BCA7-91F6-2DAD-DD20-6E67241A0DE5}"/>
          </ac:spMkLst>
        </pc:spChg>
      </pc:sldChg>
      <pc:sldChg chg="modSp new">
        <pc:chgData name="Rebecca Otoo-Adjei (2419847)" userId="S::2419847@student.uwtsd.ac.uk::d3a794dd-cc66-46a3-ba86-5eac9b70a6d1" providerId="AD" clId="Web-{CEFC18E9-35AD-5B79-884F-14C9A12BB869}" dt="2025-10-19T22:47:20.722" v="4512" actId="20577"/>
        <pc:sldMkLst>
          <pc:docMk/>
          <pc:sldMk cId="3365955689" sldId="261"/>
        </pc:sldMkLst>
        <pc:spChg chg="mod">
          <ac:chgData name="Rebecca Otoo-Adjei (2419847)" userId="S::2419847@student.uwtsd.ac.uk::d3a794dd-cc66-46a3-ba86-5eac9b70a6d1" providerId="AD" clId="Web-{CEFC18E9-35AD-5B79-884F-14C9A12BB869}" dt="2025-10-19T22:47:20.722" v="4512" actId="20577"/>
          <ac:spMkLst>
            <pc:docMk/>
            <pc:sldMk cId="3365955689" sldId="261"/>
            <ac:spMk id="2" creationId="{404EEED6-3946-D384-7C6F-F2561C6D029C}"/>
          </ac:spMkLst>
        </pc:spChg>
        <pc:spChg chg="mod">
          <ac:chgData name="Rebecca Otoo-Adjei (2419847)" userId="S::2419847@student.uwtsd.ac.uk::d3a794dd-cc66-46a3-ba86-5eac9b70a6d1" providerId="AD" clId="Web-{CEFC18E9-35AD-5B79-884F-14C9A12BB869}" dt="2025-10-19T22:10:36.445" v="4068" actId="20577"/>
          <ac:spMkLst>
            <pc:docMk/>
            <pc:sldMk cId="3365955689" sldId="261"/>
            <ac:spMk id="3" creationId="{F899AECE-9CA4-FC2C-B892-BB19AC784016}"/>
          </ac:spMkLst>
        </pc:spChg>
      </pc:sldChg>
      <pc:sldChg chg="modSp new">
        <pc:chgData name="Rebecca Otoo-Adjei (2419847)" userId="S::2419847@student.uwtsd.ac.uk::d3a794dd-cc66-46a3-ba86-5eac9b70a6d1" providerId="AD" clId="Web-{CEFC18E9-35AD-5B79-884F-14C9A12BB869}" dt="2025-10-19T22:47:44.288" v="4513" actId="20577"/>
        <pc:sldMkLst>
          <pc:docMk/>
          <pc:sldMk cId="3691647199" sldId="262"/>
        </pc:sldMkLst>
        <pc:spChg chg="mod">
          <ac:chgData name="Rebecca Otoo-Adjei (2419847)" userId="S::2419847@student.uwtsd.ac.uk::d3a794dd-cc66-46a3-ba86-5eac9b70a6d1" providerId="AD" clId="Web-{CEFC18E9-35AD-5B79-884F-14C9A12BB869}" dt="2025-10-19T22:47:44.288" v="4513" actId="20577"/>
          <ac:spMkLst>
            <pc:docMk/>
            <pc:sldMk cId="3691647199" sldId="262"/>
            <ac:spMk id="2" creationId="{72E1FD25-F93A-8D09-31B4-296B209C1000}"/>
          </ac:spMkLst>
        </pc:spChg>
        <pc:spChg chg="mod">
          <ac:chgData name="Rebecca Otoo-Adjei (2419847)" userId="S::2419847@student.uwtsd.ac.uk::d3a794dd-cc66-46a3-ba86-5eac9b70a6d1" providerId="AD" clId="Web-{CEFC18E9-35AD-5B79-884F-14C9A12BB869}" dt="2025-10-19T20:03:18.543" v="2509" actId="20577"/>
          <ac:spMkLst>
            <pc:docMk/>
            <pc:sldMk cId="3691647199" sldId="262"/>
            <ac:spMk id="3" creationId="{52346035-DD17-5D96-0515-057DCF69E18D}"/>
          </ac:spMkLst>
        </pc:spChg>
      </pc:sldChg>
      <pc:sldChg chg="modSp new">
        <pc:chgData name="Rebecca Otoo-Adjei (2419847)" userId="S::2419847@student.uwtsd.ac.uk::d3a794dd-cc66-46a3-ba86-5eac9b70a6d1" providerId="AD" clId="Web-{CEFC18E9-35AD-5B79-884F-14C9A12BB869}" dt="2025-10-19T22:16:31.635" v="4096" actId="20577"/>
        <pc:sldMkLst>
          <pc:docMk/>
          <pc:sldMk cId="1558143894" sldId="263"/>
        </pc:sldMkLst>
        <pc:spChg chg="mod">
          <ac:chgData name="Rebecca Otoo-Adjei (2419847)" userId="S::2419847@student.uwtsd.ac.uk::d3a794dd-cc66-46a3-ba86-5eac9b70a6d1" providerId="AD" clId="Web-{CEFC18E9-35AD-5B79-884F-14C9A12BB869}" dt="2025-10-19T20:06:13.278" v="2530" actId="20577"/>
          <ac:spMkLst>
            <pc:docMk/>
            <pc:sldMk cId="1558143894" sldId="263"/>
            <ac:spMk id="2" creationId="{0920430A-291D-3BE3-4940-798E271C5DF6}"/>
          </ac:spMkLst>
        </pc:spChg>
        <pc:spChg chg="mod">
          <ac:chgData name="Rebecca Otoo-Adjei (2419847)" userId="S::2419847@student.uwtsd.ac.uk::d3a794dd-cc66-46a3-ba86-5eac9b70a6d1" providerId="AD" clId="Web-{CEFC18E9-35AD-5B79-884F-14C9A12BB869}" dt="2025-10-19T22:16:31.635" v="4096" actId="20577"/>
          <ac:spMkLst>
            <pc:docMk/>
            <pc:sldMk cId="1558143894" sldId="263"/>
            <ac:spMk id="3" creationId="{3684CBFE-E3C3-7A97-FEE0-53D8CECF2C5B}"/>
          </ac:spMkLst>
        </pc:spChg>
      </pc:sldChg>
      <pc:sldChg chg="modSp new del">
        <pc:chgData name="Rebecca Otoo-Adjei (2419847)" userId="S::2419847@student.uwtsd.ac.uk::d3a794dd-cc66-46a3-ba86-5eac9b70a6d1" providerId="AD" clId="Web-{CEFC18E9-35AD-5B79-884F-14C9A12BB869}" dt="2025-10-19T21:32:17.847" v="3423"/>
        <pc:sldMkLst>
          <pc:docMk/>
          <pc:sldMk cId="568371813" sldId="264"/>
        </pc:sldMkLst>
        <pc:spChg chg="mod">
          <ac:chgData name="Rebecca Otoo-Adjei (2419847)" userId="S::2419847@student.uwtsd.ac.uk::d3a794dd-cc66-46a3-ba86-5eac9b70a6d1" providerId="AD" clId="Web-{CEFC18E9-35AD-5B79-884F-14C9A12BB869}" dt="2025-10-19T20:36:05.944" v="3072" actId="20577"/>
          <ac:spMkLst>
            <pc:docMk/>
            <pc:sldMk cId="568371813" sldId="264"/>
            <ac:spMk id="2" creationId="{425373DF-D395-6C55-D7B6-B351A25021F7}"/>
          </ac:spMkLst>
        </pc:spChg>
        <pc:spChg chg="mod">
          <ac:chgData name="Rebecca Otoo-Adjei (2419847)" userId="S::2419847@student.uwtsd.ac.uk::d3a794dd-cc66-46a3-ba86-5eac9b70a6d1" providerId="AD" clId="Web-{CEFC18E9-35AD-5B79-884F-14C9A12BB869}" dt="2025-10-19T21:31:51.830" v="3422" actId="20577"/>
          <ac:spMkLst>
            <pc:docMk/>
            <pc:sldMk cId="568371813" sldId="264"/>
            <ac:spMk id="3" creationId="{A3221A64-84AB-1A44-F411-16B5F480D17C}"/>
          </ac:spMkLst>
        </pc:spChg>
      </pc:sldChg>
      <pc:sldChg chg="modSp new">
        <pc:chgData name="Rebecca Otoo-Adjei (2419847)" userId="S::2419847@student.uwtsd.ac.uk::d3a794dd-cc66-46a3-ba86-5eac9b70a6d1" providerId="AD" clId="Web-{CEFC18E9-35AD-5B79-884F-14C9A12BB869}" dt="2025-10-19T22:34:31.095" v="4475" actId="20577"/>
        <pc:sldMkLst>
          <pc:docMk/>
          <pc:sldMk cId="2461453835" sldId="265"/>
        </pc:sldMkLst>
        <pc:spChg chg="mod">
          <ac:chgData name="Rebecca Otoo-Adjei (2419847)" userId="S::2419847@student.uwtsd.ac.uk::d3a794dd-cc66-46a3-ba86-5eac9b70a6d1" providerId="AD" clId="Web-{CEFC18E9-35AD-5B79-884F-14C9A12BB869}" dt="2025-10-19T20:27:17.275" v="2878" actId="20577"/>
          <ac:spMkLst>
            <pc:docMk/>
            <pc:sldMk cId="2461453835" sldId="265"/>
            <ac:spMk id="2" creationId="{F1CDF6D1-D089-9CDC-3E6D-79BE3F7BE625}"/>
          </ac:spMkLst>
        </pc:spChg>
        <pc:spChg chg="mod">
          <ac:chgData name="Rebecca Otoo-Adjei (2419847)" userId="S::2419847@student.uwtsd.ac.uk::d3a794dd-cc66-46a3-ba86-5eac9b70a6d1" providerId="AD" clId="Web-{CEFC18E9-35AD-5B79-884F-14C9A12BB869}" dt="2025-10-19T22:34:31.095" v="4475" actId="20577"/>
          <ac:spMkLst>
            <pc:docMk/>
            <pc:sldMk cId="2461453835" sldId="265"/>
            <ac:spMk id="3" creationId="{B2593FFA-197D-5291-1856-EC402A514CFF}"/>
          </ac:spMkLst>
        </pc:spChg>
      </pc:sldChg>
      <pc:sldChg chg="modSp new">
        <pc:chgData name="Rebecca Otoo-Adjei (2419847)" userId="S::2419847@student.uwtsd.ac.uk::d3a794dd-cc66-46a3-ba86-5eac9b70a6d1" providerId="AD" clId="Web-{CEFC18E9-35AD-5B79-884F-14C9A12BB869}" dt="2025-10-19T21:56:25.551" v="3883" actId="20577"/>
        <pc:sldMkLst>
          <pc:docMk/>
          <pc:sldMk cId="1461186689" sldId="266"/>
        </pc:sldMkLst>
        <pc:spChg chg="mod">
          <ac:chgData name="Rebecca Otoo-Adjei (2419847)" userId="S::2419847@student.uwtsd.ac.uk::d3a794dd-cc66-46a3-ba86-5eac9b70a6d1" providerId="AD" clId="Web-{CEFC18E9-35AD-5B79-884F-14C9A12BB869}" dt="2025-10-19T21:35:04.078" v="3431" actId="20577"/>
          <ac:spMkLst>
            <pc:docMk/>
            <pc:sldMk cId="1461186689" sldId="266"/>
            <ac:spMk id="2" creationId="{D3F67E7C-F2CA-2706-D4CC-A64BF43D2B09}"/>
          </ac:spMkLst>
        </pc:spChg>
        <pc:spChg chg="mod">
          <ac:chgData name="Rebecca Otoo-Adjei (2419847)" userId="S::2419847@student.uwtsd.ac.uk::d3a794dd-cc66-46a3-ba86-5eac9b70a6d1" providerId="AD" clId="Web-{CEFC18E9-35AD-5B79-884F-14C9A12BB869}" dt="2025-10-19T21:56:25.551" v="3883" actId="20577"/>
          <ac:spMkLst>
            <pc:docMk/>
            <pc:sldMk cId="1461186689" sldId="266"/>
            <ac:spMk id="3" creationId="{F4C085B1-CABB-1057-544C-448731F27CFA}"/>
          </ac:spMkLst>
        </pc:spChg>
      </pc:sldChg>
      <pc:sldChg chg="new del">
        <pc:chgData name="Rebecca Otoo-Adjei (2419847)" userId="S::2419847@student.uwtsd.ac.uk::d3a794dd-cc66-46a3-ba86-5eac9b70a6d1" providerId="AD" clId="Web-{CEFC18E9-35AD-5B79-884F-14C9A12BB869}" dt="2025-10-19T21:32:46.614" v="3425"/>
        <pc:sldMkLst>
          <pc:docMk/>
          <pc:sldMk cId="3451944819" sldId="266"/>
        </pc:sldMkLst>
      </pc:sldChg>
      <pc:sldChg chg="modSp new">
        <pc:chgData name="Rebecca Otoo-Adjei (2419847)" userId="S::2419847@student.uwtsd.ac.uk::d3a794dd-cc66-46a3-ba86-5eac9b70a6d1" providerId="AD" clId="Web-{CEFC18E9-35AD-5B79-884F-14C9A12BB869}" dt="2025-10-19T22:48:40.246" v="4514" actId="20577"/>
        <pc:sldMkLst>
          <pc:docMk/>
          <pc:sldMk cId="2193579614" sldId="267"/>
        </pc:sldMkLst>
        <pc:spChg chg="mod">
          <ac:chgData name="Rebecca Otoo-Adjei (2419847)" userId="S::2419847@student.uwtsd.ac.uk::d3a794dd-cc66-46a3-ba86-5eac9b70a6d1" providerId="AD" clId="Web-{CEFC18E9-35AD-5B79-884F-14C9A12BB869}" dt="2025-10-19T22:48:40.246" v="4514" actId="20577"/>
          <ac:spMkLst>
            <pc:docMk/>
            <pc:sldMk cId="2193579614" sldId="267"/>
            <ac:spMk id="2" creationId="{6FB99E02-9968-D34B-07A4-3962C018D120}"/>
          </ac:spMkLst>
        </pc:spChg>
        <pc:spChg chg="mod">
          <ac:chgData name="Rebecca Otoo-Adjei (2419847)" userId="S::2419847@student.uwtsd.ac.uk::d3a794dd-cc66-46a3-ba86-5eac9b70a6d1" providerId="AD" clId="Web-{CEFC18E9-35AD-5B79-884F-14C9A12BB869}" dt="2025-10-19T22:33:05.905" v="4456" actId="20577"/>
          <ac:spMkLst>
            <pc:docMk/>
            <pc:sldMk cId="2193579614" sldId="267"/>
            <ac:spMk id="3" creationId="{BCB3A0F1-34D8-270A-46B4-C0815959C2D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19/10/2025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19/10/2025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19/10/2025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1DE34-9476-6DA3-6DFF-6075F579A222}"/>
              </a:ext>
            </a:extLst>
          </p:cNvPr>
          <p:cNvSpPr>
            <a:spLocks noGrp="1"/>
          </p:cNvSpPr>
          <p:nvPr>
            <p:ph type="title"/>
          </p:nvPr>
        </p:nvSpPr>
        <p:spPr/>
        <p:txBody>
          <a:bodyPr>
            <a:normAutofit/>
          </a:bodyPr>
          <a:lstStyle/>
          <a:p>
            <a:r>
              <a:rPr lang="en-GB" sz="2800" b="1" dirty="0"/>
              <a:t>Certificate for Higher Education Skills for The Workplace (Professional Development Within Health and Social care)</a:t>
            </a:r>
          </a:p>
        </p:txBody>
      </p:sp>
      <p:sp>
        <p:nvSpPr>
          <p:cNvPr id="3" name="Content Placeholder 2">
            <a:extLst>
              <a:ext uri="{FF2B5EF4-FFF2-40B4-BE49-F238E27FC236}">
                <a16:creationId xmlns:a16="http://schemas.microsoft.com/office/drawing/2014/main" id="{94BC4BB0-0A89-9911-2BD2-8152E57F218A}"/>
              </a:ext>
            </a:extLst>
          </p:cNvPr>
          <p:cNvSpPr>
            <a:spLocks noGrp="1"/>
          </p:cNvSpPr>
          <p:nvPr>
            <p:ph idx="1"/>
          </p:nvPr>
        </p:nvSpPr>
        <p:spPr/>
        <p:txBody>
          <a:bodyPr vert="horz" lIns="91440" tIns="45720" rIns="91440" bIns="45720" rtlCol="0" anchor="t">
            <a:normAutofit/>
          </a:bodyPr>
          <a:lstStyle/>
          <a:p>
            <a:pPr marL="0" indent="0">
              <a:buNone/>
            </a:pPr>
            <a:r>
              <a:rPr lang="en-GB" sz="2400" b="1" dirty="0"/>
              <a:t>Module Code</a:t>
            </a:r>
            <a:r>
              <a:rPr lang="en-GB" dirty="0"/>
              <a:t>: LCHS4009 Professional Development Within Health and Social Care</a:t>
            </a:r>
            <a:endParaRPr lang="en-US"/>
          </a:p>
          <a:p>
            <a:pPr marL="0" indent="0">
              <a:buNone/>
            </a:pPr>
            <a:r>
              <a:rPr lang="en-GB" b="1" dirty="0"/>
              <a:t>Component 1</a:t>
            </a:r>
            <a:r>
              <a:rPr lang="en-GB" dirty="0"/>
              <a:t>: (LCHS4009)</a:t>
            </a:r>
          </a:p>
          <a:p>
            <a:pPr marL="0" indent="0">
              <a:buNone/>
            </a:pPr>
            <a:r>
              <a:rPr lang="en-GB" b="1" dirty="0"/>
              <a:t>Name:</a:t>
            </a:r>
            <a:r>
              <a:rPr lang="en-GB" dirty="0"/>
              <a:t> Rebecca Otoo-Adjei</a:t>
            </a:r>
          </a:p>
          <a:p>
            <a:pPr marL="0" indent="0">
              <a:buNone/>
            </a:pPr>
            <a:r>
              <a:rPr lang="en-GB" b="1" dirty="0"/>
              <a:t>Student Number:</a:t>
            </a:r>
            <a:r>
              <a:rPr lang="en-GB" dirty="0"/>
              <a:t>2419847</a:t>
            </a:r>
          </a:p>
          <a:p>
            <a:pPr marL="0" indent="0">
              <a:buNone/>
            </a:pPr>
            <a:r>
              <a:rPr lang="en-GB" b="1" dirty="0"/>
              <a:t>Lecturer's Name: </a:t>
            </a:r>
            <a:r>
              <a:rPr lang="en-GB" dirty="0"/>
              <a:t>Farah Islam</a:t>
            </a:r>
          </a:p>
          <a:p>
            <a:pPr marL="0" indent="0">
              <a:buNone/>
            </a:pPr>
            <a:r>
              <a:rPr lang="en-GB" b="1" dirty="0"/>
              <a:t>Submission Dat</a:t>
            </a:r>
            <a:r>
              <a:rPr lang="en-GB" dirty="0"/>
              <a:t>e: 20th October 2025</a:t>
            </a:r>
          </a:p>
          <a:p>
            <a:endParaRPr lang="en-GB" dirty="0"/>
          </a:p>
        </p:txBody>
      </p:sp>
    </p:spTree>
    <p:extLst>
      <p:ext uri="{BB962C8B-B14F-4D97-AF65-F5344CB8AC3E}">
        <p14:creationId xmlns:p14="http://schemas.microsoft.com/office/powerpoint/2010/main" val="64914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4C7D4-9EC3-7DA9-DA51-21B51CC5E495}"/>
              </a:ext>
            </a:extLst>
          </p:cNvPr>
          <p:cNvSpPr>
            <a:spLocks noGrp="1"/>
          </p:cNvSpPr>
          <p:nvPr>
            <p:ph type="title"/>
          </p:nvPr>
        </p:nvSpPr>
        <p:spPr/>
        <p:txBody>
          <a:bodyPr>
            <a:normAutofit/>
          </a:bodyPr>
          <a:lstStyle/>
          <a:p>
            <a:r>
              <a:rPr lang="en-GB" sz="3600" dirty="0"/>
              <a:t>Personal Swot Analysis For An Adult Social Care Assessor</a:t>
            </a:r>
          </a:p>
        </p:txBody>
      </p:sp>
      <p:sp>
        <p:nvSpPr>
          <p:cNvPr id="3" name="Content Placeholder 2">
            <a:extLst>
              <a:ext uri="{FF2B5EF4-FFF2-40B4-BE49-F238E27FC236}">
                <a16:creationId xmlns:a16="http://schemas.microsoft.com/office/drawing/2014/main" id="{78670739-8959-847D-A961-9BD12547315B}"/>
              </a:ext>
            </a:extLst>
          </p:cNvPr>
          <p:cNvSpPr>
            <a:spLocks noGrp="1"/>
          </p:cNvSpPr>
          <p:nvPr>
            <p:ph idx="1"/>
          </p:nvPr>
        </p:nvSpPr>
        <p:spPr>
          <a:xfrm>
            <a:off x="599364" y="1927983"/>
            <a:ext cx="10515600" cy="4351338"/>
          </a:xfrm>
        </p:spPr>
        <p:txBody>
          <a:bodyPr vert="horz" lIns="91440" tIns="45720" rIns="91440" bIns="45720" rtlCol="0" anchor="t">
            <a:normAutofit/>
          </a:bodyPr>
          <a:lstStyle/>
          <a:p>
            <a:pPr marL="0" indent="0">
              <a:buNone/>
            </a:pPr>
            <a:endParaRPr lang="en-GB" dirty="0"/>
          </a:p>
          <a:p>
            <a:r>
              <a:rPr lang="en-GB" dirty="0"/>
              <a:t>Introduction.</a:t>
            </a:r>
          </a:p>
          <a:p>
            <a:pPr marL="0" indent="0">
              <a:buNone/>
            </a:pPr>
            <a:r>
              <a:rPr lang="en-GB" dirty="0"/>
              <a:t>A Swot analysis is a practical tool. That helps professionals in health and social care to reflects on their internal weaknesses and strengths, as well as external opportunities and threats, guiding improvement and growth.(skills for care,2023).As an adult social care assessor, understanding these factors as it helps in delivering a high quality and person- centred care while managing career development in a speedily changing sector. DHSC, ((2023).</a:t>
            </a:r>
          </a:p>
        </p:txBody>
      </p:sp>
    </p:spTree>
    <p:extLst>
      <p:ext uri="{BB962C8B-B14F-4D97-AF65-F5344CB8AC3E}">
        <p14:creationId xmlns:p14="http://schemas.microsoft.com/office/powerpoint/2010/main" val="24604451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2AA56-EB0B-797F-E230-E6DEE476E727}"/>
              </a:ext>
            </a:extLst>
          </p:cNvPr>
          <p:cNvSpPr>
            <a:spLocks noGrp="1"/>
          </p:cNvSpPr>
          <p:nvPr>
            <p:ph type="title"/>
          </p:nvPr>
        </p:nvSpPr>
        <p:spPr/>
        <p:txBody>
          <a:bodyPr>
            <a:normAutofit/>
          </a:bodyPr>
          <a:lstStyle/>
          <a:p>
            <a:r>
              <a:rPr lang="en-GB" sz="3600" b="1" dirty="0"/>
              <a:t>Strengths</a:t>
            </a:r>
          </a:p>
        </p:txBody>
      </p:sp>
      <p:sp>
        <p:nvSpPr>
          <p:cNvPr id="3" name="Content Placeholder 2">
            <a:extLst>
              <a:ext uri="{FF2B5EF4-FFF2-40B4-BE49-F238E27FC236}">
                <a16:creationId xmlns:a16="http://schemas.microsoft.com/office/drawing/2014/main" id="{74E90E74-8B6C-2249-5A02-8B069FC0DFFD}"/>
              </a:ext>
            </a:extLst>
          </p:cNvPr>
          <p:cNvSpPr>
            <a:spLocks noGrp="1"/>
          </p:cNvSpPr>
          <p:nvPr>
            <p:ph idx="1"/>
          </p:nvPr>
        </p:nvSpPr>
        <p:spPr/>
        <p:txBody>
          <a:bodyPr vert="horz" lIns="91440" tIns="45720" rIns="91440" bIns="45720" rtlCol="0" anchor="t">
            <a:normAutofit/>
          </a:bodyPr>
          <a:lstStyle/>
          <a:p>
            <a:r>
              <a:rPr lang="en-GB" dirty="0"/>
              <a:t>Good Communication and empathy : As an adult social care  Assessor, I must Have good communication  both verbal and written to communicate well with clients and their families showing  empathy speaking clearly.</a:t>
            </a:r>
          </a:p>
          <a:p>
            <a:r>
              <a:rPr lang="en-GB" dirty="0"/>
              <a:t>Problem  solving skills: Must be able to find creative solutions to problems quickly. Skills for Care. (2023)</a:t>
            </a:r>
          </a:p>
          <a:p>
            <a:r>
              <a:rPr lang="en-GB" dirty="0"/>
              <a:t>Knowledge of Care Standards: must apply the CQC and Care Act2014 guidance in every assessment (DHSC,2023).</a:t>
            </a:r>
          </a:p>
          <a:p>
            <a:pPr marL="0" indent="0">
              <a:buNone/>
            </a:pPr>
            <a:r>
              <a:rPr lang="en-GB" dirty="0"/>
              <a:t>Example: using empathy and clear communication to make sure that the client  and their families feel heard during assessments.</a:t>
            </a:r>
          </a:p>
        </p:txBody>
      </p:sp>
    </p:spTree>
    <p:extLst>
      <p:ext uri="{BB962C8B-B14F-4D97-AF65-F5344CB8AC3E}">
        <p14:creationId xmlns:p14="http://schemas.microsoft.com/office/powerpoint/2010/main" val="4767286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98E1A-A950-AD26-16F5-A5F9E671A967}"/>
              </a:ext>
            </a:extLst>
          </p:cNvPr>
          <p:cNvSpPr>
            <a:spLocks noGrp="1"/>
          </p:cNvSpPr>
          <p:nvPr>
            <p:ph type="title"/>
          </p:nvPr>
        </p:nvSpPr>
        <p:spPr/>
        <p:txBody>
          <a:bodyPr/>
          <a:lstStyle/>
          <a:p>
            <a:r>
              <a:rPr lang="en-GB"/>
              <a:t>Weaknesses</a:t>
            </a:r>
          </a:p>
        </p:txBody>
      </p:sp>
      <p:sp>
        <p:nvSpPr>
          <p:cNvPr id="3" name="Content Placeholder 2">
            <a:extLst>
              <a:ext uri="{FF2B5EF4-FFF2-40B4-BE49-F238E27FC236}">
                <a16:creationId xmlns:a16="http://schemas.microsoft.com/office/drawing/2014/main" id="{8E88BCA7-91F6-2DAD-DD20-6E67241A0DE5}"/>
              </a:ext>
            </a:extLst>
          </p:cNvPr>
          <p:cNvSpPr>
            <a:spLocks noGrp="1"/>
          </p:cNvSpPr>
          <p:nvPr>
            <p:ph idx="1"/>
          </p:nvPr>
        </p:nvSpPr>
        <p:spPr/>
        <p:txBody>
          <a:bodyPr vert="horz" lIns="91440" tIns="45720" rIns="91440" bIns="45720" rtlCol="0" anchor="t">
            <a:normAutofit lnSpcReduction="10000"/>
          </a:bodyPr>
          <a:lstStyle/>
          <a:p>
            <a:r>
              <a:rPr lang="en-GB" dirty="0"/>
              <a:t>Time Management: Time management can sometimes be difficult to manage when there are high caseload volumes, that affects the ability to complete documentation on time. Social Care Institute for Excellence SCIE. (2024)</a:t>
            </a:r>
          </a:p>
          <a:p>
            <a:r>
              <a:rPr lang="en-GB" dirty="0"/>
              <a:t>Limited digital confidence with  new care systems: limited knowledge  and experience in new and advance digital care records systems.</a:t>
            </a:r>
          </a:p>
          <a:p>
            <a:endParaRPr lang="en-GB" dirty="0"/>
          </a:p>
          <a:p>
            <a:pPr marL="0" indent="0">
              <a:buNone/>
            </a:pPr>
            <a:r>
              <a:rPr lang="en-GB" dirty="0"/>
              <a:t>Example: There might be delays in inputting assessment outcomes due to not being familiar with new documentation systems. (Skills for Care, 2023)</a:t>
            </a:r>
          </a:p>
        </p:txBody>
      </p:sp>
    </p:spTree>
    <p:extLst>
      <p:ext uri="{BB962C8B-B14F-4D97-AF65-F5344CB8AC3E}">
        <p14:creationId xmlns:p14="http://schemas.microsoft.com/office/powerpoint/2010/main" val="736006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EEED6-3946-D384-7C6F-F2561C6D029C}"/>
              </a:ext>
            </a:extLst>
          </p:cNvPr>
          <p:cNvSpPr>
            <a:spLocks noGrp="1"/>
          </p:cNvSpPr>
          <p:nvPr>
            <p:ph type="title"/>
          </p:nvPr>
        </p:nvSpPr>
        <p:spPr/>
        <p:txBody>
          <a:bodyPr>
            <a:normAutofit/>
          </a:bodyPr>
          <a:lstStyle/>
          <a:p>
            <a:r>
              <a:rPr lang="en-GB" sz="3600" dirty="0"/>
              <a:t>Developmental  Opportunities</a:t>
            </a:r>
          </a:p>
        </p:txBody>
      </p:sp>
      <p:sp>
        <p:nvSpPr>
          <p:cNvPr id="3" name="Content Placeholder 2">
            <a:extLst>
              <a:ext uri="{FF2B5EF4-FFF2-40B4-BE49-F238E27FC236}">
                <a16:creationId xmlns:a16="http://schemas.microsoft.com/office/drawing/2014/main" id="{F899AECE-9CA4-FC2C-B892-BB19AC784016}"/>
              </a:ext>
            </a:extLst>
          </p:cNvPr>
          <p:cNvSpPr>
            <a:spLocks noGrp="1"/>
          </p:cNvSpPr>
          <p:nvPr>
            <p:ph idx="1"/>
          </p:nvPr>
        </p:nvSpPr>
        <p:spPr/>
        <p:txBody>
          <a:bodyPr vert="horz" lIns="91440" tIns="45720" rIns="91440" bIns="45720" rtlCol="0" anchor="t">
            <a:normAutofit/>
          </a:bodyPr>
          <a:lstStyle/>
          <a:p>
            <a:r>
              <a:rPr lang="en-GB" dirty="0"/>
              <a:t>Sector Growth: Demand for adult social care assessors is rising as care needs increase among  older populations</a:t>
            </a:r>
            <a:endParaRPr lang="en-US" dirty="0"/>
          </a:p>
          <a:p>
            <a:r>
              <a:rPr lang="en-GB" dirty="0"/>
              <a:t>Technology in care: Digital records and Ai- powered assessments  provides effective and efficient  documentations.</a:t>
            </a:r>
          </a:p>
          <a:p>
            <a:r>
              <a:rPr lang="en-GB" dirty="0"/>
              <a:t>Professional Training: having access to ongoing professional training programmes, apprenticeships and career development opportunities. Skills for Care, (2023).</a:t>
            </a:r>
          </a:p>
          <a:p>
            <a:r>
              <a:rPr lang="en-GB" dirty="0"/>
              <a:t>Example: Taking part in an ongoing department  based micro  training  in digital Skills. NHS England.(2024)</a:t>
            </a:r>
          </a:p>
          <a:p>
            <a:endParaRPr lang="en-GB" dirty="0"/>
          </a:p>
        </p:txBody>
      </p:sp>
    </p:spTree>
    <p:extLst>
      <p:ext uri="{BB962C8B-B14F-4D97-AF65-F5344CB8AC3E}">
        <p14:creationId xmlns:p14="http://schemas.microsoft.com/office/powerpoint/2010/main" val="33659556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1FD25-F93A-8D09-31B4-296B209C1000}"/>
              </a:ext>
            </a:extLst>
          </p:cNvPr>
          <p:cNvSpPr>
            <a:spLocks noGrp="1"/>
          </p:cNvSpPr>
          <p:nvPr>
            <p:ph type="title"/>
          </p:nvPr>
        </p:nvSpPr>
        <p:spPr/>
        <p:txBody>
          <a:bodyPr>
            <a:normAutofit/>
          </a:bodyPr>
          <a:lstStyle/>
          <a:p>
            <a:r>
              <a:rPr lang="en-GB" sz="3600" dirty="0"/>
              <a:t>Threats</a:t>
            </a:r>
          </a:p>
        </p:txBody>
      </p:sp>
      <p:sp>
        <p:nvSpPr>
          <p:cNvPr id="3" name="Content Placeholder 2">
            <a:extLst>
              <a:ext uri="{FF2B5EF4-FFF2-40B4-BE49-F238E27FC236}">
                <a16:creationId xmlns:a16="http://schemas.microsoft.com/office/drawing/2014/main" id="{52346035-DD17-5D96-0515-057DCF69E18D}"/>
              </a:ext>
            </a:extLst>
          </p:cNvPr>
          <p:cNvSpPr>
            <a:spLocks noGrp="1"/>
          </p:cNvSpPr>
          <p:nvPr>
            <p:ph idx="1"/>
          </p:nvPr>
        </p:nvSpPr>
        <p:spPr/>
        <p:txBody>
          <a:bodyPr vert="horz" lIns="91440" tIns="45720" rIns="91440" bIns="45720" rtlCol="0" anchor="t">
            <a:normAutofit lnSpcReduction="10000"/>
          </a:bodyPr>
          <a:lstStyle/>
          <a:p>
            <a:r>
              <a:rPr lang="en-GB" dirty="0"/>
              <a:t>Funding pressures: Not certain about future funding and policy changes may impact work and job stability.</a:t>
            </a:r>
          </a:p>
          <a:p>
            <a:r>
              <a:rPr lang="en-GB" dirty="0"/>
              <a:t>Workforce shortages: High vacancy rates and  increasing retirements can lead to increased workload stress.</a:t>
            </a:r>
          </a:p>
          <a:p>
            <a:pPr marL="0" indent="0">
              <a:buNone/>
            </a:pPr>
            <a:r>
              <a:rPr lang="en-GB" dirty="0"/>
              <a:t>High workload and burnout: Shortage of adult social care assessors and other assessors can result in heavy workloads,  long waiting list for assessment leading to stress and burnout. Assessors may feel pressured to rush assessments, compromising quality. (DHSC,2023).</a:t>
            </a:r>
          </a:p>
          <a:p>
            <a:pPr marL="0" indent="0">
              <a:buNone/>
            </a:pPr>
            <a:r>
              <a:rPr lang="en-GB" dirty="0"/>
              <a:t>Example: High caseloads, due to shortage of staff and retention in local teams.</a:t>
            </a:r>
          </a:p>
          <a:p>
            <a:pPr marL="0" indent="0">
              <a:buNone/>
            </a:pPr>
            <a:endParaRPr lang="en-US" dirty="0"/>
          </a:p>
        </p:txBody>
      </p:sp>
    </p:spTree>
    <p:extLst>
      <p:ext uri="{BB962C8B-B14F-4D97-AF65-F5344CB8AC3E}">
        <p14:creationId xmlns:p14="http://schemas.microsoft.com/office/powerpoint/2010/main" val="36916471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0430A-291D-3BE3-4940-798E271C5DF6}"/>
              </a:ext>
            </a:extLst>
          </p:cNvPr>
          <p:cNvSpPr>
            <a:spLocks noGrp="1"/>
          </p:cNvSpPr>
          <p:nvPr>
            <p:ph type="title"/>
          </p:nvPr>
        </p:nvSpPr>
        <p:spPr/>
        <p:txBody>
          <a:bodyPr/>
          <a:lstStyle/>
          <a:p>
            <a:r>
              <a:rPr lang="en-GB" dirty="0"/>
              <a:t>Leveraging Strengths to Address Challenges</a:t>
            </a:r>
          </a:p>
        </p:txBody>
      </p:sp>
      <p:sp>
        <p:nvSpPr>
          <p:cNvPr id="3" name="Content Placeholder 2">
            <a:extLst>
              <a:ext uri="{FF2B5EF4-FFF2-40B4-BE49-F238E27FC236}">
                <a16:creationId xmlns:a16="http://schemas.microsoft.com/office/drawing/2014/main" id="{3684CBFE-E3C3-7A97-FEE0-53D8CECF2C5B}"/>
              </a:ext>
            </a:extLst>
          </p:cNvPr>
          <p:cNvSpPr>
            <a:spLocks noGrp="1"/>
          </p:cNvSpPr>
          <p:nvPr>
            <p:ph idx="1"/>
          </p:nvPr>
        </p:nvSpPr>
        <p:spPr/>
        <p:txBody>
          <a:bodyPr vert="horz" lIns="91440" tIns="45720" rIns="91440" bIns="45720" rtlCol="0" anchor="t">
            <a:normAutofit/>
          </a:bodyPr>
          <a:lstStyle/>
          <a:p>
            <a:r>
              <a:rPr lang="en-GB" dirty="0"/>
              <a:t>By using communication  and analytical skills to partner with peers on documentation processes and share digital ideas and knowledge among peers, whiles minimising delays and increasing time management. Skills for care (,2023).</a:t>
            </a:r>
          </a:p>
          <a:p>
            <a:r>
              <a:rPr lang="en-GB" dirty="0"/>
              <a:t>By joining learning communities or mentorship programmes to build digital competence .Kolb ,D .A.(1984)</a:t>
            </a:r>
          </a:p>
          <a:p>
            <a:r>
              <a:rPr lang="en-GB" dirty="0"/>
              <a:t>Join digital training opportunities to adapt quickly to new technological systems.</a:t>
            </a:r>
          </a:p>
          <a:p>
            <a:r>
              <a:rPr lang="en-GB" dirty="0"/>
              <a:t>Seek supervision and share workload concerns </a:t>
            </a:r>
          </a:p>
          <a:p>
            <a:pPr marL="0" indent="0">
              <a:buNone/>
            </a:pPr>
            <a:endParaRPr lang="en-GB" dirty="0"/>
          </a:p>
        </p:txBody>
      </p:sp>
    </p:spTree>
    <p:extLst>
      <p:ext uri="{BB962C8B-B14F-4D97-AF65-F5344CB8AC3E}">
        <p14:creationId xmlns:p14="http://schemas.microsoft.com/office/powerpoint/2010/main" val="1558143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DF6D1-D089-9CDC-3E6D-79BE3F7BE625}"/>
              </a:ext>
            </a:extLst>
          </p:cNvPr>
          <p:cNvSpPr>
            <a:spLocks noGrp="1"/>
          </p:cNvSpPr>
          <p:nvPr>
            <p:ph type="title"/>
          </p:nvPr>
        </p:nvSpPr>
        <p:spPr/>
        <p:txBody>
          <a:bodyPr/>
          <a:lstStyle/>
          <a:p>
            <a:r>
              <a:rPr lang="en-GB" dirty="0"/>
              <a:t>Action Plan</a:t>
            </a:r>
          </a:p>
        </p:txBody>
      </p:sp>
      <p:sp>
        <p:nvSpPr>
          <p:cNvPr id="3" name="Content Placeholder 2">
            <a:extLst>
              <a:ext uri="{FF2B5EF4-FFF2-40B4-BE49-F238E27FC236}">
                <a16:creationId xmlns:a16="http://schemas.microsoft.com/office/drawing/2014/main" id="{B2593FFA-197D-5291-1856-EC402A514CFF}"/>
              </a:ext>
            </a:extLst>
          </p:cNvPr>
          <p:cNvSpPr>
            <a:spLocks noGrp="1"/>
          </p:cNvSpPr>
          <p:nvPr>
            <p:ph idx="1"/>
          </p:nvPr>
        </p:nvSpPr>
        <p:spPr/>
        <p:txBody>
          <a:bodyPr vert="horz" lIns="91440" tIns="45720" rIns="91440" bIns="45720" rtlCol="0" anchor="t">
            <a:normAutofit/>
          </a:bodyPr>
          <a:lstStyle/>
          <a:p>
            <a:r>
              <a:rPr lang="en-GB" dirty="0"/>
              <a:t>Hold monthly reflection sessions and record progress</a:t>
            </a:r>
          </a:p>
          <a:p>
            <a:r>
              <a:rPr lang="en-GB" dirty="0"/>
              <a:t>Build a professional development plan with real evidence of learning.</a:t>
            </a:r>
          </a:p>
          <a:p>
            <a:r>
              <a:rPr lang="en-GB" dirty="0"/>
              <a:t>Attend digital skills and assessment quality training.</a:t>
            </a:r>
          </a:p>
          <a:p>
            <a:r>
              <a:rPr lang="en-GB" dirty="0"/>
              <a:t>Join CPD  and SCIE communities</a:t>
            </a:r>
          </a:p>
          <a:p>
            <a:pPr marL="0" indent="0">
              <a:buNone/>
            </a:pPr>
            <a:r>
              <a:rPr lang="en-GB" dirty="0"/>
              <a:t>The goal is to become a confident, reflective and digitally skilled adult social care assessor. Skills for Care (2025)</a:t>
            </a:r>
          </a:p>
        </p:txBody>
      </p:sp>
    </p:spTree>
    <p:extLst>
      <p:ext uri="{BB962C8B-B14F-4D97-AF65-F5344CB8AC3E}">
        <p14:creationId xmlns:p14="http://schemas.microsoft.com/office/powerpoint/2010/main" val="24614538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67E7C-F2CA-2706-D4CC-A64BF43D2B09}"/>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F4C085B1-CABB-1057-544C-448731F27CFA}"/>
              </a:ext>
            </a:extLst>
          </p:cNvPr>
          <p:cNvSpPr>
            <a:spLocks noGrp="1"/>
          </p:cNvSpPr>
          <p:nvPr>
            <p:ph idx="1"/>
          </p:nvPr>
        </p:nvSpPr>
        <p:spPr/>
        <p:txBody>
          <a:bodyPr vert="horz" lIns="91440" tIns="45720" rIns="91440" bIns="45720" rtlCol="0" anchor="t">
            <a:normAutofit/>
          </a:bodyPr>
          <a:lstStyle/>
          <a:p>
            <a:r>
              <a:rPr lang="en-GB" dirty="0"/>
              <a:t>In conclusion, SWOT Analysis offers clarity and direction for professional development in adult social care, by leveraging individual strengths, addressing weaknesses.  using opportunities and predicting threats. Assessors can plan effectively for career progression and contribute to sector wide improvement and resilience. Continuous learning and reflection will allow an assessor grow professionally and provide better quality care for service users (skills for Care, 2023; SCIE,2024)</a:t>
            </a:r>
          </a:p>
        </p:txBody>
      </p:sp>
    </p:spTree>
    <p:extLst>
      <p:ext uri="{BB962C8B-B14F-4D97-AF65-F5344CB8AC3E}">
        <p14:creationId xmlns:p14="http://schemas.microsoft.com/office/powerpoint/2010/main" val="14611866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99E02-9968-D34B-07A4-3962C018D120}"/>
              </a:ext>
            </a:extLst>
          </p:cNvPr>
          <p:cNvSpPr>
            <a:spLocks noGrp="1"/>
          </p:cNvSpPr>
          <p:nvPr>
            <p:ph type="title"/>
          </p:nvPr>
        </p:nvSpPr>
        <p:spPr/>
        <p:txBody>
          <a:bodyPr>
            <a:normAutofit/>
          </a:bodyPr>
          <a:lstStyle/>
          <a:p>
            <a:r>
              <a:rPr lang="en-GB" sz="3600" dirty="0"/>
              <a:t>Reference List</a:t>
            </a:r>
          </a:p>
        </p:txBody>
      </p:sp>
      <p:sp>
        <p:nvSpPr>
          <p:cNvPr id="3" name="Content Placeholder 2">
            <a:extLst>
              <a:ext uri="{FF2B5EF4-FFF2-40B4-BE49-F238E27FC236}">
                <a16:creationId xmlns:a16="http://schemas.microsoft.com/office/drawing/2014/main" id="{BCB3A0F1-34D8-270A-46B4-C0815959C2D1}"/>
              </a:ext>
            </a:extLst>
          </p:cNvPr>
          <p:cNvSpPr>
            <a:spLocks noGrp="1"/>
          </p:cNvSpPr>
          <p:nvPr>
            <p:ph idx="1"/>
          </p:nvPr>
        </p:nvSpPr>
        <p:spPr/>
        <p:txBody>
          <a:bodyPr vert="horz" lIns="91440" tIns="45720" rIns="91440" bIns="45720" rtlCol="0" anchor="t">
            <a:normAutofit fontScale="92500" lnSpcReduction="20000"/>
          </a:bodyPr>
          <a:lstStyle/>
          <a:p>
            <a:r>
              <a:rPr lang="en-GB" dirty="0"/>
              <a:t>Department of health and Social Care (DHSC). (2023). People at the Heart of Care: Adult Social Care Reform.</a:t>
            </a:r>
          </a:p>
          <a:p>
            <a:r>
              <a:rPr lang="en-GB" dirty="0"/>
              <a:t>Skills for Care. (2023).Core Skills Framework for Adult Social Care</a:t>
            </a:r>
          </a:p>
          <a:p>
            <a:r>
              <a:rPr lang="en-GB" dirty="0"/>
              <a:t>Social  Care Institute for Excellence SCIE.  (2024). Professional Development in Adult Social Care</a:t>
            </a:r>
          </a:p>
          <a:p>
            <a:r>
              <a:rPr lang="en-GB" dirty="0"/>
              <a:t>NHS England. (2024). E-Learning for Health: Digital Skills in Care.</a:t>
            </a:r>
          </a:p>
          <a:p>
            <a:r>
              <a:rPr lang="en-GB" dirty="0"/>
              <a:t>Kolb, D. A.(1984) .Experiential Learning: Experience as the Source of Learning and Development.</a:t>
            </a:r>
          </a:p>
          <a:p>
            <a:r>
              <a:rPr lang="en-GB" dirty="0"/>
              <a:t>Skills for Care (2025). A Workforce Strategy for Adult Social Care in England</a:t>
            </a:r>
          </a:p>
          <a:p>
            <a:pPr marL="0" indent="0">
              <a:buNone/>
            </a:pPr>
            <a:endParaRPr lang="en-GB" dirty="0"/>
          </a:p>
          <a:p>
            <a:pPr marL="0" indent="0">
              <a:buNone/>
            </a:pPr>
            <a:r>
              <a:rPr lang="en-GB" dirty="0"/>
              <a:t>    </a:t>
            </a:r>
          </a:p>
          <a:p>
            <a:pPr marL="0" indent="0">
              <a:buNone/>
            </a:pPr>
            <a:endParaRPr lang="en-GB" dirty="0"/>
          </a:p>
        </p:txBody>
      </p:sp>
    </p:spTree>
    <p:extLst>
      <p:ext uri="{BB962C8B-B14F-4D97-AF65-F5344CB8AC3E}">
        <p14:creationId xmlns:p14="http://schemas.microsoft.com/office/powerpoint/2010/main" val="21935796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Certificate for Higher Education Skills for The Workplace (Professional Development Within Health and Social care)</vt:lpstr>
      <vt:lpstr>Personal Swot Analysis For An Adult Social Care Assessor</vt:lpstr>
      <vt:lpstr>Strengths</vt:lpstr>
      <vt:lpstr>Weaknesses</vt:lpstr>
      <vt:lpstr>Developmental  Opportunities</vt:lpstr>
      <vt:lpstr>Threats</vt:lpstr>
      <vt:lpstr>Leveraging Strengths to Address Challenges</vt:lpstr>
      <vt:lpstr>Action Plan</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1270</cp:revision>
  <dcterms:created xsi:type="dcterms:W3CDTF">2025-02-07T15:16:35Z</dcterms:created>
  <dcterms:modified xsi:type="dcterms:W3CDTF">2025-10-19T22:49:06Z</dcterms:modified>
</cp:coreProperties>
</file>