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46" r:id="rId4"/>
    <p:sldMasterId id="2147483858" r:id="rId5"/>
  </p:sldMasterIdLst>
  <p:notesMasterIdLst>
    <p:notesMasterId r:id="rId40"/>
  </p:notesMasterIdLst>
  <p:handoutMasterIdLst>
    <p:handoutMasterId r:id="rId41"/>
  </p:handoutMasterIdLst>
  <p:sldIdLst>
    <p:sldId id="369" r:id="rId6"/>
    <p:sldId id="277" r:id="rId7"/>
    <p:sldId id="276" r:id="rId8"/>
    <p:sldId id="279" r:id="rId9"/>
    <p:sldId id="382" r:id="rId10"/>
    <p:sldId id="278" r:id="rId11"/>
    <p:sldId id="370" r:id="rId12"/>
    <p:sldId id="371" r:id="rId13"/>
    <p:sldId id="374" r:id="rId14"/>
    <p:sldId id="372" r:id="rId15"/>
    <p:sldId id="378" r:id="rId16"/>
    <p:sldId id="375" r:id="rId17"/>
    <p:sldId id="379" r:id="rId18"/>
    <p:sldId id="280" r:id="rId19"/>
    <p:sldId id="281" r:id="rId20"/>
    <p:sldId id="365" r:id="rId21"/>
    <p:sldId id="282" r:id="rId22"/>
    <p:sldId id="387" r:id="rId23"/>
    <p:sldId id="386" r:id="rId24"/>
    <p:sldId id="385" r:id="rId25"/>
    <p:sldId id="384" r:id="rId26"/>
    <p:sldId id="286" r:id="rId27"/>
    <p:sldId id="367" r:id="rId28"/>
    <p:sldId id="284" r:id="rId29"/>
    <p:sldId id="380" r:id="rId30"/>
    <p:sldId id="383" r:id="rId31"/>
    <p:sldId id="388" r:id="rId32"/>
    <p:sldId id="389" r:id="rId33"/>
    <p:sldId id="287" r:id="rId34"/>
    <p:sldId id="376" r:id="rId35"/>
    <p:sldId id="366" r:id="rId36"/>
    <p:sldId id="377" r:id="rId37"/>
    <p:sldId id="381" r:id="rId38"/>
    <p:sldId id="285" r:id="rId39"/>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4D6D5C-4974-6A29-F13F-13B48C37A9C1}" v="1" dt="2026-08-21T10:57:39.8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microsoft.com/office/2016/11/relationships/changesInfo" Target="changesInfos/changesInfo1.xml"/><Relationship Id="rId20" Type="http://schemas.openxmlformats.org/officeDocument/2006/relationships/slide" Target="slides/slide15.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Young" userId="S::n.young@uwtsd.ac.uk::450ac887-d51d-4f28-b5bb-9aa773a39bcf" providerId="AD" clId="Web-{6C2E552C-B818-9B4E-20DD-1D065A8BBA63}"/>
    <pc:docChg chg="modSld">
      <pc:chgData name="Natasha Young" userId="S::n.young@uwtsd.ac.uk::450ac887-d51d-4f28-b5bb-9aa773a39bcf" providerId="AD" clId="Web-{6C2E552C-B818-9B4E-20DD-1D065A8BBA63}" dt="2024-07-24T12:30:44.590" v="27" actId="1076"/>
      <pc:docMkLst>
        <pc:docMk/>
      </pc:docMkLst>
      <pc:sldChg chg="modSp">
        <pc:chgData name="Natasha Young" userId="S::n.young@uwtsd.ac.uk::450ac887-d51d-4f28-b5bb-9aa773a39bcf" providerId="AD" clId="Web-{6C2E552C-B818-9B4E-20DD-1D065A8BBA63}" dt="2024-07-24T12:30:00.838" v="9" actId="20577"/>
        <pc:sldMkLst>
          <pc:docMk/>
          <pc:sldMk cId="0" sldId="286"/>
        </pc:sldMkLst>
        <pc:spChg chg="mod">
          <ac:chgData name="Natasha Young" userId="S::n.young@uwtsd.ac.uk::450ac887-d51d-4f28-b5bb-9aa773a39bcf" providerId="AD" clId="Web-{6C2E552C-B818-9B4E-20DD-1D065A8BBA63}" dt="2024-07-24T12:30:00.838" v="9" actId="20577"/>
          <ac:spMkLst>
            <pc:docMk/>
            <pc:sldMk cId="0" sldId="286"/>
            <ac:spMk id="29698" creationId="{39034FB7-FF44-4307-8E45-7BC6050B5CB0}"/>
          </ac:spMkLst>
        </pc:spChg>
      </pc:sldChg>
      <pc:sldChg chg="modSp">
        <pc:chgData name="Natasha Young" userId="S::n.young@uwtsd.ac.uk::450ac887-d51d-4f28-b5bb-9aa773a39bcf" providerId="AD" clId="Web-{6C2E552C-B818-9B4E-20DD-1D065A8BBA63}" dt="2024-07-24T12:30:44.590" v="27" actId="1076"/>
        <pc:sldMkLst>
          <pc:docMk/>
          <pc:sldMk cId="2450439554" sldId="383"/>
        </pc:sldMkLst>
        <pc:spChg chg="mod">
          <ac:chgData name="Natasha Young" userId="S::n.young@uwtsd.ac.uk::450ac887-d51d-4f28-b5bb-9aa773a39bcf" providerId="AD" clId="Web-{6C2E552C-B818-9B4E-20DD-1D065A8BBA63}" dt="2024-07-24T12:30:44.590" v="27" actId="1076"/>
          <ac:spMkLst>
            <pc:docMk/>
            <pc:sldMk cId="2450439554" sldId="383"/>
            <ac:spMk id="2" creationId="{A09BEFD4-5804-CB68-B89E-1005AC6DBA26}"/>
          </ac:spMkLst>
        </pc:spChg>
        <pc:spChg chg="mod">
          <ac:chgData name="Natasha Young" userId="S::n.young@uwtsd.ac.uk::450ac887-d51d-4f28-b5bb-9aa773a39bcf" providerId="AD" clId="Web-{6C2E552C-B818-9B4E-20DD-1D065A8BBA63}" dt="2024-07-24T12:30:37.168" v="25" actId="1076"/>
          <ac:spMkLst>
            <pc:docMk/>
            <pc:sldMk cId="2450439554" sldId="383"/>
            <ac:spMk id="3" creationId="{41AA0BDB-D785-2212-6AF4-C7C91B93A63A}"/>
          </ac:spMkLst>
        </pc:spChg>
        <pc:spChg chg="mod">
          <ac:chgData name="Natasha Young" userId="S::n.young@uwtsd.ac.uk::450ac887-d51d-4f28-b5bb-9aa773a39bcf" providerId="AD" clId="Web-{6C2E552C-B818-9B4E-20DD-1D065A8BBA63}" dt="2024-07-24T12:30:40.371" v="26" actId="1076"/>
          <ac:spMkLst>
            <pc:docMk/>
            <pc:sldMk cId="2450439554" sldId="383"/>
            <ac:spMk id="4" creationId="{B0036830-7B0F-87F2-C59C-6B7817AD1B85}"/>
          </ac:spMkLst>
        </pc:spChg>
      </pc:sldChg>
    </pc:docChg>
  </pc:docChgLst>
  <pc:docChgLst>
    <pc:chgData name="Natasha Young" userId="S::n.young@uwtsd.ac.uk::450ac887-d51d-4f28-b5bb-9aa773a39bcf" providerId="AD" clId="Web-{364D6D5C-4974-6A29-F13F-13B48C37A9C1}"/>
    <pc:docChg chg="delSld">
      <pc:chgData name="Natasha Young" userId="S::n.young@uwtsd.ac.uk::450ac887-d51d-4f28-b5bb-9aa773a39bcf" providerId="AD" clId="Web-{364D6D5C-4974-6A29-F13F-13B48C37A9C1}" dt="2026-08-21T10:57:39.803" v="0"/>
      <pc:docMkLst>
        <pc:docMk/>
      </pc:docMkLst>
      <pc:sldChg chg="del">
        <pc:chgData name="Natasha Young" userId="S::n.young@uwtsd.ac.uk::450ac887-d51d-4f28-b5bb-9aa773a39bcf" providerId="AD" clId="Web-{364D6D5C-4974-6A29-F13F-13B48C37A9C1}" dt="2026-08-21T10:57:39.803" v="0"/>
        <pc:sldMkLst>
          <pc:docMk/>
          <pc:sldMk cId="1042203963" sldId="373"/>
        </pc:sldMkLst>
      </pc:sldChg>
    </pc:docChg>
  </pc:docChgLst>
  <pc:docChgLst>
    <pc:chgData name="Natasha Young" userId="S::n.young@uwtsd.ac.uk::450ac887-d51d-4f28-b5bb-9aa773a39bcf" providerId="AD" clId="Web-{D3DD2619-1D58-5186-42DA-8BBF8D58AA5D}"/>
    <pc:docChg chg="modSld">
      <pc:chgData name="Natasha Young" userId="S::n.young@uwtsd.ac.uk::450ac887-d51d-4f28-b5bb-9aa773a39bcf" providerId="AD" clId="Web-{D3DD2619-1D58-5186-42DA-8BBF8D58AA5D}" dt="2024-08-08T10:07:58.429" v="92" actId="1076"/>
      <pc:docMkLst>
        <pc:docMk/>
      </pc:docMkLst>
      <pc:sldChg chg="modSp">
        <pc:chgData name="Natasha Young" userId="S::n.young@uwtsd.ac.uk::450ac887-d51d-4f28-b5bb-9aa773a39bcf" providerId="AD" clId="Web-{D3DD2619-1D58-5186-42DA-8BBF8D58AA5D}" dt="2024-08-08T10:07:58.429" v="92" actId="1076"/>
        <pc:sldMkLst>
          <pc:docMk/>
          <pc:sldMk cId="1033791485" sldId="388"/>
        </pc:sldMkLst>
        <pc:spChg chg="mod">
          <ac:chgData name="Natasha Young" userId="S::n.young@uwtsd.ac.uk::450ac887-d51d-4f28-b5bb-9aa773a39bcf" providerId="AD" clId="Web-{D3DD2619-1D58-5186-42DA-8BBF8D58AA5D}" dt="2024-08-08T10:07:51.695" v="91" actId="1076"/>
          <ac:spMkLst>
            <pc:docMk/>
            <pc:sldMk cId="1033791485" sldId="388"/>
            <ac:spMk id="3" creationId="{C5DAAA4C-0D63-7B47-CE68-DDB9D2A12075}"/>
          </ac:spMkLst>
        </pc:spChg>
        <pc:spChg chg="mod">
          <ac:chgData name="Natasha Young" userId="S::n.young@uwtsd.ac.uk::450ac887-d51d-4f28-b5bb-9aa773a39bcf" providerId="AD" clId="Web-{D3DD2619-1D58-5186-42DA-8BBF8D58AA5D}" dt="2024-08-08T10:07:58.429" v="92" actId="1076"/>
          <ac:spMkLst>
            <pc:docMk/>
            <pc:sldMk cId="1033791485" sldId="388"/>
            <ac:spMk id="4" creationId="{D94A7C76-D08A-AB63-202A-A8B78019DFB1}"/>
          </ac:spMkLst>
        </pc:spChg>
      </pc:sldChg>
    </pc:docChg>
  </pc:docChgLst>
  <pc:docChgLst>
    <pc:chgData name="Natasha Young" userId="450ac887-d51d-4f28-b5bb-9aa773a39bcf" providerId="ADAL" clId="{0177C720-E8FD-4D23-9C6A-E2BC262CCE16}"/>
    <pc:docChg chg="undo custSel addSld delSld modSld sldOrd">
      <pc:chgData name="Natasha Young" userId="450ac887-d51d-4f28-b5bb-9aa773a39bcf" providerId="ADAL" clId="{0177C720-E8FD-4D23-9C6A-E2BC262CCE16}" dt="2024-07-04T17:15:09.637" v="4558" actId="1076"/>
      <pc:docMkLst>
        <pc:docMk/>
      </pc:docMkLst>
      <pc:sldChg chg="addSp modSp mod modNotesTx">
        <pc:chgData name="Natasha Young" userId="450ac887-d51d-4f28-b5bb-9aa773a39bcf" providerId="ADAL" clId="{0177C720-E8FD-4D23-9C6A-E2BC262CCE16}" dt="2024-07-04T15:11:49.465" v="2881" actId="1076"/>
        <pc:sldMkLst>
          <pc:docMk/>
          <pc:sldMk cId="0" sldId="276"/>
        </pc:sldMkLst>
        <pc:spChg chg="mod">
          <ac:chgData name="Natasha Young" userId="450ac887-d51d-4f28-b5bb-9aa773a39bcf" providerId="ADAL" clId="{0177C720-E8FD-4D23-9C6A-E2BC262CCE16}" dt="2024-07-04T15:11:40.688" v="2879" actId="20577"/>
          <ac:spMkLst>
            <pc:docMk/>
            <pc:sldMk cId="0" sldId="276"/>
            <ac:spMk id="4098" creationId="{9664F223-3250-4637-9B8A-79CF72C1BCC6}"/>
          </ac:spMkLst>
        </pc:spChg>
        <pc:picChg chg="add mod">
          <ac:chgData name="Natasha Young" userId="450ac887-d51d-4f28-b5bb-9aa773a39bcf" providerId="ADAL" clId="{0177C720-E8FD-4D23-9C6A-E2BC262CCE16}" dt="2024-07-04T15:11:49.465" v="2881" actId="1076"/>
          <ac:picMkLst>
            <pc:docMk/>
            <pc:sldMk cId="0" sldId="276"/>
            <ac:picMk id="2050" creationId="{E5921FFF-53B5-7CC2-8761-05F006760C04}"/>
          </ac:picMkLst>
        </pc:picChg>
      </pc:sldChg>
      <pc:sldChg chg="ord">
        <pc:chgData name="Natasha Young" userId="450ac887-d51d-4f28-b5bb-9aa773a39bcf" providerId="ADAL" clId="{0177C720-E8FD-4D23-9C6A-E2BC262CCE16}" dt="2024-07-04T15:07:11.606" v="2640"/>
        <pc:sldMkLst>
          <pc:docMk/>
          <pc:sldMk cId="0" sldId="278"/>
        </pc:sldMkLst>
      </pc:sldChg>
      <pc:sldChg chg="modSp mod">
        <pc:chgData name="Natasha Young" userId="450ac887-d51d-4f28-b5bb-9aa773a39bcf" providerId="ADAL" clId="{0177C720-E8FD-4D23-9C6A-E2BC262CCE16}" dt="2024-07-04T14:50:20.730" v="2230" actId="20577"/>
        <pc:sldMkLst>
          <pc:docMk/>
          <pc:sldMk cId="0" sldId="279"/>
        </pc:sldMkLst>
        <pc:spChg chg="mod">
          <ac:chgData name="Natasha Young" userId="450ac887-d51d-4f28-b5bb-9aa773a39bcf" providerId="ADAL" clId="{0177C720-E8FD-4D23-9C6A-E2BC262CCE16}" dt="2024-07-04T14:50:20.730" v="2230" actId="20577"/>
          <ac:spMkLst>
            <pc:docMk/>
            <pc:sldMk cId="0" sldId="279"/>
            <ac:spMk id="21506" creationId="{B466F0CF-D21C-4EEE-BEF5-1A168463665D}"/>
          </ac:spMkLst>
        </pc:spChg>
      </pc:sldChg>
      <pc:sldChg chg="modSp mod ord">
        <pc:chgData name="Natasha Young" userId="450ac887-d51d-4f28-b5bb-9aa773a39bcf" providerId="ADAL" clId="{0177C720-E8FD-4D23-9C6A-E2BC262CCE16}" dt="2024-07-04T16:59:20.412" v="4128" actId="20577"/>
        <pc:sldMkLst>
          <pc:docMk/>
          <pc:sldMk cId="0" sldId="280"/>
        </pc:sldMkLst>
        <pc:spChg chg="mod">
          <ac:chgData name="Natasha Young" userId="450ac887-d51d-4f28-b5bb-9aa773a39bcf" providerId="ADAL" clId="{0177C720-E8FD-4D23-9C6A-E2BC262CCE16}" dt="2024-07-04T16:59:06.662" v="4103" actId="20577"/>
          <ac:spMkLst>
            <pc:docMk/>
            <pc:sldMk cId="0" sldId="280"/>
            <ac:spMk id="23555" creationId="{11FF6585-A5C4-4280-AEFB-C60BC86EE9C6}"/>
          </ac:spMkLst>
        </pc:spChg>
        <pc:spChg chg="mod">
          <ac:chgData name="Natasha Young" userId="450ac887-d51d-4f28-b5bb-9aa773a39bcf" providerId="ADAL" clId="{0177C720-E8FD-4D23-9C6A-E2BC262CCE16}" dt="2024-07-04T16:59:20.412" v="4128" actId="20577"/>
          <ac:spMkLst>
            <pc:docMk/>
            <pc:sldMk cId="0" sldId="280"/>
            <ac:spMk id="23556" creationId="{9FEC2B01-4D24-4D7B-807B-71CA9970EF6B}"/>
          </ac:spMkLst>
        </pc:spChg>
      </pc:sldChg>
      <pc:sldChg chg="modSp mod">
        <pc:chgData name="Natasha Young" userId="450ac887-d51d-4f28-b5bb-9aa773a39bcf" providerId="ADAL" clId="{0177C720-E8FD-4D23-9C6A-E2BC262CCE16}" dt="2024-07-04T17:14:58.311" v="4556" actId="255"/>
        <pc:sldMkLst>
          <pc:docMk/>
          <pc:sldMk cId="0" sldId="282"/>
        </pc:sldMkLst>
        <pc:spChg chg="mod">
          <ac:chgData name="Natasha Young" userId="450ac887-d51d-4f28-b5bb-9aa773a39bcf" providerId="ADAL" clId="{0177C720-E8FD-4D23-9C6A-E2BC262CCE16}" dt="2024-07-04T17:14:53.688" v="4555" actId="255"/>
          <ac:spMkLst>
            <pc:docMk/>
            <pc:sldMk cId="0" sldId="282"/>
            <ac:spMk id="27651" creationId="{EB9581E9-23D5-4349-B05C-A61A7B10E602}"/>
          </ac:spMkLst>
        </pc:spChg>
        <pc:spChg chg="mod">
          <ac:chgData name="Natasha Young" userId="450ac887-d51d-4f28-b5bb-9aa773a39bcf" providerId="ADAL" clId="{0177C720-E8FD-4D23-9C6A-E2BC262CCE16}" dt="2024-07-04T17:14:58.311" v="4556" actId="255"/>
          <ac:spMkLst>
            <pc:docMk/>
            <pc:sldMk cId="0" sldId="282"/>
            <ac:spMk id="27652" creationId="{92D13A66-A28B-478A-B64B-6291FB0A9D0A}"/>
          </ac:spMkLst>
        </pc:spChg>
      </pc:sldChg>
      <pc:sldChg chg="modSp mod">
        <pc:chgData name="Natasha Young" userId="450ac887-d51d-4f28-b5bb-9aa773a39bcf" providerId="ADAL" clId="{0177C720-E8FD-4D23-9C6A-E2BC262CCE16}" dt="2024-07-04T17:02:09.239" v="4190" actId="1076"/>
        <pc:sldMkLst>
          <pc:docMk/>
          <pc:sldMk cId="0" sldId="284"/>
        </pc:sldMkLst>
        <pc:spChg chg="mod">
          <ac:chgData name="Natasha Young" userId="450ac887-d51d-4f28-b5bb-9aa773a39bcf" providerId="ADAL" clId="{0177C720-E8FD-4D23-9C6A-E2BC262CCE16}" dt="2024-07-04T17:02:09.239" v="4190" actId="1076"/>
          <ac:spMkLst>
            <pc:docMk/>
            <pc:sldMk cId="0" sldId="284"/>
            <ac:spMk id="3" creationId="{E7EE81F6-3B88-DED4-3BFE-7C6BDAF769CB}"/>
          </ac:spMkLst>
        </pc:spChg>
        <pc:spChg chg="mod">
          <ac:chgData name="Natasha Young" userId="450ac887-d51d-4f28-b5bb-9aa773a39bcf" providerId="ADAL" clId="{0177C720-E8FD-4D23-9C6A-E2BC262CCE16}" dt="2024-07-04T17:01:59.470" v="4188" actId="255"/>
          <ac:spMkLst>
            <pc:docMk/>
            <pc:sldMk cId="0" sldId="284"/>
            <ac:spMk id="31747" creationId="{FF4C2427-A394-4AAC-8A1B-16F50E3FCAA0}"/>
          </ac:spMkLst>
        </pc:spChg>
      </pc:sldChg>
      <pc:sldChg chg="modSp mod">
        <pc:chgData name="Natasha Young" userId="450ac887-d51d-4f28-b5bb-9aa773a39bcf" providerId="ADAL" clId="{0177C720-E8FD-4D23-9C6A-E2BC262CCE16}" dt="2024-07-04T17:12:05.400" v="4413" actId="115"/>
        <pc:sldMkLst>
          <pc:docMk/>
          <pc:sldMk cId="0" sldId="285"/>
        </pc:sldMkLst>
        <pc:spChg chg="mod">
          <ac:chgData name="Natasha Young" userId="450ac887-d51d-4f28-b5bb-9aa773a39bcf" providerId="ADAL" clId="{0177C720-E8FD-4D23-9C6A-E2BC262CCE16}" dt="2024-07-04T17:10:55.622" v="4359" actId="20577"/>
          <ac:spMkLst>
            <pc:docMk/>
            <pc:sldMk cId="0" sldId="285"/>
            <ac:spMk id="35843" creationId="{33D11D2B-7D31-4095-B08B-B28A5C2EC30B}"/>
          </ac:spMkLst>
        </pc:spChg>
        <pc:spChg chg="mod">
          <ac:chgData name="Natasha Young" userId="450ac887-d51d-4f28-b5bb-9aa773a39bcf" providerId="ADAL" clId="{0177C720-E8FD-4D23-9C6A-E2BC262CCE16}" dt="2024-07-04T17:12:00.641" v="4412" actId="115"/>
          <ac:spMkLst>
            <pc:docMk/>
            <pc:sldMk cId="0" sldId="285"/>
            <ac:spMk id="35844" creationId="{0733C9B3-51EA-4939-A4B5-5970AB49D9CA}"/>
          </ac:spMkLst>
        </pc:spChg>
        <pc:spChg chg="mod">
          <ac:chgData name="Natasha Young" userId="450ac887-d51d-4f28-b5bb-9aa773a39bcf" providerId="ADAL" clId="{0177C720-E8FD-4D23-9C6A-E2BC262CCE16}" dt="2024-07-04T17:12:05.400" v="4413" actId="115"/>
          <ac:spMkLst>
            <pc:docMk/>
            <pc:sldMk cId="0" sldId="285"/>
            <ac:spMk id="35845" creationId="{D72BF9D3-E7AA-4EEB-82F9-9C6DA22765CF}"/>
          </ac:spMkLst>
        </pc:spChg>
      </pc:sldChg>
      <pc:sldChg chg="del">
        <pc:chgData name="Natasha Young" userId="450ac887-d51d-4f28-b5bb-9aa773a39bcf" providerId="ADAL" clId="{0177C720-E8FD-4D23-9C6A-E2BC262CCE16}" dt="2024-07-04T17:13:26.915" v="4541" actId="47"/>
        <pc:sldMkLst>
          <pc:docMk/>
          <pc:sldMk cId="2394371878" sldId="288"/>
        </pc:sldMkLst>
      </pc:sldChg>
      <pc:sldChg chg="modSp mod">
        <pc:chgData name="Natasha Young" userId="450ac887-d51d-4f28-b5bb-9aa773a39bcf" providerId="ADAL" clId="{0177C720-E8FD-4D23-9C6A-E2BC262CCE16}" dt="2024-07-04T17:15:09.637" v="4558" actId="1076"/>
        <pc:sldMkLst>
          <pc:docMk/>
          <pc:sldMk cId="4128169486" sldId="365"/>
        </pc:sldMkLst>
        <pc:spChg chg="mod">
          <ac:chgData name="Natasha Young" userId="450ac887-d51d-4f28-b5bb-9aa773a39bcf" providerId="ADAL" clId="{0177C720-E8FD-4D23-9C6A-E2BC262CCE16}" dt="2024-07-04T17:15:05.776" v="4557" actId="1076"/>
          <ac:spMkLst>
            <pc:docMk/>
            <pc:sldMk cId="4128169486" sldId="365"/>
            <ac:spMk id="25603" creationId="{5FE4BF1F-E512-4373-88B3-AD9BF04739EA}"/>
          </ac:spMkLst>
        </pc:spChg>
        <pc:spChg chg="mod">
          <ac:chgData name="Natasha Young" userId="450ac887-d51d-4f28-b5bb-9aa773a39bcf" providerId="ADAL" clId="{0177C720-E8FD-4D23-9C6A-E2BC262CCE16}" dt="2024-07-04T17:15:09.637" v="4558" actId="1076"/>
          <ac:spMkLst>
            <pc:docMk/>
            <pc:sldMk cId="4128169486" sldId="365"/>
            <ac:spMk id="25604" creationId="{1731CB4B-B37F-4008-A513-8B8BA693BF66}"/>
          </ac:spMkLst>
        </pc:spChg>
      </pc:sldChg>
      <pc:sldChg chg="modSp mod">
        <pc:chgData name="Natasha Young" userId="450ac887-d51d-4f28-b5bb-9aa773a39bcf" providerId="ADAL" clId="{0177C720-E8FD-4D23-9C6A-E2BC262CCE16}" dt="2024-07-04T17:13:45.451" v="4543" actId="255"/>
        <pc:sldMkLst>
          <pc:docMk/>
          <pc:sldMk cId="3182552490" sldId="367"/>
        </pc:sldMkLst>
        <pc:spChg chg="mod">
          <ac:chgData name="Natasha Young" userId="450ac887-d51d-4f28-b5bb-9aa773a39bcf" providerId="ADAL" clId="{0177C720-E8FD-4D23-9C6A-E2BC262CCE16}" dt="2024-07-04T17:13:41.061" v="4542" actId="255"/>
          <ac:spMkLst>
            <pc:docMk/>
            <pc:sldMk cId="3182552490" sldId="367"/>
            <ac:spMk id="3" creationId="{79D36149-EA65-4703-9207-45126CB5DFE8}"/>
          </ac:spMkLst>
        </pc:spChg>
        <pc:spChg chg="mod">
          <ac:chgData name="Natasha Young" userId="450ac887-d51d-4f28-b5bb-9aa773a39bcf" providerId="ADAL" clId="{0177C720-E8FD-4D23-9C6A-E2BC262CCE16}" dt="2024-07-04T17:13:45.451" v="4543" actId="255"/>
          <ac:spMkLst>
            <pc:docMk/>
            <pc:sldMk cId="3182552490" sldId="367"/>
            <ac:spMk id="4" creationId="{F6510610-2191-3FA5-0E06-FCE74D7DE5A6}"/>
          </ac:spMkLst>
        </pc:spChg>
      </pc:sldChg>
      <pc:sldChg chg="delSp modSp mod">
        <pc:chgData name="Natasha Young" userId="450ac887-d51d-4f28-b5bb-9aa773a39bcf" providerId="ADAL" clId="{0177C720-E8FD-4D23-9C6A-E2BC262CCE16}" dt="2024-07-04T16:37:15.647" v="3532" actId="14100"/>
        <pc:sldMkLst>
          <pc:docMk/>
          <pc:sldMk cId="633291316" sldId="370"/>
        </pc:sldMkLst>
        <pc:spChg chg="mod">
          <ac:chgData name="Natasha Young" userId="450ac887-d51d-4f28-b5bb-9aa773a39bcf" providerId="ADAL" clId="{0177C720-E8FD-4D23-9C6A-E2BC262CCE16}" dt="2024-07-04T16:37:07.231" v="3530" actId="122"/>
          <ac:spMkLst>
            <pc:docMk/>
            <pc:sldMk cId="633291316" sldId="370"/>
            <ac:spMk id="2" creationId="{9F9C780C-0CF2-EF83-1ECC-32DD73ED10A6}"/>
          </ac:spMkLst>
        </pc:spChg>
        <pc:spChg chg="mod">
          <ac:chgData name="Natasha Young" userId="450ac887-d51d-4f28-b5bb-9aa773a39bcf" providerId="ADAL" clId="{0177C720-E8FD-4D23-9C6A-E2BC262CCE16}" dt="2024-07-04T16:37:15.647" v="3532" actId="14100"/>
          <ac:spMkLst>
            <pc:docMk/>
            <pc:sldMk cId="633291316" sldId="370"/>
            <ac:spMk id="3" creationId="{65959AB8-80C8-C36A-6FD2-B0D2C8707BFC}"/>
          </ac:spMkLst>
        </pc:spChg>
        <pc:spChg chg="del">
          <ac:chgData name="Natasha Young" userId="450ac887-d51d-4f28-b5bb-9aa773a39bcf" providerId="ADAL" clId="{0177C720-E8FD-4D23-9C6A-E2BC262CCE16}" dt="2024-07-04T16:37:10.785" v="3531" actId="478"/>
          <ac:spMkLst>
            <pc:docMk/>
            <pc:sldMk cId="633291316" sldId="370"/>
            <ac:spMk id="4" creationId="{BF234F0D-6934-B100-4620-5F13095EDB2A}"/>
          </ac:spMkLst>
        </pc:spChg>
      </pc:sldChg>
      <pc:sldChg chg="addSp delSp modSp mod">
        <pc:chgData name="Natasha Young" userId="450ac887-d51d-4f28-b5bb-9aa773a39bcf" providerId="ADAL" clId="{0177C720-E8FD-4D23-9C6A-E2BC262CCE16}" dt="2024-07-04T14:56:45.327" v="2328"/>
        <pc:sldMkLst>
          <pc:docMk/>
          <pc:sldMk cId="1328721213" sldId="371"/>
        </pc:sldMkLst>
        <pc:spChg chg="mod">
          <ac:chgData name="Natasha Young" userId="450ac887-d51d-4f28-b5bb-9aa773a39bcf" providerId="ADAL" clId="{0177C720-E8FD-4D23-9C6A-E2BC262CCE16}" dt="2024-07-04T14:53:08.013" v="2289" actId="207"/>
          <ac:spMkLst>
            <pc:docMk/>
            <pc:sldMk cId="1328721213" sldId="371"/>
            <ac:spMk id="2" creationId="{D0886D09-1643-1010-6C73-34E05ADB669D}"/>
          </ac:spMkLst>
        </pc:spChg>
        <pc:spChg chg="mod">
          <ac:chgData name="Natasha Young" userId="450ac887-d51d-4f28-b5bb-9aa773a39bcf" providerId="ADAL" clId="{0177C720-E8FD-4D23-9C6A-E2BC262CCE16}" dt="2024-07-04T14:53:36.082" v="2311" actId="20577"/>
          <ac:spMkLst>
            <pc:docMk/>
            <pc:sldMk cId="1328721213" sldId="371"/>
            <ac:spMk id="3" creationId="{7622DFB7-ED3F-8533-994C-136649E08DCC}"/>
          </ac:spMkLst>
        </pc:spChg>
        <pc:spChg chg="del mod">
          <ac:chgData name="Natasha Young" userId="450ac887-d51d-4f28-b5bb-9aa773a39bcf" providerId="ADAL" clId="{0177C720-E8FD-4D23-9C6A-E2BC262CCE16}" dt="2024-07-04T14:52:14.026" v="2253" actId="478"/>
          <ac:spMkLst>
            <pc:docMk/>
            <pc:sldMk cId="1328721213" sldId="371"/>
            <ac:spMk id="4" creationId="{F96E6115-67CC-B639-D7F8-032ECAF3C767}"/>
          </ac:spMkLst>
        </pc:spChg>
        <pc:picChg chg="add mod">
          <ac:chgData name="Natasha Young" userId="450ac887-d51d-4f28-b5bb-9aa773a39bcf" providerId="ADAL" clId="{0177C720-E8FD-4D23-9C6A-E2BC262CCE16}" dt="2024-07-04T14:56:45.327" v="2328"/>
          <ac:picMkLst>
            <pc:docMk/>
            <pc:sldMk cId="1328721213" sldId="371"/>
            <ac:picMk id="6" creationId="{BC5BD21B-1EBB-F23C-1455-BA726C5FE203}"/>
          </ac:picMkLst>
        </pc:picChg>
        <pc:picChg chg="add mod">
          <ac:chgData name="Natasha Young" userId="450ac887-d51d-4f28-b5bb-9aa773a39bcf" providerId="ADAL" clId="{0177C720-E8FD-4D23-9C6A-E2BC262CCE16}" dt="2024-07-04T14:56:16.156" v="2327"/>
          <ac:picMkLst>
            <pc:docMk/>
            <pc:sldMk cId="1328721213" sldId="371"/>
            <ac:picMk id="8" creationId="{4FDF6450-3438-2630-69D6-1C9AEEB66337}"/>
          </ac:picMkLst>
        </pc:picChg>
      </pc:sldChg>
      <pc:sldChg chg="modSp new mod">
        <pc:chgData name="Natasha Young" userId="450ac887-d51d-4f28-b5bb-9aa773a39bcf" providerId="ADAL" clId="{0177C720-E8FD-4D23-9C6A-E2BC262CCE16}" dt="2024-07-04T16:51:01.904" v="3540" actId="1076"/>
        <pc:sldMkLst>
          <pc:docMk/>
          <pc:sldMk cId="4012252267" sldId="372"/>
        </pc:sldMkLst>
        <pc:spChg chg="mod">
          <ac:chgData name="Natasha Young" userId="450ac887-d51d-4f28-b5bb-9aa773a39bcf" providerId="ADAL" clId="{0177C720-E8FD-4D23-9C6A-E2BC262CCE16}" dt="2024-07-04T13:38:01.598" v="528" actId="113"/>
          <ac:spMkLst>
            <pc:docMk/>
            <pc:sldMk cId="4012252267" sldId="372"/>
            <ac:spMk id="2" creationId="{05E3FD83-A496-A2BA-6445-C691678A6745}"/>
          </ac:spMkLst>
        </pc:spChg>
        <pc:spChg chg="mod">
          <ac:chgData name="Natasha Young" userId="450ac887-d51d-4f28-b5bb-9aa773a39bcf" providerId="ADAL" clId="{0177C720-E8FD-4D23-9C6A-E2BC262CCE16}" dt="2024-07-04T16:50:58.527" v="3539" actId="1076"/>
          <ac:spMkLst>
            <pc:docMk/>
            <pc:sldMk cId="4012252267" sldId="372"/>
            <ac:spMk id="3" creationId="{6EE81B26-669E-2914-3BD7-78A0A117F047}"/>
          </ac:spMkLst>
        </pc:spChg>
        <pc:spChg chg="mod">
          <ac:chgData name="Natasha Young" userId="450ac887-d51d-4f28-b5bb-9aa773a39bcf" providerId="ADAL" clId="{0177C720-E8FD-4D23-9C6A-E2BC262CCE16}" dt="2024-07-04T16:51:01.904" v="3540" actId="1076"/>
          <ac:spMkLst>
            <pc:docMk/>
            <pc:sldMk cId="4012252267" sldId="372"/>
            <ac:spMk id="4" creationId="{D65D441E-49A3-F4AC-1850-C1D2818E5424}"/>
          </ac:spMkLst>
        </pc:spChg>
      </pc:sldChg>
      <pc:sldChg chg="addSp delSp modSp new mod ord modNotesTx">
        <pc:chgData name="Natasha Young" userId="450ac887-d51d-4f28-b5bb-9aa773a39bcf" providerId="ADAL" clId="{0177C720-E8FD-4D23-9C6A-E2BC262CCE16}" dt="2024-07-04T16:58:31.110" v="4082" actId="962"/>
        <pc:sldMkLst>
          <pc:docMk/>
          <pc:sldMk cId="1042203963" sldId="373"/>
        </pc:sldMkLst>
        <pc:spChg chg="mod">
          <ac:chgData name="Natasha Young" userId="450ac887-d51d-4f28-b5bb-9aa773a39bcf" providerId="ADAL" clId="{0177C720-E8FD-4D23-9C6A-E2BC262CCE16}" dt="2024-07-04T16:57:20.542" v="3897" actId="20577"/>
          <ac:spMkLst>
            <pc:docMk/>
            <pc:sldMk cId="1042203963" sldId="373"/>
            <ac:spMk id="2" creationId="{24D86DAC-43CD-7737-26CD-F0E7F3015B09}"/>
          </ac:spMkLst>
        </pc:spChg>
        <pc:spChg chg="del mod">
          <ac:chgData name="Natasha Young" userId="450ac887-d51d-4f28-b5bb-9aa773a39bcf" providerId="ADAL" clId="{0177C720-E8FD-4D23-9C6A-E2BC262CCE16}" dt="2024-07-04T16:57:59.952" v="3900" actId="478"/>
          <ac:spMkLst>
            <pc:docMk/>
            <pc:sldMk cId="1042203963" sldId="373"/>
            <ac:spMk id="3" creationId="{E02ABF5A-64A0-4B94-35AE-B4DD79F3761B}"/>
          </ac:spMkLst>
        </pc:spChg>
        <pc:spChg chg="del mod">
          <ac:chgData name="Natasha Young" userId="450ac887-d51d-4f28-b5bb-9aa773a39bcf" providerId="ADAL" clId="{0177C720-E8FD-4D23-9C6A-E2BC262CCE16}" dt="2024-07-04T16:57:54.161" v="3898" actId="478"/>
          <ac:spMkLst>
            <pc:docMk/>
            <pc:sldMk cId="1042203963" sldId="373"/>
            <ac:spMk id="4" creationId="{DEEB73B7-4281-3FEE-AF74-73CE3612D629}"/>
          </ac:spMkLst>
        </pc:spChg>
        <pc:spChg chg="add del mod">
          <ac:chgData name="Natasha Young" userId="450ac887-d51d-4f28-b5bb-9aa773a39bcf" providerId="ADAL" clId="{0177C720-E8FD-4D23-9C6A-E2BC262CCE16}" dt="2024-07-04T16:58:04.831" v="3901" actId="478"/>
          <ac:spMkLst>
            <pc:docMk/>
            <pc:sldMk cId="1042203963" sldId="373"/>
            <ac:spMk id="6" creationId="{D74A3B91-AB68-541F-6E2D-C5A6BBB45929}"/>
          </ac:spMkLst>
        </pc:spChg>
        <pc:picChg chg="add mod">
          <ac:chgData name="Natasha Young" userId="450ac887-d51d-4f28-b5bb-9aa773a39bcf" providerId="ADAL" clId="{0177C720-E8FD-4D23-9C6A-E2BC262CCE16}" dt="2024-07-04T16:58:31.110" v="4082" actId="962"/>
          <ac:picMkLst>
            <pc:docMk/>
            <pc:sldMk cId="1042203963" sldId="373"/>
            <ac:picMk id="4098" creationId="{F85C2971-AA14-4275-2B5E-933CF4520AC1}"/>
          </ac:picMkLst>
        </pc:picChg>
      </pc:sldChg>
      <pc:sldChg chg="modSp add mod ord">
        <pc:chgData name="Natasha Young" userId="450ac887-d51d-4f28-b5bb-9aa773a39bcf" providerId="ADAL" clId="{0177C720-E8FD-4D23-9C6A-E2BC262CCE16}" dt="2024-07-04T16:51:49.781" v="3550" actId="1076"/>
        <pc:sldMkLst>
          <pc:docMk/>
          <pc:sldMk cId="1217847236" sldId="374"/>
        </pc:sldMkLst>
        <pc:spChg chg="mod">
          <ac:chgData name="Natasha Young" userId="450ac887-d51d-4f28-b5bb-9aa773a39bcf" providerId="ADAL" clId="{0177C720-E8FD-4D23-9C6A-E2BC262CCE16}" dt="2024-07-04T16:51:42.704" v="3549" actId="1076"/>
          <ac:spMkLst>
            <pc:docMk/>
            <pc:sldMk cId="1217847236" sldId="374"/>
            <ac:spMk id="3" creationId="{6EE81B26-669E-2914-3BD7-78A0A117F047}"/>
          </ac:spMkLst>
        </pc:spChg>
        <pc:spChg chg="mod">
          <ac:chgData name="Natasha Young" userId="450ac887-d51d-4f28-b5bb-9aa773a39bcf" providerId="ADAL" clId="{0177C720-E8FD-4D23-9C6A-E2BC262CCE16}" dt="2024-07-04T16:51:49.781" v="3550" actId="1076"/>
          <ac:spMkLst>
            <pc:docMk/>
            <pc:sldMk cId="1217847236" sldId="374"/>
            <ac:spMk id="4" creationId="{D65D441E-49A3-F4AC-1850-C1D2818E5424}"/>
          </ac:spMkLst>
        </pc:spChg>
      </pc:sldChg>
      <pc:sldChg chg="addSp modSp add mod">
        <pc:chgData name="Natasha Young" userId="450ac887-d51d-4f28-b5bb-9aa773a39bcf" providerId="ADAL" clId="{0177C720-E8FD-4D23-9C6A-E2BC262CCE16}" dt="2024-07-04T14:59:46.295" v="2463" actId="962"/>
        <pc:sldMkLst>
          <pc:docMk/>
          <pc:sldMk cId="978182275" sldId="375"/>
        </pc:sldMkLst>
        <pc:spChg chg="mod">
          <ac:chgData name="Natasha Young" userId="450ac887-d51d-4f28-b5bb-9aa773a39bcf" providerId="ADAL" clId="{0177C720-E8FD-4D23-9C6A-E2BC262CCE16}" dt="2024-07-04T14:59:14.743" v="2356" actId="1076"/>
          <ac:spMkLst>
            <pc:docMk/>
            <pc:sldMk cId="978182275" sldId="375"/>
            <ac:spMk id="3" creationId="{6EE81B26-669E-2914-3BD7-78A0A117F047}"/>
          </ac:spMkLst>
        </pc:spChg>
        <pc:spChg chg="mod">
          <ac:chgData name="Natasha Young" userId="450ac887-d51d-4f28-b5bb-9aa773a39bcf" providerId="ADAL" clId="{0177C720-E8FD-4D23-9C6A-E2BC262CCE16}" dt="2024-07-04T14:59:22.445" v="2357" actId="1076"/>
          <ac:spMkLst>
            <pc:docMk/>
            <pc:sldMk cId="978182275" sldId="375"/>
            <ac:spMk id="4" creationId="{D65D441E-49A3-F4AC-1850-C1D2818E5424}"/>
          </ac:spMkLst>
        </pc:spChg>
        <pc:picChg chg="add mod">
          <ac:chgData name="Natasha Young" userId="450ac887-d51d-4f28-b5bb-9aa773a39bcf" providerId="ADAL" clId="{0177C720-E8FD-4D23-9C6A-E2BC262CCE16}" dt="2024-07-04T14:59:46.295" v="2463" actId="962"/>
          <ac:picMkLst>
            <pc:docMk/>
            <pc:sldMk cId="978182275" sldId="375"/>
            <ac:picMk id="1026" creationId="{3F085681-848E-F4CE-F84F-4F4262C68355}"/>
          </ac:picMkLst>
        </pc:picChg>
      </pc:sldChg>
      <pc:sldChg chg="addSp modSp new mod">
        <pc:chgData name="Natasha Young" userId="450ac887-d51d-4f28-b5bb-9aa773a39bcf" providerId="ADAL" clId="{0177C720-E8FD-4D23-9C6A-E2BC262CCE16}" dt="2024-07-04T17:10:45.927" v="4355" actId="1076"/>
        <pc:sldMkLst>
          <pc:docMk/>
          <pc:sldMk cId="2538311324" sldId="376"/>
        </pc:sldMkLst>
        <pc:spChg chg="mod">
          <ac:chgData name="Natasha Young" userId="450ac887-d51d-4f28-b5bb-9aa773a39bcf" providerId="ADAL" clId="{0177C720-E8FD-4D23-9C6A-E2BC262CCE16}" dt="2024-07-04T15:05:02.196" v="2520" actId="207"/>
          <ac:spMkLst>
            <pc:docMk/>
            <pc:sldMk cId="2538311324" sldId="376"/>
            <ac:spMk id="2" creationId="{CD3D5CF9-B577-BDDA-FF87-5863AEB04366}"/>
          </ac:spMkLst>
        </pc:spChg>
        <pc:spChg chg="mod">
          <ac:chgData name="Natasha Young" userId="450ac887-d51d-4f28-b5bb-9aa773a39bcf" providerId="ADAL" clId="{0177C720-E8FD-4D23-9C6A-E2BC262CCE16}" dt="2024-07-04T17:10:45.927" v="4355" actId="1076"/>
          <ac:spMkLst>
            <pc:docMk/>
            <pc:sldMk cId="2538311324" sldId="376"/>
            <ac:spMk id="3" creationId="{68D3C6FE-FA66-94AC-CC7B-2499039EDD1B}"/>
          </ac:spMkLst>
        </pc:spChg>
        <pc:spChg chg="add mod">
          <ac:chgData name="Natasha Young" userId="450ac887-d51d-4f28-b5bb-9aa773a39bcf" providerId="ADAL" clId="{0177C720-E8FD-4D23-9C6A-E2BC262CCE16}" dt="2024-07-04T17:10:36.850" v="4354" actId="1076"/>
          <ac:spMkLst>
            <pc:docMk/>
            <pc:sldMk cId="2538311324" sldId="376"/>
            <ac:spMk id="4" creationId="{2DB5D98E-5008-E4A8-C5F4-BB41C706BFCD}"/>
          </ac:spMkLst>
        </pc:spChg>
      </pc:sldChg>
      <pc:sldChg chg="addSp modSp new mod ord modNotesTx">
        <pc:chgData name="Natasha Young" userId="450ac887-d51d-4f28-b5bb-9aa773a39bcf" providerId="ADAL" clId="{0177C720-E8FD-4D23-9C6A-E2BC262CCE16}" dt="2024-07-04T17:11:45.086" v="4409"/>
        <pc:sldMkLst>
          <pc:docMk/>
          <pc:sldMk cId="2320217634" sldId="377"/>
        </pc:sldMkLst>
        <pc:spChg chg="mod">
          <ac:chgData name="Natasha Young" userId="450ac887-d51d-4f28-b5bb-9aa773a39bcf" providerId="ADAL" clId="{0177C720-E8FD-4D23-9C6A-E2BC262CCE16}" dt="2024-07-04T15:09:41.725" v="2876" actId="113"/>
          <ac:spMkLst>
            <pc:docMk/>
            <pc:sldMk cId="2320217634" sldId="377"/>
            <ac:spMk id="2" creationId="{842C03EE-2137-F686-B95F-087EDFB4E484}"/>
          </ac:spMkLst>
        </pc:spChg>
        <pc:spChg chg="mod">
          <ac:chgData name="Natasha Young" userId="450ac887-d51d-4f28-b5bb-9aa773a39bcf" providerId="ADAL" clId="{0177C720-E8FD-4D23-9C6A-E2BC262CCE16}" dt="2024-07-04T15:13:22.178" v="2963" actId="1076"/>
          <ac:spMkLst>
            <pc:docMk/>
            <pc:sldMk cId="2320217634" sldId="377"/>
            <ac:spMk id="3" creationId="{6811264D-D484-7DF3-CE5D-CD8DB5C5FA42}"/>
          </ac:spMkLst>
        </pc:spChg>
        <pc:spChg chg="mod">
          <ac:chgData name="Natasha Young" userId="450ac887-d51d-4f28-b5bb-9aa773a39bcf" providerId="ADAL" clId="{0177C720-E8FD-4D23-9C6A-E2BC262CCE16}" dt="2024-07-04T15:13:43.929" v="2966" actId="2711"/>
          <ac:spMkLst>
            <pc:docMk/>
            <pc:sldMk cId="2320217634" sldId="377"/>
            <ac:spMk id="4" creationId="{99CB5F45-30FC-5AC6-EB28-B07C4A6C55DE}"/>
          </ac:spMkLst>
        </pc:spChg>
        <pc:picChg chg="add mod">
          <ac:chgData name="Natasha Young" userId="450ac887-d51d-4f28-b5bb-9aa773a39bcf" providerId="ADAL" clId="{0177C720-E8FD-4D23-9C6A-E2BC262CCE16}" dt="2024-07-04T15:12:27.211" v="2885" actId="1076"/>
          <ac:picMkLst>
            <pc:docMk/>
            <pc:sldMk cId="2320217634" sldId="377"/>
            <ac:picMk id="3074" creationId="{28CB10F4-3CB5-BCE1-F4FC-33D0743F1ABC}"/>
          </ac:picMkLst>
        </pc:picChg>
        <pc:picChg chg="add mod">
          <ac:chgData name="Natasha Young" userId="450ac887-d51d-4f28-b5bb-9aa773a39bcf" providerId="ADAL" clId="{0177C720-E8FD-4D23-9C6A-E2BC262CCE16}" dt="2024-07-04T15:12:22.819" v="2884" actId="1076"/>
          <ac:picMkLst>
            <pc:docMk/>
            <pc:sldMk cId="2320217634" sldId="377"/>
            <ac:picMk id="3076" creationId="{9D1CE3C7-4AC0-6280-E10B-16821600DA3F}"/>
          </ac:picMkLst>
        </pc:picChg>
      </pc:sldChg>
      <pc:sldChg chg="modSp add mod">
        <pc:chgData name="Natasha Young" userId="450ac887-d51d-4f28-b5bb-9aa773a39bcf" providerId="ADAL" clId="{0177C720-E8FD-4D23-9C6A-E2BC262CCE16}" dt="2024-07-04T16:51:33.929" v="3548" actId="1076"/>
        <pc:sldMkLst>
          <pc:docMk/>
          <pc:sldMk cId="1325108113" sldId="378"/>
        </pc:sldMkLst>
        <pc:spChg chg="mod">
          <ac:chgData name="Natasha Young" userId="450ac887-d51d-4f28-b5bb-9aa773a39bcf" providerId="ADAL" clId="{0177C720-E8FD-4D23-9C6A-E2BC262CCE16}" dt="2024-07-04T16:51:29.676" v="3547" actId="1076"/>
          <ac:spMkLst>
            <pc:docMk/>
            <pc:sldMk cId="1325108113" sldId="378"/>
            <ac:spMk id="3" creationId="{6EE81B26-669E-2914-3BD7-78A0A117F047}"/>
          </ac:spMkLst>
        </pc:spChg>
        <pc:spChg chg="mod">
          <ac:chgData name="Natasha Young" userId="450ac887-d51d-4f28-b5bb-9aa773a39bcf" providerId="ADAL" clId="{0177C720-E8FD-4D23-9C6A-E2BC262CCE16}" dt="2024-07-04T16:51:33.929" v="3548" actId="1076"/>
          <ac:spMkLst>
            <pc:docMk/>
            <pc:sldMk cId="1325108113" sldId="378"/>
            <ac:spMk id="4" creationId="{D65D441E-49A3-F4AC-1850-C1D2818E5424}"/>
          </ac:spMkLst>
        </pc:spChg>
      </pc:sldChg>
      <pc:sldChg chg="add modNotesTx">
        <pc:chgData name="Natasha Young" userId="450ac887-d51d-4f28-b5bb-9aa773a39bcf" providerId="ADAL" clId="{0177C720-E8FD-4D23-9C6A-E2BC262CCE16}" dt="2024-07-04T16:56:34.226" v="3804" actId="20577"/>
        <pc:sldMkLst>
          <pc:docMk/>
          <pc:sldMk cId="3117596109" sldId="379"/>
        </pc:sldMkLst>
      </pc:sldChg>
      <pc:sldChg chg="modSp add mod">
        <pc:chgData name="Natasha Young" userId="450ac887-d51d-4f28-b5bb-9aa773a39bcf" providerId="ADAL" clId="{0177C720-E8FD-4D23-9C6A-E2BC262CCE16}" dt="2024-07-04T17:02:53.876" v="4196" actId="1076"/>
        <pc:sldMkLst>
          <pc:docMk/>
          <pc:sldMk cId="2746844806" sldId="380"/>
        </pc:sldMkLst>
        <pc:spChg chg="mod">
          <ac:chgData name="Natasha Young" userId="450ac887-d51d-4f28-b5bb-9aa773a39bcf" providerId="ADAL" clId="{0177C720-E8FD-4D23-9C6A-E2BC262CCE16}" dt="2024-07-04T17:02:43.593" v="4195" actId="1076"/>
          <ac:spMkLst>
            <pc:docMk/>
            <pc:sldMk cId="2746844806" sldId="380"/>
            <ac:spMk id="3" creationId="{E7EE81F6-3B88-DED4-3BFE-7C6BDAF769CB}"/>
          </ac:spMkLst>
        </pc:spChg>
        <pc:spChg chg="mod">
          <ac:chgData name="Natasha Young" userId="450ac887-d51d-4f28-b5bb-9aa773a39bcf" providerId="ADAL" clId="{0177C720-E8FD-4D23-9C6A-E2BC262CCE16}" dt="2024-07-04T17:02:53.876" v="4196" actId="1076"/>
          <ac:spMkLst>
            <pc:docMk/>
            <pc:sldMk cId="2746844806" sldId="380"/>
            <ac:spMk id="31747" creationId="{FF4C2427-A394-4AAC-8A1B-16F50E3FCAA0}"/>
          </ac:spMkLst>
        </pc:spChg>
      </pc:sldChg>
      <pc:sldChg chg="addSp delSp modSp new mod">
        <pc:chgData name="Natasha Young" userId="450ac887-d51d-4f28-b5bb-9aa773a39bcf" providerId="ADAL" clId="{0177C720-E8FD-4D23-9C6A-E2BC262CCE16}" dt="2024-07-04T17:13:11.051" v="4540" actId="962"/>
        <pc:sldMkLst>
          <pc:docMk/>
          <pc:sldMk cId="1162733302" sldId="381"/>
        </pc:sldMkLst>
        <pc:spChg chg="mod">
          <ac:chgData name="Natasha Young" userId="450ac887-d51d-4f28-b5bb-9aa773a39bcf" providerId="ADAL" clId="{0177C720-E8FD-4D23-9C6A-E2BC262CCE16}" dt="2024-07-04T17:11:36.223" v="4407" actId="207"/>
          <ac:spMkLst>
            <pc:docMk/>
            <pc:sldMk cId="1162733302" sldId="381"/>
            <ac:spMk id="2" creationId="{B586CBF2-B478-A0CA-CCC0-989C76050859}"/>
          </ac:spMkLst>
        </pc:spChg>
        <pc:spChg chg="del">
          <ac:chgData name="Natasha Young" userId="450ac887-d51d-4f28-b5bb-9aa773a39bcf" providerId="ADAL" clId="{0177C720-E8FD-4D23-9C6A-E2BC262CCE16}" dt="2024-07-04T17:12:42.225" v="4414" actId="478"/>
          <ac:spMkLst>
            <pc:docMk/>
            <pc:sldMk cId="1162733302" sldId="381"/>
            <ac:spMk id="3" creationId="{7CA37E5F-4A17-A58E-73BF-93C8D430C2F5}"/>
          </ac:spMkLst>
        </pc:spChg>
        <pc:spChg chg="del">
          <ac:chgData name="Natasha Young" userId="450ac887-d51d-4f28-b5bb-9aa773a39bcf" providerId="ADAL" clId="{0177C720-E8FD-4D23-9C6A-E2BC262CCE16}" dt="2024-07-04T17:12:44.177" v="4415" actId="478"/>
          <ac:spMkLst>
            <pc:docMk/>
            <pc:sldMk cId="1162733302" sldId="381"/>
            <ac:spMk id="4" creationId="{8CB091E6-5990-AAF9-E959-9C80E45A2196}"/>
          </ac:spMkLst>
        </pc:spChg>
        <pc:picChg chg="add mod">
          <ac:chgData name="Natasha Young" userId="450ac887-d51d-4f28-b5bb-9aa773a39bcf" providerId="ADAL" clId="{0177C720-E8FD-4D23-9C6A-E2BC262CCE16}" dt="2024-07-04T17:13:11.051" v="4540" actId="962"/>
          <ac:picMkLst>
            <pc:docMk/>
            <pc:sldMk cId="1162733302" sldId="381"/>
            <ac:picMk id="5122" creationId="{D3DABBC0-ACE2-BCE7-5822-143A49CBACC2}"/>
          </ac:picMkLst>
        </pc:picChg>
      </pc:sldChg>
    </pc:docChg>
  </pc:docChgLst>
  <pc:docChgLst>
    <pc:chgData name="Natasha Young" userId="S::n.young@uwtsd.ac.uk::450ac887-d51d-4f28-b5bb-9aa773a39bcf" providerId="AD" clId="Web-{8972DB78-2DCF-CD4A-4F9D-05A278454E0B}"/>
    <pc:docChg chg="modSld">
      <pc:chgData name="Natasha Young" userId="S::n.young@uwtsd.ac.uk::450ac887-d51d-4f28-b5bb-9aa773a39bcf" providerId="AD" clId="Web-{8972DB78-2DCF-CD4A-4F9D-05A278454E0B}" dt="2024-07-22T22:42:08.372" v="33" actId="20577"/>
      <pc:docMkLst>
        <pc:docMk/>
      </pc:docMkLst>
      <pc:sldChg chg="modSp">
        <pc:chgData name="Natasha Young" userId="S::n.young@uwtsd.ac.uk::450ac887-d51d-4f28-b5bb-9aa773a39bcf" providerId="AD" clId="Web-{8972DB78-2DCF-CD4A-4F9D-05A278454E0B}" dt="2024-07-22T22:42:08.372" v="33" actId="20577"/>
        <pc:sldMkLst>
          <pc:docMk/>
          <pc:sldMk cId="633291316" sldId="370"/>
        </pc:sldMkLst>
        <pc:spChg chg="mod">
          <ac:chgData name="Natasha Young" userId="S::n.young@uwtsd.ac.uk::450ac887-d51d-4f28-b5bb-9aa773a39bcf" providerId="AD" clId="Web-{8972DB78-2DCF-CD4A-4F9D-05A278454E0B}" dt="2024-07-22T22:42:08.372" v="33" actId="20577"/>
          <ac:spMkLst>
            <pc:docMk/>
            <pc:sldMk cId="633291316" sldId="370"/>
            <ac:spMk id="2" creationId="{9F9C780C-0CF2-EF83-1ECC-32DD73ED10A6}"/>
          </ac:spMkLst>
        </pc:spChg>
        <pc:spChg chg="mod">
          <ac:chgData name="Natasha Young" userId="S::n.young@uwtsd.ac.uk::450ac887-d51d-4f28-b5bb-9aa773a39bcf" providerId="AD" clId="Web-{8972DB78-2DCF-CD4A-4F9D-05A278454E0B}" dt="2024-07-22T22:41:14.120" v="3" actId="20577"/>
          <ac:spMkLst>
            <pc:docMk/>
            <pc:sldMk cId="633291316" sldId="370"/>
            <ac:spMk id="3" creationId="{65959AB8-80C8-C36A-6FD2-B0D2C8707BFC}"/>
          </ac:spMkLst>
        </pc:spChg>
      </pc:sldChg>
    </pc:docChg>
  </pc:docChgLst>
  <pc:docChgLst>
    <pc:chgData name="Natalie MacDonald" userId="S::natalie.macdonald@uwtsd.ac.uk::b149e53e-c5ba-4f14-9dc8-64d738eb5ef6" providerId="AD" clId="Web-{309B147D-4BA5-4B91-1DCA-A53962C96648}"/>
    <pc:docChg chg="addSld modSld sldOrd">
      <pc:chgData name="Natalie MacDonald" userId="S::natalie.macdonald@uwtsd.ac.uk::b149e53e-c5ba-4f14-9dc8-64d738eb5ef6" providerId="AD" clId="Web-{309B147D-4BA5-4B91-1DCA-A53962C96648}" dt="2024-07-25T11:50:34.193" v="62" actId="20577"/>
      <pc:docMkLst>
        <pc:docMk/>
      </pc:docMkLst>
      <pc:sldChg chg="addSp delSp modSp new mod modClrScheme chgLayout">
        <pc:chgData name="Natalie MacDonald" userId="S::natalie.macdonald@uwtsd.ac.uk::b149e53e-c5ba-4f14-9dc8-64d738eb5ef6" providerId="AD" clId="Web-{309B147D-4BA5-4B91-1DCA-A53962C96648}" dt="2024-07-25T11:49:32.332" v="53" actId="14100"/>
        <pc:sldMkLst>
          <pc:docMk/>
          <pc:sldMk cId="108993261" sldId="385"/>
        </pc:sldMkLst>
        <pc:spChg chg="del mod">
          <ac:chgData name="Natalie MacDonald" userId="S::natalie.macdonald@uwtsd.ac.uk::b149e53e-c5ba-4f14-9dc8-64d738eb5ef6" providerId="AD" clId="Web-{309B147D-4BA5-4B91-1DCA-A53962C96648}" dt="2024-07-25T11:47:08.827" v="36"/>
          <ac:spMkLst>
            <pc:docMk/>
            <pc:sldMk cId="108993261" sldId="385"/>
            <ac:spMk id="2" creationId="{CE4E50EC-D865-8C26-5415-60F55324781F}"/>
          </ac:spMkLst>
        </pc:spChg>
        <pc:spChg chg="add del mod">
          <ac:chgData name="Natalie MacDonald" userId="S::natalie.macdonald@uwtsd.ac.uk::b149e53e-c5ba-4f14-9dc8-64d738eb5ef6" providerId="AD" clId="Web-{309B147D-4BA5-4B91-1DCA-A53962C96648}" dt="2024-07-25T11:43:49.976" v="13"/>
          <ac:spMkLst>
            <pc:docMk/>
            <pc:sldMk cId="108993261" sldId="385"/>
            <ac:spMk id="3" creationId="{7F72680E-4352-1E6A-7530-D08187F02EAE}"/>
          </ac:spMkLst>
        </pc:spChg>
        <pc:spChg chg="add del mod">
          <ac:chgData name="Natalie MacDonald" userId="S::natalie.macdonald@uwtsd.ac.uk::b149e53e-c5ba-4f14-9dc8-64d738eb5ef6" providerId="AD" clId="Web-{309B147D-4BA5-4B91-1DCA-A53962C96648}" dt="2024-07-25T11:46:40.560" v="32"/>
          <ac:spMkLst>
            <pc:docMk/>
            <pc:sldMk cId="108993261" sldId="385"/>
            <ac:spMk id="4" creationId="{9F418F9D-A9A7-B748-EDB2-4834C0108FCB}"/>
          </ac:spMkLst>
        </pc:spChg>
        <pc:graphicFrameChg chg="add del mod ord modGraphic">
          <ac:chgData name="Natalie MacDonald" userId="S::natalie.macdonald@uwtsd.ac.uk::b149e53e-c5ba-4f14-9dc8-64d738eb5ef6" providerId="AD" clId="Web-{309B147D-4BA5-4B91-1DCA-A53962C96648}" dt="2024-07-25T11:43:47.382" v="12"/>
          <ac:graphicFrameMkLst>
            <pc:docMk/>
            <pc:sldMk cId="108993261" sldId="385"/>
            <ac:graphicFrameMk id="6" creationId="{FE684561-A048-4599-189E-01F37EA11DD8}"/>
          </ac:graphicFrameMkLst>
        </pc:graphicFrameChg>
        <pc:graphicFrameChg chg="add del mod ord modGraphic">
          <ac:chgData name="Natalie MacDonald" userId="S::natalie.macdonald@uwtsd.ac.uk::b149e53e-c5ba-4f14-9dc8-64d738eb5ef6" providerId="AD" clId="Web-{309B147D-4BA5-4B91-1DCA-A53962C96648}" dt="2024-07-25T11:44:21.040" v="26"/>
          <ac:graphicFrameMkLst>
            <pc:docMk/>
            <pc:sldMk cId="108993261" sldId="385"/>
            <ac:graphicFrameMk id="8" creationId="{3D3610E5-9B8A-4A32-229A-EC2306A04907}"/>
          </ac:graphicFrameMkLst>
        </pc:graphicFrameChg>
        <pc:graphicFrameChg chg="add del mod ord modGraphic">
          <ac:chgData name="Natalie MacDonald" userId="S::natalie.macdonald@uwtsd.ac.uk::b149e53e-c5ba-4f14-9dc8-64d738eb5ef6" providerId="AD" clId="Web-{309B147D-4BA5-4B91-1DCA-A53962C96648}" dt="2024-07-25T11:44:51.431" v="28"/>
          <ac:graphicFrameMkLst>
            <pc:docMk/>
            <pc:sldMk cId="108993261" sldId="385"/>
            <ac:graphicFrameMk id="10" creationId="{D387F6CE-C1AF-077D-BB58-4BCA6AD72870}"/>
          </ac:graphicFrameMkLst>
        </pc:graphicFrameChg>
        <pc:graphicFrameChg chg="add del mod ord modGraphic">
          <ac:chgData name="Natalie MacDonald" userId="S::natalie.macdonald@uwtsd.ac.uk::b149e53e-c5ba-4f14-9dc8-64d738eb5ef6" providerId="AD" clId="Web-{309B147D-4BA5-4B91-1DCA-A53962C96648}" dt="2024-07-25T11:45:37.058" v="31"/>
          <ac:graphicFrameMkLst>
            <pc:docMk/>
            <pc:sldMk cId="108993261" sldId="385"/>
            <ac:graphicFrameMk id="12" creationId="{24EC727D-971E-5658-EC42-5E134A9FE7E3}"/>
          </ac:graphicFrameMkLst>
        </pc:graphicFrameChg>
        <pc:picChg chg="add mod ord">
          <ac:chgData name="Natalie MacDonald" userId="S::natalie.macdonald@uwtsd.ac.uk::b149e53e-c5ba-4f14-9dc8-64d738eb5ef6" providerId="AD" clId="Web-{309B147D-4BA5-4B91-1DCA-A53962C96648}" dt="2024-07-25T11:49:32.332" v="53" actId="14100"/>
          <ac:picMkLst>
            <pc:docMk/>
            <pc:sldMk cId="108993261" sldId="385"/>
            <ac:picMk id="13" creationId="{A9DA308B-DDE9-B0E2-4E13-615EE85D0D89}"/>
          </ac:picMkLst>
        </pc:picChg>
      </pc:sldChg>
      <pc:sldChg chg="addSp delSp modSp new ord">
        <pc:chgData name="Natalie MacDonald" userId="S::natalie.macdonald@uwtsd.ac.uk::b149e53e-c5ba-4f14-9dc8-64d738eb5ef6" providerId="AD" clId="Web-{309B147D-4BA5-4B91-1DCA-A53962C96648}" dt="2024-07-25T11:49:01.878" v="52" actId="14100"/>
        <pc:sldMkLst>
          <pc:docMk/>
          <pc:sldMk cId="2944038235" sldId="386"/>
        </pc:sldMkLst>
        <pc:spChg chg="del">
          <ac:chgData name="Natalie MacDonald" userId="S::natalie.macdonald@uwtsd.ac.uk::b149e53e-c5ba-4f14-9dc8-64d738eb5ef6" providerId="AD" clId="Web-{309B147D-4BA5-4B91-1DCA-A53962C96648}" dt="2024-07-25T11:48:32.142" v="46"/>
          <ac:spMkLst>
            <pc:docMk/>
            <pc:sldMk cId="2944038235" sldId="386"/>
            <ac:spMk id="2" creationId="{08C9B38F-ADF3-A2D2-E164-A0691F093E52}"/>
          </ac:spMkLst>
        </pc:spChg>
        <pc:spChg chg="del mod">
          <ac:chgData name="Natalie MacDonald" userId="S::natalie.macdonald@uwtsd.ac.uk::b149e53e-c5ba-4f14-9dc8-64d738eb5ef6" providerId="AD" clId="Web-{309B147D-4BA5-4B91-1DCA-A53962C96648}" dt="2024-07-25T11:48:39.642" v="48"/>
          <ac:spMkLst>
            <pc:docMk/>
            <pc:sldMk cId="2944038235" sldId="386"/>
            <ac:spMk id="3" creationId="{E3DACC7E-7808-441B-BF3F-EF19F8E14773}"/>
          </ac:spMkLst>
        </pc:spChg>
        <pc:spChg chg="del mod">
          <ac:chgData name="Natalie MacDonald" userId="S::natalie.macdonald@uwtsd.ac.uk::b149e53e-c5ba-4f14-9dc8-64d738eb5ef6" providerId="AD" clId="Web-{309B147D-4BA5-4B91-1DCA-A53962C96648}" dt="2024-07-25T11:48:26.033" v="45"/>
          <ac:spMkLst>
            <pc:docMk/>
            <pc:sldMk cId="2944038235" sldId="386"/>
            <ac:spMk id="4" creationId="{B1145B95-5139-0D1E-D22A-073C67FAF468}"/>
          </ac:spMkLst>
        </pc:spChg>
        <pc:picChg chg="add mod ord">
          <ac:chgData name="Natalie MacDonald" userId="S::natalie.macdonald@uwtsd.ac.uk::b149e53e-c5ba-4f14-9dc8-64d738eb5ef6" providerId="AD" clId="Web-{309B147D-4BA5-4B91-1DCA-A53962C96648}" dt="2024-07-25T11:49:01.878" v="52" actId="14100"/>
          <ac:picMkLst>
            <pc:docMk/>
            <pc:sldMk cId="2944038235" sldId="386"/>
            <ac:picMk id="5" creationId="{9932A12B-2709-B33F-D1D6-1290BC4E7ADA}"/>
          </ac:picMkLst>
        </pc:picChg>
      </pc:sldChg>
      <pc:sldChg chg="modSp new">
        <pc:chgData name="Natalie MacDonald" userId="S::natalie.macdonald@uwtsd.ac.uk::b149e53e-c5ba-4f14-9dc8-64d738eb5ef6" providerId="AD" clId="Web-{309B147D-4BA5-4B91-1DCA-A53962C96648}" dt="2024-07-25T11:50:34.193" v="62" actId="20577"/>
        <pc:sldMkLst>
          <pc:docMk/>
          <pc:sldMk cId="3301848077" sldId="387"/>
        </pc:sldMkLst>
        <pc:spChg chg="mod">
          <ac:chgData name="Natalie MacDonald" userId="S::natalie.macdonald@uwtsd.ac.uk::b149e53e-c5ba-4f14-9dc8-64d738eb5ef6" providerId="AD" clId="Web-{309B147D-4BA5-4B91-1DCA-A53962C96648}" dt="2024-07-25T11:50:34.193" v="62" actId="20577"/>
          <ac:spMkLst>
            <pc:docMk/>
            <pc:sldMk cId="3301848077" sldId="387"/>
            <ac:spMk id="2" creationId="{94B9D60F-C1DE-F61B-C891-FF8E42177400}"/>
          </ac:spMkLst>
        </pc:spChg>
      </pc:sldChg>
    </pc:docChg>
  </pc:docChgLst>
  <pc:docChgLst>
    <pc:chgData name="Natasha Young" userId="450ac887-d51d-4f28-b5bb-9aa773a39bcf" providerId="ADAL" clId="{7521AF89-2EF7-4309-8FC4-F15314C823D7}"/>
    <pc:docChg chg="custSel addSld modSld sldOrd">
      <pc:chgData name="Natasha Young" userId="450ac887-d51d-4f28-b5bb-9aa773a39bcf" providerId="ADAL" clId="{7521AF89-2EF7-4309-8FC4-F15314C823D7}" dt="2024-08-07T14:41:56.490" v="2731" actId="122"/>
      <pc:docMkLst>
        <pc:docMk/>
      </pc:docMkLst>
      <pc:sldChg chg="modSp mod modNotesTx">
        <pc:chgData name="Natasha Young" userId="450ac887-d51d-4f28-b5bb-9aa773a39bcf" providerId="ADAL" clId="{7521AF89-2EF7-4309-8FC4-F15314C823D7}" dt="2024-07-23T12:04:17.172" v="1037" actId="255"/>
        <pc:sldMkLst>
          <pc:docMk/>
          <pc:sldMk cId="0" sldId="278"/>
        </pc:sldMkLst>
        <pc:spChg chg="mod">
          <ac:chgData name="Natasha Young" userId="450ac887-d51d-4f28-b5bb-9aa773a39bcf" providerId="ADAL" clId="{7521AF89-2EF7-4309-8FC4-F15314C823D7}" dt="2024-07-23T12:04:11.030" v="1036" actId="255"/>
          <ac:spMkLst>
            <pc:docMk/>
            <pc:sldMk cId="0" sldId="278"/>
            <ac:spMk id="19459" creationId="{FDDFCA66-D24C-4D80-9397-9FD4D660F73E}"/>
          </ac:spMkLst>
        </pc:spChg>
        <pc:spChg chg="mod">
          <ac:chgData name="Natasha Young" userId="450ac887-d51d-4f28-b5bb-9aa773a39bcf" providerId="ADAL" clId="{7521AF89-2EF7-4309-8FC4-F15314C823D7}" dt="2024-07-23T12:04:17.172" v="1037" actId="255"/>
          <ac:spMkLst>
            <pc:docMk/>
            <pc:sldMk cId="0" sldId="278"/>
            <ac:spMk id="19460" creationId="{9025CD4F-9F57-4C03-B17C-F3C494EF8CA8}"/>
          </ac:spMkLst>
        </pc:spChg>
      </pc:sldChg>
      <pc:sldChg chg="modSp mod modNotesTx">
        <pc:chgData name="Natasha Young" userId="450ac887-d51d-4f28-b5bb-9aa773a39bcf" providerId="ADAL" clId="{7521AF89-2EF7-4309-8FC4-F15314C823D7}" dt="2024-07-23T12:04:33.673" v="1039" actId="255"/>
        <pc:sldMkLst>
          <pc:docMk/>
          <pc:sldMk cId="0" sldId="279"/>
        </pc:sldMkLst>
        <pc:spChg chg="mod">
          <ac:chgData name="Natasha Young" userId="450ac887-d51d-4f28-b5bb-9aa773a39bcf" providerId="ADAL" clId="{7521AF89-2EF7-4309-8FC4-F15314C823D7}" dt="2024-07-23T11:41:49.386" v="626" actId="20577"/>
          <ac:spMkLst>
            <pc:docMk/>
            <pc:sldMk cId="0" sldId="279"/>
            <ac:spMk id="21506" creationId="{B466F0CF-D21C-4EEE-BEF5-1A168463665D}"/>
          </ac:spMkLst>
        </pc:spChg>
        <pc:spChg chg="mod">
          <ac:chgData name="Natasha Young" userId="450ac887-d51d-4f28-b5bb-9aa773a39bcf" providerId="ADAL" clId="{7521AF89-2EF7-4309-8FC4-F15314C823D7}" dt="2024-07-23T12:04:29.151" v="1038" actId="255"/>
          <ac:spMkLst>
            <pc:docMk/>
            <pc:sldMk cId="0" sldId="279"/>
            <ac:spMk id="21507" creationId="{0F9735BC-5675-4B14-BCAC-2DD228CC806A}"/>
          </ac:spMkLst>
        </pc:spChg>
        <pc:spChg chg="mod">
          <ac:chgData name="Natasha Young" userId="450ac887-d51d-4f28-b5bb-9aa773a39bcf" providerId="ADAL" clId="{7521AF89-2EF7-4309-8FC4-F15314C823D7}" dt="2024-07-23T12:04:33.673" v="1039" actId="255"/>
          <ac:spMkLst>
            <pc:docMk/>
            <pc:sldMk cId="0" sldId="279"/>
            <ac:spMk id="21508" creationId="{3FF95412-2B01-4791-A83F-6B9454CE5BA2}"/>
          </ac:spMkLst>
        </pc:spChg>
      </pc:sldChg>
      <pc:sldChg chg="modNotesTx">
        <pc:chgData name="Natasha Young" userId="450ac887-d51d-4f28-b5bb-9aa773a39bcf" providerId="ADAL" clId="{7521AF89-2EF7-4309-8FC4-F15314C823D7}" dt="2024-07-23T11:36:38.813" v="448" actId="20577"/>
        <pc:sldMkLst>
          <pc:docMk/>
          <pc:sldMk cId="0" sldId="281"/>
        </pc:sldMkLst>
      </pc:sldChg>
      <pc:sldChg chg="modSp mod">
        <pc:chgData name="Natasha Young" userId="450ac887-d51d-4f28-b5bb-9aa773a39bcf" providerId="ADAL" clId="{7521AF89-2EF7-4309-8FC4-F15314C823D7}" dt="2024-07-23T11:44:01.750" v="636" actId="1076"/>
        <pc:sldMkLst>
          <pc:docMk/>
          <pc:sldMk cId="3182552490" sldId="367"/>
        </pc:sldMkLst>
        <pc:spChg chg="mod">
          <ac:chgData name="Natasha Young" userId="450ac887-d51d-4f28-b5bb-9aa773a39bcf" providerId="ADAL" clId="{7521AF89-2EF7-4309-8FC4-F15314C823D7}" dt="2024-07-23T11:43:58.229" v="635" actId="1076"/>
          <ac:spMkLst>
            <pc:docMk/>
            <pc:sldMk cId="3182552490" sldId="367"/>
            <ac:spMk id="3" creationId="{79D36149-EA65-4703-9207-45126CB5DFE8}"/>
          </ac:spMkLst>
        </pc:spChg>
        <pc:spChg chg="mod">
          <ac:chgData name="Natasha Young" userId="450ac887-d51d-4f28-b5bb-9aa773a39bcf" providerId="ADAL" clId="{7521AF89-2EF7-4309-8FC4-F15314C823D7}" dt="2024-07-23T11:44:01.750" v="636" actId="1076"/>
          <ac:spMkLst>
            <pc:docMk/>
            <pc:sldMk cId="3182552490" sldId="367"/>
            <ac:spMk id="4" creationId="{F6510610-2191-3FA5-0E06-FCE74D7DE5A6}"/>
          </ac:spMkLst>
        </pc:spChg>
      </pc:sldChg>
      <pc:sldChg chg="modSp mod modNotesTx">
        <pc:chgData name="Natasha Young" userId="450ac887-d51d-4f28-b5bb-9aa773a39bcf" providerId="ADAL" clId="{7521AF89-2EF7-4309-8FC4-F15314C823D7}" dt="2024-07-24T09:47:05.169" v="1379" actId="255"/>
        <pc:sldMkLst>
          <pc:docMk/>
          <pc:sldMk cId="633291316" sldId="370"/>
        </pc:sldMkLst>
        <pc:spChg chg="mod">
          <ac:chgData name="Natasha Young" userId="450ac887-d51d-4f28-b5bb-9aa773a39bcf" providerId="ADAL" clId="{7521AF89-2EF7-4309-8FC4-F15314C823D7}" dt="2024-07-24T09:47:05.169" v="1379" actId="255"/>
          <ac:spMkLst>
            <pc:docMk/>
            <pc:sldMk cId="633291316" sldId="370"/>
            <ac:spMk id="2" creationId="{9F9C780C-0CF2-EF83-1ECC-32DD73ED10A6}"/>
          </ac:spMkLst>
        </pc:spChg>
        <pc:spChg chg="mod">
          <ac:chgData name="Natasha Young" userId="450ac887-d51d-4f28-b5bb-9aa773a39bcf" providerId="ADAL" clId="{7521AF89-2EF7-4309-8FC4-F15314C823D7}" dt="2024-07-23T11:35:51.235" v="311" actId="122"/>
          <ac:spMkLst>
            <pc:docMk/>
            <pc:sldMk cId="633291316" sldId="370"/>
            <ac:spMk id="3" creationId="{65959AB8-80C8-C36A-6FD2-B0D2C8707BFC}"/>
          </ac:spMkLst>
        </pc:spChg>
      </pc:sldChg>
      <pc:sldChg chg="modSp mod modNotesTx">
        <pc:chgData name="Natasha Young" userId="450ac887-d51d-4f28-b5bb-9aa773a39bcf" providerId="ADAL" clId="{7521AF89-2EF7-4309-8FC4-F15314C823D7}" dt="2024-07-24T09:47:50.359" v="1382" actId="255"/>
        <pc:sldMkLst>
          <pc:docMk/>
          <pc:sldMk cId="4012252267" sldId="372"/>
        </pc:sldMkLst>
        <pc:spChg chg="mod">
          <ac:chgData name="Natasha Young" userId="450ac887-d51d-4f28-b5bb-9aa773a39bcf" providerId="ADAL" clId="{7521AF89-2EF7-4309-8FC4-F15314C823D7}" dt="2024-07-24T09:47:50.359" v="1382" actId="255"/>
          <ac:spMkLst>
            <pc:docMk/>
            <pc:sldMk cId="4012252267" sldId="372"/>
            <ac:spMk id="2" creationId="{05E3FD83-A496-A2BA-6445-C691678A6745}"/>
          </ac:spMkLst>
        </pc:spChg>
      </pc:sldChg>
      <pc:sldChg chg="modSp mod">
        <pc:chgData name="Natasha Young" userId="450ac887-d51d-4f28-b5bb-9aa773a39bcf" providerId="ADAL" clId="{7521AF89-2EF7-4309-8FC4-F15314C823D7}" dt="2024-07-24T09:48:34.459" v="1389" actId="255"/>
        <pc:sldMkLst>
          <pc:docMk/>
          <pc:sldMk cId="1042203963" sldId="373"/>
        </pc:sldMkLst>
        <pc:spChg chg="mod">
          <ac:chgData name="Natasha Young" userId="450ac887-d51d-4f28-b5bb-9aa773a39bcf" providerId="ADAL" clId="{7521AF89-2EF7-4309-8FC4-F15314C823D7}" dt="2024-07-24T09:48:34.459" v="1389" actId="255"/>
          <ac:spMkLst>
            <pc:docMk/>
            <pc:sldMk cId="1042203963" sldId="373"/>
            <ac:spMk id="2" creationId="{24D86DAC-43CD-7737-26CD-F0E7F3015B09}"/>
          </ac:spMkLst>
        </pc:spChg>
      </pc:sldChg>
      <pc:sldChg chg="modSp mod modNotesTx">
        <pc:chgData name="Natasha Young" userId="450ac887-d51d-4f28-b5bb-9aa773a39bcf" providerId="ADAL" clId="{7521AF89-2EF7-4309-8FC4-F15314C823D7}" dt="2024-07-24T09:47:42.311" v="1380" actId="255"/>
        <pc:sldMkLst>
          <pc:docMk/>
          <pc:sldMk cId="1217847236" sldId="374"/>
        </pc:sldMkLst>
        <pc:spChg chg="mod">
          <ac:chgData name="Natasha Young" userId="450ac887-d51d-4f28-b5bb-9aa773a39bcf" providerId="ADAL" clId="{7521AF89-2EF7-4309-8FC4-F15314C823D7}" dt="2024-07-24T09:47:42.311" v="1380" actId="255"/>
          <ac:spMkLst>
            <pc:docMk/>
            <pc:sldMk cId="1217847236" sldId="374"/>
            <ac:spMk id="2" creationId="{05E3FD83-A496-A2BA-6445-C691678A6745}"/>
          </ac:spMkLst>
        </pc:spChg>
      </pc:sldChg>
      <pc:sldChg chg="modSp mod modNotesTx">
        <pc:chgData name="Natasha Young" userId="450ac887-d51d-4f28-b5bb-9aa773a39bcf" providerId="ADAL" clId="{7521AF89-2EF7-4309-8FC4-F15314C823D7}" dt="2024-07-24T09:48:21.498" v="1388" actId="1076"/>
        <pc:sldMkLst>
          <pc:docMk/>
          <pc:sldMk cId="978182275" sldId="375"/>
        </pc:sldMkLst>
        <pc:spChg chg="mod">
          <ac:chgData name="Natasha Young" userId="450ac887-d51d-4f28-b5bb-9aa773a39bcf" providerId="ADAL" clId="{7521AF89-2EF7-4309-8FC4-F15314C823D7}" dt="2024-07-24T09:48:09.676" v="1386" actId="255"/>
          <ac:spMkLst>
            <pc:docMk/>
            <pc:sldMk cId="978182275" sldId="375"/>
            <ac:spMk id="2" creationId="{05E3FD83-A496-A2BA-6445-C691678A6745}"/>
          </ac:spMkLst>
        </pc:spChg>
        <pc:spChg chg="mod">
          <ac:chgData name="Natasha Young" userId="450ac887-d51d-4f28-b5bb-9aa773a39bcf" providerId="ADAL" clId="{7521AF89-2EF7-4309-8FC4-F15314C823D7}" dt="2024-07-24T09:48:21.498" v="1388" actId="1076"/>
          <ac:spMkLst>
            <pc:docMk/>
            <pc:sldMk cId="978182275" sldId="375"/>
            <ac:spMk id="3" creationId="{6EE81B26-669E-2914-3BD7-78A0A117F047}"/>
          </ac:spMkLst>
        </pc:spChg>
        <pc:spChg chg="mod">
          <ac:chgData name="Natasha Young" userId="450ac887-d51d-4f28-b5bb-9aa773a39bcf" providerId="ADAL" clId="{7521AF89-2EF7-4309-8FC4-F15314C823D7}" dt="2024-07-24T09:48:15.232" v="1387" actId="1076"/>
          <ac:spMkLst>
            <pc:docMk/>
            <pc:sldMk cId="978182275" sldId="375"/>
            <ac:spMk id="4" creationId="{D65D441E-49A3-F4AC-1850-C1D2818E5424}"/>
          </ac:spMkLst>
        </pc:spChg>
      </pc:sldChg>
      <pc:sldChg chg="modSp mod modNotesTx">
        <pc:chgData name="Natasha Young" userId="450ac887-d51d-4f28-b5bb-9aa773a39bcf" providerId="ADAL" clId="{7521AF89-2EF7-4309-8FC4-F15314C823D7}" dt="2024-07-24T09:47:58.817" v="1384" actId="255"/>
        <pc:sldMkLst>
          <pc:docMk/>
          <pc:sldMk cId="1325108113" sldId="378"/>
        </pc:sldMkLst>
        <pc:spChg chg="mod">
          <ac:chgData name="Natasha Young" userId="450ac887-d51d-4f28-b5bb-9aa773a39bcf" providerId="ADAL" clId="{7521AF89-2EF7-4309-8FC4-F15314C823D7}" dt="2024-07-24T09:47:58.817" v="1384" actId="255"/>
          <ac:spMkLst>
            <pc:docMk/>
            <pc:sldMk cId="1325108113" sldId="378"/>
            <ac:spMk id="2" creationId="{05E3FD83-A496-A2BA-6445-C691678A6745}"/>
          </ac:spMkLst>
        </pc:spChg>
      </pc:sldChg>
      <pc:sldChg chg="ord">
        <pc:chgData name="Natasha Young" userId="450ac887-d51d-4f28-b5bb-9aa773a39bcf" providerId="ADAL" clId="{7521AF89-2EF7-4309-8FC4-F15314C823D7}" dt="2024-07-23T13:15:56.758" v="1043"/>
        <pc:sldMkLst>
          <pc:docMk/>
          <pc:sldMk cId="1162733302" sldId="381"/>
        </pc:sldMkLst>
      </pc:sldChg>
      <pc:sldChg chg="modSp add mod">
        <pc:chgData name="Natasha Young" userId="450ac887-d51d-4f28-b5bb-9aa773a39bcf" providerId="ADAL" clId="{7521AF89-2EF7-4309-8FC4-F15314C823D7}" dt="2024-07-23T13:14:54.672" v="1041" actId="255"/>
        <pc:sldMkLst>
          <pc:docMk/>
          <pc:sldMk cId="3765468211" sldId="382"/>
        </pc:sldMkLst>
        <pc:spChg chg="mod">
          <ac:chgData name="Natasha Young" userId="450ac887-d51d-4f28-b5bb-9aa773a39bcf" providerId="ADAL" clId="{7521AF89-2EF7-4309-8FC4-F15314C823D7}" dt="2024-07-23T11:41:56.976" v="634" actId="20577"/>
          <ac:spMkLst>
            <pc:docMk/>
            <pc:sldMk cId="3765468211" sldId="382"/>
            <ac:spMk id="21506" creationId="{B466F0CF-D21C-4EEE-BEF5-1A168463665D}"/>
          </ac:spMkLst>
        </pc:spChg>
        <pc:spChg chg="mod">
          <ac:chgData name="Natasha Young" userId="450ac887-d51d-4f28-b5bb-9aa773a39bcf" providerId="ADAL" clId="{7521AF89-2EF7-4309-8FC4-F15314C823D7}" dt="2024-07-23T13:14:37.190" v="1040" actId="255"/>
          <ac:spMkLst>
            <pc:docMk/>
            <pc:sldMk cId="3765468211" sldId="382"/>
            <ac:spMk id="21507" creationId="{0F9735BC-5675-4B14-BCAC-2DD228CC806A}"/>
          </ac:spMkLst>
        </pc:spChg>
        <pc:spChg chg="mod">
          <ac:chgData name="Natasha Young" userId="450ac887-d51d-4f28-b5bb-9aa773a39bcf" providerId="ADAL" clId="{7521AF89-2EF7-4309-8FC4-F15314C823D7}" dt="2024-07-23T13:14:54.672" v="1041" actId="255"/>
          <ac:spMkLst>
            <pc:docMk/>
            <pc:sldMk cId="3765468211" sldId="382"/>
            <ac:spMk id="21508" creationId="{3FF95412-2B01-4791-A83F-6B9454CE5BA2}"/>
          </ac:spMkLst>
        </pc:spChg>
      </pc:sldChg>
      <pc:sldChg chg="modSp new mod modNotesTx">
        <pc:chgData name="Natasha Young" userId="450ac887-d51d-4f28-b5bb-9aa773a39bcf" providerId="ADAL" clId="{7521AF89-2EF7-4309-8FC4-F15314C823D7}" dt="2024-07-23T12:02:05.592" v="1035" actId="20577"/>
        <pc:sldMkLst>
          <pc:docMk/>
          <pc:sldMk cId="2450439554" sldId="383"/>
        </pc:sldMkLst>
        <pc:spChg chg="mod">
          <ac:chgData name="Natasha Young" userId="450ac887-d51d-4f28-b5bb-9aa773a39bcf" providerId="ADAL" clId="{7521AF89-2EF7-4309-8FC4-F15314C823D7}" dt="2024-07-23T11:58:15.987" v="671" actId="113"/>
          <ac:spMkLst>
            <pc:docMk/>
            <pc:sldMk cId="2450439554" sldId="383"/>
            <ac:spMk id="2" creationId="{A09BEFD4-5804-CB68-B89E-1005AC6DBA26}"/>
          </ac:spMkLst>
        </pc:spChg>
        <pc:spChg chg="mod">
          <ac:chgData name="Natasha Young" userId="450ac887-d51d-4f28-b5bb-9aa773a39bcf" providerId="ADAL" clId="{7521AF89-2EF7-4309-8FC4-F15314C823D7}" dt="2024-07-23T12:00:21.569" v="792" actId="1076"/>
          <ac:spMkLst>
            <pc:docMk/>
            <pc:sldMk cId="2450439554" sldId="383"/>
            <ac:spMk id="3" creationId="{41AA0BDB-D785-2212-6AF4-C7C91B93A63A}"/>
          </ac:spMkLst>
        </pc:spChg>
        <pc:spChg chg="mod">
          <ac:chgData name="Natasha Young" userId="450ac887-d51d-4f28-b5bb-9aa773a39bcf" providerId="ADAL" clId="{7521AF89-2EF7-4309-8FC4-F15314C823D7}" dt="2024-07-23T12:00:12.517" v="791" actId="1076"/>
          <ac:spMkLst>
            <pc:docMk/>
            <pc:sldMk cId="2450439554" sldId="383"/>
            <ac:spMk id="4" creationId="{B0036830-7B0F-87F2-C59C-6B7817AD1B85}"/>
          </ac:spMkLst>
        </pc:spChg>
      </pc:sldChg>
      <pc:sldChg chg="modSp new mod modNotesTx">
        <pc:chgData name="Natasha Young" userId="450ac887-d51d-4f28-b5bb-9aa773a39bcf" providerId="ADAL" clId="{7521AF89-2EF7-4309-8FC4-F15314C823D7}" dt="2024-07-24T09:48:45.819" v="1390" actId="20577"/>
        <pc:sldMkLst>
          <pc:docMk/>
          <pc:sldMk cId="659867405" sldId="384"/>
        </pc:sldMkLst>
        <pc:spChg chg="mod">
          <ac:chgData name="Natasha Young" userId="450ac887-d51d-4f28-b5bb-9aa773a39bcf" providerId="ADAL" clId="{7521AF89-2EF7-4309-8FC4-F15314C823D7}" dt="2024-07-23T13:21:29.051" v="1242" actId="207"/>
          <ac:spMkLst>
            <pc:docMk/>
            <pc:sldMk cId="659867405" sldId="384"/>
            <ac:spMk id="2" creationId="{321F3AEC-363C-36FA-3176-28663EF940B9}"/>
          </ac:spMkLst>
        </pc:spChg>
        <pc:spChg chg="mod">
          <ac:chgData name="Natasha Young" userId="450ac887-d51d-4f28-b5bb-9aa773a39bcf" providerId="ADAL" clId="{7521AF89-2EF7-4309-8FC4-F15314C823D7}" dt="2024-07-23T13:21:35.998" v="1244" actId="1076"/>
          <ac:spMkLst>
            <pc:docMk/>
            <pc:sldMk cId="659867405" sldId="384"/>
            <ac:spMk id="3" creationId="{4CBD8982-D6D4-A707-3703-53C3F91DF652}"/>
          </ac:spMkLst>
        </pc:spChg>
        <pc:spChg chg="mod">
          <ac:chgData name="Natasha Young" userId="450ac887-d51d-4f28-b5bb-9aa773a39bcf" providerId="ADAL" clId="{7521AF89-2EF7-4309-8FC4-F15314C823D7}" dt="2024-07-23T13:21:31.965" v="1243" actId="1076"/>
          <ac:spMkLst>
            <pc:docMk/>
            <pc:sldMk cId="659867405" sldId="384"/>
            <ac:spMk id="4" creationId="{9EB02C72-0F71-4070-A30A-465EF3158246}"/>
          </ac:spMkLst>
        </pc:spChg>
      </pc:sldChg>
      <pc:sldChg chg="modSp mod">
        <pc:chgData name="Natasha Young" userId="450ac887-d51d-4f28-b5bb-9aa773a39bcf" providerId="ADAL" clId="{7521AF89-2EF7-4309-8FC4-F15314C823D7}" dt="2024-08-07T14:41:48.979" v="2715" actId="122"/>
        <pc:sldMkLst>
          <pc:docMk/>
          <pc:sldMk cId="3301848077" sldId="387"/>
        </pc:sldMkLst>
        <pc:spChg chg="mod">
          <ac:chgData name="Natasha Young" userId="450ac887-d51d-4f28-b5bb-9aa773a39bcf" providerId="ADAL" clId="{7521AF89-2EF7-4309-8FC4-F15314C823D7}" dt="2024-08-07T14:41:48.979" v="2715" actId="122"/>
          <ac:spMkLst>
            <pc:docMk/>
            <pc:sldMk cId="3301848077" sldId="387"/>
            <ac:spMk id="2" creationId="{94B9D60F-C1DE-F61B-C891-FF8E42177400}"/>
          </ac:spMkLst>
        </pc:spChg>
      </pc:sldChg>
      <pc:sldChg chg="modSp new mod modNotesTx">
        <pc:chgData name="Natasha Young" userId="450ac887-d51d-4f28-b5bb-9aa773a39bcf" providerId="ADAL" clId="{7521AF89-2EF7-4309-8FC4-F15314C823D7}" dt="2024-08-06T09:49:14.155" v="1834" actId="207"/>
        <pc:sldMkLst>
          <pc:docMk/>
          <pc:sldMk cId="1033791485" sldId="388"/>
        </pc:sldMkLst>
        <pc:spChg chg="mod">
          <ac:chgData name="Natasha Young" userId="450ac887-d51d-4f28-b5bb-9aa773a39bcf" providerId="ADAL" clId="{7521AF89-2EF7-4309-8FC4-F15314C823D7}" dt="2024-08-06T09:41:53.786" v="1547" actId="20577"/>
          <ac:spMkLst>
            <pc:docMk/>
            <pc:sldMk cId="1033791485" sldId="388"/>
            <ac:spMk id="2" creationId="{873BDCF7-F545-D759-3B51-9F87325C4909}"/>
          </ac:spMkLst>
        </pc:spChg>
        <pc:spChg chg="mod">
          <ac:chgData name="Natasha Young" userId="450ac887-d51d-4f28-b5bb-9aa773a39bcf" providerId="ADAL" clId="{7521AF89-2EF7-4309-8FC4-F15314C823D7}" dt="2024-08-06T09:49:06.481" v="1832" actId="2711"/>
          <ac:spMkLst>
            <pc:docMk/>
            <pc:sldMk cId="1033791485" sldId="388"/>
            <ac:spMk id="3" creationId="{C5DAAA4C-0D63-7B47-CE68-DDB9D2A12075}"/>
          </ac:spMkLst>
        </pc:spChg>
        <pc:spChg chg="mod">
          <ac:chgData name="Natasha Young" userId="450ac887-d51d-4f28-b5bb-9aa773a39bcf" providerId="ADAL" clId="{7521AF89-2EF7-4309-8FC4-F15314C823D7}" dt="2024-08-06T09:49:14.155" v="1834" actId="207"/>
          <ac:spMkLst>
            <pc:docMk/>
            <pc:sldMk cId="1033791485" sldId="388"/>
            <ac:spMk id="4" creationId="{D94A7C76-D08A-AB63-202A-A8B78019DFB1}"/>
          </ac:spMkLst>
        </pc:spChg>
      </pc:sldChg>
      <pc:sldChg chg="modSp new mod modNotesTx">
        <pc:chgData name="Natasha Young" userId="450ac887-d51d-4f28-b5bb-9aa773a39bcf" providerId="ADAL" clId="{7521AF89-2EF7-4309-8FC4-F15314C823D7}" dt="2024-08-06T11:53:10.243" v="2624" actId="14100"/>
        <pc:sldMkLst>
          <pc:docMk/>
          <pc:sldMk cId="2363229530" sldId="389"/>
        </pc:sldMkLst>
        <pc:spChg chg="mod">
          <ac:chgData name="Natasha Young" userId="450ac887-d51d-4f28-b5bb-9aa773a39bcf" providerId="ADAL" clId="{7521AF89-2EF7-4309-8FC4-F15314C823D7}" dt="2024-08-06T11:53:10.243" v="2624" actId="14100"/>
          <ac:spMkLst>
            <pc:docMk/>
            <pc:sldMk cId="2363229530" sldId="389"/>
            <ac:spMk id="2" creationId="{5A2BB737-048B-17F2-9AC6-E8B932F9B342}"/>
          </ac:spMkLst>
        </pc:spChg>
        <pc:spChg chg="mod">
          <ac:chgData name="Natasha Young" userId="450ac887-d51d-4f28-b5bb-9aa773a39bcf" providerId="ADAL" clId="{7521AF89-2EF7-4309-8FC4-F15314C823D7}" dt="2024-08-06T09:54:10.544" v="2218" actId="14100"/>
          <ac:spMkLst>
            <pc:docMk/>
            <pc:sldMk cId="2363229530" sldId="389"/>
            <ac:spMk id="3" creationId="{762EBF56-AB7D-C820-74C5-A3FE479535F2}"/>
          </ac:spMkLst>
        </pc:spChg>
        <pc:spChg chg="mod">
          <ac:chgData name="Natasha Young" userId="450ac887-d51d-4f28-b5bb-9aa773a39bcf" providerId="ADAL" clId="{7521AF89-2EF7-4309-8FC4-F15314C823D7}" dt="2024-08-06T09:54:17.200" v="2220" actId="1076"/>
          <ac:spMkLst>
            <pc:docMk/>
            <pc:sldMk cId="2363229530" sldId="389"/>
            <ac:spMk id="4" creationId="{28DA1D88-5BFE-C4BB-EEF1-E48ECA1D1691}"/>
          </ac:spMkLst>
        </pc:spChg>
      </pc:sldChg>
      <pc:sldChg chg="modSp add mod">
        <pc:chgData name="Natasha Young" userId="450ac887-d51d-4f28-b5bb-9aa773a39bcf" providerId="ADAL" clId="{7521AF89-2EF7-4309-8FC4-F15314C823D7}" dt="2024-08-07T14:41:56.490" v="2731" actId="122"/>
        <pc:sldMkLst>
          <pc:docMk/>
          <pc:sldMk cId="2207449030" sldId="390"/>
        </pc:sldMkLst>
        <pc:spChg chg="mod">
          <ac:chgData name="Natasha Young" userId="450ac887-d51d-4f28-b5bb-9aa773a39bcf" providerId="ADAL" clId="{7521AF89-2EF7-4309-8FC4-F15314C823D7}" dt="2024-08-07T14:41:56.490" v="2731" actId="122"/>
          <ac:spMkLst>
            <pc:docMk/>
            <pc:sldMk cId="2207449030" sldId="390"/>
            <ac:spMk id="2" creationId="{94B9D60F-C1DE-F61B-C891-FF8E42177400}"/>
          </ac:spMkLst>
        </pc:spChg>
        <pc:spChg chg="mod">
          <ac:chgData name="Natasha Young" userId="450ac887-d51d-4f28-b5bb-9aa773a39bcf" providerId="ADAL" clId="{7521AF89-2EF7-4309-8FC4-F15314C823D7}" dt="2024-08-07T14:36:36.878" v="2639" actId="5793"/>
          <ac:spMkLst>
            <pc:docMk/>
            <pc:sldMk cId="2207449030" sldId="390"/>
            <ac:spMk id="4" creationId="{33395E0D-324F-5F55-BA5C-492AB2B6204A}"/>
          </ac:spMkLst>
        </pc:spChg>
      </pc:sldChg>
    </pc:docChg>
  </pc:docChgLst>
  <pc:docChgLst>
    <pc:chgData name="Natasha Young" userId="S::n.young@uwtsd.ac.uk::450ac887-d51d-4f28-b5bb-9aa773a39bcf" providerId="AD" clId="Web-{0B2FC5CF-3D3C-0736-0510-3E460CAEBB1F}"/>
    <pc:docChg chg="addSld modSld delMainMaster">
      <pc:chgData name="Natasha Young" userId="S::n.young@uwtsd.ac.uk::450ac887-d51d-4f28-b5bb-9aa773a39bcf" providerId="AD" clId="Web-{0B2FC5CF-3D3C-0736-0510-3E460CAEBB1F}" dt="2024-07-04T13:21:20.226" v="115" actId="20577"/>
      <pc:docMkLst>
        <pc:docMk/>
      </pc:docMkLst>
      <pc:sldChg chg="modSp">
        <pc:chgData name="Natasha Young" userId="S::n.young@uwtsd.ac.uk::450ac887-d51d-4f28-b5bb-9aa773a39bcf" providerId="AD" clId="Web-{0B2FC5CF-3D3C-0736-0510-3E460CAEBB1F}" dt="2024-07-04T12:54:19.701" v="35" actId="1076"/>
        <pc:sldMkLst>
          <pc:docMk/>
          <pc:sldMk cId="0" sldId="279"/>
        </pc:sldMkLst>
        <pc:spChg chg="mod">
          <ac:chgData name="Natasha Young" userId="S::n.young@uwtsd.ac.uk::450ac887-d51d-4f28-b5bb-9aa773a39bcf" providerId="AD" clId="Web-{0B2FC5CF-3D3C-0736-0510-3E460CAEBB1F}" dt="2024-07-04T12:54:19.701" v="35" actId="1076"/>
          <ac:spMkLst>
            <pc:docMk/>
            <pc:sldMk cId="0" sldId="279"/>
            <ac:spMk id="21507" creationId="{0F9735BC-5675-4B14-BCAC-2DD228CC806A}"/>
          </ac:spMkLst>
        </pc:spChg>
        <pc:spChg chg="mod">
          <ac:chgData name="Natasha Young" userId="S::n.young@uwtsd.ac.uk::450ac887-d51d-4f28-b5bb-9aa773a39bcf" providerId="AD" clId="Web-{0B2FC5CF-3D3C-0736-0510-3E460CAEBB1F}" dt="2024-07-04T12:52:51.666" v="33" actId="1076"/>
          <ac:spMkLst>
            <pc:docMk/>
            <pc:sldMk cId="0" sldId="279"/>
            <ac:spMk id="21508" creationId="{3FF95412-2B01-4791-A83F-6B9454CE5BA2}"/>
          </ac:spMkLst>
        </pc:spChg>
      </pc:sldChg>
      <pc:sldChg chg="modSp">
        <pc:chgData name="Natasha Young" userId="S::n.young@uwtsd.ac.uk::450ac887-d51d-4f28-b5bb-9aa773a39bcf" providerId="AD" clId="Web-{0B2FC5CF-3D3C-0736-0510-3E460CAEBB1F}" dt="2024-07-04T12:56:32.816" v="41" actId="1076"/>
        <pc:sldMkLst>
          <pc:docMk/>
          <pc:sldMk cId="0" sldId="280"/>
        </pc:sldMkLst>
        <pc:spChg chg="mod">
          <ac:chgData name="Natasha Young" userId="S::n.young@uwtsd.ac.uk::450ac887-d51d-4f28-b5bb-9aa773a39bcf" providerId="AD" clId="Web-{0B2FC5CF-3D3C-0736-0510-3E460CAEBB1F}" dt="2024-07-04T12:56:32.816" v="41" actId="1076"/>
          <ac:spMkLst>
            <pc:docMk/>
            <pc:sldMk cId="0" sldId="280"/>
            <ac:spMk id="23555" creationId="{11FF6585-A5C4-4280-AEFB-C60BC86EE9C6}"/>
          </ac:spMkLst>
        </pc:spChg>
        <pc:spChg chg="mod">
          <ac:chgData name="Natasha Young" userId="S::n.young@uwtsd.ac.uk::450ac887-d51d-4f28-b5bb-9aa773a39bcf" providerId="AD" clId="Web-{0B2FC5CF-3D3C-0736-0510-3E460CAEBB1F}" dt="2024-07-04T12:56:28.769" v="40" actId="1076"/>
          <ac:spMkLst>
            <pc:docMk/>
            <pc:sldMk cId="0" sldId="280"/>
            <ac:spMk id="23556" creationId="{9FEC2B01-4D24-4D7B-807B-71CA9970EF6B}"/>
          </ac:spMkLst>
        </pc:spChg>
      </pc:sldChg>
      <pc:sldChg chg="modSp">
        <pc:chgData name="Natasha Young" userId="S::n.young@uwtsd.ac.uk::450ac887-d51d-4f28-b5bb-9aa773a39bcf" providerId="AD" clId="Web-{0B2FC5CF-3D3C-0736-0510-3E460CAEBB1F}" dt="2024-07-04T13:14:09.175" v="64" actId="20577"/>
        <pc:sldMkLst>
          <pc:docMk/>
          <pc:sldMk cId="0" sldId="281"/>
        </pc:sldMkLst>
        <pc:spChg chg="mod">
          <ac:chgData name="Natasha Young" userId="S::n.young@uwtsd.ac.uk::450ac887-d51d-4f28-b5bb-9aa773a39bcf" providerId="AD" clId="Web-{0B2FC5CF-3D3C-0736-0510-3E460CAEBB1F}" dt="2024-07-04T13:01:16.923" v="43" actId="20577"/>
          <ac:spMkLst>
            <pc:docMk/>
            <pc:sldMk cId="0" sldId="281"/>
            <ac:spMk id="25603" creationId="{5FE4BF1F-E512-4373-88B3-AD9BF04739EA}"/>
          </ac:spMkLst>
        </pc:spChg>
        <pc:spChg chg="mod">
          <ac:chgData name="Natasha Young" userId="S::n.young@uwtsd.ac.uk::450ac887-d51d-4f28-b5bb-9aa773a39bcf" providerId="AD" clId="Web-{0B2FC5CF-3D3C-0736-0510-3E460CAEBB1F}" dt="2024-07-04T13:14:09.175" v="64" actId="20577"/>
          <ac:spMkLst>
            <pc:docMk/>
            <pc:sldMk cId="0" sldId="281"/>
            <ac:spMk id="25604" creationId="{1731CB4B-B37F-4008-A513-8B8BA693BF66}"/>
          </ac:spMkLst>
        </pc:spChg>
      </pc:sldChg>
      <pc:sldChg chg="modSp">
        <pc:chgData name="Natasha Young" userId="S::n.young@uwtsd.ac.uk::450ac887-d51d-4f28-b5bb-9aa773a39bcf" providerId="AD" clId="Web-{0B2FC5CF-3D3C-0736-0510-3E460CAEBB1F}" dt="2024-07-04T13:14:22.254" v="68" actId="1076"/>
        <pc:sldMkLst>
          <pc:docMk/>
          <pc:sldMk cId="4128169486" sldId="365"/>
        </pc:sldMkLst>
        <pc:spChg chg="mod">
          <ac:chgData name="Natasha Young" userId="S::n.young@uwtsd.ac.uk::450ac887-d51d-4f28-b5bb-9aa773a39bcf" providerId="AD" clId="Web-{0B2FC5CF-3D3C-0736-0510-3E460CAEBB1F}" dt="2024-07-04T13:14:15.191" v="66" actId="20577"/>
          <ac:spMkLst>
            <pc:docMk/>
            <pc:sldMk cId="4128169486" sldId="365"/>
            <ac:spMk id="25602" creationId="{04DAD40F-2C12-4CFA-A935-7C2078732ECF}"/>
          </ac:spMkLst>
        </pc:spChg>
        <pc:spChg chg="mod">
          <ac:chgData name="Natasha Young" userId="S::n.young@uwtsd.ac.uk::450ac887-d51d-4f28-b5bb-9aa773a39bcf" providerId="AD" clId="Web-{0B2FC5CF-3D3C-0736-0510-3E460CAEBB1F}" dt="2024-07-04T13:14:18.910" v="67" actId="1076"/>
          <ac:spMkLst>
            <pc:docMk/>
            <pc:sldMk cId="4128169486" sldId="365"/>
            <ac:spMk id="25603" creationId="{5FE4BF1F-E512-4373-88B3-AD9BF04739EA}"/>
          </ac:spMkLst>
        </pc:spChg>
        <pc:spChg chg="mod">
          <ac:chgData name="Natasha Young" userId="S::n.young@uwtsd.ac.uk::450ac887-d51d-4f28-b5bb-9aa773a39bcf" providerId="AD" clId="Web-{0B2FC5CF-3D3C-0736-0510-3E460CAEBB1F}" dt="2024-07-04T13:14:22.254" v="68" actId="1076"/>
          <ac:spMkLst>
            <pc:docMk/>
            <pc:sldMk cId="4128169486" sldId="365"/>
            <ac:spMk id="25604" creationId="{1731CB4B-B37F-4008-A513-8B8BA693BF66}"/>
          </ac:spMkLst>
        </pc:spChg>
      </pc:sldChg>
      <pc:sldChg chg="modSp new">
        <pc:chgData name="Natasha Young" userId="S::n.young@uwtsd.ac.uk::450ac887-d51d-4f28-b5bb-9aa773a39bcf" providerId="AD" clId="Web-{0B2FC5CF-3D3C-0736-0510-3E460CAEBB1F}" dt="2024-07-04T13:10:36.479" v="62" actId="20577"/>
        <pc:sldMkLst>
          <pc:docMk/>
          <pc:sldMk cId="633291316" sldId="370"/>
        </pc:sldMkLst>
        <pc:spChg chg="mod">
          <ac:chgData name="Natasha Young" userId="S::n.young@uwtsd.ac.uk::450ac887-d51d-4f28-b5bb-9aa773a39bcf" providerId="AD" clId="Web-{0B2FC5CF-3D3C-0736-0510-3E460CAEBB1F}" dt="2024-07-04T13:10:36.479" v="62" actId="20577"/>
          <ac:spMkLst>
            <pc:docMk/>
            <pc:sldMk cId="633291316" sldId="370"/>
            <ac:spMk id="2" creationId="{9F9C780C-0CF2-EF83-1ECC-32DD73ED10A6}"/>
          </ac:spMkLst>
        </pc:spChg>
      </pc:sldChg>
      <pc:sldChg chg="modSp new">
        <pc:chgData name="Natasha Young" userId="S::n.young@uwtsd.ac.uk::450ac887-d51d-4f28-b5bb-9aa773a39bcf" providerId="AD" clId="Web-{0B2FC5CF-3D3C-0736-0510-3E460CAEBB1F}" dt="2024-07-04T13:21:20.226" v="115" actId="20577"/>
        <pc:sldMkLst>
          <pc:docMk/>
          <pc:sldMk cId="1328721213" sldId="371"/>
        </pc:sldMkLst>
        <pc:spChg chg="mod">
          <ac:chgData name="Natasha Young" userId="S::n.young@uwtsd.ac.uk::450ac887-d51d-4f28-b5bb-9aa773a39bcf" providerId="AD" clId="Web-{0B2FC5CF-3D3C-0736-0510-3E460CAEBB1F}" dt="2024-07-04T13:18:46.828" v="86" actId="20577"/>
          <ac:spMkLst>
            <pc:docMk/>
            <pc:sldMk cId="1328721213" sldId="371"/>
            <ac:spMk id="2" creationId="{D0886D09-1643-1010-6C73-34E05ADB669D}"/>
          </ac:spMkLst>
        </pc:spChg>
        <pc:spChg chg="mod">
          <ac:chgData name="Natasha Young" userId="S::n.young@uwtsd.ac.uk::450ac887-d51d-4f28-b5bb-9aa773a39bcf" providerId="AD" clId="Web-{0B2FC5CF-3D3C-0736-0510-3E460CAEBB1F}" dt="2024-07-04T13:21:20.226" v="115" actId="20577"/>
          <ac:spMkLst>
            <pc:docMk/>
            <pc:sldMk cId="1328721213" sldId="371"/>
            <ac:spMk id="3" creationId="{7622DFB7-ED3F-8533-994C-136649E08DCC}"/>
          </ac:spMkLst>
        </pc:spChg>
        <pc:spChg chg="mod">
          <ac:chgData name="Natasha Young" userId="S::n.young@uwtsd.ac.uk::450ac887-d51d-4f28-b5bb-9aa773a39bcf" providerId="AD" clId="Web-{0B2FC5CF-3D3C-0736-0510-3E460CAEBB1F}" dt="2024-07-04T13:20:15.520" v="114" actId="14100"/>
          <ac:spMkLst>
            <pc:docMk/>
            <pc:sldMk cId="1328721213" sldId="371"/>
            <ac:spMk id="4" creationId="{F96E6115-67CC-B639-D7F8-032ECAF3C767}"/>
          </ac:spMkLst>
        </pc:spChg>
      </pc:sldChg>
      <pc:sldMasterChg chg="del delSldLayout">
        <pc:chgData name="Natasha Young" userId="S::n.young@uwtsd.ac.uk::450ac887-d51d-4f28-b5bb-9aa773a39bcf" providerId="AD" clId="Web-{0B2FC5CF-3D3C-0736-0510-3E460CAEBB1F}" dt="2024-07-04T12:52:13.336" v="0"/>
        <pc:sldMasterMkLst>
          <pc:docMk/>
          <pc:sldMasterMk cId="3659621488" sldId="2147483839"/>
        </pc:sldMasterMkLst>
        <pc:sldLayoutChg chg="del">
          <pc:chgData name="Natasha Young" userId="S::n.young@uwtsd.ac.uk::450ac887-d51d-4f28-b5bb-9aa773a39bcf" providerId="AD" clId="Web-{0B2FC5CF-3D3C-0736-0510-3E460CAEBB1F}" dt="2024-07-04T12:52:13.336" v="0"/>
          <pc:sldLayoutMkLst>
            <pc:docMk/>
            <pc:sldMasterMk cId="3659621488" sldId="2147483839"/>
            <pc:sldLayoutMk cId="2936667309" sldId="2147483840"/>
          </pc:sldLayoutMkLst>
        </pc:sldLayoutChg>
        <pc:sldLayoutChg chg="del">
          <pc:chgData name="Natasha Young" userId="S::n.young@uwtsd.ac.uk::450ac887-d51d-4f28-b5bb-9aa773a39bcf" providerId="AD" clId="Web-{0B2FC5CF-3D3C-0736-0510-3E460CAEBB1F}" dt="2024-07-04T12:52:13.336" v="0"/>
          <pc:sldLayoutMkLst>
            <pc:docMk/>
            <pc:sldMasterMk cId="3659621488" sldId="2147483839"/>
            <pc:sldLayoutMk cId="3159298103" sldId="2147483842"/>
          </pc:sldLayoutMkLst>
        </pc:sldLayoutChg>
        <pc:sldLayoutChg chg="del">
          <pc:chgData name="Natasha Young" userId="S::n.young@uwtsd.ac.uk::450ac887-d51d-4f28-b5bb-9aa773a39bcf" providerId="AD" clId="Web-{0B2FC5CF-3D3C-0736-0510-3E460CAEBB1F}" dt="2024-07-04T12:52:13.336" v="0"/>
          <pc:sldLayoutMkLst>
            <pc:docMk/>
            <pc:sldMasterMk cId="3659621488" sldId="2147483839"/>
            <pc:sldLayoutMk cId="4019127777" sldId="2147483843"/>
          </pc:sldLayoutMkLst>
        </pc:sldLayoutChg>
      </pc:sldMasterChg>
      <pc:sldMasterChg chg="del delSldLayout">
        <pc:chgData name="Natasha Young" userId="S::n.young@uwtsd.ac.uk::450ac887-d51d-4f28-b5bb-9aa773a39bcf" providerId="AD" clId="Web-{0B2FC5CF-3D3C-0736-0510-3E460CAEBB1F}" dt="2024-07-04T12:52:13.336" v="1"/>
        <pc:sldMasterMkLst>
          <pc:docMk/>
          <pc:sldMasterMk cId="1249938378" sldId="2147483844"/>
        </pc:sldMasterMkLst>
        <pc:sldLayoutChg chg="del">
          <pc:chgData name="Natasha Young" userId="S::n.young@uwtsd.ac.uk::450ac887-d51d-4f28-b5bb-9aa773a39bcf" providerId="AD" clId="Web-{0B2FC5CF-3D3C-0736-0510-3E460CAEBB1F}" dt="2024-07-04T12:52:13.336" v="1"/>
          <pc:sldLayoutMkLst>
            <pc:docMk/>
            <pc:sldMasterMk cId="1249938378" sldId="2147483844"/>
            <pc:sldLayoutMk cId="1301022464" sldId="2147483845"/>
          </pc:sldLayoutMkLst>
        </pc:sldLayoutChg>
      </pc:sldMasterChg>
      <pc:sldMasterChg chg="del delSldLayout">
        <pc:chgData name="Natasha Young" userId="S::n.young@uwtsd.ac.uk::450ac887-d51d-4f28-b5bb-9aa773a39bcf" providerId="AD" clId="Web-{0B2FC5CF-3D3C-0736-0510-3E460CAEBB1F}" dt="2024-07-04T12:52:13.336" v="2"/>
        <pc:sldMasterMkLst>
          <pc:docMk/>
          <pc:sldMasterMk cId="2827455121" sldId="2147483848"/>
        </pc:sldMasterMkLst>
        <pc:sldLayoutChg chg="del">
          <pc:chgData name="Natasha Young" userId="S::n.young@uwtsd.ac.uk::450ac887-d51d-4f28-b5bb-9aa773a39bcf" providerId="AD" clId="Web-{0B2FC5CF-3D3C-0736-0510-3E460CAEBB1F}" dt="2024-07-04T12:52:13.336" v="2"/>
          <pc:sldLayoutMkLst>
            <pc:docMk/>
            <pc:sldMasterMk cId="2827455121" sldId="2147483848"/>
            <pc:sldLayoutMk cId="2793213407" sldId="2147483849"/>
          </pc:sldLayoutMkLst>
        </pc:sldLayoutChg>
      </pc:sldMasterChg>
      <pc:sldMasterChg chg="del delSldLayout">
        <pc:chgData name="Natasha Young" userId="S::n.young@uwtsd.ac.uk::450ac887-d51d-4f28-b5bb-9aa773a39bcf" providerId="AD" clId="Web-{0B2FC5CF-3D3C-0736-0510-3E460CAEBB1F}" dt="2024-07-04T12:52:13.336" v="3"/>
        <pc:sldMasterMkLst>
          <pc:docMk/>
          <pc:sldMasterMk cId="1596873841" sldId="2147483850"/>
        </pc:sldMasterMkLst>
        <pc:sldLayoutChg chg="del">
          <pc:chgData name="Natasha Young" userId="S::n.young@uwtsd.ac.uk::450ac887-d51d-4f28-b5bb-9aa773a39bcf" providerId="AD" clId="Web-{0B2FC5CF-3D3C-0736-0510-3E460CAEBB1F}" dt="2024-07-04T12:52:13.336" v="3"/>
          <pc:sldLayoutMkLst>
            <pc:docMk/>
            <pc:sldMasterMk cId="1596873841" sldId="2147483850"/>
            <pc:sldLayoutMk cId="2876741604" sldId="2147483851"/>
          </pc:sldLayoutMkLst>
        </pc:sldLayoutChg>
      </pc:sldMasterChg>
      <pc:sldMasterChg chg="del delSldLayout">
        <pc:chgData name="Natasha Young" userId="S::n.young@uwtsd.ac.uk::450ac887-d51d-4f28-b5bb-9aa773a39bcf" providerId="AD" clId="Web-{0B2FC5CF-3D3C-0736-0510-3E460CAEBB1F}" dt="2024-07-04T12:52:13.336" v="4"/>
        <pc:sldMasterMkLst>
          <pc:docMk/>
          <pc:sldMasterMk cId="380726546" sldId="2147483852"/>
        </pc:sldMasterMkLst>
        <pc:sldLayoutChg chg="del">
          <pc:chgData name="Natasha Young" userId="S::n.young@uwtsd.ac.uk::450ac887-d51d-4f28-b5bb-9aa773a39bcf" providerId="AD" clId="Web-{0B2FC5CF-3D3C-0736-0510-3E460CAEBB1F}" dt="2024-07-04T12:52:13.336" v="4"/>
          <pc:sldLayoutMkLst>
            <pc:docMk/>
            <pc:sldMasterMk cId="380726546" sldId="2147483852"/>
            <pc:sldLayoutMk cId="1882972212" sldId="2147483853"/>
          </pc:sldLayoutMkLst>
        </pc:sldLayoutChg>
        <pc:sldLayoutChg chg="del">
          <pc:chgData name="Natasha Young" userId="S::n.young@uwtsd.ac.uk::450ac887-d51d-4f28-b5bb-9aa773a39bcf" providerId="AD" clId="Web-{0B2FC5CF-3D3C-0736-0510-3E460CAEBB1F}" dt="2024-07-04T12:52:13.336" v="4"/>
          <pc:sldLayoutMkLst>
            <pc:docMk/>
            <pc:sldMasterMk cId="380726546" sldId="2147483852"/>
            <pc:sldLayoutMk cId="125575025" sldId="2147483854"/>
          </pc:sldLayoutMkLst>
        </pc:sldLayoutChg>
      </pc:sldMasterChg>
      <pc:sldMasterChg chg="del delSldLayout">
        <pc:chgData name="Natasha Young" userId="S::n.young@uwtsd.ac.uk::450ac887-d51d-4f28-b5bb-9aa773a39bcf" providerId="AD" clId="Web-{0B2FC5CF-3D3C-0736-0510-3E460CAEBB1F}" dt="2024-07-04T12:52:13.336" v="5"/>
        <pc:sldMasterMkLst>
          <pc:docMk/>
          <pc:sldMasterMk cId="531654456" sldId="2147483855"/>
        </pc:sldMasterMkLst>
        <pc:sldLayoutChg chg="del">
          <pc:chgData name="Natasha Young" userId="S::n.young@uwtsd.ac.uk::450ac887-d51d-4f28-b5bb-9aa773a39bcf" providerId="AD" clId="Web-{0B2FC5CF-3D3C-0736-0510-3E460CAEBB1F}" dt="2024-07-04T12:52:13.336" v="5"/>
          <pc:sldLayoutMkLst>
            <pc:docMk/>
            <pc:sldMasterMk cId="531654456" sldId="2147483855"/>
            <pc:sldLayoutMk cId="4175216990" sldId="2147483856"/>
          </pc:sldLayoutMkLst>
        </pc:sldLayoutChg>
        <pc:sldLayoutChg chg="del">
          <pc:chgData name="Natasha Young" userId="S::n.young@uwtsd.ac.uk::450ac887-d51d-4f28-b5bb-9aa773a39bcf" providerId="AD" clId="Web-{0B2FC5CF-3D3C-0736-0510-3E460CAEBB1F}" dt="2024-07-04T12:52:13.336" v="5"/>
          <pc:sldLayoutMkLst>
            <pc:docMk/>
            <pc:sldMasterMk cId="531654456" sldId="2147483855"/>
            <pc:sldLayoutMk cId="1556208920" sldId="2147483857"/>
          </pc:sldLayoutMkLst>
        </pc:sldLayoutChg>
      </pc:sldMasterChg>
      <pc:sldMasterChg chg="del delSldLayout">
        <pc:chgData name="Natasha Young" userId="S::n.young@uwtsd.ac.uk::450ac887-d51d-4f28-b5bb-9aa773a39bcf" providerId="AD" clId="Web-{0B2FC5CF-3D3C-0736-0510-3E460CAEBB1F}" dt="2024-07-04T12:52:13.352" v="6"/>
        <pc:sldMasterMkLst>
          <pc:docMk/>
          <pc:sldMasterMk cId="3343786287" sldId="2147483865"/>
        </pc:sldMasterMkLst>
        <pc:sldLayoutChg chg="del">
          <pc:chgData name="Natasha Young" userId="S::n.young@uwtsd.ac.uk::450ac887-d51d-4f28-b5bb-9aa773a39bcf" providerId="AD" clId="Web-{0B2FC5CF-3D3C-0736-0510-3E460CAEBB1F}" dt="2024-07-04T12:52:13.352" v="6"/>
          <pc:sldLayoutMkLst>
            <pc:docMk/>
            <pc:sldMasterMk cId="3343786287" sldId="2147483865"/>
            <pc:sldLayoutMk cId="870332380" sldId="2147483866"/>
          </pc:sldLayoutMkLst>
        </pc:sldLayoutChg>
        <pc:sldLayoutChg chg="del">
          <pc:chgData name="Natasha Young" userId="S::n.young@uwtsd.ac.uk::450ac887-d51d-4f28-b5bb-9aa773a39bcf" providerId="AD" clId="Web-{0B2FC5CF-3D3C-0736-0510-3E460CAEBB1F}" dt="2024-07-04T12:52:13.352" v="6"/>
          <pc:sldLayoutMkLst>
            <pc:docMk/>
            <pc:sldMasterMk cId="3343786287" sldId="2147483865"/>
            <pc:sldLayoutMk cId="3485704746" sldId="2147483867"/>
          </pc:sldLayoutMkLst>
        </pc:sldLayoutChg>
        <pc:sldLayoutChg chg="del">
          <pc:chgData name="Natasha Young" userId="S::n.young@uwtsd.ac.uk::450ac887-d51d-4f28-b5bb-9aa773a39bcf" providerId="AD" clId="Web-{0B2FC5CF-3D3C-0736-0510-3E460CAEBB1F}" dt="2024-07-04T12:52:13.352" v="6"/>
          <pc:sldLayoutMkLst>
            <pc:docMk/>
            <pc:sldMasterMk cId="3343786287" sldId="2147483865"/>
            <pc:sldLayoutMk cId="3087989688" sldId="2147483868"/>
          </pc:sldLayoutMkLst>
        </pc:sldLayoutChg>
        <pc:sldLayoutChg chg="del">
          <pc:chgData name="Natasha Young" userId="S::n.young@uwtsd.ac.uk::450ac887-d51d-4f28-b5bb-9aa773a39bcf" providerId="AD" clId="Web-{0B2FC5CF-3D3C-0736-0510-3E460CAEBB1F}" dt="2024-07-04T12:52:13.352" v="6"/>
          <pc:sldLayoutMkLst>
            <pc:docMk/>
            <pc:sldMasterMk cId="3343786287" sldId="2147483865"/>
            <pc:sldLayoutMk cId="400105717" sldId="2147483869"/>
          </pc:sldLayoutMkLst>
        </pc:sldLayoutChg>
        <pc:sldLayoutChg chg="del">
          <pc:chgData name="Natasha Young" userId="S::n.young@uwtsd.ac.uk::450ac887-d51d-4f28-b5bb-9aa773a39bcf" providerId="AD" clId="Web-{0B2FC5CF-3D3C-0736-0510-3E460CAEBB1F}" dt="2024-07-04T12:52:13.352" v="6"/>
          <pc:sldLayoutMkLst>
            <pc:docMk/>
            <pc:sldMasterMk cId="3343786287" sldId="2147483865"/>
            <pc:sldLayoutMk cId="144658734" sldId="2147483870"/>
          </pc:sldLayoutMkLst>
        </pc:sldLayoutChg>
      </pc:sldMasterChg>
      <pc:sldMasterChg chg="del delSldLayout">
        <pc:chgData name="Natasha Young" userId="S::n.young@uwtsd.ac.uk::450ac887-d51d-4f28-b5bb-9aa773a39bcf" providerId="AD" clId="Web-{0B2FC5CF-3D3C-0736-0510-3E460CAEBB1F}" dt="2024-07-04T12:52:13.352" v="7"/>
        <pc:sldMasterMkLst>
          <pc:docMk/>
          <pc:sldMasterMk cId="3112528505" sldId="2147483871"/>
        </pc:sldMasterMkLst>
        <pc:sldLayoutChg chg="del">
          <pc:chgData name="Natasha Young" userId="S::n.young@uwtsd.ac.uk::450ac887-d51d-4f28-b5bb-9aa773a39bcf" providerId="AD" clId="Web-{0B2FC5CF-3D3C-0736-0510-3E460CAEBB1F}" dt="2024-07-04T12:52:13.352" v="7"/>
          <pc:sldLayoutMkLst>
            <pc:docMk/>
            <pc:sldMasterMk cId="3112528505" sldId="2147483871"/>
            <pc:sldLayoutMk cId="3507033946" sldId="2147483872"/>
          </pc:sldLayoutMkLst>
        </pc:sldLayoutChg>
        <pc:sldLayoutChg chg="del">
          <pc:chgData name="Natasha Young" userId="S::n.young@uwtsd.ac.uk::450ac887-d51d-4f28-b5bb-9aa773a39bcf" providerId="AD" clId="Web-{0B2FC5CF-3D3C-0736-0510-3E460CAEBB1F}" dt="2024-07-04T12:52:13.352" v="7"/>
          <pc:sldLayoutMkLst>
            <pc:docMk/>
            <pc:sldMasterMk cId="3112528505" sldId="2147483871"/>
            <pc:sldLayoutMk cId="1836756566" sldId="2147483873"/>
          </pc:sldLayoutMkLst>
        </pc:sldLayoutChg>
        <pc:sldLayoutChg chg="del">
          <pc:chgData name="Natasha Young" userId="S::n.young@uwtsd.ac.uk::450ac887-d51d-4f28-b5bb-9aa773a39bcf" providerId="AD" clId="Web-{0B2FC5CF-3D3C-0736-0510-3E460CAEBB1F}" dt="2024-07-04T12:52:13.352" v="7"/>
          <pc:sldLayoutMkLst>
            <pc:docMk/>
            <pc:sldMasterMk cId="3112528505" sldId="2147483871"/>
            <pc:sldLayoutMk cId="2312801558" sldId="2147483874"/>
          </pc:sldLayoutMkLst>
        </pc:sldLayoutChg>
        <pc:sldLayoutChg chg="del">
          <pc:chgData name="Natasha Young" userId="S::n.young@uwtsd.ac.uk::450ac887-d51d-4f28-b5bb-9aa773a39bcf" providerId="AD" clId="Web-{0B2FC5CF-3D3C-0736-0510-3E460CAEBB1F}" dt="2024-07-04T12:52:13.352" v="7"/>
          <pc:sldLayoutMkLst>
            <pc:docMk/>
            <pc:sldMasterMk cId="3112528505" sldId="2147483871"/>
            <pc:sldLayoutMk cId="2811059894" sldId="2147483875"/>
          </pc:sldLayoutMkLst>
        </pc:sldLayoutChg>
      </pc:sldMasterChg>
      <pc:sldMasterChg chg="del delSldLayout">
        <pc:chgData name="Natasha Young" userId="S::n.young@uwtsd.ac.uk::450ac887-d51d-4f28-b5bb-9aa773a39bcf" providerId="AD" clId="Web-{0B2FC5CF-3D3C-0736-0510-3E460CAEBB1F}" dt="2024-07-04T12:52:13.352" v="8"/>
        <pc:sldMasterMkLst>
          <pc:docMk/>
          <pc:sldMasterMk cId="2261467176" sldId="2147483876"/>
        </pc:sldMasterMkLst>
        <pc:sldLayoutChg chg="del">
          <pc:chgData name="Natasha Young" userId="S::n.young@uwtsd.ac.uk::450ac887-d51d-4f28-b5bb-9aa773a39bcf" providerId="AD" clId="Web-{0B2FC5CF-3D3C-0736-0510-3E460CAEBB1F}" dt="2024-07-04T12:52:13.352" v="8"/>
          <pc:sldLayoutMkLst>
            <pc:docMk/>
            <pc:sldMasterMk cId="2261467176" sldId="2147483876"/>
            <pc:sldLayoutMk cId="268517459" sldId="2147483877"/>
          </pc:sldLayoutMkLst>
        </pc:sldLayoutChg>
      </pc:sldMasterChg>
      <pc:sldMasterChg chg="del delSldLayout">
        <pc:chgData name="Natasha Young" userId="S::n.young@uwtsd.ac.uk::450ac887-d51d-4f28-b5bb-9aa773a39bcf" providerId="AD" clId="Web-{0B2FC5CF-3D3C-0736-0510-3E460CAEBB1F}" dt="2024-07-04T12:52:13.352" v="9"/>
        <pc:sldMasterMkLst>
          <pc:docMk/>
          <pc:sldMasterMk cId="475250211" sldId="2147483878"/>
        </pc:sldMasterMkLst>
        <pc:sldLayoutChg chg="del">
          <pc:chgData name="Natasha Young" userId="S::n.young@uwtsd.ac.uk::450ac887-d51d-4f28-b5bb-9aa773a39bcf" providerId="AD" clId="Web-{0B2FC5CF-3D3C-0736-0510-3E460CAEBB1F}" dt="2024-07-04T12:52:13.352" v="9"/>
          <pc:sldLayoutMkLst>
            <pc:docMk/>
            <pc:sldMasterMk cId="475250211" sldId="2147483878"/>
            <pc:sldLayoutMk cId="669572020" sldId="2147483879"/>
          </pc:sldLayoutMkLst>
        </pc:sldLayoutChg>
      </pc:sldMasterChg>
      <pc:sldMasterChg chg="del delSldLayout">
        <pc:chgData name="Natasha Young" userId="S::n.young@uwtsd.ac.uk::450ac887-d51d-4f28-b5bb-9aa773a39bcf" providerId="AD" clId="Web-{0B2FC5CF-3D3C-0736-0510-3E460CAEBB1F}" dt="2024-07-04T12:52:13.352" v="10"/>
        <pc:sldMasterMkLst>
          <pc:docMk/>
          <pc:sldMasterMk cId="2805125243" sldId="2147483880"/>
        </pc:sldMasterMkLst>
        <pc:sldLayoutChg chg="del">
          <pc:chgData name="Natasha Young" userId="S::n.young@uwtsd.ac.uk::450ac887-d51d-4f28-b5bb-9aa773a39bcf" providerId="AD" clId="Web-{0B2FC5CF-3D3C-0736-0510-3E460CAEBB1F}" dt="2024-07-04T12:52:13.352" v="10"/>
          <pc:sldLayoutMkLst>
            <pc:docMk/>
            <pc:sldMasterMk cId="2805125243" sldId="2147483880"/>
            <pc:sldLayoutMk cId="2643780149" sldId="2147483881"/>
          </pc:sldLayoutMkLst>
        </pc:sldLayoutChg>
      </pc:sldMasterChg>
      <pc:sldMasterChg chg="del delSldLayout">
        <pc:chgData name="Natasha Young" userId="S::n.young@uwtsd.ac.uk::450ac887-d51d-4f28-b5bb-9aa773a39bcf" providerId="AD" clId="Web-{0B2FC5CF-3D3C-0736-0510-3E460CAEBB1F}" dt="2024-07-04T12:52:13.352" v="11"/>
        <pc:sldMasterMkLst>
          <pc:docMk/>
          <pc:sldMasterMk cId="2260501808" sldId="2147483882"/>
        </pc:sldMasterMkLst>
        <pc:sldLayoutChg chg="del">
          <pc:chgData name="Natasha Young" userId="S::n.young@uwtsd.ac.uk::450ac887-d51d-4f28-b5bb-9aa773a39bcf" providerId="AD" clId="Web-{0B2FC5CF-3D3C-0736-0510-3E460CAEBB1F}" dt="2024-07-04T12:52:13.352" v="11"/>
          <pc:sldLayoutMkLst>
            <pc:docMk/>
            <pc:sldMasterMk cId="2260501808" sldId="2147483882"/>
            <pc:sldLayoutMk cId="1073042891" sldId="2147483883"/>
          </pc:sldLayoutMkLst>
        </pc:sldLayoutChg>
      </pc:sldMasterChg>
      <pc:sldMasterChg chg="del delSldLayout">
        <pc:chgData name="Natasha Young" userId="S::n.young@uwtsd.ac.uk::450ac887-d51d-4f28-b5bb-9aa773a39bcf" providerId="AD" clId="Web-{0B2FC5CF-3D3C-0736-0510-3E460CAEBB1F}" dt="2024-07-04T12:52:13.352" v="12"/>
        <pc:sldMasterMkLst>
          <pc:docMk/>
          <pc:sldMasterMk cId="3227982167" sldId="2147483884"/>
        </pc:sldMasterMkLst>
        <pc:sldLayoutChg chg="del">
          <pc:chgData name="Natasha Young" userId="S::n.young@uwtsd.ac.uk::450ac887-d51d-4f28-b5bb-9aa773a39bcf" providerId="AD" clId="Web-{0B2FC5CF-3D3C-0736-0510-3E460CAEBB1F}" dt="2024-07-04T12:52:13.352" v="12"/>
          <pc:sldLayoutMkLst>
            <pc:docMk/>
            <pc:sldMasterMk cId="3227982167" sldId="2147483884"/>
            <pc:sldLayoutMk cId="3548647408" sldId="2147483885"/>
          </pc:sldLayoutMkLst>
        </pc:sldLayoutChg>
      </pc:sldMasterChg>
      <pc:sldMasterChg chg="del delSldLayout">
        <pc:chgData name="Natasha Young" userId="S::n.young@uwtsd.ac.uk::450ac887-d51d-4f28-b5bb-9aa773a39bcf" providerId="AD" clId="Web-{0B2FC5CF-3D3C-0736-0510-3E460CAEBB1F}" dt="2024-07-04T12:52:13.352" v="13"/>
        <pc:sldMasterMkLst>
          <pc:docMk/>
          <pc:sldMasterMk cId="1991318929" sldId="2147483886"/>
        </pc:sldMasterMkLst>
        <pc:sldLayoutChg chg="del">
          <pc:chgData name="Natasha Young" userId="S::n.young@uwtsd.ac.uk::450ac887-d51d-4f28-b5bb-9aa773a39bcf" providerId="AD" clId="Web-{0B2FC5CF-3D3C-0736-0510-3E460CAEBB1F}" dt="2024-07-04T12:52:13.352" v="13"/>
          <pc:sldLayoutMkLst>
            <pc:docMk/>
            <pc:sldMasterMk cId="1991318929" sldId="2147483886"/>
            <pc:sldLayoutMk cId="2242219308" sldId="2147483887"/>
          </pc:sldLayoutMkLst>
        </pc:sldLayoutChg>
      </pc:sldMasterChg>
      <pc:sldMasterChg chg="del delSldLayout">
        <pc:chgData name="Natasha Young" userId="S::n.young@uwtsd.ac.uk::450ac887-d51d-4f28-b5bb-9aa773a39bcf" providerId="AD" clId="Web-{0B2FC5CF-3D3C-0736-0510-3E460CAEBB1F}" dt="2024-07-04T12:52:13.352" v="14"/>
        <pc:sldMasterMkLst>
          <pc:docMk/>
          <pc:sldMasterMk cId="1873351063" sldId="2147483888"/>
        </pc:sldMasterMkLst>
        <pc:sldLayoutChg chg="del">
          <pc:chgData name="Natasha Young" userId="S::n.young@uwtsd.ac.uk::450ac887-d51d-4f28-b5bb-9aa773a39bcf" providerId="AD" clId="Web-{0B2FC5CF-3D3C-0736-0510-3E460CAEBB1F}" dt="2024-07-04T12:52:13.352" v="14"/>
          <pc:sldLayoutMkLst>
            <pc:docMk/>
            <pc:sldMasterMk cId="1873351063" sldId="2147483888"/>
            <pc:sldLayoutMk cId="720085367" sldId="2147483889"/>
          </pc:sldLayoutMkLst>
        </pc:sldLayoutChg>
      </pc:sldMasterChg>
      <pc:sldMasterChg chg="del delSldLayout">
        <pc:chgData name="Natasha Young" userId="S::n.young@uwtsd.ac.uk::450ac887-d51d-4f28-b5bb-9aa773a39bcf" providerId="AD" clId="Web-{0B2FC5CF-3D3C-0736-0510-3E460CAEBB1F}" dt="2024-07-04T12:52:13.352" v="15"/>
        <pc:sldMasterMkLst>
          <pc:docMk/>
          <pc:sldMasterMk cId="3142926457" sldId="2147483890"/>
        </pc:sldMasterMkLst>
        <pc:sldLayoutChg chg="del">
          <pc:chgData name="Natasha Young" userId="S::n.young@uwtsd.ac.uk::450ac887-d51d-4f28-b5bb-9aa773a39bcf" providerId="AD" clId="Web-{0B2FC5CF-3D3C-0736-0510-3E460CAEBB1F}" dt="2024-07-04T12:52:13.352" v="15"/>
          <pc:sldLayoutMkLst>
            <pc:docMk/>
            <pc:sldMasterMk cId="3142926457" sldId="2147483890"/>
            <pc:sldLayoutMk cId="4285024975" sldId="2147483891"/>
          </pc:sldLayoutMkLst>
        </pc:sldLayoutChg>
      </pc:sldMasterChg>
      <pc:sldMasterChg chg="del delSldLayout">
        <pc:chgData name="Natasha Young" userId="S::n.young@uwtsd.ac.uk::450ac887-d51d-4f28-b5bb-9aa773a39bcf" providerId="AD" clId="Web-{0B2FC5CF-3D3C-0736-0510-3E460CAEBB1F}" dt="2024-07-04T12:52:13.367" v="16"/>
        <pc:sldMasterMkLst>
          <pc:docMk/>
          <pc:sldMasterMk cId="1010271122" sldId="2147483892"/>
        </pc:sldMasterMkLst>
        <pc:sldLayoutChg chg="del">
          <pc:chgData name="Natasha Young" userId="S::n.young@uwtsd.ac.uk::450ac887-d51d-4f28-b5bb-9aa773a39bcf" providerId="AD" clId="Web-{0B2FC5CF-3D3C-0736-0510-3E460CAEBB1F}" dt="2024-07-04T12:52:13.367" v="16"/>
          <pc:sldLayoutMkLst>
            <pc:docMk/>
            <pc:sldMasterMk cId="1010271122" sldId="2147483892"/>
            <pc:sldLayoutMk cId="273026664" sldId="2147483893"/>
          </pc:sldLayoutMkLst>
        </pc:sldLayoutChg>
        <pc:sldLayoutChg chg="del">
          <pc:chgData name="Natasha Young" userId="S::n.young@uwtsd.ac.uk::450ac887-d51d-4f28-b5bb-9aa773a39bcf" providerId="AD" clId="Web-{0B2FC5CF-3D3C-0736-0510-3E460CAEBB1F}" dt="2024-07-04T12:52:13.367" v="16"/>
          <pc:sldLayoutMkLst>
            <pc:docMk/>
            <pc:sldMasterMk cId="1010271122" sldId="2147483892"/>
            <pc:sldLayoutMk cId="3754017235" sldId="2147483894"/>
          </pc:sldLayoutMkLst>
        </pc:sldLayoutChg>
        <pc:sldLayoutChg chg="del">
          <pc:chgData name="Natasha Young" userId="S::n.young@uwtsd.ac.uk::450ac887-d51d-4f28-b5bb-9aa773a39bcf" providerId="AD" clId="Web-{0B2FC5CF-3D3C-0736-0510-3E460CAEBB1F}" dt="2024-07-04T12:52:13.367" v="16"/>
          <pc:sldLayoutMkLst>
            <pc:docMk/>
            <pc:sldMasterMk cId="1010271122" sldId="2147483892"/>
            <pc:sldLayoutMk cId="3117653245" sldId="2147483895"/>
          </pc:sldLayoutMkLst>
        </pc:sldLayoutChg>
        <pc:sldLayoutChg chg="del">
          <pc:chgData name="Natasha Young" userId="S::n.young@uwtsd.ac.uk::450ac887-d51d-4f28-b5bb-9aa773a39bcf" providerId="AD" clId="Web-{0B2FC5CF-3D3C-0736-0510-3E460CAEBB1F}" dt="2024-07-04T12:52:13.367" v="16"/>
          <pc:sldLayoutMkLst>
            <pc:docMk/>
            <pc:sldMasterMk cId="1010271122" sldId="2147483892"/>
            <pc:sldLayoutMk cId="437649347" sldId="2147483896"/>
          </pc:sldLayoutMkLst>
        </pc:sldLayoutChg>
        <pc:sldLayoutChg chg="del">
          <pc:chgData name="Natasha Young" userId="S::n.young@uwtsd.ac.uk::450ac887-d51d-4f28-b5bb-9aa773a39bcf" providerId="AD" clId="Web-{0B2FC5CF-3D3C-0736-0510-3E460CAEBB1F}" dt="2024-07-04T12:52:13.367" v="16"/>
          <pc:sldLayoutMkLst>
            <pc:docMk/>
            <pc:sldMasterMk cId="1010271122" sldId="2147483892"/>
            <pc:sldLayoutMk cId="2830152622" sldId="2147483897"/>
          </pc:sldLayoutMkLst>
        </pc:sldLayoutChg>
        <pc:sldLayoutChg chg="del">
          <pc:chgData name="Natasha Young" userId="S::n.young@uwtsd.ac.uk::450ac887-d51d-4f28-b5bb-9aa773a39bcf" providerId="AD" clId="Web-{0B2FC5CF-3D3C-0736-0510-3E460CAEBB1F}" dt="2024-07-04T12:52:13.367" v="16"/>
          <pc:sldLayoutMkLst>
            <pc:docMk/>
            <pc:sldMasterMk cId="1010271122" sldId="2147483892"/>
            <pc:sldLayoutMk cId="507698323" sldId="2147483898"/>
          </pc:sldLayoutMkLst>
        </pc:sldLayoutChg>
        <pc:sldLayoutChg chg="del">
          <pc:chgData name="Natasha Young" userId="S::n.young@uwtsd.ac.uk::450ac887-d51d-4f28-b5bb-9aa773a39bcf" providerId="AD" clId="Web-{0B2FC5CF-3D3C-0736-0510-3E460CAEBB1F}" dt="2024-07-04T12:52:13.367" v="16"/>
          <pc:sldLayoutMkLst>
            <pc:docMk/>
            <pc:sldMasterMk cId="1010271122" sldId="2147483892"/>
            <pc:sldLayoutMk cId="826368744" sldId="2147483899"/>
          </pc:sldLayoutMkLst>
        </pc:sldLayoutChg>
        <pc:sldLayoutChg chg="del">
          <pc:chgData name="Natasha Young" userId="S::n.young@uwtsd.ac.uk::450ac887-d51d-4f28-b5bb-9aa773a39bcf" providerId="AD" clId="Web-{0B2FC5CF-3D3C-0736-0510-3E460CAEBB1F}" dt="2024-07-04T12:52:13.367" v="16"/>
          <pc:sldLayoutMkLst>
            <pc:docMk/>
            <pc:sldMasterMk cId="1010271122" sldId="2147483892"/>
            <pc:sldLayoutMk cId="2018403529" sldId="2147483900"/>
          </pc:sldLayoutMkLst>
        </pc:sldLayoutChg>
      </pc:sldMasterChg>
    </pc:docChg>
  </pc:docChgLst>
  <pc:docChgLst>
    <pc:chgData name="Natalie MacDonald" userId="S::natalie.macdonald@uwtsd.ac.uk::b149e53e-c5ba-4f14-9dc8-64d738eb5ef6" providerId="AD" clId="Web-{ED589845-5259-4130-275F-CFD2F73CB33C}"/>
    <pc:docChg chg="delSld modSld">
      <pc:chgData name="Natalie MacDonald" userId="S::natalie.macdonald@uwtsd.ac.uk::b149e53e-c5ba-4f14-9dc8-64d738eb5ef6" providerId="AD" clId="Web-{ED589845-5259-4130-275F-CFD2F73CB33C}" dt="2024-08-28T15:17:09.928" v="8"/>
      <pc:docMkLst>
        <pc:docMk/>
      </pc:docMkLst>
      <pc:sldChg chg="delSp modSp">
        <pc:chgData name="Natalie MacDonald" userId="S::natalie.macdonald@uwtsd.ac.uk::b149e53e-c5ba-4f14-9dc8-64d738eb5ef6" providerId="AD" clId="Web-{ED589845-5259-4130-275F-CFD2F73CB33C}" dt="2024-08-28T15:17:06.709" v="7" actId="20577"/>
        <pc:sldMkLst>
          <pc:docMk/>
          <pc:sldMk cId="3301848077" sldId="387"/>
        </pc:sldMkLst>
        <pc:spChg chg="mod">
          <ac:chgData name="Natalie MacDonald" userId="S::natalie.macdonald@uwtsd.ac.uk::b149e53e-c5ba-4f14-9dc8-64d738eb5ef6" providerId="AD" clId="Web-{ED589845-5259-4130-275F-CFD2F73CB33C}" dt="2024-08-28T15:16:59.677" v="4" actId="20577"/>
          <ac:spMkLst>
            <pc:docMk/>
            <pc:sldMk cId="3301848077" sldId="387"/>
            <ac:spMk id="2" creationId="{94B9D60F-C1DE-F61B-C891-FF8E42177400}"/>
          </ac:spMkLst>
        </pc:spChg>
        <pc:spChg chg="mod">
          <ac:chgData name="Natalie MacDonald" userId="S::natalie.macdonald@uwtsd.ac.uk::b149e53e-c5ba-4f14-9dc8-64d738eb5ef6" providerId="AD" clId="Web-{ED589845-5259-4130-275F-CFD2F73CB33C}" dt="2024-08-28T15:17:06.709" v="7" actId="20577"/>
          <ac:spMkLst>
            <pc:docMk/>
            <pc:sldMk cId="3301848077" sldId="387"/>
            <ac:spMk id="3" creationId="{8C492202-5C31-60BE-72C0-5CC9DB470B66}"/>
          </ac:spMkLst>
        </pc:spChg>
        <pc:spChg chg="del">
          <ac:chgData name="Natalie MacDonald" userId="S::natalie.macdonald@uwtsd.ac.uk::b149e53e-c5ba-4f14-9dc8-64d738eb5ef6" providerId="AD" clId="Web-{ED589845-5259-4130-275F-CFD2F73CB33C}" dt="2024-08-28T15:17:01.255" v="5"/>
          <ac:spMkLst>
            <pc:docMk/>
            <pc:sldMk cId="3301848077" sldId="387"/>
            <ac:spMk id="4" creationId="{33395E0D-324F-5F55-BA5C-492AB2B6204A}"/>
          </ac:spMkLst>
        </pc:spChg>
      </pc:sldChg>
      <pc:sldChg chg="modSp del">
        <pc:chgData name="Natalie MacDonald" userId="S::natalie.macdonald@uwtsd.ac.uk::b149e53e-c5ba-4f14-9dc8-64d738eb5ef6" providerId="AD" clId="Web-{ED589845-5259-4130-275F-CFD2F73CB33C}" dt="2024-08-28T15:17:09.928" v="8"/>
        <pc:sldMkLst>
          <pc:docMk/>
          <pc:sldMk cId="2207449030" sldId="390"/>
        </pc:sldMkLst>
        <pc:spChg chg="mod">
          <ac:chgData name="Natalie MacDonald" userId="S::natalie.macdonald@uwtsd.ac.uk::b149e53e-c5ba-4f14-9dc8-64d738eb5ef6" providerId="AD" clId="Web-{ED589845-5259-4130-275F-CFD2F73CB33C}" dt="2024-08-28T15:16:54.755" v="1" actId="20577"/>
          <ac:spMkLst>
            <pc:docMk/>
            <pc:sldMk cId="2207449030" sldId="390"/>
            <ac:spMk id="2" creationId="{94B9D60F-C1DE-F61B-C891-FF8E421774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57BE9AB-7FF7-4B18-B2E1-A6386B9D908C}"/>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cy-GB"/>
          </a:p>
        </p:txBody>
      </p:sp>
      <p:sp>
        <p:nvSpPr>
          <p:cNvPr id="15363" name="Rectangle 3">
            <a:extLst>
              <a:ext uri="{FF2B5EF4-FFF2-40B4-BE49-F238E27FC236}">
                <a16:creationId xmlns:a16="http://schemas.microsoft.com/office/drawing/2014/main" id="{8CAB7010-259F-444F-91DF-496F79E5C34D}"/>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cy-GB"/>
          </a:p>
        </p:txBody>
      </p:sp>
      <p:sp>
        <p:nvSpPr>
          <p:cNvPr id="15364" name="Rectangle 4">
            <a:extLst>
              <a:ext uri="{FF2B5EF4-FFF2-40B4-BE49-F238E27FC236}">
                <a16:creationId xmlns:a16="http://schemas.microsoft.com/office/drawing/2014/main" id="{10447167-9DFE-4F83-AB57-AEB9B69F7607}"/>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cy-GB"/>
          </a:p>
        </p:txBody>
      </p:sp>
      <p:sp>
        <p:nvSpPr>
          <p:cNvPr id="15365" name="Rectangle 5">
            <a:extLst>
              <a:ext uri="{FF2B5EF4-FFF2-40B4-BE49-F238E27FC236}">
                <a16:creationId xmlns:a16="http://schemas.microsoft.com/office/drawing/2014/main" id="{C2D294F8-5516-4A63-8767-A6F541762B70}"/>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0E9CF649-F2CD-47B7-9038-FEB22B274B3E}" type="slidenum">
              <a:rPr lang="cy-GB" altLang="en-US"/>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C931AE8-B493-4FAF-B651-259F0762A825}"/>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cy-GB"/>
          </a:p>
        </p:txBody>
      </p:sp>
      <p:sp>
        <p:nvSpPr>
          <p:cNvPr id="17411" name="Rectangle 3">
            <a:extLst>
              <a:ext uri="{FF2B5EF4-FFF2-40B4-BE49-F238E27FC236}">
                <a16:creationId xmlns:a16="http://schemas.microsoft.com/office/drawing/2014/main" id="{65969BE1-9743-4DE0-9702-0B496F1DE560}"/>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cy-GB"/>
          </a:p>
        </p:txBody>
      </p:sp>
      <p:sp>
        <p:nvSpPr>
          <p:cNvPr id="13316" name="Rectangle 4">
            <a:extLst>
              <a:ext uri="{FF2B5EF4-FFF2-40B4-BE49-F238E27FC236}">
                <a16:creationId xmlns:a16="http://schemas.microsoft.com/office/drawing/2014/main" id="{F83445D3-1015-4C88-B707-0E6B0E570CC1}"/>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57A358F3-02CC-48FA-8D6E-67052BBD0730}"/>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BC879771-6981-4257-931E-C62F2AFC1E50}"/>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cy-GB"/>
          </a:p>
        </p:txBody>
      </p:sp>
      <p:sp>
        <p:nvSpPr>
          <p:cNvPr id="17415" name="Rectangle 7">
            <a:extLst>
              <a:ext uri="{FF2B5EF4-FFF2-40B4-BE49-F238E27FC236}">
                <a16:creationId xmlns:a16="http://schemas.microsoft.com/office/drawing/2014/main" id="{91C4DBE0-DA17-4B4D-AB3F-1C15FB60D95D}"/>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6BF36322-02E5-4CB1-8313-D076E99E6BFC}" type="slidenum">
              <a:rPr lang="cy-GB" altLang="en-US"/>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pitchFamily="34" charset="-128"/>
        <a:cs typeface="+mn-cs"/>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73FB121-051D-475D-87DD-DB996D3A1C48}"/>
              </a:ext>
            </a:extLst>
          </p:cNvPr>
          <p:cNvSpPr>
            <a:spLocks noGrp="1" noRot="1" noChangeAspect="1" noTextEdit="1"/>
          </p:cNvSpPr>
          <p:nvPr>
            <p:ph type="sldImg"/>
          </p:nvPr>
        </p:nvSpPr>
        <p:spPr>
          <a:xfrm>
            <a:off x="917575" y="744538"/>
            <a:ext cx="4962525" cy="3722687"/>
          </a:xfrm>
          <a:ln/>
        </p:spPr>
      </p:sp>
      <p:sp>
        <p:nvSpPr>
          <p:cNvPr id="16387" name="Notes Placeholder 2">
            <a:extLst>
              <a:ext uri="{FF2B5EF4-FFF2-40B4-BE49-F238E27FC236}">
                <a16:creationId xmlns:a16="http://schemas.microsoft.com/office/drawing/2014/main" id="{A1535434-61C7-4898-8D6E-803F0BA67A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45215FF7-382C-4644-86A4-2E1BF23054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4975B03-027B-488D-AB3D-6D7203C61F58}" type="slidenum">
              <a:rPr lang="cy-GB" altLang="en-US" sz="1200">
                <a:latin typeface="Arial" panose="020B0604020202020204" pitchFamily="34" charset="0"/>
              </a:rPr>
              <a:pPr/>
              <a:t>2</a:t>
            </a:fld>
            <a:endParaRPr lang="cy-GB" altLang="en-US" sz="120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B41FDF1-626E-4516-8D6A-0BA79E07B60D}"/>
              </a:ext>
            </a:extLst>
          </p:cNvPr>
          <p:cNvSpPr>
            <a:spLocks noGrp="1" noRot="1" noChangeAspect="1" noTextEdit="1"/>
          </p:cNvSpPr>
          <p:nvPr>
            <p:ph type="sldImg"/>
          </p:nvPr>
        </p:nvSpPr>
        <p:spPr>
          <a:xfrm>
            <a:off x="917575" y="744538"/>
            <a:ext cx="4962525" cy="3722687"/>
          </a:xfrm>
          <a:ln/>
        </p:spPr>
      </p:sp>
      <p:sp>
        <p:nvSpPr>
          <p:cNvPr id="18435" name="Notes Placeholder 2">
            <a:extLst>
              <a:ext uri="{FF2B5EF4-FFF2-40B4-BE49-F238E27FC236}">
                <a16:creationId xmlns:a16="http://schemas.microsoft.com/office/drawing/2014/main" id="{23817F3A-300C-49DE-AFB7-4C6C59B6DB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0">
                <a:latin typeface="Arial" panose="020B0604020202020204" pitchFamily="34" charset="0"/>
              </a:rPr>
              <a:t>Mind map on a flip chart/ board – Ask what the students think this means? What does it include?</a:t>
            </a:r>
          </a:p>
        </p:txBody>
      </p:sp>
      <p:sp>
        <p:nvSpPr>
          <p:cNvPr id="18436" name="Slide Number Placeholder 3">
            <a:extLst>
              <a:ext uri="{FF2B5EF4-FFF2-40B4-BE49-F238E27FC236}">
                <a16:creationId xmlns:a16="http://schemas.microsoft.com/office/drawing/2014/main" id="{B00E75EE-64A3-4A8C-BBB6-AD6FFCEDBFD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62C97F58-EBF0-4A6C-BF8E-C1D8F72690F5}" type="slidenum">
              <a:rPr lang="cy-GB" altLang="en-US"/>
              <a:pPr>
                <a:spcBef>
                  <a:spcPct val="0"/>
                </a:spcBef>
              </a:pPr>
              <a:t>3</a:t>
            </a:fld>
            <a:endParaRPr lang="cy-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BA67D13D-2340-4039-A171-9CCB09F06190}"/>
              </a:ext>
            </a:extLst>
          </p:cNvPr>
          <p:cNvSpPr>
            <a:spLocks noGrp="1" noRot="1" noChangeAspect="1" noTextEdit="1"/>
          </p:cNvSpPr>
          <p:nvPr>
            <p:ph type="sldImg"/>
          </p:nvPr>
        </p:nvSpPr>
        <p:spPr>
          <a:xfrm>
            <a:off x="917575" y="744538"/>
            <a:ext cx="4962525" cy="3722687"/>
          </a:xfrm>
          <a:ln/>
        </p:spPr>
      </p:sp>
      <p:sp>
        <p:nvSpPr>
          <p:cNvPr id="22531" name="Notes Placeholder 2">
            <a:extLst>
              <a:ext uri="{FF2B5EF4-FFF2-40B4-BE49-F238E27FC236}">
                <a16:creationId xmlns:a16="http://schemas.microsoft.com/office/drawing/2014/main" id="{90C193B0-CE13-4B01-8DAA-AF2B6B3FD2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Considerate of others thoughts and opinions. </a:t>
            </a:r>
          </a:p>
          <a:p>
            <a:r>
              <a:rPr lang="en-GB" altLang="en-US">
                <a:latin typeface="Arial" panose="020B0604020202020204" pitchFamily="34" charset="0"/>
              </a:rPr>
              <a:t>Introduce the idea of the learning contract</a:t>
            </a:r>
          </a:p>
          <a:p>
            <a:endParaRPr lang="en-GB" altLang="en-US">
              <a:latin typeface="Arial" panose="020B0604020202020204" pitchFamily="34" charset="0"/>
            </a:endParaRPr>
          </a:p>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E6387176-B00D-497B-A949-2D849E8383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B8F212B-120E-4E16-9EBD-AA52345B9C5C}" type="slidenum">
              <a:rPr lang="cy-GB" altLang="en-US" sz="1200">
                <a:latin typeface="Arial" panose="020B0604020202020204" pitchFamily="34" charset="0"/>
              </a:rPr>
              <a:pPr/>
              <a:t>4</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BA67D13D-2340-4039-A171-9CCB09F06190}"/>
              </a:ext>
            </a:extLst>
          </p:cNvPr>
          <p:cNvSpPr>
            <a:spLocks noGrp="1" noRot="1" noChangeAspect="1" noTextEdit="1"/>
          </p:cNvSpPr>
          <p:nvPr>
            <p:ph type="sldImg"/>
          </p:nvPr>
        </p:nvSpPr>
        <p:spPr>
          <a:xfrm>
            <a:off x="917575" y="744538"/>
            <a:ext cx="4962525" cy="3722687"/>
          </a:xfrm>
          <a:ln/>
        </p:spPr>
      </p:sp>
      <p:sp>
        <p:nvSpPr>
          <p:cNvPr id="22531" name="Notes Placeholder 2">
            <a:extLst>
              <a:ext uri="{FF2B5EF4-FFF2-40B4-BE49-F238E27FC236}">
                <a16:creationId xmlns:a16="http://schemas.microsoft.com/office/drawing/2014/main" id="{90C193B0-CE13-4B01-8DAA-AF2B6B3FD2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Considerate of others thoughts and opinions. </a:t>
            </a:r>
          </a:p>
          <a:p>
            <a:r>
              <a:rPr lang="en-GB" altLang="en-US">
                <a:latin typeface="Arial" panose="020B0604020202020204" pitchFamily="34" charset="0"/>
              </a:rPr>
              <a:t>Introduce the idea of the learning contract</a:t>
            </a:r>
          </a:p>
          <a:p>
            <a:endParaRPr lang="en-GB" altLang="en-US">
              <a:latin typeface="Arial" panose="020B0604020202020204" pitchFamily="34" charset="0"/>
            </a:endParaRPr>
          </a:p>
          <a:p>
            <a:endParaRPr lang="en-GB"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E6387176-B00D-497B-A949-2D849E8383A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B8F212B-120E-4E16-9EBD-AA52345B9C5C}"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extLst>
      <p:ext uri="{BB962C8B-B14F-4D97-AF65-F5344CB8AC3E}">
        <p14:creationId xmlns:p14="http://schemas.microsoft.com/office/powerpoint/2010/main" val="1893931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06739060-E62C-4093-AB97-480B37646B1F}"/>
              </a:ext>
            </a:extLst>
          </p:cNvPr>
          <p:cNvSpPr>
            <a:spLocks noGrp="1" noRot="1" noChangeAspect="1" noTextEdit="1"/>
          </p:cNvSpPr>
          <p:nvPr>
            <p:ph type="sldImg"/>
          </p:nvPr>
        </p:nvSpPr>
        <p:spPr>
          <a:xfrm>
            <a:off x="917575" y="744538"/>
            <a:ext cx="4962525" cy="3722687"/>
          </a:xfrm>
          <a:ln/>
        </p:spPr>
      </p:sp>
      <p:sp>
        <p:nvSpPr>
          <p:cNvPr id="20483" name="Notes Placeholder 2">
            <a:extLst>
              <a:ext uri="{FF2B5EF4-FFF2-40B4-BE49-F238E27FC236}">
                <a16:creationId xmlns:a16="http://schemas.microsoft.com/office/drawing/2014/main" id="{EE2E02FC-0B50-440F-BB3C-863E4D47324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Explain the link between reading and researching and levels of attainment</a:t>
            </a:r>
          </a:p>
          <a:p>
            <a:r>
              <a:rPr lang="en-GB" altLang="en-US">
                <a:latin typeface="Arial" panose="020B0604020202020204" pitchFamily="34" charset="0"/>
              </a:rPr>
              <a:t>The same with attendance and attainment, explain that this is NOT a distance learning degree, active learning is a big part of the early years approach and as such, it is also part of the degree.</a:t>
            </a:r>
          </a:p>
          <a:p>
            <a:r>
              <a:rPr lang="en-GB" altLang="en-US">
                <a:latin typeface="Arial" panose="020B0604020202020204" pitchFamily="34" charset="0"/>
              </a:rPr>
              <a:t>Contribution will support peer learning, remind them that they come with a wealth of knowledge and experience and everyone’s contributions are valued</a:t>
            </a:r>
          </a:p>
          <a:p>
            <a:r>
              <a:rPr lang="en-GB" altLang="en-US">
                <a:latin typeface="Arial" panose="020B0604020202020204" pitchFamily="34" charset="0"/>
              </a:rPr>
              <a:t>Having a positive attitude can have an influence on not only your own learning but that of your peers. So, come to lectures ready to go and be positive.</a:t>
            </a:r>
          </a:p>
        </p:txBody>
      </p:sp>
      <p:sp>
        <p:nvSpPr>
          <p:cNvPr id="20484" name="Slide Number Placeholder 3">
            <a:extLst>
              <a:ext uri="{FF2B5EF4-FFF2-40B4-BE49-F238E27FC236}">
                <a16:creationId xmlns:a16="http://schemas.microsoft.com/office/drawing/2014/main" id="{AC95571A-6922-4933-BC0D-FD0D710B02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6A058D77-D35E-4035-BBC3-664951525575}"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Explain to students that attendance will be monitored. Lecturers will inform programme managers about any students who are not hitting the 80% and then students will be contacted and asked to attend a Teams meeting.</a:t>
            </a:r>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7</a:t>
            </a:fld>
            <a:endParaRPr lang="cy-GB" altLang="en-US"/>
          </a:p>
        </p:txBody>
      </p:sp>
    </p:spTree>
    <p:extLst>
      <p:ext uri="{BB962C8B-B14F-4D97-AF65-F5344CB8AC3E}">
        <p14:creationId xmlns:p14="http://schemas.microsoft.com/office/powerpoint/2010/main" val="2982970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Go over some of the reasons why engagement is so important</a:t>
            </a:r>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9</a:t>
            </a:fld>
            <a:endParaRPr lang="cy-GB" altLang="en-US"/>
          </a:p>
        </p:txBody>
      </p:sp>
    </p:spTree>
    <p:extLst>
      <p:ext uri="{BB962C8B-B14F-4D97-AF65-F5344CB8AC3E}">
        <p14:creationId xmlns:p14="http://schemas.microsoft.com/office/powerpoint/2010/main" val="28534346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t>Go over some of the reasons why engagement is so important</a:t>
            </a:r>
          </a:p>
          <a:p>
            <a:endParaRPr lang="en-GB"/>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10</a:t>
            </a:fld>
            <a:endParaRPr lang="cy-GB" altLang="en-US"/>
          </a:p>
        </p:txBody>
      </p:sp>
    </p:spTree>
    <p:extLst>
      <p:ext uri="{BB962C8B-B14F-4D97-AF65-F5344CB8AC3E}">
        <p14:creationId xmlns:p14="http://schemas.microsoft.com/office/powerpoint/2010/main" val="2398775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t>Go over some of the reasons why engagement is so important</a:t>
            </a:r>
          </a:p>
          <a:p>
            <a:endParaRPr lang="en-GB"/>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11</a:t>
            </a:fld>
            <a:endParaRPr lang="cy-GB" altLang="en-US"/>
          </a:p>
        </p:txBody>
      </p:sp>
    </p:spTree>
    <p:extLst>
      <p:ext uri="{BB962C8B-B14F-4D97-AF65-F5344CB8AC3E}">
        <p14:creationId xmlns:p14="http://schemas.microsoft.com/office/powerpoint/2010/main" val="3798103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Reiterate </a:t>
            </a:r>
          </a:p>
          <a:p>
            <a:r>
              <a:rPr lang="en-GB" altLang="en-US">
                <a:latin typeface="Arial" panose="020B0604020202020204" pitchFamily="34" charset="0"/>
              </a:rPr>
              <a:t>Explain the link between reading and researching and levels of attainment</a:t>
            </a:r>
          </a:p>
          <a:p>
            <a:r>
              <a:rPr lang="en-GB" altLang="en-US">
                <a:latin typeface="Arial" panose="020B0604020202020204" pitchFamily="34" charset="0"/>
              </a:rPr>
              <a:t>The same with attendance and attainment, explain that this is NOT a distance learning degree, active learning is a big part of the early years approach and as such, it is also part of the degree.</a:t>
            </a:r>
          </a:p>
          <a:p>
            <a:r>
              <a:rPr lang="en-GB" altLang="en-US">
                <a:latin typeface="Arial" panose="020B0604020202020204" pitchFamily="34" charset="0"/>
              </a:rPr>
              <a:t>Contribution will support peer learning, remind them that they come with a wealth of knowledge and experience and everyone’s contributions are valued</a:t>
            </a:r>
          </a:p>
          <a:p>
            <a:r>
              <a:rPr lang="en-GB" altLang="en-US">
                <a:latin typeface="Arial" panose="020B0604020202020204" pitchFamily="34" charset="0"/>
              </a:rPr>
              <a:t>Having a positive attitude can have an influence on not only your own learning but that of your peers. So, come to lectures ready to go and be positive.</a:t>
            </a:r>
          </a:p>
          <a:p>
            <a:endParaRPr lang="en-GB"/>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12</a:t>
            </a:fld>
            <a:endParaRPr lang="cy-GB" altLang="en-US"/>
          </a:p>
        </p:txBody>
      </p:sp>
    </p:spTree>
    <p:extLst>
      <p:ext uri="{BB962C8B-B14F-4D97-AF65-F5344CB8AC3E}">
        <p14:creationId xmlns:p14="http://schemas.microsoft.com/office/powerpoint/2010/main" val="1785484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a:buNone/>
            </a:pPr>
            <a:endParaRPr lang="en-US"/>
          </a:p>
          <a:p>
            <a:pPr>
              <a:buNone/>
            </a:pPr>
            <a:endParaRPr lang="en-US"/>
          </a:p>
          <a:p>
            <a:endParaRPr lang="en-GB"/>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13</a:t>
            </a:fld>
            <a:endParaRPr lang="cy-GB" altLang="en-US"/>
          </a:p>
        </p:txBody>
      </p:sp>
    </p:spTree>
    <p:extLst>
      <p:ext uri="{BB962C8B-B14F-4D97-AF65-F5344CB8AC3E}">
        <p14:creationId xmlns:p14="http://schemas.microsoft.com/office/powerpoint/2010/main" val="5157073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E6556AC8-9815-4E7C-B8CA-D651CAD1C2B1}"/>
              </a:ext>
            </a:extLst>
          </p:cNvPr>
          <p:cNvSpPr>
            <a:spLocks noGrp="1" noRot="1" noChangeAspect="1" noTextEdit="1"/>
          </p:cNvSpPr>
          <p:nvPr>
            <p:ph type="sldImg"/>
          </p:nvPr>
        </p:nvSpPr>
        <p:spPr>
          <a:xfrm>
            <a:off x="917575" y="744538"/>
            <a:ext cx="4962525" cy="3722687"/>
          </a:xfrm>
          <a:ln/>
        </p:spPr>
      </p:sp>
      <p:sp>
        <p:nvSpPr>
          <p:cNvPr id="24579" name="Notes Placeholder 2">
            <a:extLst>
              <a:ext uri="{FF2B5EF4-FFF2-40B4-BE49-F238E27FC236}">
                <a16:creationId xmlns:a16="http://schemas.microsoft.com/office/drawing/2014/main" id="{01573034-0FD0-4988-8907-C8F7AD68624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1FD2928E-0832-496A-969D-D2B1B50DA6A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E016E1B-49E1-46CF-A56D-3C45DE18E705}"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1A7A6EA-629D-4BEF-AD43-8DE54A4E24A7}"/>
              </a:ext>
            </a:extLst>
          </p:cNvPr>
          <p:cNvSpPr>
            <a:spLocks noGrp="1" noRot="1" noChangeAspect="1" noTextEdit="1"/>
          </p:cNvSpPr>
          <p:nvPr>
            <p:ph type="sldImg"/>
          </p:nvPr>
        </p:nvSpPr>
        <p:spPr>
          <a:xfrm>
            <a:off x="917575" y="744538"/>
            <a:ext cx="4962525" cy="3722687"/>
          </a:xfrm>
          <a:ln/>
        </p:spPr>
      </p:sp>
      <p:sp>
        <p:nvSpPr>
          <p:cNvPr id="26627" name="Notes Placeholder 2">
            <a:extLst>
              <a:ext uri="{FF2B5EF4-FFF2-40B4-BE49-F238E27FC236}">
                <a16:creationId xmlns:a16="http://schemas.microsoft.com/office/drawing/2014/main" id="{186A97F7-9F9A-4ED8-BAED-F68C8349F40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Remind them to download feedback as it is easier than trying to find it later when it has been archived. Use this to inform your subsequent assessments. </a:t>
            </a:r>
          </a:p>
        </p:txBody>
      </p:sp>
      <p:sp>
        <p:nvSpPr>
          <p:cNvPr id="26628" name="Slide Number Placeholder 3">
            <a:extLst>
              <a:ext uri="{FF2B5EF4-FFF2-40B4-BE49-F238E27FC236}">
                <a16:creationId xmlns:a16="http://schemas.microsoft.com/office/drawing/2014/main" id="{62BDA8A3-8219-44E5-B665-46AB41D0FF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BB01508-5654-48B2-991E-6EC0DDF4A273}"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C1A7A6EA-629D-4BEF-AD43-8DE54A4E24A7}"/>
              </a:ext>
            </a:extLst>
          </p:cNvPr>
          <p:cNvSpPr>
            <a:spLocks noGrp="1" noRot="1" noChangeAspect="1" noTextEdit="1"/>
          </p:cNvSpPr>
          <p:nvPr>
            <p:ph type="sldImg"/>
          </p:nvPr>
        </p:nvSpPr>
        <p:spPr>
          <a:xfrm>
            <a:off x="917575" y="744538"/>
            <a:ext cx="4962525" cy="3722687"/>
          </a:xfrm>
          <a:ln/>
        </p:spPr>
      </p:sp>
      <p:sp>
        <p:nvSpPr>
          <p:cNvPr id="26627" name="Notes Placeholder 2">
            <a:extLst>
              <a:ext uri="{FF2B5EF4-FFF2-40B4-BE49-F238E27FC236}">
                <a16:creationId xmlns:a16="http://schemas.microsoft.com/office/drawing/2014/main" id="{186A97F7-9F9A-4ED8-BAED-F68C8349F40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62BDA8A3-8219-44E5-B665-46AB41D0FF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BB01508-5654-48B2-991E-6EC0DDF4A273}"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extLst>
      <p:ext uri="{BB962C8B-B14F-4D97-AF65-F5344CB8AC3E}">
        <p14:creationId xmlns:p14="http://schemas.microsoft.com/office/powerpoint/2010/main" val="5494304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49733D2C-BFD5-4AC3-8FC1-08E4843176F3}"/>
              </a:ext>
            </a:extLst>
          </p:cNvPr>
          <p:cNvSpPr>
            <a:spLocks noGrp="1" noRot="1" noChangeAspect="1" noTextEdit="1"/>
          </p:cNvSpPr>
          <p:nvPr>
            <p:ph type="sldImg"/>
          </p:nvPr>
        </p:nvSpPr>
        <p:spPr>
          <a:xfrm>
            <a:off x="917575" y="744538"/>
            <a:ext cx="4962525" cy="3722687"/>
          </a:xfrm>
          <a:ln/>
        </p:spPr>
      </p:sp>
      <p:sp>
        <p:nvSpPr>
          <p:cNvPr id="28675" name="Notes Placeholder 2">
            <a:extLst>
              <a:ext uri="{FF2B5EF4-FFF2-40B4-BE49-F238E27FC236}">
                <a16:creationId xmlns:a16="http://schemas.microsoft.com/office/drawing/2014/main" id="{93379914-E477-44F1-AD22-8B5C1840C29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B09A6333-E9B3-48C0-B3D6-C0AA7C7B8D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E2582CC-C1C4-497A-85C6-F193F24BF323}" type="slidenum">
              <a:rPr lang="cy-GB" altLang="en-US" sz="1200">
                <a:latin typeface="Arial" panose="020B0604020202020204" pitchFamily="34" charset="0"/>
              </a:rPr>
              <a:pPr/>
              <a:t>17</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Reminder for all students to take part. These extras take time to organise and if low attendance then these will no longer be on offer.</a:t>
            </a:r>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21</a:t>
            </a:fld>
            <a:endParaRPr lang="cy-GB" altLang="en-US"/>
          </a:p>
        </p:txBody>
      </p:sp>
    </p:spTree>
    <p:extLst>
      <p:ext uri="{BB962C8B-B14F-4D97-AF65-F5344CB8AC3E}">
        <p14:creationId xmlns:p14="http://schemas.microsoft.com/office/powerpoint/2010/main" val="31140786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0EEBD1AF-274D-4197-B179-3FA3CE9F3C7C}"/>
              </a:ext>
            </a:extLst>
          </p:cNvPr>
          <p:cNvSpPr>
            <a:spLocks noGrp="1" noRot="1" noChangeAspect="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86DEF7A2-60C6-4458-B38F-8B43A5AD951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err="1">
                <a:latin typeface="Arial" panose="020B0604020202020204" pitchFamily="34" charset="0"/>
              </a:rPr>
              <a:t>Ar</a:t>
            </a:r>
            <a:r>
              <a:rPr lang="en-GB" altLang="en-US">
                <a:latin typeface="Arial" panose="020B0604020202020204" pitchFamily="34" charset="0"/>
              </a:rPr>
              <a:t> </a:t>
            </a:r>
            <a:r>
              <a:rPr lang="en-GB" altLang="en-US" err="1">
                <a:latin typeface="Arial" panose="020B0604020202020204" pitchFamily="34" charset="0"/>
              </a:rPr>
              <a:t>gyfer</a:t>
            </a:r>
            <a:r>
              <a:rPr lang="en-GB" altLang="en-US">
                <a:latin typeface="Arial" panose="020B0604020202020204" pitchFamily="34" charset="0"/>
              </a:rPr>
              <a:t> POB </a:t>
            </a:r>
            <a:r>
              <a:rPr lang="en-GB" altLang="en-US" err="1">
                <a:latin typeface="Arial" panose="020B0604020202020204" pitchFamily="34" charset="0"/>
              </a:rPr>
              <a:t>myfyriwr</a:t>
            </a:r>
            <a:r>
              <a:rPr lang="en-GB" altLang="en-US">
                <a:latin typeface="Arial" panose="020B0604020202020204" pitchFamily="34" charset="0"/>
              </a:rPr>
              <a:t> – </a:t>
            </a:r>
            <a:r>
              <a:rPr lang="en-GB" altLang="en-US" err="1">
                <a:latin typeface="Arial" panose="020B0604020202020204" pitchFamily="34" charset="0"/>
              </a:rPr>
              <a:t>bydd</a:t>
            </a:r>
            <a:r>
              <a:rPr lang="en-GB" altLang="en-US">
                <a:latin typeface="Arial" panose="020B0604020202020204" pitchFamily="34" charset="0"/>
              </a:rPr>
              <a:t> </a:t>
            </a:r>
            <a:r>
              <a:rPr lang="en-GB" altLang="en-US" err="1">
                <a:latin typeface="Arial" panose="020B0604020202020204" pitchFamily="34" charset="0"/>
              </a:rPr>
              <a:t>canllawiau</a:t>
            </a:r>
            <a:r>
              <a:rPr lang="en-GB" altLang="en-US">
                <a:latin typeface="Arial" panose="020B0604020202020204" pitchFamily="34" charset="0"/>
              </a:rPr>
              <a:t> pendant </a:t>
            </a:r>
            <a:r>
              <a:rPr lang="en-GB" altLang="en-US" err="1">
                <a:latin typeface="Arial" panose="020B0604020202020204" pitchFamily="34" charset="0"/>
              </a:rPr>
              <a:t>ar</a:t>
            </a:r>
            <a:r>
              <a:rPr lang="en-GB" altLang="en-US">
                <a:latin typeface="Arial" panose="020B0604020202020204" pitchFamily="34" charset="0"/>
              </a:rPr>
              <a:t> </a:t>
            </a:r>
            <a:r>
              <a:rPr lang="en-GB" altLang="en-US" err="1">
                <a:latin typeface="Arial" panose="020B0604020202020204" pitchFamily="34" charset="0"/>
              </a:rPr>
              <a:t>gyfer</a:t>
            </a:r>
            <a:r>
              <a:rPr lang="en-GB" altLang="en-US">
                <a:latin typeface="Arial" panose="020B0604020202020204" pitchFamily="34" charset="0"/>
              </a:rPr>
              <a:t> </a:t>
            </a:r>
            <a:r>
              <a:rPr lang="en-GB" altLang="en-US" err="1">
                <a:latin typeface="Arial" panose="020B0604020202020204" pitchFamily="34" charset="0"/>
              </a:rPr>
              <a:t>myfyrwyr</a:t>
            </a:r>
            <a:r>
              <a:rPr lang="en-GB" altLang="en-US">
                <a:latin typeface="Arial" panose="020B0604020202020204" pitchFamily="34" charset="0"/>
              </a:rPr>
              <a:t> </a:t>
            </a:r>
            <a:r>
              <a:rPr lang="en-GB" altLang="en-US" err="1">
                <a:latin typeface="Arial" panose="020B0604020202020204" pitchFamily="34" charset="0"/>
              </a:rPr>
              <a:t>ar</a:t>
            </a:r>
            <a:r>
              <a:rPr lang="en-GB" altLang="en-US">
                <a:latin typeface="Arial" panose="020B0604020202020204" pitchFamily="34" charset="0"/>
              </a:rPr>
              <a:t> y </a:t>
            </a:r>
            <a:r>
              <a:rPr lang="en-GB" altLang="en-US" err="1">
                <a:latin typeface="Arial" panose="020B0604020202020204" pitchFamily="34" charset="0"/>
              </a:rPr>
              <a:t>rhaglenni</a:t>
            </a:r>
            <a:r>
              <a:rPr lang="en-GB" altLang="en-US">
                <a:latin typeface="Arial" panose="020B0604020202020204" pitchFamily="34" charset="0"/>
              </a:rPr>
              <a:t> </a:t>
            </a:r>
            <a:r>
              <a:rPr lang="en-GB" altLang="en-US" err="1">
                <a:latin typeface="Arial" panose="020B0604020202020204" pitchFamily="34" charset="0"/>
              </a:rPr>
              <a:t>Ymarferydd</a:t>
            </a:r>
            <a:r>
              <a:rPr lang="en-GB" altLang="en-US">
                <a:latin typeface="Arial" panose="020B0604020202020204" pitchFamily="34" charset="0"/>
              </a:rPr>
              <a:t> </a:t>
            </a:r>
            <a:r>
              <a:rPr lang="en-GB" altLang="en-US" err="1">
                <a:latin typeface="Arial" panose="020B0604020202020204" pitchFamily="34" charset="0"/>
              </a:rPr>
              <a:t>Blynyddoedd</a:t>
            </a:r>
            <a:r>
              <a:rPr lang="en-GB" altLang="en-US">
                <a:latin typeface="Arial" panose="020B0604020202020204" pitchFamily="34" charset="0"/>
              </a:rPr>
              <a:t> </a:t>
            </a:r>
            <a:r>
              <a:rPr lang="en-GB" altLang="en-US" err="1">
                <a:latin typeface="Arial" panose="020B0604020202020204" pitchFamily="34" charset="0"/>
              </a:rPr>
              <a:t>Cynnar</a:t>
            </a:r>
            <a:r>
              <a:rPr lang="en-GB" altLang="en-US">
                <a:latin typeface="Arial" panose="020B0604020202020204" pitchFamily="34" charset="0"/>
              </a:rPr>
              <a:t>.</a:t>
            </a:r>
          </a:p>
          <a:p>
            <a:r>
              <a:rPr lang="en-GB" altLang="en-US">
                <a:latin typeface="Arial" panose="020B0604020202020204" pitchFamily="34" charset="0"/>
              </a:rPr>
              <a:t>For ALL students – there are also specific guidelines for students on the Early Years Practitioner programmes.</a:t>
            </a:r>
          </a:p>
        </p:txBody>
      </p:sp>
      <p:sp>
        <p:nvSpPr>
          <p:cNvPr id="30724" name="Slide Number Placeholder 3">
            <a:extLst>
              <a:ext uri="{FF2B5EF4-FFF2-40B4-BE49-F238E27FC236}">
                <a16:creationId xmlns:a16="http://schemas.microsoft.com/office/drawing/2014/main" id="{557922CF-9274-4800-889A-6A52467B04A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90CE372-A7DF-40F8-BF8B-8B32BFC52F8E}"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6886D18-4229-4758-AF1E-412B5FBADD53}"/>
              </a:ext>
            </a:extLst>
          </p:cNvPr>
          <p:cNvSpPr>
            <a:spLocks noGrp="1" noRot="1" noChangeAspect="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9E3189A6-8AB5-4341-858D-8B224987E8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47190D2-8973-415C-9A70-4C0D6B3189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180538F7-0605-4F0D-A03D-F1DAFDA236D4}" type="slidenum">
              <a:rPr lang="cy-GB" altLang="en-US" sz="1200">
                <a:latin typeface="Arial" panose="020B0604020202020204" pitchFamily="34" charset="0"/>
              </a:rPr>
              <a:pPr/>
              <a:t>24</a:t>
            </a:fld>
            <a:endParaRPr lang="cy-GB" altLang="en-US" sz="120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C6886D18-4229-4758-AF1E-412B5FBADD53}"/>
              </a:ext>
            </a:extLst>
          </p:cNvPr>
          <p:cNvSpPr>
            <a:spLocks noGrp="1" noRot="1" noChangeAspect="1" noTextEdit="1"/>
          </p:cNvSpPr>
          <p:nvPr>
            <p:ph type="sldImg"/>
          </p:nvPr>
        </p:nvSpPr>
        <p:spPr>
          <a:xfrm>
            <a:off x="917575" y="744538"/>
            <a:ext cx="4962525" cy="3722687"/>
          </a:xfrm>
          <a:ln/>
        </p:spPr>
      </p:sp>
      <p:sp>
        <p:nvSpPr>
          <p:cNvPr id="32771" name="Notes Placeholder 2">
            <a:extLst>
              <a:ext uri="{FF2B5EF4-FFF2-40B4-BE49-F238E27FC236}">
                <a16:creationId xmlns:a16="http://schemas.microsoft.com/office/drawing/2014/main" id="{9E3189A6-8AB5-4341-858D-8B224987E8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B47190D2-8973-415C-9A70-4C0D6B3189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180538F7-0605-4F0D-A03D-F1DAFDA236D4}" type="slidenum">
              <a:rPr lang="cy-GB" altLang="en-US" sz="1200">
                <a:latin typeface="Arial" panose="020B0604020202020204" pitchFamily="34" charset="0"/>
              </a:rPr>
              <a:pPr/>
              <a:t>25</a:t>
            </a:fld>
            <a:endParaRPr lang="cy-GB" altLang="en-US" sz="1200">
              <a:latin typeface="Arial" panose="020B0604020202020204" pitchFamily="34" charset="0"/>
            </a:endParaRPr>
          </a:p>
        </p:txBody>
      </p:sp>
    </p:spTree>
    <p:extLst>
      <p:ext uri="{BB962C8B-B14F-4D97-AF65-F5344CB8AC3E}">
        <p14:creationId xmlns:p14="http://schemas.microsoft.com/office/powerpoint/2010/main" val="38206041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Explain the process/ role of personal tutor. Take the opportunity to hand out personal tutor information sheet and forms, inform who their personal tutor is and get signed forms back in. </a:t>
            </a:r>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26</a:t>
            </a:fld>
            <a:endParaRPr lang="cy-GB" altLang="en-US"/>
          </a:p>
        </p:txBody>
      </p:sp>
    </p:spTree>
    <p:extLst>
      <p:ext uri="{BB962C8B-B14F-4D97-AF65-F5344CB8AC3E}">
        <p14:creationId xmlns:p14="http://schemas.microsoft.com/office/powerpoint/2010/main" val="19222627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Just outline some of the additional measure that some lecturers may use to support all students both neurodiverse and neurotypical</a:t>
            </a:r>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27</a:t>
            </a:fld>
            <a:endParaRPr lang="cy-GB" altLang="en-US"/>
          </a:p>
        </p:txBody>
      </p:sp>
    </p:spTree>
    <p:extLst>
      <p:ext uri="{BB962C8B-B14F-4D97-AF65-F5344CB8AC3E}">
        <p14:creationId xmlns:p14="http://schemas.microsoft.com/office/powerpoint/2010/main" val="3985074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Highlight the variety of different support available. Mention screening (may or may not have been done by the time you get to this slide). Most importantly highlight that if they are entitled to extra time, they must apply for it </a:t>
            </a:r>
            <a:r>
              <a:rPr lang="en-GB" err="1"/>
              <a:t>throught</a:t>
            </a:r>
            <a:r>
              <a:rPr lang="en-GB"/>
              <a:t> their 1:1 in plenty of time for each module, failure to do this could result in it being marked as late and capped.</a:t>
            </a:r>
          </a:p>
          <a:p>
            <a:endParaRPr lang="en-GB"/>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28</a:t>
            </a:fld>
            <a:endParaRPr lang="cy-GB" altLang="en-US"/>
          </a:p>
        </p:txBody>
      </p:sp>
    </p:spTree>
    <p:extLst>
      <p:ext uri="{BB962C8B-B14F-4D97-AF65-F5344CB8AC3E}">
        <p14:creationId xmlns:p14="http://schemas.microsoft.com/office/powerpoint/2010/main" val="422554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E90CA8F3-E839-406D-84EA-B3913629DDA7}"/>
              </a:ext>
            </a:extLst>
          </p:cNvPr>
          <p:cNvSpPr>
            <a:spLocks noGrp="1" noRot="1" noChangeAspect="1" noTextEdit="1"/>
          </p:cNvSpPr>
          <p:nvPr>
            <p:ph type="sldImg"/>
          </p:nvPr>
        </p:nvSpPr>
        <p:spPr>
          <a:xfrm>
            <a:off x="917575" y="744538"/>
            <a:ext cx="4962525" cy="3722687"/>
          </a:xfrm>
          <a:ln/>
        </p:spPr>
      </p:sp>
      <p:sp>
        <p:nvSpPr>
          <p:cNvPr id="34819" name="Notes Placeholder 2">
            <a:extLst>
              <a:ext uri="{FF2B5EF4-FFF2-40B4-BE49-F238E27FC236}">
                <a16:creationId xmlns:a16="http://schemas.microsoft.com/office/drawing/2014/main" id="{C207145F-B305-484A-8514-D62F2E57D6E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If ordered before beginning of October, select collect from store and a member of the EY team will collect. Orders placed after October 5</a:t>
            </a:r>
            <a:r>
              <a:rPr lang="en-GB" altLang="en-US" baseline="30000">
                <a:latin typeface="Arial" panose="020B0604020202020204" pitchFamily="34" charset="0"/>
              </a:rPr>
              <a:t>th</a:t>
            </a:r>
            <a:r>
              <a:rPr lang="en-GB" altLang="en-US">
                <a:latin typeface="Arial" panose="020B0604020202020204" pitchFamily="34" charset="0"/>
              </a:rPr>
              <a:t> will need to be delivered or collected personally by the students.</a:t>
            </a:r>
          </a:p>
        </p:txBody>
      </p:sp>
      <p:sp>
        <p:nvSpPr>
          <p:cNvPr id="34820" name="Slide Number Placeholder 3">
            <a:extLst>
              <a:ext uri="{FF2B5EF4-FFF2-40B4-BE49-F238E27FC236}">
                <a16:creationId xmlns:a16="http://schemas.microsoft.com/office/drawing/2014/main" id="{15FA7DF5-2A44-444B-B865-7A634932F11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1D6C2531-76DA-4C81-9900-DFD8CB34E0E0}" type="slidenum">
              <a:rPr lang="cy-GB" altLang="en-US" sz="1200">
                <a:latin typeface="Arial" panose="020B0604020202020204" pitchFamily="34" charset="0"/>
              </a:rPr>
              <a:pPr/>
              <a:t>29</a:t>
            </a:fld>
            <a:endParaRPr lang="cy-GB" altLang="en-US" sz="1200">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Inform students this is available to them at any time., however there will be structured/organised session during their time with us.</a:t>
            </a:r>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31</a:t>
            </a:fld>
            <a:endParaRPr lang="cy-GB" altLang="en-US"/>
          </a:p>
        </p:txBody>
      </p:sp>
    </p:spTree>
    <p:extLst>
      <p:ext uri="{BB962C8B-B14F-4D97-AF65-F5344CB8AC3E}">
        <p14:creationId xmlns:p14="http://schemas.microsoft.com/office/powerpoint/2010/main" val="30764927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a:t>You can either put students in small groups or do it as one big group depending on the size of your group. Ask students what they expect from us, what we can expect from them, and what they can expect from each other. Make a note of these, either on a flip chart, whiteboard or on a piece of paper. Keep a copy of this/photo and then write it up and we can pin it to the Teams page and also have it on the screen during breaks etc. </a:t>
            </a:r>
          </a:p>
        </p:txBody>
      </p:sp>
      <p:sp>
        <p:nvSpPr>
          <p:cNvPr id="4" name="Slide Number Placeholder 3"/>
          <p:cNvSpPr>
            <a:spLocks noGrp="1"/>
          </p:cNvSpPr>
          <p:nvPr>
            <p:ph type="sldNum" sz="quarter" idx="5"/>
          </p:nvPr>
        </p:nvSpPr>
        <p:spPr/>
        <p:txBody>
          <a:bodyPr/>
          <a:lstStyle/>
          <a:p>
            <a:fld id="{6BF36322-02E5-4CB1-8313-D076E99E6BFC}" type="slidenum">
              <a:rPr lang="cy-GB" altLang="en-US" smtClean="0"/>
              <a:pPr/>
              <a:t>32</a:t>
            </a:fld>
            <a:endParaRPr lang="cy-GB" altLang="en-US"/>
          </a:p>
        </p:txBody>
      </p:sp>
    </p:spTree>
    <p:extLst>
      <p:ext uri="{BB962C8B-B14F-4D97-AF65-F5344CB8AC3E}">
        <p14:creationId xmlns:p14="http://schemas.microsoft.com/office/powerpoint/2010/main" val="4902593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A4FF13A2-764E-451B-B0D1-553DD9816256}"/>
              </a:ext>
            </a:extLst>
          </p:cNvPr>
          <p:cNvSpPr>
            <a:spLocks noGrp="1" noRot="1" noChangeAspect="1" noTextEdit="1"/>
          </p:cNvSpPr>
          <p:nvPr>
            <p:ph type="sldImg"/>
          </p:nvPr>
        </p:nvSpPr>
        <p:spPr>
          <a:xfrm>
            <a:off x="917575" y="744538"/>
            <a:ext cx="4962525" cy="3722687"/>
          </a:xfrm>
          <a:ln/>
        </p:spPr>
      </p:sp>
      <p:sp>
        <p:nvSpPr>
          <p:cNvPr id="36867" name="Notes Placeholder 2">
            <a:extLst>
              <a:ext uri="{FF2B5EF4-FFF2-40B4-BE49-F238E27FC236}">
                <a16:creationId xmlns:a16="http://schemas.microsoft.com/office/drawing/2014/main" id="{8143F42E-030C-4F49-AF4C-DC9D9DF282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02C290C3-9BD0-487C-84D6-21CA64EBC49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D4698657-79E6-4B69-B268-52279D64E864}" type="slidenum">
              <a:rPr lang="cy-GB" altLang="en-US" sz="1200">
                <a:latin typeface="Arial" panose="020B0604020202020204" pitchFamily="34" charset="0"/>
              </a:rPr>
              <a:pPr/>
              <a:t>34</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05067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505164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6353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20746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793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91785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96285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63317523"/>
      </p:ext>
    </p:extLst>
  </p:cSld>
  <p:clrMap bg1="lt1" tx1="dk1" bg2="lt2" tx2="dk2" accent1="accent1" accent2="accent2" accent3="accent3" accent4="accent4" accent5="accent5" accent6="accent6" hlink="hlink" folHlink="folHlink"/>
  <p:sldLayoutIdLst>
    <p:sldLayoutId id="21474838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104016552"/>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sites/default/files/2024-01/Engagement%20Policy.pdf" TargetMode="External"/><Relationship Id="rId2" Type="http://schemas.openxmlformats.org/officeDocument/2006/relationships/hyperlink" Target="https://www.uwtsd.ac.uk/sites/default/files/2024-01/Polisi%20Ymgysylltu.pdf" TargetMode="External"/><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moodle.uwtsd.ac.uk/course/view.php?id=24&amp;section=1"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bergoni.co.uk/collections/swansea-university" TargetMode="External"/><Relationship Id="rId2" Type="http://schemas.openxmlformats.org/officeDocument/2006/relationships/notesSlide" Target="../notesSlides/notesSlide23.xml"/><Relationship Id="rId1" Type="http://schemas.openxmlformats.org/officeDocument/2006/relationships/slideLayout" Target="../slideLayouts/slideLayout3.xml"/><Relationship Id="rId5" Type="http://schemas.openxmlformats.org/officeDocument/2006/relationships/image" Target="../media/image10.jpeg"/><Relationship Id="rId4" Type="http://schemas.openxmlformats.org/officeDocument/2006/relationships/image" Target="../media/image9.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07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8EFE553-08CD-45F2-91F2-07CE627946EA}"/>
              </a:ext>
            </a:extLst>
          </p:cNvPr>
          <p:cNvSpPr>
            <a:spLocks noGrp="1" noChangeArrowheads="1"/>
          </p:cNvSpPr>
          <p:nvPr>
            <p:ph type="title"/>
          </p:nvPr>
        </p:nvSpPr>
        <p:spPr>
          <a:xfrm>
            <a:off x="652487" y="1196752"/>
            <a:ext cx="7886700" cy="1325563"/>
          </a:xfrm>
        </p:spPr>
        <p:txBody>
          <a:bodyPr>
            <a:noAutofit/>
          </a:bodyPr>
          <a:lstStyle/>
          <a:p>
            <a:pPr algn="ctr" eaLnBrk="1" hangingPunct="1"/>
            <a:r>
              <a:rPr lang="en-GB" altLang="en-US" sz="4800" b="1">
                <a:latin typeface="Arial" panose="020B0604020202020204" pitchFamily="34" charset="0"/>
                <a:cs typeface="Arial" panose="020B0604020202020204" pitchFamily="34" charset="0"/>
              </a:rPr>
              <a:t>BLYNYDDOEDD CYNNAR</a:t>
            </a:r>
            <a:br>
              <a:rPr lang="en-GB" altLang="en-US" sz="4800" b="1">
                <a:latin typeface="Arial" panose="020B0604020202020204" pitchFamily="34" charset="0"/>
                <a:cs typeface="Arial" panose="020B0604020202020204" pitchFamily="34" charset="0"/>
              </a:rPr>
            </a:b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EARLY YEARS</a:t>
            </a:r>
          </a:p>
        </p:txBody>
      </p:sp>
      <p:sp>
        <p:nvSpPr>
          <p:cNvPr id="15363" name="Rectangle 3">
            <a:extLst>
              <a:ext uri="{FF2B5EF4-FFF2-40B4-BE49-F238E27FC236}">
                <a16:creationId xmlns:a16="http://schemas.microsoft.com/office/drawing/2014/main" id="{ABE7AC9C-3DFB-4A27-A3C5-55F64D71CF1D}"/>
              </a:ext>
            </a:extLst>
          </p:cNvPr>
          <p:cNvSpPr>
            <a:spLocks noGrp="1" noChangeArrowheads="1"/>
          </p:cNvSpPr>
          <p:nvPr>
            <p:ph idx="1"/>
          </p:nvPr>
        </p:nvSpPr>
        <p:spPr>
          <a:xfrm>
            <a:off x="628650" y="3416424"/>
            <a:ext cx="7886700" cy="1747391"/>
          </a:xfrm>
        </p:spPr>
        <p:txBody>
          <a:bodyPr>
            <a:normAutofit/>
          </a:bodyPr>
          <a:lstStyle/>
          <a:p>
            <a:pPr marL="109538" algn="ctr" eaLnBrk="1" hangingPunct="1"/>
            <a:r>
              <a:rPr lang="en-GB" altLang="en-US" sz="3200" err="1">
                <a:latin typeface="Arial" panose="020B0604020202020204" pitchFamily="34" charset="0"/>
                <a:cs typeface="Arial" panose="020B0604020202020204" pitchFamily="34" charset="0"/>
              </a:rPr>
              <a:t>Ymwneud</a:t>
            </a:r>
            <a:r>
              <a:rPr lang="en-GB" altLang="en-US" sz="3200">
                <a:latin typeface="Arial" panose="020B0604020202020204" pitchFamily="34" charset="0"/>
                <a:cs typeface="Arial" panose="020B0604020202020204" pitchFamily="34" charset="0"/>
              </a:rPr>
              <a:t> </a:t>
            </a:r>
            <a:r>
              <a:rPr lang="en-GB" altLang="en-US" sz="3200" err="1">
                <a:latin typeface="Arial" panose="020B0604020202020204" pitchFamily="34" charset="0"/>
                <a:cs typeface="Arial" panose="020B0604020202020204" pitchFamily="34" charset="0"/>
              </a:rPr>
              <a:t>â’r</a:t>
            </a:r>
            <a:r>
              <a:rPr lang="en-GB" altLang="en-US" sz="3200">
                <a:latin typeface="Arial" panose="020B0604020202020204" pitchFamily="34" charset="0"/>
                <a:cs typeface="Arial" panose="020B0604020202020204" pitchFamily="34" charset="0"/>
              </a:rPr>
              <a:t> </a:t>
            </a:r>
            <a:r>
              <a:rPr lang="en-GB" altLang="en-US" sz="3200" err="1">
                <a:latin typeface="Arial" panose="020B0604020202020204" pitchFamily="34" charset="0"/>
                <a:cs typeface="Arial" panose="020B0604020202020204" pitchFamily="34" charset="0"/>
              </a:rPr>
              <a:t>rhaglen</a:t>
            </a:r>
            <a:endParaRPr lang="en-GB" altLang="en-US" sz="3200">
              <a:latin typeface="Arial" panose="020B0604020202020204" pitchFamily="34" charset="0"/>
              <a:cs typeface="Arial" panose="020B0604020202020204" pitchFamily="34" charset="0"/>
            </a:endParaRPr>
          </a:p>
          <a:p>
            <a:pPr marL="109538" algn="ctr" eaLnBrk="1" hangingPunct="1"/>
            <a:endParaRPr lang="en-GB" altLang="en-US" sz="3200">
              <a:latin typeface="Arial" panose="020B0604020202020204" pitchFamily="34" charset="0"/>
              <a:cs typeface="Arial" panose="020B0604020202020204" pitchFamily="34" charset="0"/>
            </a:endParaRPr>
          </a:p>
          <a:p>
            <a:pPr marL="109538" algn="ctr" eaLnBrk="1" hangingPunct="1"/>
            <a:r>
              <a:rPr lang="en-GB" altLang="en-US" sz="3200">
                <a:solidFill>
                  <a:schemeClr val="accent1">
                    <a:lumMod val="75000"/>
                  </a:schemeClr>
                </a:solidFill>
                <a:latin typeface="Arial" panose="020B0604020202020204" pitchFamily="34" charset="0"/>
                <a:cs typeface="Arial" panose="020B0604020202020204" pitchFamily="34" charset="0"/>
              </a:rPr>
              <a:t>Engagement with the programme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9664F223-3250-4637-9B8A-79CF72C1BCC6}"/>
              </a:ext>
            </a:extLst>
          </p:cNvPr>
          <p:cNvSpPr>
            <a:spLocks noGrp="1"/>
          </p:cNvSpPr>
          <p:nvPr>
            <p:ph type="title"/>
          </p:nvPr>
        </p:nvSpPr>
        <p:spPr>
          <a:xfrm>
            <a:off x="628650" y="1844824"/>
            <a:ext cx="7886700" cy="1325563"/>
          </a:xfrm>
        </p:spPr>
        <p:txBody>
          <a:bodyPr rtlCol="0">
            <a:noAutofit/>
          </a:bodyPr>
          <a:lstStyle/>
          <a:p>
            <a:pPr algn="ctr" eaLnBrk="1" fontAlgn="auto" hangingPunct="1">
              <a:spcAft>
                <a:spcPts val="0"/>
              </a:spcAft>
              <a:defRPr/>
            </a:pPr>
            <a:r>
              <a:rPr lang="en-GB" altLang="en-US" sz="4800" b="1">
                <a:latin typeface="Arial" panose="020B0604020202020204" pitchFamily="34" charset="0"/>
                <a:cs typeface="Arial" panose="020B0604020202020204" pitchFamily="34" charset="0"/>
              </a:rPr>
              <a:t>Beth </a:t>
            </a:r>
            <a:r>
              <a:rPr lang="en-GB" altLang="en-US" sz="4800" b="1" err="1">
                <a:latin typeface="Arial" panose="020B0604020202020204" pitchFamily="34" charset="0"/>
                <a:cs typeface="Arial" panose="020B0604020202020204" pitchFamily="34" charset="0"/>
              </a:rPr>
              <a:t>yw</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ymwneud</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â’r</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rhaglen</a:t>
            </a:r>
            <a:r>
              <a:rPr lang="en-GB" altLang="en-US" sz="4800" b="1">
                <a:latin typeface="Arial" panose="020B0604020202020204" pitchFamily="34" charset="0"/>
                <a:cs typeface="Arial" panose="020B0604020202020204" pitchFamily="34" charset="0"/>
              </a:rPr>
              <a:t>?</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What is engagement with the programme?</a:t>
            </a:r>
          </a:p>
        </p:txBody>
      </p:sp>
      <p:pic>
        <p:nvPicPr>
          <p:cNvPr id="2050" name="Picture 2" descr="Cartoon man looking confused leaning on a question mark.">
            <a:extLst>
              <a:ext uri="{FF2B5EF4-FFF2-40B4-BE49-F238E27FC236}">
                <a16:creationId xmlns:a16="http://schemas.microsoft.com/office/drawing/2014/main" id="{E5921FFF-53B5-7CC2-8761-05F006760C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6074" y="3861048"/>
            <a:ext cx="1831851" cy="20022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466F0CF-D21C-4EEE-BEF5-1A168463665D}"/>
              </a:ext>
            </a:extLst>
          </p:cNvPr>
          <p:cNvSpPr>
            <a:spLocks noGrp="1" noChangeArrowheads="1"/>
          </p:cNvSpPr>
          <p:nvPr>
            <p:ph type="title"/>
          </p:nvPr>
        </p:nvSpPr>
        <p:spPr/>
        <p:txBody>
          <a:bodyPr>
            <a:noAutofit/>
          </a:bodyPr>
          <a:lstStyle/>
          <a:p>
            <a:pPr algn="ctr" eaLnBrk="1" hangingPunct="1"/>
            <a:r>
              <a:rPr lang="en-US" altLang="en-US" sz="4800" b="1" err="1">
                <a:latin typeface="Arial" panose="020B0604020202020204" pitchFamily="34" charset="0"/>
                <a:cs typeface="Arial" panose="020B0604020202020204" pitchFamily="34" charset="0"/>
              </a:rPr>
              <a:t>Disgwyliadau</a:t>
            </a:r>
            <a:r>
              <a:rPr lang="en-US" altLang="en-US" sz="4800" b="1">
                <a:latin typeface="Arial" panose="020B0604020202020204" pitchFamily="34" charset="0"/>
                <a:cs typeface="Arial" panose="020B0604020202020204" pitchFamily="34" charset="0"/>
              </a:rPr>
              <a:t> </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Expectations </a:t>
            </a:r>
          </a:p>
        </p:txBody>
      </p:sp>
      <p:sp>
        <p:nvSpPr>
          <p:cNvPr id="21507" name="Rectangle 3">
            <a:extLst>
              <a:ext uri="{FF2B5EF4-FFF2-40B4-BE49-F238E27FC236}">
                <a16:creationId xmlns:a16="http://schemas.microsoft.com/office/drawing/2014/main" id="{0F9735BC-5675-4B14-BCAC-2DD228CC806A}"/>
              </a:ext>
            </a:extLst>
          </p:cNvPr>
          <p:cNvSpPr>
            <a:spLocks noGrp="1" noChangeArrowheads="1"/>
          </p:cNvSpPr>
          <p:nvPr>
            <p:ph sz="half" idx="1"/>
          </p:nvPr>
        </p:nvSpPr>
        <p:spPr>
          <a:xfrm>
            <a:off x="827584" y="2204864"/>
            <a:ext cx="3867150" cy="3809862"/>
          </a:xfrm>
        </p:spPr>
        <p:txBody>
          <a:bodyPr>
            <a:normAutofit/>
          </a:bodyPr>
          <a:lstStyle/>
          <a:p>
            <a:pPr eaLnBrk="1" hangingPunct="1">
              <a:buFontTx/>
              <a:buNone/>
            </a:pPr>
            <a:r>
              <a:rPr lang="en-US" altLang="en-US" err="1">
                <a:latin typeface="Arial" panose="020B0604020202020204" pitchFamily="34" charset="0"/>
                <a:cs typeface="Arial" panose="020B0604020202020204" pitchFamily="34" charset="0"/>
              </a:rPr>
              <a:t>Mewn</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darlithoedd</a:t>
            </a:r>
            <a:endParaRPr lang="en-US" altLang="en-US">
              <a:latin typeface="Arial" panose="020B0604020202020204" pitchFamily="34" charset="0"/>
              <a:cs typeface="Arial" panose="020B0604020202020204" pitchFamily="34" charset="0"/>
            </a:endParaRPr>
          </a:p>
          <a:p>
            <a:pPr eaLnBrk="1" hangingPunct="1"/>
            <a:r>
              <a:rPr lang="en-US" altLang="en-US" err="1">
                <a:latin typeface="Arial" panose="020B0604020202020204" pitchFamily="34" charset="0"/>
                <a:cs typeface="Arial" panose="020B0604020202020204" pitchFamily="34" charset="0"/>
              </a:rPr>
              <a:t>Mynychu</a:t>
            </a:r>
            <a:endParaRPr lang="en-US" altLang="en-US">
              <a:latin typeface="Arial" panose="020B0604020202020204" pitchFamily="34" charset="0"/>
              <a:cs typeface="Arial" panose="020B0604020202020204" pitchFamily="34" charset="0"/>
            </a:endParaRPr>
          </a:p>
          <a:p>
            <a:pPr eaLnBrk="1" hangingPunct="1"/>
            <a:r>
              <a:rPr lang="en-US" altLang="en-US" err="1">
                <a:latin typeface="Arial" panose="020B0604020202020204" pitchFamily="34" charset="0"/>
                <a:cs typeface="Arial" panose="020B0604020202020204" pitchFamily="34" charset="0"/>
              </a:rPr>
              <a:t>Gwrando</a:t>
            </a:r>
            <a:endParaRPr lang="en-US" altLang="en-US">
              <a:latin typeface="Arial" panose="020B0604020202020204" pitchFamily="34" charset="0"/>
              <a:cs typeface="Arial" panose="020B0604020202020204" pitchFamily="34" charset="0"/>
            </a:endParaRPr>
          </a:p>
          <a:p>
            <a:pPr eaLnBrk="1" hangingPunct="1"/>
            <a:r>
              <a:rPr lang="en-US" altLang="en-US" err="1">
                <a:latin typeface="Arial" panose="020B0604020202020204" pitchFamily="34" charset="0"/>
                <a:cs typeface="Arial" panose="020B0604020202020204" pitchFamily="34" charset="0"/>
              </a:rPr>
              <a:t>Cymryd</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rhan</a:t>
            </a:r>
            <a:endParaRPr lang="en-US" altLang="en-US">
              <a:latin typeface="Arial" panose="020B0604020202020204" pitchFamily="34" charset="0"/>
              <a:cs typeface="Arial" panose="020B0604020202020204" pitchFamily="34" charset="0"/>
            </a:endParaRPr>
          </a:p>
          <a:p>
            <a:pPr eaLnBrk="1" hangingPunct="1"/>
            <a:r>
              <a:rPr lang="en-US" altLang="en-US" err="1">
                <a:latin typeface="Arial" panose="020B0604020202020204" pitchFamily="34" charset="0"/>
                <a:cs typeface="Arial" panose="020B0604020202020204" pitchFamily="34" charset="0"/>
              </a:rPr>
              <a:t>Prydlondeb</a:t>
            </a:r>
            <a:endParaRPr lang="en-US" altLang="en-US">
              <a:latin typeface="Arial" panose="020B0604020202020204" pitchFamily="34" charset="0"/>
              <a:cs typeface="Arial" panose="020B0604020202020204" pitchFamily="34" charset="0"/>
            </a:endParaRPr>
          </a:p>
        </p:txBody>
      </p:sp>
      <p:sp>
        <p:nvSpPr>
          <p:cNvPr id="21508" name="Rectangle 4">
            <a:extLst>
              <a:ext uri="{FF2B5EF4-FFF2-40B4-BE49-F238E27FC236}">
                <a16:creationId xmlns:a16="http://schemas.microsoft.com/office/drawing/2014/main" id="{3FF95412-2B01-4791-A83F-6B9454CE5BA2}"/>
              </a:ext>
            </a:extLst>
          </p:cNvPr>
          <p:cNvSpPr>
            <a:spLocks noGrp="1" noChangeArrowheads="1"/>
          </p:cNvSpPr>
          <p:nvPr>
            <p:ph sz="half" idx="2"/>
          </p:nvPr>
        </p:nvSpPr>
        <p:spPr>
          <a:xfrm>
            <a:off x="5508104" y="2220888"/>
            <a:ext cx="3867150" cy="3809862"/>
          </a:xfrm>
        </p:spPr>
        <p:txBody>
          <a:bodyPr>
            <a:normAutofit/>
          </a:bodyPr>
          <a:lstStyle/>
          <a:p>
            <a:pPr eaLnBrk="1" hangingPunct="1">
              <a:buFontTx/>
              <a:buNone/>
            </a:pPr>
            <a:r>
              <a:rPr lang="en-US" altLang="en-US">
                <a:solidFill>
                  <a:schemeClr val="accent1">
                    <a:lumMod val="75000"/>
                  </a:schemeClr>
                </a:solidFill>
                <a:latin typeface="Arial" panose="020B0604020202020204" pitchFamily="34" charset="0"/>
                <a:cs typeface="Arial" panose="020B0604020202020204" pitchFamily="34" charset="0"/>
              </a:rPr>
              <a:t>In lectures</a:t>
            </a:r>
          </a:p>
          <a:p>
            <a:pPr eaLnBrk="1" hangingPunct="1"/>
            <a:r>
              <a:rPr lang="en-US" altLang="en-US">
                <a:solidFill>
                  <a:schemeClr val="accent1">
                    <a:lumMod val="75000"/>
                  </a:schemeClr>
                </a:solidFill>
                <a:latin typeface="Arial" panose="020B0604020202020204" pitchFamily="34" charset="0"/>
                <a:cs typeface="Arial" panose="020B0604020202020204" pitchFamily="34" charset="0"/>
              </a:rPr>
              <a:t>Attending</a:t>
            </a:r>
          </a:p>
          <a:p>
            <a:pPr eaLnBrk="1" hangingPunct="1"/>
            <a:r>
              <a:rPr lang="en-US" altLang="en-US">
                <a:solidFill>
                  <a:schemeClr val="accent1">
                    <a:lumMod val="75000"/>
                  </a:schemeClr>
                </a:solidFill>
                <a:latin typeface="Arial" panose="020B0604020202020204" pitchFamily="34" charset="0"/>
                <a:cs typeface="Arial" panose="020B0604020202020204" pitchFamily="34" charset="0"/>
              </a:rPr>
              <a:t>Listening</a:t>
            </a:r>
          </a:p>
          <a:p>
            <a:pPr eaLnBrk="1" hangingPunct="1"/>
            <a:r>
              <a:rPr lang="en-US" altLang="en-US">
                <a:solidFill>
                  <a:schemeClr val="accent1">
                    <a:lumMod val="75000"/>
                  </a:schemeClr>
                </a:solidFill>
                <a:latin typeface="Arial" panose="020B0604020202020204" pitchFamily="34" charset="0"/>
                <a:cs typeface="Arial" panose="020B0604020202020204" pitchFamily="34" charset="0"/>
              </a:rPr>
              <a:t>Taking part</a:t>
            </a:r>
          </a:p>
          <a:p>
            <a:pPr eaLnBrk="1" hangingPunct="1"/>
            <a:r>
              <a:rPr lang="en-US" altLang="en-US">
                <a:solidFill>
                  <a:schemeClr val="accent1">
                    <a:lumMod val="75000"/>
                  </a:schemeClr>
                </a:solidFill>
                <a:latin typeface="Arial" panose="020B0604020202020204" pitchFamily="34" charset="0"/>
                <a:cs typeface="Arial" panose="020B0604020202020204" pitchFamily="34" charset="0"/>
              </a:rPr>
              <a:t>Promptness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466F0CF-D21C-4EEE-BEF5-1A168463665D}"/>
              </a:ext>
            </a:extLst>
          </p:cNvPr>
          <p:cNvSpPr>
            <a:spLocks noGrp="1" noChangeArrowheads="1"/>
          </p:cNvSpPr>
          <p:nvPr>
            <p:ph type="title"/>
          </p:nvPr>
        </p:nvSpPr>
        <p:spPr/>
        <p:txBody>
          <a:bodyPr>
            <a:noAutofit/>
          </a:bodyPr>
          <a:lstStyle/>
          <a:p>
            <a:pPr algn="ctr" eaLnBrk="1" hangingPunct="1"/>
            <a:r>
              <a:rPr lang="en-US" altLang="en-US" sz="4800" b="1" err="1">
                <a:latin typeface="Arial" panose="020B0604020202020204" pitchFamily="34" charset="0"/>
                <a:cs typeface="Arial" panose="020B0604020202020204" pitchFamily="34" charset="0"/>
              </a:rPr>
              <a:t>Disgwyliadau</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Expectations</a:t>
            </a:r>
          </a:p>
        </p:txBody>
      </p:sp>
      <p:sp>
        <p:nvSpPr>
          <p:cNvPr id="21507" name="Rectangle 3">
            <a:extLst>
              <a:ext uri="{FF2B5EF4-FFF2-40B4-BE49-F238E27FC236}">
                <a16:creationId xmlns:a16="http://schemas.microsoft.com/office/drawing/2014/main" id="{0F9735BC-5675-4B14-BCAC-2DD228CC806A}"/>
              </a:ext>
            </a:extLst>
          </p:cNvPr>
          <p:cNvSpPr>
            <a:spLocks noGrp="1" noChangeArrowheads="1"/>
          </p:cNvSpPr>
          <p:nvPr>
            <p:ph sz="half" idx="1"/>
          </p:nvPr>
        </p:nvSpPr>
        <p:spPr>
          <a:xfrm>
            <a:off x="1475656" y="2420888"/>
            <a:ext cx="3867150" cy="3809862"/>
          </a:xfrm>
        </p:spPr>
        <p:txBody>
          <a:bodyPr>
            <a:normAutofit/>
          </a:bodyPr>
          <a:lstStyle/>
          <a:p>
            <a:pPr eaLnBrk="1" hangingPunct="1"/>
            <a:r>
              <a:rPr lang="en-US" altLang="en-US">
                <a:latin typeface="Arial" panose="020B0604020202020204" pitchFamily="34" charset="0"/>
                <a:cs typeface="Arial" panose="020B0604020202020204" pitchFamily="34" charset="0"/>
              </a:rPr>
              <a:t>Parch</a:t>
            </a:r>
          </a:p>
          <a:p>
            <a:pPr eaLnBrk="1" hangingPunct="1"/>
            <a:r>
              <a:rPr lang="en-US" altLang="en-US" err="1">
                <a:latin typeface="Arial" panose="020B0604020202020204" pitchFamily="34" charset="0"/>
                <a:cs typeface="Arial" panose="020B0604020202020204" pitchFamily="34" charset="0"/>
              </a:rPr>
              <a:t>Diddordeb</a:t>
            </a:r>
            <a:endParaRPr lang="en-US" altLang="en-US">
              <a:latin typeface="Arial" panose="020B0604020202020204" pitchFamily="34" charset="0"/>
              <a:cs typeface="Arial" panose="020B0604020202020204" pitchFamily="34" charset="0"/>
            </a:endParaRPr>
          </a:p>
          <a:p>
            <a:pPr eaLnBrk="1" hangingPunct="1"/>
            <a:r>
              <a:rPr lang="en-US" altLang="en-US" err="1">
                <a:latin typeface="Arial" panose="020B0604020202020204" pitchFamily="34" charset="0"/>
                <a:cs typeface="Arial" panose="020B0604020202020204" pitchFamily="34" charset="0"/>
              </a:rPr>
              <a:t>Paratoi</a:t>
            </a:r>
            <a:r>
              <a:rPr lang="en-US" altLang="en-US">
                <a:latin typeface="Arial" panose="020B0604020202020204" pitchFamily="34" charset="0"/>
                <a:cs typeface="Arial" panose="020B0604020202020204" pitchFamily="34" charset="0"/>
              </a:rPr>
              <a:t> </a:t>
            </a:r>
          </a:p>
          <a:p>
            <a:pPr eaLnBrk="1" hangingPunct="1"/>
            <a:r>
              <a:rPr lang="en-US" altLang="en-US" err="1">
                <a:latin typeface="Arial" panose="020B0604020202020204" pitchFamily="34" charset="0"/>
                <a:cs typeface="Arial" panose="020B0604020202020204" pitchFamily="34" charset="0"/>
              </a:rPr>
              <a:t>Caredigrwydd</a:t>
            </a:r>
            <a:endParaRPr lang="en-US" altLang="en-US">
              <a:latin typeface="Arial" panose="020B0604020202020204" pitchFamily="34" charset="0"/>
              <a:cs typeface="Arial" panose="020B0604020202020204" pitchFamily="34" charset="0"/>
            </a:endParaRPr>
          </a:p>
          <a:p>
            <a:pPr eaLnBrk="1" hangingPunct="1"/>
            <a:r>
              <a:rPr lang="en-US" altLang="en-US" err="1">
                <a:latin typeface="Arial" panose="020B0604020202020204" pitchFamily="34" charset="0"/>
                <a:cs typeface="Arial" panose="020B0604020202020204" pitchFamily="34" charset="0"/>
              </a:rPr>
              <a:t>Ystyriaeth</a:t>
            </a:r>
            <a:endParaRPr lang="en-US" altLang="en-US">
              <a:latin typeface="Arial" panose="020B0604020202020204" pitchFamily="34" charset="0"/>
              <a:cs typeface="Arial" panose="020B0604020202020204" pitchFamily="34" charset="0"/>
            </a:endParaRPr>
          </a:p>
        </p:txBody>
      </p:sp>
      <p:sp>
        <p:nvSpPr>
          <p:cNvPr id="21508" name="Rectangle 4">
            <a:extLst>
              <a:ext uri="{FF2B5EF4-FFF2-40B4-BE49-F238E27FC236}">
                <a16:creationId xmlns:a16="http://schemas.microsoft.com/office/drawing/2014/main" id="{3FF95412-2B01-4791-A83F-6B9454CE5BA2}"/>
              </a:ext>
            </a:extLst>
          </p:cNvPr>
          <p:cNvSpPr>
            <a:spLocks noGrp="1" noChangeArrowheads="1"/>
          </p:cNvSpPr>
          <p:nvPr>
            <p:ph sz="half" idx="2"/>
          </p:nvPr>
        </p:nvSpPr>
        <p:spPr>
          <a:xfrm>
            <a:off x="5508104" y="2420888"/>
            <a:ext cx="3867150" cy="3809862"/>
          </a:xfrm>
        </p:spPr>
        <p:txBody>
          <a:bodyPr>
            <a:normAutofit/>
          </a:bodyPr>
          <a:lstStyle/>
          <a:p>
            <a:pPr eaLnBrk="1" hangingPunct="1"/>
            <a:r>
              <a:rPr lang="en-US" altLang="en-US">
                <a:solidFill>
                  <a:schemeClr val="accent1">
                    <a:lumMod val="75000"/>
                  </a:schemeClr>
                </a:solidFill>
                <a:latin typeface="Arial" panose="020B0604020202020204" pitchFamily="34" charset="0"/>
                <a:cs typeface="Arial" panose="020B0604020202020204" pitchFamily="34" charset="0"/>
              </a:rPr>
              <a:t>Respect</a:t>
            </a:r>
          </a:p>
          <a:p>
            <a:pPr eaLnBrk="1" hangingPunct="1"/>
            <a:r>
              <a:rPr lang="en-US" altLang="en-US">
                <a:solidFill>
                  <a:schemeClr val="accent1">
                    <a:lumMod val="75000"/>
                  </a:schemeClr>
                </a:solidFill>
                <a:latin typeface="Arial" panose="020B0604020202020204" pitchFamily="34" charset="0"/>
                <a:cs typeface="Arial" panose="020B0604020202020204" pitchFamily="34" charset="0"/>
              </a:rPr>
              <a:t>Interest</a:t>
            </a:r>
          </a:p>
          <a:p>
            <a:pPr eaLnBrk="1" hangingPunct="1"/>
            <a:r>
              <a:rPr lang="en-US" altLang="en-US">
                <a:solidFill>
                  <a:schemeClr val="accent1">
                    <a:lumMod val="75000"/>
                  </a:schemeClr>
                </a:solidFill>
                <a:latin typeface="Arial" panose="020B0604020202020204" pitchFamily="34" charset="0"/>
                <a:cs typeface="Arial" panose="020B0604020202020204" pitchFamily="34" charset="0"/>
              </a:rPr>
              <a:t>Preparation </a:t>
            </a:r>
          </a:p>
          <a:p>
            <a:pPr eaLnBrk="1" hangingPunct="1"/>
            <a:r>
              <a:rPr lang="en-US" altLang="en-US">
                <a:solidFill>
                  <a:schemeClr val="accent1">
                    <a:lumMod val="75000"/>
                  </a:schemeClr>
                </a:solidFill>
                <a:latin typeface="Arial" panose="020B0604020202020204" pitchFamily="34" charset="0"/>
                <a:cs typeface="Arial" panose="020B0604020202020204" pitchFamily="34" charset="0"/>
              </a:rPr>
              <a:t>Kindness</a:t>
            </a:r>
          </a:p>
          <a:p>
            <a:pPr eaLnBrk="1" hangingPunct="1"/>
            <a:r>
              <a:rPr lang="en-US" altLang="en-US">
                <a:solidFill>
                  <a:schemeClr val="accent1">
                    <a:lumMod val="75000"/>
                  </a:schemeClr>
                </a:solidFill>
                <a:latin typeface="Arial" panose="020B0604020202020204" pitchFamily="34" charset="0"/>
                <a:cs typeface="Arial" panose="020B0604020202020204" pitchFamily="34" charset="0"/>
              </a:rPr>
              <a:t>Consideration</a:t>
            </a:r>
          </a:p>
        </p:txBody>
      </p:sp>
    </p:spTree>
    <p:extLst>
      <p:ext uri="{BB962C8B-B14F-4D97-AF65-F5344CB8AC3E}">
        <p14:creationId xmlns:p14="http://schemas.microsoft.com/office/powerpoint/2010/main" val="3765468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9904FF4-7576-4E65-A368-5AD30297852D}"/>
              </a:ext>
            </a:extLst>
          </p:cNvPr>
          <p:cNvSpPr>
            <a:spLocks noGrp="1" noChangeArrowheads="1"/>
          </p:cNvSpPr>
          <p:nvPr>
            <p:ph type="title"/>
          </p:nvPr>
        </p:nvSpPr>
        <p:spPr/>
        <p:txBody>
          <a:bodyPr rtlCol="0">
            <a:noAutofit/>
          </a:bodyPr>
          <a:lstStyle/>
          <a:p>
            <a:pPr algn="ctr" eaLnBrk="1" fontAlgn="auto" hangingPunct="1">
              <a:spcAft>
                <a:spcPts val="0"/>
              </a:spcAft>
              <a:defRPr/>
            </a:pPr>
            <a:r>
              <a:rPr lang="en-GB" altLang="en-US" sz="4800" b="1" err="1">
                <a:latin typeface="Arial" panose="020B0604020202020204" pitchFamily="34" charset="0"/>
                <a:cs typeface="Arial" panose="020B0604020202020204" pitchFamily="34" charset="0"/>
              </a:rPr>
              <a:t>Codi’r</a:t>
            </a:r>
            <a:r>
              <a:rPr lang="en-GB" altLang="en-US" sz="4800" b="1">
                <a:latin typeface="Arial" panose="020B0604020202020204" pitchFamily="34" charset="0"/>
                <a:cs typeface="Arial" panose="020B0604020202020204" pitchFamily="34" charset="0"/>
              </a:rPr>
              <a:t> </a:t>
            </a:r>
            <a:r>
              <a:rPr lang="en-GB" altLang="en-US" sz="4800" b="1" err="1">
                <a:latin typeface="Arial" panose="020B0604020202020204" pitchFamily="34" charset="0"/>
                <a:cs typeface="Arial" panose="020B0604020202020204" pitchFamily="34" charset="0"/>
              </a:rPr>
              <a:t>gêm</a:t>
            </a:r>
            <a:r>
              <a:rPr lang="en-GB" altLang="en-US" sz="4800" b="1">
                <a:latin typeface="Arial" panose="020B0604020202020204" pitchFamily="34" charset="0"/>
                <a:cs typeface="Arial" panose="020B0604020202020204" pitchFamily="34" charset="0"/>
              </a:rPr>
              <a:t> </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Raising the game</a:t>
            </a:r>
          </a:p>
        </p:txBody>
      </p:sp>
      <p:sp>
        <p:nvSpPr>
          <p:cNvPr id="19459" name="Rectangle 3">
            <a:extLst>
              <a:ext uri="{FF2B5EF4-FFF2-40B4-BE49-F238E27FC236}">
                <a16:creationId xmlns:a16="http://schemas.microsoft.com/office/drawing/2014/main" id="{FDDFCA66-D24C-4D80-9397-9FD4D660F73E}"/>
              </a:ext>
            </a:extLst>
          </p:cNvPr>
          <p:cNvSpPr>
            <a:spLocks noGrp="1" noChangeArrowheads="1"/>
          </p:cNvSpPr>
          <p:nvPr>
            <p:ph sz="half" idx="1"/>
          </p:nvPr>
        </p:nvSpPr>
        <p:spPr>
          <a:xfrm>
            <a:off x="899592" y="2276872"/>
            <a:ext cx="3867150" cy="3809862"/>
          </a:xfrm>
        </p:spPr>
        <p:txBody>
          <a:bodyPr/>
          <a:lstStyle/>
          <a:p>
            <a:pPr marL="365125" indent="-255588" eaLnBrk="1" hangingPunct="1"/>
            <a:r>
              <a:rPr lang="en-GB" altLang="en-US" sz="3200" err="1">
                <a:latin typeface="Arial" panose="020B0604020202020204" pitchFamily="34" charset="0"/>
                <a:cs typeface="Arial" panose="020B0604020202020204" pitchFamily="34" charset="0"/>
              </a:rPr>
              <a:t>Darllen</a:t>
            </a:r>
            <a:r>
              <a:rPr lang="en-GB" altLang="en-US" sz="3200">
                <a:latin typeface="Arial" panose="020B0604020202020204" pitchFamily="34" charset="0"/>
                <a:cs typeface="Arial" panose="020B0604020202020204" pitchFamily="34" charset="0"/>
              </a:rPr>
              <a:t> </a:t>
            </a:r>
          </a:p>
          <a:p>
            <a:pPr marL="365125" indent="-255588" eaLnBrk="1" hangingPunct="1"/>
            <a:r>
              <a:rPr lang="en-GB" altLang="en-US" sz="3200" err="1">
                <a:latin typeface="Arial" panose="020B0604020202020204" pitchFamily="34" charset="0"/>
                <a:cs typeface="Arial" panose="020B0604020202020204" pitchFamily="34" charset="0"/>
              </a:rPr>
              <a:t>Mynychu</a:t>
            </a:r>
            <a:endParaRPr lang="en-GB" altLang="en-US" sz="3200">
              <a:latin typeface="Arial" panose="020B0604020202020204" pitchFamily="34" charset="0"/>
              <a:cs typeface="Arial" panose="020B0604020202020204" pitchFamily="34" charset="0"/>
            </a:endParaRPr>
          </a:p>
          <a:p>
            <a:pPr marL="365125" indent="-255588" eaLnBrk="1" hangingPunct="1"/>
            <a:r>
              <a:rPr lang="en-GB" altLang="en-US" sz="3200" err="1">
                <a:latin typeface="Arial" panose="020B0604020202020204" pitchFamily="34" charset="0"/>
                <a:cs typeface="Arial" panose="020B0604020202020204" pitchFamily="34" charset="0"/>
              </a:rPr>
              <a:t>Cyfrannu</a:t>
            </a:r>
            <a:endParaRPr lang="en-GB" altLang="en-US" sz="3200">
              <a:latin typeface="Arial" panose="020B0604020202020204" pitchFamily="34" charset="0"/>
              <a:cs typeface="Arial" panose="020B0604020202020204" pitchFamily="34" charset="0"/>
            </a:endParaRPr>
          </a:p>
          <a:p>
            <a:pPr marL="365125" indent="-255588" eaLnBrk="1" hangingPunct="1"/>
            <a:r>
              <a:rPr lang="en-GB" altLang="en-US" sz="3200" err="1">
                <a:latin typeface="Arial" panose="020B0604020202020204" pitchFamily="34" charset="0"/>
                <a:cs typeface="Arial" panose="020B0604020202020204" pitchFamily="34" charset="0"/>
              </a:rPr>
              <a:t>Agwedd</a:t>
            </a:r>
            <a:endParaRPr lang="en-GB" altLang="en-US" sz="3200">
              <a:latin typeface="Arial" panose="020B0604020202020204" pitchFamily="34" charset="0"/>
              <a:cs typeface="Arial" panose="020B0604020202020204" pitchFamily="34" charset="0"/>
            </a:endParaRPr>
          </a:p>
          <a:p>
            <a:pPr marL="365125" indent="-255588" eaLnBrk="1" hangingPunct="1"/>
            <a:endParaRPr lang="en-GB" altLang="en-US" sz="3800"/>
          </a:p>
          <a:p>
            <a:pPr marL="365125" indent="-255588" eaLnBrk="1" hangingPunct="1">
              <a:buFontTx/>
              <a:buNone/>
            </a:pPr>
            <a:endParaRPr lang="en-GB" altLang="en-US" sz="3800"/>
          </a:p>
          <a:p>
            <a:pPr marL="365125" indent="-255588" eaLnBrk="1" hangingPunct="1"/>
            <a:endParaRPr lang="en-GB" altLang="en-US" sz="3800"/>
          </a:p>
        </p:txBody>
      </p:sp>
      <p:sp>
        <p:nvSpPr>
          <p:cNvPr id="19460" name="Rectangle 4">
            <a:extLst>
              <a:ext uri="{FF2B5EF4-FFF2-40B4-BE49-F238E27FC236}">
                <a16:creationId xmlns:a16="http://schemas.microsoft.com/office/drawing/2014/main" id="{9025CD4F-9F57-4C03-B17C-F3C494EF8CA8}"/>
              </a:ext>
            </a:extLst>
          </p:cNvPr>
          <p:cNvSpPr>
            <a:spLocks noGrp="1" noChangeArrowheads="1"/>
          </p:cNvSpPr>
          <p:nvPr>
            <p:ph sz="half" idx="2"/>
          </p:nvPr>
        </p:nvSpPr>
        <p:spPr>
          <a:xfrm>
            <a:off x="5004048" y="2348880"/>
            <a:ext cx="3867150" cy="3809862"/>
          </a:xfrm>
        </p:spPr>
        <p:txBody>
          <a:bodyPr/>
          <a:lstStyle/>
          <a:p>
            <a:pPr marL="365125" indent="-255588" eaLnBrk="1" hangingPunct="1"/>
            <a:r>
              <a:rPr lang="en-GB" altLang="en-US" sz="3200">
                <a:solidFill>
                  <a:schemeClr val="accent1">
                    <a:lumMod val="75000"/>
                  </a:schemeClr>
                </a:solidFill>
                <a:latin typeface="Arial" panose="020B0604020202020204" pitchFamily="34" charset="0"/>
                <a:cs typeface="Arial" panose="020B0604020202020204" pitchFamily="34" charset="0"/>
              </a:rPr>
              <a:t>Read</a:t>
            </a:r>
          </a:p>
          <a:p>
            <a:pPr marL="365125" indent="-255588" eaLnBrk="1" hangingPunct="1"/>
            <a:r>
              <a:rPr lang="en-GB" altLang="en-US" sz="3200">
                <a:solidFill>
                  <a:schemeClr val="accent1">
                    <a:lumMod val="75000"/>
                  </a:schemeClr>
                </a:solidFill>
                <a:latin typeface="Arial" panose="020B0604020202020204" pitchFamily="34" charset="0"/>
                <a:cs typeface="Arial" panose="020B0604020202020204" pitchFamily="34" charset="0"/>
              </a:rPr>
              <a:t>Attend</a:t>
            </a:r>
          </a:p>
          <a:p>
            <a:pPr marL="365125" indent="-255588" eaLnBrk="1" hangingPunct="1"/>
            <a:r>
              <a:rPr lang="en-GB" altLang="en-US" sz="3200">
                <a:solidFill>
                  <a:schemeClr val="accent1">
                    <a:lumMod val="75000"/>
                  </a:schemeClr>
                </a:solidFill>
                <a:latin typeface="Arial" panose="020B0604020202020204" pitchFamily="34" charset="0"/>
                <a:cs typeface="Arial" panose="020B0604020202020204" pitchFamily="34" charset="0"/>
              </a:rPr>
              <a:t>Contribute</a:t>
            </a:r>
          </a:p>
          <a:p>
            <a:pPr marL="365125" indent="-255588" eaLnBrk="1" hangingPunct="1"/>
            <a:r>
              <a:rPr lang="en-GB" altLang="en-US" sz="3200">
                <a:solidFill>
                  <a:schemeClr val="accent1">
                    <a:lumMod val="75000"/>
                  </a:schemeClr>
                </a:solidFill>
                <a:latin typeface="Arial" panose="020B0604020202020204" pitchFamily="34" charset="0"/>
                <a:cs typeface="Arial" panose="020B0604020202020204" pitchFamily="34" charset="0"/>
              </a:rPr>
              <a:t>Attitude</a:t>
            </a:r>
          </a:p>
          <a:p>
            <a:pPr marL="365125" indent="-255588" eaLnBrk="1" hangingPunct="1"/>
            <a:endParaRPr lang="en-GB" altLang="en-US" sz="3800"/>
          </a:p>
          <a:p>
            <a:pPr marL="365125" indent="-255588" eaLnBrk="1" hangingPunct="1">
              <a:buFontTx/>
              <a:buNone/>
            </a:pPr>
            <a:endParaRPr lang="en-GB" altLang="en-US" sz="3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C780C-0CF2-EF83-1ECC-32DD73ED10A6}"/>
              </a:ext>
            </a:extLst>
          </p:cNvPr>
          <p:cNvSpPr>
            <a:spLocks noGrp="1"/>
          </p:cNvSpPr>
          <p:nvPr>
            <p:ph type="title"/>
          </p:nvPr>
        </p:nvSpPr>
        <p:spPr>
          <a:xfrm>
            <a:off x="512205" y="365125"/>
            <a:ext cx="8162491" cy="1350076"/>
          </a:xfrm>
        </p:spPr>
        <p:txBody>
          <a:bodyPr>
            <a:noAutofit/>
          </a:bodyPr>
          <a:lstStyle/>
          <a:p>
            <a:pPr algn="ctr"/>
            <a:r>
              <a:rPr lang="en-US" sz="4800" b="1" err="1">
                <a:latin typeface="Arial"/>
                <a:cs typeface="Calibri Light"/>
              </a:rPr>
              <a:t>Presenoldeb</a:t>
            </a:r>
            <a:r>
              <a:rPr lang="en-US" sz="4800" b="1">
                <a:latin typeface="Arial"/>
                <a:cs typeface="Calibri Light"/>
              </a:rPr>
              <a:t> </a:t>
            </a:r>
            <a:r>
              <a:rPr lang="en-US" sz="4800" b="1" err="1">
                <a:latin typeface="Arial"/>
                <a:cs typeface="Calibri Light"/>
              </a:rPr>
              <a:t>Lleiafswm</a:t>
            </a:r>
            <a:br>
              <a:rPr lang="en-US" sz="4800" b="1">
                <a:latin typeface="Arial"/>
                <a:cs typeface="Calibri Light"/>
              </a:rPr>
            </a:br>
            <a:r>
              <a:rPr lang="en-US" sz="4800" b="1">
                <a:solidFill>
                  <a:schemeClr val="accent1">
                    <a:lumMod val="75000"/>
                  </a:schemeClr>
                </a:solidFill>
                <a:latin typeface="Arial"/>
                <a:cs typeface="Calibri Light"/>
              </a:rPr>
              <a:t>Minimum Attendance</a:t>
            </a:r>
          </a:p>
        </p:txBody>
      </p:sp>
      <p:sp>
        <p:nvSpPr>
          <p:cNvPr id="3" name="Content Placeholder 2">
            <a:extLst>
              <a:ext uri="{FF2B5EF4-FFF2-40B4-BE49-F238E27FC236}">
                <a16:creationId xmlns:a16="http://schemas.microsoft.com/office/drawing/2014/main" id="{65959AB8-80C8-C36A-6FD2-B0D2C8707BFC}"/>
              </a:ext>
            </a:extLst>
          </p:cNvPr>
          <p:cNvSpPr>
            <a:spLocks noGrp="1"/>
          </p:cNvSpPr>
          <p:nvPr>
            <p:ph sz="half" idx="1"/>
          </p:nvPr>
        </p:nvSpPr>
        <p:spPr>
          <a:xfrm>
            <a:off x="628650" y="1825625"/>
            <a:ext cx="7759774" cy="3809862"/>
          </a:xfrm>
        </p:spPr>
        <p:txBody>
          <a:bodyPr vert="horz" lIns="91440" tIns="45720" rIns="91440" bIns="45720" rtlCol="0" anchor="t">
            <a:normAutofit/>
          </a:bodyPr>
          <a:lstStyle/>
          <a:p>
            <a:pPr marL="0" indent="0">
              <a:buNone/>
            </a:pPr>
            <a:endParaRPr lang="en-US">
              <a:ea typeface="Calibri" panose="020F0502020204030204"/>
              <a:cs typeface="Calibri" panose="020F0502020204030204"/>
            </a:endParaRPr>
          </a:p>
          <a:p>
            <a:pPr marL="0" indent="0">
              <a:buNone/>
            </a:pPr>
            <a:endParaRPr lang="en-US">
              <a:ea typeface="Calibri" panose="020F0502020204030204"/>
              <a:cs typeface="Calibri" panose="020F0502020204030204"/>
            </a:endParaRPr>
          </a:p>
          <a:p>
            <a:pPr marL="0" indent="0" algn="ctr">
              <a:buNone/>
            </a:pPr>
            <a:r>
              <a:rPr lang="en-US" sz="8800">
                <a:latin typeface="ADLaM Display" panose="020F0502020204030204" pitchFamily="2" charset="0"/>
                <a:ea typeface="ADLaM Display" panose="020F0502020204030204" pitchFamily="2" charset="0"/>
                <a:cs typeface="ADLaM Display" panose="020F0502020204030204" pitchFamily="2" charset="0"/>
              </a:rPr>
              <a:t>80%</a:t>
            </a:r>
          </a:p>
        </p:txBody>
      </p:sp>
    </p:spTree>
    <p:extLst>
      <p:ext uri="{BB962C8B-B14F-4D97-AF65-F5344CB8AC3E}">
        <p14:creationId xmlns:p14="http://schemas.microsoft.com/office/powerpoint/2010/main" val="633291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86D09-1643-1010-6C73-34E05ADB669D}"/>
              </a:ext>
            </a:extLst>
          </p:cNvPr>
          <p:cNvSpPr>
            <a:spLocks noGrp="1"/>
          </p:cNvSpPr>
          <p:nvPr>
            <p:ph type="title"/>
          </p:nvPr>
        </p:nvSpPr>
        <p:spPr/>
        <p:txBody>
          <a:bodyPr>
            <a:normAutofit/>
          </a:bodyPr>
          <a:lstStyle/>
          <a:p>
            <a:pPr algn="ctr"/>
            <a:r>
              <a:rPr lang="en-US" b="1">
                <a:latin typeface="Arial" panose="020B0604020202020204" pitchFamily="34" charset="0"/>
                <a:cs typeface="Arial" panose="020B0604020202020204" pitchFamily="34" charset="0"/>
              </a:rPr>
              <a:t>Polisi </a:t>
            </a:r>
            <a:r>
              <a:rPr lang="en-US" b="1" err="1">
                <a:latin typeface="Arial" panose="020B0604020202020204" pitchFamily="34" charset="0"/>
                <a:cs typeface="Arial" panose="020B0604020202020204" pitchFamily="34" charset="0"/>
              </a:rPr>
              <a:t>Ymgysylltu</a:t>
            </a:r>
            <a:r>
              <a:rPr lang="en-US" b="1">
                <a:latin typeface="Arial" panose="020B0604020202020204" pitchFamily="34" charset="0"/>
                <a:cs typeface="Arial" panose="020B0604020202020204" pitchFamily="34" charset="0"/>
              </a:rPr>
              <a:t> </a:t>
            </a:r>
            <a:r>
              <a:rPr lang="en-US" b="1" err="1">
                <a:latin typeface="Arial" panose="020B0604020202020204" pitchFamily="34" charset="0"/>
                <a:cs typeface="Arial" panose="020B0604020202020204" pitchFamily="34" charset="0"/>
              </a:rPr>
              <a:t>Myfyrwyr</a:t>
            </a:r>
            <a:r>
              <a:rPr lang="en-US" b="1">
                <a:latin typeface="Arial" panose="020B0604020202020204" pitchFamily="34" charset="0"/>
                <a:cs typeface="Arial" panose="020B0604020202020204" pitchFamily="34" charset="0"/>
              </a:rPr>
              <a:t>/</a:t>
            </a:r>
            <a:br>
              <a:rPr lang="en-US" b="1">
                <a:latin typeface="Arial" panose="020B0604020202020204" pitchFamily="34" charset="0"/>
                <a:cs typeface="Arial" panose="020B0604020202020204" pitchFamily="34" charset="0"/>
              </a:rPr>
            </a:br>
            <a:r>
              <a:rPr lang="en-US" b="1">
                <a:solidFill>
                  <a:schemeClr val="accent1">
                    <a:lumMod val="75000"/>
                  </a:schemeClr>
                </a:solidFill>
                <a:latin typeface="Arial" panose="020B0604020202020204" pitchFamily="34" charset="0"/>
                <a:cs typeface="Arial" panose="020B0604020202020204" pitchFamily="34" charset="0"/>
              </a:rPr>
              <a:t>Student Engagement Policy</a:t>
            </a:r>
          </a:p>
        </p:txBody>
      </p:sp>
      <p:sp>
        <p:nvSpPr>
          <p:cNvPr id="3" name="Content Placeholder 2">
            <a:extLst>
              <a:ext uri="{FF2B5EF4-FFF2-40B4-BE49-F238E27FC236}">
                <a16:creationId xmlns:a16="http://schemas.microsoft.com/office/drawing/2014/main" id="{7622DFB7-ED3F-8533-994C-136649E08DCC}"/>
              </a:ext>
            </a:extLst>
          </p:cNvPr>
          <p:cNvSpPr>
            <a:spLocks noGrp="1"/>
          </p:cNvSpPr>
          <p:nvPr>
            <p:ph sz="half" idx="1"/>
          </p:nvPr>
        </p:nvSpPr>
        <p:spPr>
          <a:xfrm>
            <a:off x="512093" y="1844824"/>
            <a:ext cx="8119814" cy="3809862"/>
          </a:xfrm>
        </p:spPr>
        <p:txBody>
          <a:bodyPr vert="horz" lIns="91440" tIns="45720" rIns="91440" bIns="45720" rtlCol="0" anchor="t">
            <a:normAutofit/>
          </a:bodyPr>
          <a:lstStyle/>
          <a:p>
            <a:pPr marL="0" indent="0" algn="ctr">
              <a:buNone/>
            </a:pPr>
            <a:r>
              <a:rPr lang="en-US">
                <a:cs typeface="Calibri" panose="020F0502020204030204"/>
                <a:hlinkClick r:id="rId2"/>
              </a:rPr>
              <a:t>Polisi </a:t>
            </a:r>
            <a:r>
              <a:rPr lang="en-US" err="1">
                <a:cs typeface="Calibri" panose="020F0502020204030204"/>
                <a:hlinkClick r:id="rId2"/>
              </a:rPr>
              <a:t>Ymgysylltu</a:t>
            </a:r>
            <a:endParaRPr lang="en-US">
              <a:cs typeface="Calibri" panose="020F0502020204030204"/>
            </a:endParaRPr>
          </a:p>
          <a:p>
            <a:pPr marL="0" indent="0" algn="ctr">
              <a:buNone/>
            </a:pPr>
            <a:r>
              <a:rPr lang="en-US">
                <a:cs typeface="Calibri"/>
                <a:hlinkClick r:id="rId3"/>
              </a:rPr>
              <a:t>Engagement Policy</a:t>
            </a:r>
            <a:endParaRPr lang="en-US">
              <a:cs typeface="Calibri" panose="020F0502020204030204"/>
            </a:endParaRPr>
          </a:p>
          <a:p>
            <a:pPr marL="0" indent="0">
              <a:buNone/>
            </a:pPr>
            <a:endParaRPr lang="en-US">
              <a:cs typeface="Calibri" panose="020F0502020204030204"/>
            </a:endParaRPr>
          </a:p>
        </p:txBody>
      </p:sp>
      <p:pic>
        <p:nvPicPr>
          <p:cNvPr id="6" name="Picture 5">
            <a:hlinkClick r:id="rId2"/>
            <a:extLst>
              <a:ext uri="{FF2B5EF4-FFF2-40B4-BE49-F238E27FC236}">
                <a16:creationId xmlns:a16="http://schemas.microsoft.com/office/drawing/2014/main" id="{BC5BD21B-1EBB-F23C-1455-BA726C5FE203}"/>
              </a:ext>
            </a:extLst>
          </p:cNvPr>
          <p:cNvPicPr>
            <a:picLocks noChangeAspect="1"/>
          </p:cNvPicPr>
          <p:nvPr/>
        </p:nvPicPr>
        <p:blipFill>
          <a:blip r:embed="rId4"/>
          <a:stretch>
            <a:fillRect/>
          </a:stretch>
        </p:blipFill>
        <p:spPr>
          <a:xfrm>
            <a:off x="1547664" y="2924944"/>
            <a:ext cx="2157332" cy="2621147"/>
          </a:xfrm>
          <a:prstGeom prst="rect">
            <a:avLst/>
          </a:prstGeom>
        </p:spPr>
      </p:pic>
      <p:pic>
        <p:nvPicPr>
          <p:cNvPr id="8" name="Picture 7">
            <a:hlinkClick r:id="rId3"/>
            <a:extLst>
              <a:ext uri="{FF2B5EF4-FFF2-40B4-BE49-F238E27FC236}">
                <a16:creationId xmlns:a16="http://schemas.microsoft.com/office/drawing/2014/main" id="{4FDF6450-3438-2630-69D6-1C9AEEB66337}"/>
              </a:ext>
            </a:extLst>
          </p:cNvPr>
          <p:cNvPicPr>
            <a:picLocks noChangeAspect="1"/>
          </p:cNvPicPr>
          <p:nvPr/>
        </p:nvPicPr>
        <p:blipFill>
          <a:blip r:embed="rId5"/>
          <a:stretch>
            <a:fillRect/>
          </a:stretch>
        </p:blipFill>
        <p:spPr>
          <a:xfrm>
            <a:off x="5364088" y="2924943"/>
            <a:ext cx="2161791" cy="2621147"/>
          </a:xfrm>
          <a:prstGeom prst="rect">
            <a:avLst/>
          </a:prstGeom>
        </p:spPr>
      </p:pic>
    </p:spTree>
    <p:extLst>
      <p:ext uri="{BB962C8B-B14F-4D97-AF65-F5344CB8AC3E}">
        <p14:creationId xmlns:p14="http://schemas.microsoft.com/office/powerpoint/2010/main" val="1328721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3FD83-A496-A2BA-6445-C691678A6745}"/>
              </a:ext>
            </a:extLst>
          </p:cNvPr>
          <p:cNvSpPr>
            <a:spLocks noGrp="1"/>
          </p:cNvSpPr>
          <p:nvPr>
            <p:ph type="title"/>
          </p:nvPr>
        </p:nvSpPr>
        <p:spPr/>
        <p:txBody>
          <a:bodyPr>
            <a:noAutofit/>
          </a:bodyPr>
          <a:lstStyle/>
          <a:p>
            <a:pPr algn="ctr"/>
            <a:r>
              <a:rPr lang="en-GB" sz="4800" b="1">
                <a:latin typeface="Arial" panose="020B0604020202020204" pitchFamily="34" charset="0"/>
                <a:cs typeface="Arial" panose="020B0604020202020204" pitchFamily="34" charset="0"/>
              </a:rPr>
              <a:t>Pam?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6EE81B26-669E-2914-3BD7-78A0A117F047}"/>
              </a:ext>
            </a:extLst>
          </p:cNvPr>
          <p:cNvSpPr>
            <a:spLocks noGrp="1"/>
          </p:cNvSpPr>
          <p:nvPr>
            <p:ph sz="half" idx="1"/>
          </p:nvPr>
        </p:nvSpPr>
        <p:spPr>
          <a:xfrm>
            <a:off x="628651" y="2132856"/>
            <a:ext cx="3867150" cy="3809862"/>
          </a:xfrm>
        </p:spPr>
        <p:txBody>
          <a:bodyPr>
            <a:normAutofit/>
          </a:bodyPr>
          <a:lstStyle/>
          <a:p>
            <a:r>
              <a:rPr lang="en-GB" err="1">
                <a:latin typeface="Arial" panose="020B0604020202020204" pitchFamily="34" charset="0"/>
                <a:cs typeface="Arial" panose="020B0604020202020204" pitchFamily="34" charset="0"/>
              </a:rPr>
              <a:t>Uchafu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Ddysgu</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Datblygu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amgylchedd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iachus</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Hyrwyrddo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ystyrlon</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65D441E-49A3-F4AC-1850-C1D2818E5424}"/>
              </a:ext>
            </a:extLst>
          </p:cNvPr>
          <p:cNvSpPr>
            <a:spLocks noGrp="1"/>
          </p:cNvSpPr>
          <p:nvPr>
            <p:ph sz="half" idx="2"/>
          </p:nvPr>
        </p:nvSpPr>
        <p:spPr>
          <a:xfrm>
            <a:off x="4648201" y="2132856"/>
            <a:ext cx="3867150" cy="3809862"/>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Maximise learning</a:t>
            </a:r>
          </a:p>
          <a:p>
            <a:r>
              <a:rPr lang="en-GB">
                <a:solidFill>
                  <a:schemeClr val="accent1">
                    <a:lumMod val="75000"/>
                  </a:schemeClr>
                </a:solidFill>
                <a:latin typeface="Arial" panose="020B0604020202020204" pitchFamily="34" charset="0"/>
                <a:cs typeface="Arial" panose="020B0604020202020204" pitchFamily="34" charset="0"/>
              </a:rPr>
              <a:t>Develop healthy learning environment</a:t>
            </a:r>
          </a:p>
          <a:p>
            <a:r>
              <a:rPr lang="en-GB">
                <a:solidFill>
                  <a:schemeClr val="accent1">
                    <a:lumMod val="75000"/>
                  </a:schemeClr>
                </a:solidFill>
                <a:latin typeface="Arial" panose="020B0604020202020204" pitchFamily="34" charset="0"/>
                <a:cs typeface="Arial" panose="020B0604020202020204" pitchFamily="34" charset="0"/>
              </a:rPr>
              <a:t>Promotes meaningful learning</a:t>
            </a:r>
          </a:p>
        </p:txBody>
      </p:sp>
    </p:spTree>
    <p:extLst>
      <p:ext uri="{BB962C8B-B14F-4D97-AF65-F5344CB8AC3E}">
        <p14:creationId xmlns:p14="http://schemas.microsoft.com/office/powerpoint/2010/main" val="1217847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3FD83-A496-A2BA-6445-C691678A6745}"/>
              </a:ext>
            </a:extLst>
          </p:cNvPr>
          <p:cNvSpPr>
            <a:spLocks noGrp="1"/>
          </p:cNvSpPr>
          <p:nvPr>
            <p:ph type="title"/>
          </p:nvPr>
        </p:nvSpPr>
        <p:spPr/>
        <p:txBody>
          <a:bodyPr>
            <a:noAutofit/>
          </a:bodyPr>
          <a:lstStyle/>
          <a:p>
            <a:pPr algn="ctr"/>
            <a:r>
              <a:rPr lang="en-GB" sz="4800" b="1">
                <a:latin typeface="Arial" panose="020B0604020202020204" pitchFamily="34" charset="0"/>
                <a:cs typeface="Arial" panose="020B0604020202020204" pitchFamily="34" charset="0"/>
              </a:rPr>
              <a:t>Pam?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6EE81B26-669E-2914-3BD7-78A0A117F047}"/>
              </a:ext>
            </a:extLst>
          </p:cNvPr>
          <p:cNvSpPr>
            <a:spLocks noGrp="1"/>
          </p:cNvSpPr>
          <p:nvPr>
            <p:ph sz="half" idx="1"/>
          </p:nvPr>
        </p:nvSpPr>
        <p:spPr>
          <a:xfrm>
            <a:off x="100009" y="1916832"/>
            <a:ext cx="4388296" cy="3809862"/>
          </a:xfrm>
        </p:spPr>
        <p:txBody>
          <a:bodyPr>
            <a:noAutofit/>
          </a:bodyPr>
          <a:lstStyle/>
          <a:p>
            <a:r>
              <a:rPr lang="en-GB">
                <a:latin typeface="Arial" panose="020B0604020202020204" pitchFamily="34" charset="0"/>
                <a:cs typeface="Arial" panose="020B0604020202020204" pitchFamily="34" charset="0"/>
              </a:rPr>
              <a:t>I </a:t>
            </a:r>
            <a:r>
              <a:rPr lang="en-GB" err="1">
                <a:latin typeface="Arial" panose="020B0604020202020204" pitchFamily="34" charset="0"/>
                <a:cs typeface="Arial" panose="020B0604020202020204" pitchFamily="34" charset="0"/>
              </a:rPr>
              <a:t>osgoi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ddiflastod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undonedd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diogia</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goddefol</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Creu </a:t>
            </a:r>
            <a:r>
              <a:rPr lang="en-GB" err="1">
                <a:latin typeface="Arial" panose="020B0604020202020204" pitchFamily="34" charset="0"/>
                <a:cs typeface="Arial" panose="020B0604020202020204" pitchFamily="34" charset="0"/>
              </a:rPr>
              <a:t>dysgwyr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ystod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eang</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sgiliau</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Gwella’r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profiad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pontio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i</a:t>
            </a:r>
            <a:r>
              <a:rPr lang="en-GB">
                <a:latin typeface="Arial" panose="020B0604020202020204" pitchFamily="34" charset="0"/>
                <a:cs typeface="Arial" panose="020B0604020202020204" pitchFamily="34" charset="0"/>
              </a:rPr>
              <a:t> AU</a:t>
            </a:r>
          </a:p>
        </p:txBody>
      </p:sp>
      <p:sp>
        <p:nvSpPr>
          <p:cNvPr id="4" name="Content Placeholder 3">
            <a:extLst>
              <a:ext uri="{FF2B5EF4-FFF2-40B4-BE49-F238E27FC236}">
                <a16:creationId xmlns:a16="http://schemas.microsoft.com/office/drawing/2014/main" id="{D65D441E-49A3-F4AC-1850-C1D2818E5424}"/>
              </a:ext>
            </a:extLst>
          </p:cNvPr>
          <p:cNvSpPr>
            <a:spLocks noGrp="1"/>
          </p:cNvSpPr>
          <p:nvPr>
            <p:ph sz="half" idx="2"/>
          </p:nvPr>
        </p:nvSpPr>
        <p:spPr>
          <a:xfrm>
            <a:off x="4655697" y="1916832"/>
            <a:ext cx="4244280" cy="3809862"/>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Avoids boredom, monotony, laziness and passive learning</a:t>
            </a:r>
          </a:p>
          <a:p>
            <a:r>
              <a:rPr lang="en-GB">
                <a:solidFill>
                  <a:schemeClr val="accent1">
                    <a:lumMod val="75000"/>
                  </a:schemeClr>
                </a:solidFill>
                <a:latin typeface="Arial" panose="020B0604020202020204" pitchFamily="34" charset="0"/>
                <a:cs typeface="Arial" panose="020B0604020202020204" pitchFamily="34" charset="0"/>
              </a:rPr>
              <a:t>Create learners with a wide range of skills</a:t>
            </a:r>
          </a:p>
          <a:p>
            <a:r>
              <a:rPr lang="en-GB">
                <a:solidFill>
                  <a:schemeClr val="accent1">
                    <a:lumMod val="75000"/>
                  </a:schemeClr>
                </a:solidFill>
                <a:latin typeface="Arial" panose="020B0604020202020204" pitchFamily="34" charset="0"/>
                <a:cs typeface="Arial" panose="020B0604020202020204" pitchFamily="34" charset="0"/>
              </a:rPr>
              <a:t>Improves transition to HE</a:t>
            </a:r>
          </a:p>
        </p:txBody>
      </p:sp>
    </p:spTree>
    <p:extLst>
      <p:ext uri="{BB962C8B-B14F-4D97-AF65-F5344CB8AC3E}">
        <p14:creationId xmlns:p14="http://schemas.microsoft.com/office/powerpoint/2010/main" val="4012252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3FD83-A496-A2BA-6445-C691678A6745}"/>
              </a:ext>
            </a:extLst>
          </p:cNvPr>
          <p:cNvSpPr>
            <a:spLocks noGrp="1"/>
          </p:cNvSpPr>
          <p:nvPr>
            <p:ph type="title"/>
          </p:nvPr>
        </p:nvSpPr>
        <p:spPr/>
        <p:txBody>
          <a:bodyPr>
            <a:noAutofit/>
          </a:bodyPr>
          <a:lstStyle/>
          <a:p>
            <a:pPr algn="ctr"/>
            <a:r>
              <a:rPr lang="en-GB" sz="4800" b="1">
                <a:latin typeface="Arial" panose="020B0604020202020204" pitchFamily="34" charset="0"/>
                <a:cs typeface="Arial" panose="020B0604020202020204" pitchFamily="34" charset="0"/>
              </a:rPr>
              <a:t>Pam?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6EE81B26-669E-2914-3BD7-78A0A117F047}"/>
              </a:ext>
            </a:extLst>
          </p:cNvPr>
          <p:cNvSpPr>
            <a:spLocks noGrp="1"/>
          </p:cNvSpPr>
          <p:nvPr>
            <p:ph sz="half" idx="1"/>
          </p:nvPr>
        </p:nvSpPr>
        <p:spPr>
          <a:xfrm>
            <a:off x="96888" y="2132856"/>
            <a:ext cx="4388296" cy="3809862"/>
          </a:xfrm>
        </p:spPr>
        <p:txBody>
          <a:bodyPr>
            <a:noAutofit/>
          </a:bodyPr>
          <a:lstStyle/>
          <a:p>
            <a:r>
              <a:rPr lang="en-GB" err="1">
                <a:latin typeface="Arial" panose="020B0604020202020204" pitchFamily="34" charset="0"/>
                <a:cs typeface="Arial" panose="020B0604020202020204" pitchFamily="34" charset="0"/>
              </a:rPr>
              <a:t>Sefydlu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perthnasoedd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academyddion</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chymheiriad</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Monitro a </a:t>
            </a:r>
            <a:r>
              <a:rPr lang="en-GB" err="1">
                <a:latin typeface="Arial" panose="020B0604020202020204" pitchFamily="34" charset="0"/>
                <a:cs typeface="Arial" panose="020B0604020202020204" pitchFamily="34" charset="0"/>
              </a:rPr>
              <a:t>chefnogu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cynnydd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myfyrwyr</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65D441E-49A3-F4AC-1850-C1D2818E5424}"/>
              </a:ext>
            </a:extLst>
          </p:cNvPr>
          <p:cNvSpPr>
            <a:spLocks noGrp="1"/>
          </p:cNvSpPr>
          <p:nvPr>
            <p:ph sz="half" idx="2"/>
          </p:nvPr>
        </p:nvSpPr>
        <p:spPr>
          <a:xfrm>
            <a:off x="4658818" y="2132856"/>
            <a:ext cx="4244280" cy="3809862"/>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Establish relationships with academics and peers</a:t>
            </a:r>
          </a:p>
          <a:p>
            <a:r>
              <a:rPr lang="en-GB">
                <a:solidFill>
                  <a:schemeClr val="accent1">
                    <a:lumMod val="75000"/>
                  </a:schemeClr>
                </a:solidFill>
                <a:latin typeface="Arial" panose="020B0604020202020204" pitchFamily="34" charset="0"/>
                <a:cs typeface="Arial" panose="020B0604020202020204" pitchFamily="34" charset="0"/>
              </a:rPr>
              <a:t>Monitor and support student progress</a:t>
            </a:r>
          </a:p>
          <a:p>
            <a:endParaRPr lang="en-GB">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5108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3FD83-A496-A2BA-6445-C691678A6745}"/>
              </a:ext>
            </a:extLst>
          </p:cNvPr>
          <p:cNvSpPr>
            <a:spLocks noGrp="1"/>
          </p:cNvSpPr>
          <p:nvPr>
            <p:ph type="title"/>
          </p:nvPr>
        </p:nvSpPr>
        <p:spPr/>
        <p:txBody>
          <a:bodyPr>
            <a:noAutofit/>
          </a:bodyPr>
          <a:lstStyle/>
          <a:p>
            <a:pPr algn="ctr"/>
            <a:r>
              <a:rPr lang="en-GB" sz="4800" b="1">
                <a:latin typeface="Arial" panose="020B0604020202020204" pitchFamily="34" charset="0"/>
                <a:cs typeface="Arial" panose="020B0604020202020204" pitchFamily="34" charset="0"/>
              </a:rPr>
              <a:t>Pam?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Why?</a:t>
            </a:r>
          </a:p>
        </p:txBody>
      </p:sp>
      <p:sp>
        <p:nvSpPr>
          <p:cNvPr id="3" name="Content Placeholder 2">
            <a:extLst>
              <a:ext uri="{FF2B5EF4-FFF2-40B4-BE49-F238E27FC236}">
                <a16:creationId xmlns:a16="http://schemas.microsoft.com/office/drawing/2014/main" id="{6EE81B26-669E-2914-3BD7-78A0A117F047}"/>
              </a:ext>
            </a:extLst>
          </p:cNvPr>
          <p:cNvSpPr>
            <a:spLocks noGrp="1"/>
          </p:cNvSpPr>
          <p:nvPr>
            <p:ph sz="half" idx="1"/>
          </p:nvPr>
        </p:nvSpPr>
        <p:spPr>
          <a:xfrm>
            <a:off x="107504" y="2196777"/>
            <a:ext cx="3867150" cy="1675383"/>
          </a:xfrm>
        </p:spPr>
        <p:txBody>
          <a:bodyPr>
            <a:normAutofit lnSpcReduction="10000"/>
          </a:bodyPr>
          <a:lstStyle/>
          <a:p>
            <a:r>
              <a:rPr lang="en-GB" err="1">
                <a:latin typeface="Arial" panose="020B0604020202020204" pitchFamily="34" charset="0"/>
                <a:cs typeface="Arial" panose="020B0604020202020204" pitchFamily="34" charset="0"/>
              </a:rPr>
              <a:t>Cydberthynas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rhwng</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ymgysylltiad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myfyrwyr</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chyflawniad</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65D441E-49A3-F4AC-1850-C1D2818E5424}"/>
              </a:ext>
            </a:extLst>
          </p:cNvPr>
          <p:cNvSpPr>
            <a:spLocks noGrp="1"/>
          </p:cNvSpPr>
          <p:nvPr>
            <p:ph sz="half" idx="2"/>
          </p:nvPr>
        </p:nvSpPr>
        <p:spPr>
          <a:xfrm>
            <a:off x="5076056" y="2196777"/>
            <a:ext cx="3867150" cy="1232223"/>
          </a:xfrm>
        </p:spPr>
        <p:txBody>
          <a:bodyPr>
            <a:normAutofit lnSpcReduction="10000"/>
          </a:bodyPr>
          <a:lstStyle/>
          <a:p>
            <a:r>
              <a:rPr lang="en-GB">
                <a:solidFill>
                  <a:schemeClr val="accent1">
                    <a:lumMod val="75000"/>
                  </a:schemeClr>
                </a:solidFill>
                <a:latin typeface="Arial" panose="020B0604020202020204" pitchFamily="34" charset="0"/>
                <a:cs typeface="Arial" panose="020B0604020202020204" pitchFamily="34" charset="0"/>
              </a:rPr>
              <a:t>Correlation between student engagement and achievement</a:t>
            </a:r>
          </a:p>
        </p:txBody>
      </p:sp>
      <p:pic>
        <p:nvPicPr>
          <p:cNvPr id="1026" name="Picture 2" descr="Picture of someone successfully climbing a mountain">
            <a:extLst>
              <a:ext uri="{FF2B5EF4-FFF2-40B4-BE49-F238E27FC236}">
                <a16:creationId xmlns:a16="http://schemas.microsoft.com/office/drawing/2014/main" id="{3F085681-848E-F4CE-F84F-4F4262C68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9792" y="3573016"/>
            <a:ext cx="3028950"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1822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86DAC-43CD-7737-26CD-F0E7F3015B09}"/>
              </a:ext>
            </a:extLst>
          </p:cNvPr>
          <p:cNvSpPr>
            <a:spLocks noGrp="1"/>
          </p:cNvSpPr>
          <p:nvPr>
            <p:ph type="title"/>
          </p:nvPr>
        </p:nvSpPr>
        <p:spPr>
          <a:xfrm>
            <a:off x="-112712" y="404664"/>
            <a:ext cx="9217024" cy="1325563"/>
          </a:xfrm>
        </p:spPr>
        <p:txBody>
          <a:bodyPr>
            <a:normAutofit fontScale="90000"/>
          </a:bodyPr>
          <a:lstStyle/>
          <a:p>
            <a:pPr algn="ctr"/>
            <a:r>
              <a:rPr lang="en-GB" b="1" err="1">
                <a:latin typeface="Arial" panose="020B0604020202020204" pitchFamily="34" charset="0"/>
                <a:cs typeface="Arial" panose="020B0604020202020204" pitchFamily="34" charset="0"/>
              </a:rPr>
              <a:t>Sesiwn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Gwahanol</a:t>
            </a:r>
            <a:r>
              <a:rPr lang="en-GB" b="1">
                <a:latin typeface="Arial" panose="020B0604020202020204" pitchFamily="34" charset="0"/>
                <a:cs typeface="Arial" panose="020B0604020202020204" pitchFamily="34" charset="0"/>
              </a:rPr>
              <a:t> – </a:t>
            </a:r>
            <a:r>
              <a:rPr lang="en-GB" b="1" err="1">
                <a:latin typeface="Arial" panose="020B0604020202020204" pitchFamily="34" charset="0"/>
                <a:cs typeface="Arial" panose="020B0604020202020204" pitchFamily="34" charset="0"/>
              </a:rPr>
              <a:t>Sgiliau</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Wahanol</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Different session - Different skills</a:t>
            </a:r>
            <a:br>
              <a:rPr lang="en-GB">
                <a:latin typeface="Arial" panose="020B0604020202020204" pitchFamily="34" charset="0"/>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E02ABF5A-64A0-4B94-35AE-B4DD79F3761B}"/>
              </a:ext>
            </a:extLst>
          </p:cNvPr>
          <p:cNvSpPr>
            <a:spLocks noGrp="1"/>
          </p:cNvSpPr>
          <p:nvPr>
            <p:ph sz="half" idx="1"/>
          </p:nvPr>
        </p:nvSpPr>
        <p:spPr/>
        <p:txBody>
          <a:bodyPr>
            <a:normAutofit/>
          </a:bodyPr>
          <a:lstStyle/>
          <a:p>
            <a:r>
              <a:rPr lang="en-GB" err="1">
                <a:latin typeface="Arial" panose="020B0604020202020204" pitchFamily="34" charset="0"/>
                <a:cs typeface="Arial" panose="020B0604020202020204" pitchFamily="34" charset="0"/>
              </a:rPr>
              <a:t>Nid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yw</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pob</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sesiwn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yr</a:t>
            </a:r>
            <a:r>
              <a:rPr lang="en-GB">
                <a:latin typeface="Arial" panose="020B0604020202020204" pitchFamily="34" charset="0"/>
                <a:cs typeface="Arial" panose="020B0604020202020204" pitchFamily="34" charset="0"/>
              </a:rPr>
              <a:t> un </a:t>
            </a:r>
            <a:r>
              <a:rPr lang="en-GB" err="1">
                <a:latin typeface="Arial" panose="020B0604020202020204" pitchFamily="34" charset="0"/>
                <a:cs typeface="Arial" panose="020B0604020202020204" pitchFamily="34" charset="0"/>
              </a:rPr>
              <a:t>peth</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Darparu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amrywiaeth</a:t>
            </a:r>
            <a:r>
              <a:rPr lang="en-GB">
                <a:latin typeface="Arial" panose="020B0604020202020204" pitchFamily="34" charset="0"/>
                <a:cs typeface="Arial" panose="020B0604020202020204" pitchFamily="34" charset="0"/>
              </a:rPr>
              <a:t> o </a:t>
            </a:r>
            <a:r>
              <a:rPr lang="en-GB" err="1">
                <a:latin typeface="Arial" panose="020B0604020202020204" pitchFamily="34" charset="0"/>
                <a:cs typeface="Arial" panose="020B0604020202020204" pitchFamily="34" charset="0"/>
              </a:rPr>
              <a:t>sgiliau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hanfodol</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Sgilaiu</a:t>
            </a:r>
            <a:r>
              <a:rPr lang="en-GB">
                <a:latin typeface="Arial" panose="020B0604020202020204" pitchFamily="34" charset="0"/>
                <a:cs typeface="Arial" panose="020B0604020202020204" pitchFamily="34" charset="0"/>
              </a:rPr>
              <a:t> am </a:t>
            </a:r>
            <a:r>
              <a:rPr lang="en-GB" err="1">
                <a:latin typeface="Arial" panose="020B0604020202020204" pitchFamily="34" charset="0"/>
                <a:cs typeface="Arial" panose="020B0604020202020204" pitchFamily="34" charset="0"/>
              </a:rPr>
              <a:t>llwyddiant</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EEB73B7-4281-3FEE-AF74-73CE3612D629}"/>
              </a:ext>
            </a:extLst>
          </p:cNvPr>
          <p:cNvSpPr>
            <a:spLocks noGrp="1"/>
          </p:cNvSpPr>
          <p:nvPr>
            <p:ph sz="half" idx="2"/>
          </p:nvPr>
        </p:nvSpPr>
        <p:spPr>
          <a:xfrm>
            <a:off x="4648200" y="1825625"/>
            <a:ext cx="3867150" cy="2611487"/>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Not all sessions are the same</a:t>
            </a:r>
          </a:p>
          <a:p>
            <a:r>
              <a:rPr lang="en-GB">
                <a:solidFill>
                  <a:schemeClr val="accent1">
                    <a:lumMod val="75000"/>
                  </a:schemeClr>
                </a:solidFill>
                <a:latin typeface="Arial" panose="020B0604020202020204" pitchFamily="34" charset="0"/>
                <a:cs typeface="Arial" panose="020B0604020202020204" pitchFamily="34" charset="0"/>
              </a:rPr>
              <a:t>Providing a range of essential skills </a:t>
            </a:r>
          </a:p>
          <a:p>
            <a:r>
              <a:rPr lang="en-GB">
                <a:solidFill>
                  <a:schemeClr val="accent1">
                    <a:lumMod val="75000"/>
                  </a:schemeClr>
                </a:solidFill>
                <a:latin typeface="Arial" panose="020B0604020202020204" pitchFamily="34" charset="0"/>
                <a:cs typeface="Arial" panose="020B0604020202020204" pitchFamily="34" charset="0"/>
              </a:rPr>
              <a:t>Skills for success</a:t>
            </a: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7596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6B42E07-B255-4BE3-8BE1-0553EAE55E94}"/>
              </a:ext>
            </a:extLst>
          </p:cNvPr>
          <p:cNvSpPr>
            <a:spLocks noGrp="1" noChangeArrowheads="1"/>
          </p:cNvSpPr>
          <p:nvPr>
            <p:ph type="title"/>
          </p:nvPr>
        </p:nvSpPr>
        <p:spPr/>
        <p:txBody>
          <a:bodyPr>
            <a:noAutofit/>
          </a:bodyPr>
          <a:lstStyle/>
          <a:p>
            <a:pPr algn="ctr" eaLnBrk="1" hangingPunct="1"/>
            <a:r>
              <a:rPr lang="en-US" altLang="en-US" sz="4800" b="1">
                <a:latin typeface="Arial" panose="020B0604020202020204" pitchFamily="34" charset="0"/>
                <a:cs typeface="Arial" panose="020B0604020202020204" pitchFamily="34" charset="0"/>
              </a:rPr>
              <a:t>Disgwyliadau </a:t>
            </a:r>
            <a:r>
              <a:rPr lang="en-US" altLang="en-US" sz="4800" b="1" err="1">
                <a:latin typeface="Arial" panose="020B0604020202020204" pitchFamily="34" charset="0"/>
                <a:cs typeface="Arial" panose="020B0604020202020204" pitchFamily="34" charset="0"/>
              </a:rPr>
              <a:t>personol</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Personal expectations</a:t>
            </a:r>
          </a:p>
        </p:txBody>
      </p:sp>
      <p:sp>
        <p:nvSpPr>
          <p:cNvPr id="23555" name="Rectangle 3">
            <a:extLst>
              <a:ext uri="{FF2B5EF4-FFF2-40B4-BE49-F238E27FC236}">
                <a16:creationId xmlns:a16="http://schemas.microsoft.com/office/drawing/2014/main" id="{11FF6585-A5C4-4280-AEFB-C60BC86EE9C6}"/>
              </a:ext>
            </a:extLst>
          </p:cNvPr>
          <p:cNvSpPr>
            <a:spLocks noGrp="1" noChangeArrowheads="1"/>
          </p:cNvSpPr>
          <p:nvPr>
            <p:ph sz="half" idx="1"/>
          </p:nvPr>
        </p:nvSpPr>
        <p:spPr>
          <a:xfrm>
            <a:off x="702028" y="1989314"/>
            <a:ext cx="3867150" cy="3809862"/>
          </a:xfrm>
        </p:spPr>
        <p:txBody>
          <a:bodyPr vert="horz" lIns="91440" tIns="45720" rIns="91440" bIns="45720" rtlCol="0" anchor="t">
            <a:normAutofit fontScale="92500"/>
          </a:bodyPr>
          <a:lstStyle/>
          <a:p>
            <a:pPr eaLnBrk="1" hangingPunct="1">
              <a:buFontTx/>
              <a:buNone/>
            </a:pPr>
            <a:r>
              <a:rPr lang="en-US" altLang="en-US" sz="2400" b="1" err="1">
                <a:latin typeface="Arial"/>
                <a:cs typeface="Arial"/>
              </a:rPr>
              <a:t>Agwedd</a:t>
            </a:r>
            <a:r>
              <a:rPr lang="en-US" altLang="en-US" sz="2400" b="1">
                <a:latin typeface="Arial"/>
                <a:cs typeface="Arial"/>
              </a:rPr>
              <a:t> </a:t>
            </a:r>
            <a:r>
              <a:rPr lang="en-US" altLang="en-US" sz="2400" b="1" err="1">
                <a:latin typeface="Arial"/>
                <a:cs typeface="Arial"/>
              </a:rPr>
              <a:t>proffesiynol</a:t>
            </a:r>
            <a:endParaRPr lang="en-US" altLang="en-US" sz="2400" b="1">
              <a:latin typeface="Arial"/>
              <a:cs typeface="Arial"/>
            </a:endParaRPr>
          </a:p>
          <a:p>
            <a:pPr eaLnBrk="1" hangingPunct="1"/>
            <a:r>
              <a:rPr lang="en-US" altLang="en-US" sz="2400">
                <a:latin typeface="Arial"/>
                <a:cs typeface="Arial"/>
              </a:rPr>
              <a:t>Facebook, </a:t>
            </a:r>
            <a:r>
              <a:rPr lang="en-US" altLang="en-US" sz="2400" err="1">
                <a:latin typeface="Arial"/>
                <a:cs typeface="Arial"/>
              </a:rPr>
              <a:t>negesesuon</a:t>
            </a:r>
            <a:r>
              <a:rPr lang="en-US" altLang="en-US" sz="2400">
                <a:latin typeface="Arial"/>
                <a:cs typeface="Arial"/>
              </a:rPr>
              <a:t> </a:t>
            </a:r>
            <a:r>
              <a:rPr lang="en-US" altLang="en-US" sz="2400" err="1">
                <a:latin typeface="Arial"/>
                <a:cs typeface="Arial"/>
              </a:rPr>
              <a:t>testun</a:t>
            </a:r>
            <a:r>
              <a:rPr lang="en-US" altLang="en-US" sz="2400">
                <a:latin typeface="Arial"/>
                <a:cs typeface="Arial"/>
              </a:rPr>
              <a:t>, e-</a:t>
            </a:r>
            <a:r>
              <a:rPr lang="en-US" altLang="en-US" sz="2400" err="1">
                <a:latin typeface="Arial"/>
                <a:cs typeface="Arial"/>
              </a:rPr>
              <a:t>bost</a:t>
            </a:r>
            <a:r>
              <a:rPr lang="en-US" altLang="en-US" sz="2400">
                <a:latin typeface="Arial"/>
                <a:cs typeface="Arial"/>
              </a:rPr>
              <a:t> – </a:t>
            </a:r>
            <a:r>
              <a:rPr lang="en-US" altLang="en-US" sz="2400" err="1">
                <a:latin typeface="Arial"/>
                <a:cs typeface="Arial"/>
              </a:rPr>
              <a:t>ymddygiad</a:t>
            </a:r>
            <a:r>
              <a:rPr lang="en-US" altLang="en-US" sz="2400">
                <a:latin typeface="Arial"/>
                <a:cs typeface="Arial"/>
              </a:rPr>
              <a:t> </a:t>
            </a:r>
            <a:r>
              <a:rPr lang="en-US" altLang="en-US" sz="2400" err="1">
                <a:latin typeface="Arial"/>
                <a:cs typeface="Arial"/>
              </a:rPr>
              <a:t>moesegol</a:t>
            </a:r>
            <a:r>
              <a:rPr lang="en-US" altLang="en-US" sz="2400">
                <a:latin typeface="Arial"/>
                <a:cs typeface="Arial"/>
              </a:rPr>
              <a:t>/</a:t>
            </a:r>
            <a:r>
              <a:rPr lang="en-US" altLang="en-US" sz="2400" err="1">
                <a:latin typeface="Arial"/>
                <a:cs typeface="Arial"/>
              </a:rPr>
              <a:t>proffesiynol</a:t>
            </a:r>
            <a:endParaRPr lang="en-US" altLang="en-US" sz="2400">
              <a:latin typeface="Arial"/>
              <a:cs typeface="Arial"/>
            </a:endParaRPr>
          </a:p>
          <a:p>
            <a:pPr eaLnBrk="1" hangingPunct="1"/>
            <a:r>
              <a:rPr lang="en-US" altLang="en-US" sz="2400" err="1">
                <a:latin typeface="Arial"/>
                <a:cs typeface="Arial"/>
              </a:rPr>
              <a:t>Apwyntiadau</a:t>
            </a:r>
            <a:r>
              <a:rPr lang="en-US" altLang="en-US" sz="2400">
                <a:latin typeface="Arial"/>
                <a:cs typeface="Arial"/>
              </a:rPr>
              <a:t> </a:t>
            </a:r>
            <a:r>
              <a:rPr lang="en-US" altLang="en-US" sz="2400" err="1">
                <a:latin typeface="Arial"/>
                <a:cs typeface="Arial"/>
              </a:rPr>
              <a:t>i</a:t>
            </a:r>
            <a:r>
              <a:rPr lang="en-US" altLang="en-US" sz="2400">
                <a:latin typeface="Arial"/>
                <a:cs typeface="Arial"/>
              </a:rPr>
              <a:t> weld staff</a:t>
            </a:r>
          </a:p>
          <a:p>
            <a:pPr eaLnBrk="1" hangingPunct="1"/>
            <a:r>
              <a:rPr lang="en-US" altLang="en-US" sz="2400" b="1" err="1">
                <a:latin typeface="Arial"/>
                <a:cs typeface="Arial"/>
              </a:rPr>
              <a:t>Absenoldeb</a:t>
            </a:r>
            <a:r>
              <a:rPr lang="en-US" altLang="en-US" sz="2400" b="1">
                <a:latin typeface="Arial"/>
                <a:cs typeface="Arial"/>
              </a:rPr>
              <a:t> – </a:t>
            </a:r>
            <a:r>
              <a:rPr lang="en-US" altLang="en-US" sz="2400" b="1" err="1">
                <a:latin typeface="Arial"/>
                <a:cs typeface="Arial"/>
              </a:rPr>
              <a:t>cysylltu</a:t>
            </a:r>
            <a:r>
              <a:rPr lang="en-US" altLang="en-US" sz="2400" b="1">
                <a:latin typeface="Arial"/>
                <a:cs typeface="Arial"/>
              </a:rPr>
              <a:t> </a:t>
            </a:r>
            <a:r>
              <a:rPr lang="en-US" altLang="en-US" sz="2400" b="1" err="1">
                <a:latin typeface="Arial"/>
                <a:cs typeface="Arial"/>
              </a:rPr>
              <a:t>gyda’ch</a:t>
            </a:r>
            <a:r>
              <a:rPr lang="en-US" altLang="en-US" sz="2400" b="1">
                <a:latin typeface="Arial"/>
                <a:cs typeface="Arial"/>
              </a:rPr>
              <a:t> </a:t>
            </a:r>
            <a:r>
              <a:rPr lang="en-US" altLang="en-US" sz="2400" b="1" err="1">
                <a:latin typeface="Arial"/>
                <a:cs typeface="Arial"/>
              </a:rPr>
              <a:t>darlithydd</a:t>
            </a:r>
            <a:endParaRPr lang="en-US" altLang="en-US" sz="2400" b="1">
              <a:latin typeface="Arial"/>
              <a:cs typeface="Arial"/>
            </a:endParaRPr>
          </a:p>
          <a:p>
            <a:r>
              <a:rPr lang="en-US" altLang="en-US" sz="2400" err="1">
                <a:latin typeface="Arial"/>
                <a:cs typeface="Arial"/>
              </a:rPr>
              <a:t>Ymuno</a:t>
            </a:r>
            <a:r>
              <a:rPr lang="en-US" altLang="en-US" sz="2400">
                <a:latin typeface="Arial"/>
                <a:cs typeface="Arial"/>
              </a:rPr>
              <a:t>:  </a:t>
            </a:r>
            <a:r>
              <a:rPr lang="en-US" altLang="en-US" sz="2400" err="1">
                <a:latin typeface="Arial"/>
                <a:cs typeface="Arial"/>
              </a:rPr>
              <a:t>ymweliadau</a:t>
            </a:r>
            <a:r>
              <a:rPr lang="en-US" altLang="en-US" sz="2400">
                <a:latin typeface="Arial"/>
                <a:cs typeface="Arial"/>
              </a:rPr>
              <a:t> a </a:t>
            </a:r>
            <a:r>
              <a:rPr lang="en-US" altLang="en-US" sz="2400" err="1">
                <a:latin typeface="Arial"/>
                <a:cs typeface="Arial"/>
              </a:rPr>
              <a:t>thripiau</a:t>
            </a:r>
            <a:r>
              <a:rPr lang="en-US" altLang="en-US" sz="2400">
                <a:latin typeface="Arial"/>
                <a:cs typeface="Arial"/>
              </a:rPr>
              <a:t>, </a:t>
            </a:r>
            <a:r>
              <a:rPr lang="en-US" altLang="en-US" sz="2400" err="1">
                <a:latin typeface="Arial"/>
                <a:cs typeface="Arial"/>
              </a:rPr>
              <a:t>siaradwyr</a:t>
            </a:r>
            <a:r>
              <a:rPr lang="en-US" altLang="en-US" sz="2400">
                <a:latin typeface="Arial"/>
                <a:cs typeface="Arial"/>
              </a:rPr>
              <a:t> </a:t>
            </a:r>
            <a:r>
              <a:rPr lang="en-US" altLang="en-US" sz="2400" err="1">
                <a:latin typeface="Arial"/>
                <a:cs typeface="Arial"/>
              </a:rPr>
              <a:t>gwadd</a:t>
            </a:r>
            <a:r>
              <a:rPr lang="en-US" altLang="en-US" sz="2400">
                <a:latin typeface="Arial"/>
                <a:cs typeface="Arial"/>
              </a:rPr>
              <a:t>, </a:t>
            </a:r>
            <a:r>
              <a:rPr lang="en-US" altLang="en-US" sz="2400" err="1">
                <a:latin typeface="Arial"/>
                <a:cs typeface="Arial"/>
              </a:rPr>
              <a:t>adnoddau</a:t>
            </a:r>
            <a:endParaRPr lang="en-US" altLang="en-US" sz="2400">
              <a:latin typeface="Arial"/>
              <a:cs typeface="Arial"/>
            </a:endParaRPr>
          </a:p>
        </p:txBody>
      </p:sp>
      <p:sp>
        <p:nvSpPr>
          <p:cNvPr id="23556" name="Rectangle 4">
            <a:extLst>
              <a:ext uri="{FF2B5EF4-FFF2-40B4-BE49-F238E27FC236}">
                <a16:creationId xmlns:a16="http://schemas.microsoft.com/office/drawing/2014/main" id="{9FEC2B01-4D24-4D7B-807B-71CA9970EF6B}"/>
              </a:ext>
            </a:extLst>
          </p:cNvPr>
          <p:cNvSpPr>
            <a:spLocks noGrp="1" noChangeArrowheads="1"/>
          </p:cNvSpPr>
          <p:nvPr>
            <p:ph sz="half" idx="2"/>
          </p:nvPr>
        </p:nvSpPr>
        <p:spPr>
          <a:xfrm>
            <a:off x="4936067" y="1989314"/>
            <a:ext cx="3867150" cy="3809862"/>
          </a:xfrm>
        </p:spPr>
        <p:txBody>
          <a:bodyPr vert="horz" lIns="91440" tIns="45720" rIns="91440" bIns="45720" rtlCol="0" anchor="t">
            <a:normAutofit fontScale="92500"/>
          </a:bodyPr>
          <a:lstStyle/>
          <a:p>
            <a:pPr eaLnBrk="1" hangingPunct="1">
              <a:buFontTx/>
              <a:buNone/>
            </a:pPr>
            <a:r>
              <a:rPr lang="en-US" altLang="en-US" sz="2400" b="1">
                <a:solidFill>
                  <a:schemeClr val="accent1">
                    <a:lumMod val="75000"/>
                  </a:schemeClr>
                </a:solidFill>
                <a:latin typeface="Arial"/>
                <a:cs typeface="Arial"/>
              </a:rPr>
              <a:t>Professional attitude</a:t>
            </a:r>
          </a:p>
          <a:p>
            <a:pPr eaLnBrk="1" hangingPunct="1"/>
            <a:r>
              <a:rPr lang="en-US" altLang="en-US" sz="2400">
                <a:solidFill>
                  <a:schemeClr val="accent1">
                    <a:lumMod val="75000"/>
                  </a:schemeClr>
                </a:solidFill>
                <a:latin typeface="Arial"/>
                <a:cs typeface="Arial"/>
              </a:rPr>
              <a:t>Facebook, texting, e-mail – ethical/professional </a:t>
            </a:r>
            <a:r>
              <a:rPr lang="en-US" altLang="en-US" sz="2400" err="1">
                <a:solidFill>
                  <a:schemeClr val="accent1">
                    <a:lumMod val="75000"/>
                  </a:schemeClr>
                </a:solidFill>
                <a:latin typeface="Arial"/>
                <a:cs typeface="Arial"/>
              </a:rPr>
              <a:t>behaviour</a:t>
            </a:r>
            <a:endParaRPr lang="en-US" altLang="en-US" sz="2400">
              <a:solidFill>
                <a:schemeClr val="accent1">
                  <a:lumMod val="75000"/>
                </a:schemeClr>
              </a:solidFill>
              <a:latin typeface="Arial"/>
              <a:cs typeface="Arial"/>
            </a:endParaRPr>
          </a:p>
          <a:p>
            <a:pPr eaLnBrk="1" hangingPunct="1"/>
            <a:r>
              <a:rPr lang="en-US" altLang="en-US" sz="2400">
                <a:solidFill>
                  <a:schemeClr val="accent1">
                    <a:lumMod val="75000"/>
                  </a:schemeClr>
                </a:solidFill>
                <a:latin typeface="Arial"/>
                <a:cs typeface="Arial"/>
              </a:rPr>
              <a:t>Appointments to see staff</a:t>
            </a:r>
          </a:p>
          <a:p>
            <a:r>
              <a:rPr lang="en-US" altLang="en-US" sz="2400" b="1">
                <a:solidFill>
                  <a:schemeClr val="accent1">
                    <a:lumMod val="75000"/>
                  </a:schemeClr>
                </a:solidFill>
                <a:latin typeface="Arial"/>
                <a:cs typeface="Arial"/>
              </a:rPr>
              <a:t>Absences – contact your lecturer </a:t>
            </a:r>
          </a:p>
          <a:p>
            <a:pPr eaLnBrk="1" hangingPunct="1"/>
            <a:r>
              <a:rPr lang="en-US" altLang="en-US" sz="2400">
                <a:solidFill>
                  <a:schemeClr val="accent1">
                    <a:lumMod val="75000"/>
                  </a:schemeClr>
                </a:solidFill>
                <a:latin typeface="Arial"/>
                <a:cs typeface="Arial"/>
              </a:rPr>
              <a:t>Attending: visits and trips,  guest speakers, resources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4DAD40F-2C12-4CFA-A935-7C2078732ECF}"/>
              </a:ext>
            </a:extLst>
          </p:cNvPr>
          <p:cNvSpPr>
            <a:spLocks noGrp="1" noChangeArrowheads="1"/>
          </p:cNvSpPr>
          <p:nvPr>
            <p:ph type="title"/>
          </p:nvPr>
        </p:nvSpPr>
        <p:spPr/>
        <p:txBody>
          <a:bodyPr>
            <a:noAutofit/>
          </a:bodyPr>
          <a:lstStyle/>
          <a:p>
            <a:pPr algn="ctr" eaLnBrk="1" hangingPunct="1"/>
            <a:r>
              <a:rPr lang="en-US" altLang="en-US" sz="4800" b="1">
                <a:latin typeface="Arial" panose="020B0604020202020204" pitchFamily="34" charset="0"/>
                <a:cs typeface="Arial" panose="020B0604020202020204" pitchFamily="34" charset="0"/>
              </a:rPr>
              <a:t>Gofynion </a:t>
            </a:r>
            <a:r>
              <a:rPr lang="en-US" altLang="en-US" sz="4800" b="1" err="1">
                <a:latin typeface="Arial" panose="020B0604020202020204" pitchFamily="34" charset="0"/>
                <a:cs typeface="Arial" panose="020B0604020202020204" pitchFamily="34" charset="0"/>
              </a:rPr>
              <a:t>academaidd</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Academic requirements</a:t>
            </a:r>
          </a:p>
        </p:txBody>
      </p:sp>
      <p:sp>
        <p:nvSpPr>
          <p:cNvPr id="25603" name="Rectangle 3">
            <a:extLst>
              <a:ext uri="{FF2B5EF4-FFF2-40B4-BE49-F238E27FC236}">
                <a16:creationId xmlns:a16="http://schemas.microsoft.com/office/drawing/2014/main" id="{5FE4BF1F-E512-4373-88B3-AD9BF04739EA}"/>
              </a:ext>
            </a:extLst>
          </p:cNvPr>
          <p:cNvSpPr>
            <a:spLocks noGrp="1" noChangeArrowheads="1"/>
          </p:cNvSpPr>
          <p:nvPr>
            <p:ph sz="half" idx="1"/>
          </p:nvPr>
        </p:nvSpPr>
        <p:spPr/>
        <p:txBody>
          <a:bodyPr vert="horz" lIns="91440" tIns="45720" rIns="91440" bIns="45720" rtlCol="0" anchor="t">
            <a:normAutofit/>
          </a:bodyPr>
          <a:lstStyle/>
          <a:p>
            <a:pPr eaLnBrk="1" hangingPunct="1">
              <a:lnSpc>
                <a:spcPct val="90000"/>
              </a:lnSpc>
            </a:pPr>
            <a:r>
              <a:rPr lang="en-US" altLang="en-US" sz="2400" err="1">
                <a:latin typeface="Arial"/>
                <a:cs typeface="Arial"/>
              </a:rPr>
              <a:t>Darllen</a:t>
            </a:r>
            <a:r>
              <a:rPr lang="en-US" altLang="en-US" sz="2400">
                <a:latin typeface="Arial"/>
                <a:cs typeface="Arial"/>
              </a:rPr>
              <a:t>, </a:t>
            </a:r>
            <a:r>
              <a:rPr lang="en-US" altLang="en-US" sz="2400" err="1">
                <a:latin typeface="Arial"/>
                <a:cs typeface="Arial"/>
              </a:rPr>
              <a:t>darllen</a:t>
            </a:r>
            <a:r>
              <a:rPr lang="en-US" altLang="en-US" sz="2400">
                <a:latin typeface="Arial"/>
                <a:cs typeface="Arial"/>
              </a:rPr>
              <a:t>, </a:t>
            </a:r>
            <a:r>
              <a:rPr lang="en-US" altLang="en-US" sz="2400" err="1">
                <a:latin typeface="Arial"/>
                <a:cs typeface="Arial"/>
              </a:rPr>
              <a:t>darllen</a:t>
            </a:r>
            <a:r>
              <a:rPr lang="en-US" altLang="en-US" sz="2400">
                <a:latin typeface="Arial"/>
                <a:cs typeface="Arial"/>
              </a:rPr>
              <a:t>….a </a:t>
            </a:r>
            <a:r>
              <a:rPr lang="en-US" altLang="en-US" sz="2400" err="1">
                <a:latin typeface="Arial"/>
                <a:cs typeface="Arial"/>
              </a:rPr>
              <a:t>darllen</a:t>
            </a:r>
            <a:endParaRPr lang="en-US" altLang="en-US" sz="2400">
              <a:latin typeface="Arial"/>
              <a:cs typeface="Arial"/>
            </a:endParaRPr>
          </a:p>
          <a:p>
            <a:pPr eaLnBrk="1" hangingPunct="1">
              <a:lnSpc>
                <a:spcPct val="90000"/>
              </a:lnSpc>
            </a:pPr>
            <a:r>
              <a:rPr lang="en-US" altLang="en-US" sz="2400" err="1">
                <a:latin typeface="Arial"/>
                <a:cs typeface="Arial"/>
              </a:rPr>
              <a:t>Astudiwch</a:t>
            </a:r>
            <a:r>
              <a:rPr lang="en-US" altLang="en-US" sz="2400">
                <a:latin typeface="Arial"/>
                <a:cs typeface="Arial"/>
              </a:rPr>
              <a:t> </a:t>
            </a:r>
            <a:r>
              <a:rPr lang="en-US" altLang="en-US" sz="2400" err="1">
                <a:latin typeface="Arial"/>
                <a:cs typeface="Arial"/>
              </a:rPr>
              <a:t>sylwadau</a:t>
            </a:r>
            <a:r>
              <a:rPr lang="en-US" altLang="en-US" sz="2400">
                <a:latin typeface="Arial"/>
                <a:cs typeface="Arial"/>
              </a:rPr>
              <a:t> </a:t>
            </a:r>
            <a:r>
              <a:rPr lang="en-US" altLang="en-US" sz="2400" err="1">
                <a:latin typeface="Arial"/>
                <a:cs typeface="Arial"/>
              </a:rPr>
              <a:t>adborth</a:t>
            </a:r>
            <a:r>
              <a:rPr lang="en-US" altLang="en-US" sz="2400">
                <a:latin typeface="Arial"/>
                <a:cs typeface="Arial"/>
              </a:rPr>
              <a:t> </a:t>
            </a:r>
            <a:r>
              <a:rPr lang="en-US" altLang="en-US" sz="2400" err="1">
                <a:latin typeface="Arial"/>
                <a:cs typeface="Arial"/>
              </a:rPr>
              <a:t>llynedd</a:t>
            </a:r>
            <a:r>
              <a:rPr lang="en-US" altLang="en-US" sz="2400">
                <a:latin typeface="Arial"/>
                <a:cs typeface="Arial"/>
              </a:rPr>
              <a:t> a </a:t>
            </a:r>
            <a:r>
              <a:rPr lang="en-US" altLang="en-US" sz="2400" err="1">
                <a:latin typeface="Arial"/>
                <a:cs typeface="Arial"/>
              </a:rPr>
              <a:t>gwnewch</a:t>
            </a:r>
            <a:r>
              <a:rPr lang="en-US" altLang="en-US" sz="2400">
                <a:latin typeface="Arial"/>
                <a:cs typeface="Arial"/>
              </a:rPr>
              <a:t> </a:t>
            </a:r>
            <a:r>
              <a:rPr lang="en-US" altLang="en-US" sz="2400" err="1">
                <a:latin typeface="Arial"/>
                <a:cs typeface="Arial"/>
              </a:rPr>
              <a:t>restr</a:t>
            </a:r>
            <a:r>
              <a:rPr lang="en-US" altLang="en-US" sz="2400">
                <a:latin typeface="Arial"/>
                <a:cs typeface="Arial"/>
              </a:rPr>
              <a:t> o </a:t>
            </a:r>
            <a:r>
              <a:rPr lang="en-US" altLang="en-US" sz="2400" err="1">
                <a:latin typeface="Arial"/>
                <a:cs typeface="Arial"/>
              </a:rPr>
              <a:t>sut</a:t>
            </a:r>
            <a:r>
              <a:rPr lang="en-US" altLang="en-US" sz="2400">
                <a:latin typeface="Arial"/>
                <a:cs typeface="Arial"/>
              </a:rPr>
              <a:t> </a:t>
            </a:r>
            <a:r>
              <a:rPr lang="en-US" altLang="en-US" sz="2400" err="1">
                <a:latin typeface="Arial"/>
                <a:cs typeface="Arial"/>
              </a:rPr>
              <a:t>i</a:t>
            </a:r>
            <a:r>
              <a:rPr lang="en-US" altLang="en-US" sz="2400">
                <a:latin typeface="Arial"/>
                <a:cs typeface="Arial"/>
              </a:rPr>
              <a:t> </a:t>
            </a:r>
            <a:r>
              <a:rPr lang="en-US" altLang="en-US" sz="2400" err="1">
                <a:latin typeface="Arial"/>
                <a:cs typeface="Arial"/>
              </a:rPr>
              <a:t>wella</a:t>
            </a:r>
            <a:endParaRPr lang="en-US" altLang="en-US" sz="2400">
              <a:latin typeface="Arial"/>
              <a:cs typeface="Arial"/>
            </a:endParaRPr>
          </a:p>
          <a:p>
            <a:pPr eaLnBrk="1" hangingPunct="1">
              <a:lnSpc>
                <a:spcPct val="90000"/>
              </a:lnSpc>
            </a:pPr>
            <a:r>
              <a:rPr lang="en-US" altLang="en-US" sz="2400" err="1">
                <a:latin typeface="Arial"/>
                <a:cs typeface="Arial"/>
              </a:rPr>
              <a:t>Osgoi</a:t>
            </a:r>
            <a:r>
              <a:rPr lang="en-US" altLang="en-US" sz="2400">
                <a:latin typeface="Arial"/>
                <a:cs typeface="Arial"/>
              </a:rPr>
              <a:t> </a:t>
            </a:r>
            <a:r>
              <a:rPr lang="en-US" altLang="en-US" sz="2400" err="1">
                <a:latin typeface="Arial"/>
                <a:cs typeface="Arial"/>
              </a:rPr>
              <a:t>llenladrad</a:t>
            </a:r>
            <a:r>
              <a:rPr lang="en-US" altLang="en-US" sz="2400">
                <a:latin typeface="Arial"/>
                <a:cs typeface="Arial"/>
              </a:rPr>
              <a:t> </a:t>
            </a:r>
            <a:r>
              <a:rPr lang="en-US" altLang="en-US" sz="2400" err="1">
                <a:latin typeface="Arial"/>
                <a:cs typeface="Arial"/>
              </a:rPr>
              <a:t>fel</a:t>
            </a:r>
            <a:r>
              <a:rPr lang="en-US" altLang="en-US" sz="2400">
                <a:latin typeface="Arial"/>
                <a:cs typeface="Arial"/>
              </a:rPr>
              <a:t> y </a:t>
            </a:r>
            <a:r>
              <a:rPr lang="en-US" altLang="en-US" sz="2400" err="1">
                <a:latin typeface="Arial"/>
                <a:cs typeface="Arial"/>
              </a:rPr>
              <a:t>pla</a:t>
            </a:r>
            <a:endParaRPr lang="en-US" altLang="en-US" sz="2400">
              <a:latin typeface="Arial"/>
              <a:cs typeface="Arial"/>
            </a:endParaRPr>
          </a:p>
          <a:p>
            <a:pPr eaLnBrk="1" hangingPunct="1">
              <a:lnSpc>
                <a:spcPct val="90000"/>
              </a:lnSpc>
            </a:pPr>
            <a:r>
              <a:rPr lang="en-US" altLang="en-US" sz="2400" err="1">
                <a:latin typeface="Arial"/>
                <a:cs typeface="Arial"/>
              </a:rPr>
              <a:t>Cyfeiriadu’n</a:t>
            </a:r>
            <a:r>
              <a:rPr lang="en-US" altLang="en-US" sz="2400">
                <a:latin typeface="Arial"/>
                <a:cs typeface="Arial"/>
              </a:rPr>
              <a:t> </a:t>
            </a:r>
            <a:r>
              <a:rPr lang="en-US" altLang="en-US" sz="2400" err="1">
                <a:latin typeface="Arial"/>
                <a:cs typeface="Arial"/>
              </a:rPr>
              <a:t>gywir</a:t>
            </a:r>
            <a:endParaRPr lang="en-US" altLang="en-US" sz="2400">
              <a:latin typeface="Arial"/>
              <a:cs typeface="Arial"/>
            </a:endParaRPr>
          </a:p>
        </p:txBody>
      </p:sp>
      <p:sp>
        <p:nvSpPr>
          <p:cNvPr id="25604" name="Rectangle 4">
            <a:extLst>
              <a:ext uri="{FF2B5EF4-FFF2-40B4-BE49-F238E27FC236}">
                <a16:creationId xmlns:a16="http://schemas.microsoft.com/office/drawing/2014/main" id="{1731CB4B-B37F-4008-A513-8B8BA693BF66}"/>
              </a:ext>
            </a:extLst>
          </p:cNvPr>
          <p:cNvSpPr>
            <a:spLocks noGrp="1" noChangeArrowheads="1"/>
          </p:cNvSpPr>
          <p:nvPr>
            <p:ph sz="half" idx="2"/>
          </p:nvPr>
        </p:nvSpPr>
        <p:spPr/>
        <p:txBody>
          <a:bodyPr vert="horz" lIns="91440" tIns="45720" rIns="91440" bIns="45720" rtlCol="0" anchor="t">
            <a:normAutofit/>
          </a:bodyPr>
          <a:lstStyle/>
          <a:p>
            <a:pPr eaLnBrk="1" hangingPunct="1">
              <a:lnSpc>
                <a:spcPct val="90000"/>
              </a:lnSpc>
            </a:pPr>
            <a:r>
              <a:rPr lang="en-US" altLang="en-US" sz="2400">
                <a:solidFill>
                  <a:schemeClr val="accent1">
                    <a:lumMod val="75000"/>
                  </a:schemeClr>
                </a:solidFill>
                <a:latin typeface="Arial"/>
                <a:cs typeface="Arial"/>
              </a:rPr>
              <a:t>Read, read, read….and read</a:t>
            </a:r>
          </a:p>
          <a:p>
            <a:pPr eaLnBrk="1" hangingPunct="1">
              <a:lnSpc>
                <a:spcPct val="90000"/>
              </a:lnSpc>
            </a:pPr>
            <a:r>
              <a:rPr lang="en-US" altLang="en-US" sz="2400">
                <a:solidFill>
                  <a:schemeClr val="accent1">
                    <a:lumMod val="75000"/>
                  </a:schemeClr>
                </a:solidFill>
                <a:latin typeface="Arial"/>
                <a:cs typeface="Arial"/>
              </a:rPr>
              <a:t>Study feedback comments from last year and make a self- improvement list</a:t>
            </a:r>
          </a:p>
          <a:p>
            <a:pPr eaLnBrk="1" hangingPunct="1">
              <a:lnSpc>
                <a:spcPct val="90000"/>
              </a:lnSpc>
            </a:pPr>
            <a:r>
              <a:rPr lang="en-US" altLang="en-US" sz="2400">
                <a:solidFill>
                  <a:schemeClr val="accent1">
                    <a:lumMod val="75000"/>
                  </a:schemeClr>
                </a:solidFill>
                <a:latin typeface="Arial"/>
                <a:cs typeface="Arial"/>
              </a:rPr>
              <a:t>Avoid plagiarism like the plague</a:t>
            </a:r>
          </a:p>
          <a:p>
            <a:pPr eaLnBrk="1" hangingPunct="1">
              <a:lnSpc>
                <a:spcPct val="90000"/>
              </a:lnSpc>
            </a:pPr>
            <a:r>
              <a:rPr lang="en-US" altLang="en-US" sz="2400">
                <a:solidFill>
                  <a:schemeClr val="accent1">
                    <a:lumMod val="75000"/>
                  </a:schemeClr>
                </a:solidFill>
                <a:latin typeface="Arial"/>
                <a:cs typeface="Arial"/>
              </a:rPr>
              <a:t>Reference accurately</a:t>
            </a:r>
          </a:p>
          <a:p>
            <a:pPr eaLnBrk="1" hangingPunct="1">
              <a:lnSpc>
                <a:spcPct val="90000"/>
              </a:lnSpc>
              <a:buFontTx/>
              <a:buNone/>
            </a:pPr>
            <a:endParaRPr lang="en-US"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04DAD40F-2C12-4CFA-A935-7C2078732ECF}"/>
              </a:ext>
            </a:extLst>
          </p:cNvPr>
          <p:cNvSpPr>
            <a:spLocks noGrp="1" noChangeArrowheads="1"/>
          </p:cNvSpPr>
          <p:nvPr>
            <p:ph type="title"/>
          </p:nvPr>
        </p:nvSpPr>
        <p:spPr/>
        <p:txBody>
          <a:bodyPr>
            <a:noAutofit/>
          </a:bodyPr>
          <a:lstStyle/>
          <a:p>
            <a:pPr algn="ctr"/>
            <a:r>
              <a:rPr lang="en-US" altLang="en-US" sz="4800" b="1" err="1">
                <a:latin typeface="Arial"/>
                <a:cs typeface="Arial"/>
              </a:rPr>
              <a:t>Gofynion</a:t>
            </a:r>
            <a:r>
              <a:rPr lang="en-US" altLang="en-US" sz="4800" b="1">
                <a:latin typeface="Arial"/>
                <a:cs typeface="Arial"/>
              </a:rPr>
              <a:t> </a:t>
            </a:r>
            <a:r>
              <a:rPr lang="en-US" altLang="en-US" sz="4800" b="1" err="1">
                <a:latin typeface="Arial"/>
                <a:cs typeface="Arial"/>
              </a:rPr>
              <a:t>academaidd</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a:cs typeface="Arial"/>
              </a:rPr>
              <a:t>Academic requirements</a:t>
            </a:r>
            <a:endParaRPr lang="en-US"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25603" name="Rectangle 3">
            <a:extLst>
              <a:ext uri="{FF2B5EF4-FFF2-40B4-BE49-F238E27FC236}">
                <a16:creationId xmlns:a16="http://schemas.microsoft.com/office/drawing/2014/main" id="{5FE4BF1F-E512-4373-88B3-AD9BF04739EA}"/>
              </a:ext>
            </a:extLst>
          </p:cNvPr>
          <p:cNvSpPr>
            <a:spLocks noGrp="1" noChangeArrowheads="1"/>
          </p:cNvSpPr>
          <p:nvPr>
            <p:ph sz="half" idx="1"/>
          </p:nvPr>
        </p:nvSpPr>
        <p:spPr>
          <a:xfrm>
            <a:off x="317885" y="2132856"/>
            <a:ext cx="4172272" cy="3809862"/>
          </a:xfrm>
        </p:spPr>
        <p:txBody>
          <a:bodyPr>
            <a:noAutofit/>
          </a:bodyPr>
          <a:lstStyle/>
          <a:p>
            <a:pPr eaLnBrk="1" hangingPunct="1">
              <a:lnSpc>
                <a:spcPct val="90000"/>
              </a:lnSpc>
            </a:pPr>
            <a:r>
              <a:rPr lang="en-US" altLang="en-US" err="1">
                <a:latin typeface="Arial" panose="020B0604020202020204" pitchFamily="34" charset="0"/>
                <a:cs typeface="Arial" panose="020B0604020202020204" pitchFamily="34" charset="0"/>
              </a:rPr>
              <a:t>Sesiynau</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sgiliau</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astudio</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Gwasanaethau</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Myfyrwyr</a:t>
            </a:r>
            <a:endParaRPr lang="en-US" altLang="en-US">
              <a:latin typeface="Arial" panose="020B0604020202020204" pitchFamily="34" charset="0"/>
              <a:cs typeface="Arial" panose="020B0604020202020204" pitchFamily="34" charset="0"/>
            </a:endParaRPr>
          </a:p>
          <a:p>
            <a:pPr eaLnBrk="1" hangingPunct="1">
              <a:lnSpc>
                <a:spcPct val="90000"/>
              </a:lnSpc>
            </a:pPr>
            <a:r>
              <a:rPr lang="en-US" altLang="en-US" err="1">
                <a:latin typeface="Arial" panose="020B0604020202020204" pitchFamily="34" charset="0"/>
                <a:cs typeface="Arial" panose="020B0604020202020204" pitchFamily="34" charset="0"/>
              </a:rPr>
              <a:t>Adfyfyrio</a:t>
            </a:r>
            <a:r>
              <a:rPr lang="en-US" altLang="en-US">
                <a:latin typeface="Arial" panose="020B0604020202020204" pitchFamily="34" charset="0"/>
                <a:cs typeface="Arial" panose="020B0604020202020204" pitchFamily="34" charset="0"/>
              </a:rPr>
              <a:t> a </a:t>
            </a:r>
            <a:r>
              <a:rPr lang="en-US" altLang="en-US" err="1">
                <a:latin typeface="Arial" panose="020B0604020202020204" pitchFamily="34" charset="0"/>
                <a:cs typeface="Arial" panose="020B0604020202020204" pitchFamily="34" charset="0"/>
              </a:rPr>
              <a:t>datblygu</a:t>
            </a:r>
            <a:endParaRPr lang="en-US" altLang="en-US">
              <a:latin typeface="Arial" panose="020B0604020202020204" pitchFamily="34" charset="0"/>
              <a:cs typeface="Arial" panose="020B0604020202020204" pitchFamily="34" charset="0"/>
            </a:endParaRPr>
          </a:p>
          <a:p>
            <a:pPr eaLnBrk="1" hangingPunct="1">
              <a:lnSpc>
                <a:spcPct val="90000"/>
              </a:lnSpc>
            </a:pPr>
            <a:r>
              <a:rPr lang="en-US" altLang="en-US" err="1">
                <a:latin typeface="Arial" panose="020B0604020202020204" pitchFamily="34" charset="0"/>
                <a:cs typeface="Arial" panose="020B0604020202020204" pitchFamily="34" charset="0"/>
              </a:rPr>
              <a:t>Cymryd</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cyfrifoldeb</a:t>
            </a:r>
            <a:r>
              <a:rPr lang="en-US" altLang="en-US">
                <a:latin typeface="Arial" panose="020B0604020202020204" pitchFamily="34" charset="0"/>
                <a:cs typeface="Arial" panose="020B0604020202020204" pitchFamily="34" charset="0"/>
              </a:rPr>
              <a:t> am </a:t>
            </a:r>
            <a:r>
              <a:rPr lang="en-US" altLang="en-US" err="1">
                <a:latin typeface="Arial" panose="020B0604020202020204" pitchFamily="34" charset="0"/>
                <a:cs typeface="Arial" panose="020B0604020202020204" pitchFamily="34" charset="0"/>
              </a:rPr>
              <a:t>eich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ddysgu</a:t>
            </a:r>
            <a:endParaRPr lang="en-US" altLang="en-US">
              <a:latin typeface="Arial" panose="020B0604020202020204" pitchFamily="34" charset="0"/>
              <a:cs typeface="Arial" panose="020B0604020202020204" pitchFamily="34" charset="0"/>
            </a:endParaRPr>
          </a:p>
          <a:p>
            <a:pPr eaLnBrk="1" hangingPunct="1">
              <a:lnSpc>
                <a:spcPct val="90000"/>
              </a:lnSpc>
            </a:pPr>
            <a:r>
              <a:rPr lang="en-US" altLang="en-US" err="1">
                <a:latin typeface="Arial" panose="020B0604020202020204" pitchFamily="34" charset="0"/>
                <a:cs typeface="Arial" panose="020B0604020202020204" pitchFamily="34" charset="0"/>
              </a:rPr>
              <a:t>Gwnewch</a:t>
            </a:r>
            <a:r>
              <a:rPr lang="en-US" altLang="en-US">
                <a:latin typeface="Arial" panose="020B0604020202020204" pitchFamily="34" charset="0"/>
                <a:cs typeface="Arial" panose="020B0604020202020204" pitchFamily="34" charset="0"/>
              </a:rPr>
              <a:t> </a:t>
            </a:r>
            <a:r>
              <a:rPr lang="en-US" altLang="en-US" err="1">
                <a:latin typeface="Arial" panose="020B0604020202020204" pitchFamily="34" charset="0"/>
                <a:cs typeface="Arial" panose="020B0604020202020204" pitchFamily="34" charset="0"/>
              </a:rPr>
              <a:t>defnydd</a:t>
            </a:r>
            <a:r>
              <a:rPr lang="en-US" altLang="en-US">
                <a:latin typeface="Arial" panose="020B0604020202020204" pitchFamily="34" charset="0"/>
                <a:cs typeface="Arial" panose="020B0604020202020204" pitchFamily="34" charset="0"/>
              </a:rPr>
              <a:t> o </a:t>
            </a:r>
            <a:r>
              <a:rPr lang="en-US" altLang="en-US" err="1">
                <a:latin typeface="Arial" panose="020B0604020202020204" pitchFamily="34" charset="0"/>
                <a:cs typeface="Arial" panose="020B0604020202020204" pitchFamily="34" charset="0"/>
              </a:rPr>
              <a:t>tiwtorialau</a:t>
            </a:r>
            <a:endParaRPr lang="en-US" altLang="en-US">
              <a:latin typeface="Arial" panose="020B0604020202020204" pitchFamily="34" charset="0"/>
              <a:cs typeface="Arial" panose="020B0604020202020204" pitchFamily="34" charset="0"/>
            </a:endParaRPr>
          </a:p>
        </p:txBody>
      </p:sp>
      <p:sp>
        <p:nvSpPr>
          <p:cNvPr id="25604" name="Rectangle 4">
            <a:extLst>
              <a:ext uri="{FF2B5EF4-FFF2-40B4-BE49-F238E27FC236}">
                <a16:creationId xmlns:a16="http://schemas.microsoft.com/office/drawing/2014/main" id="{1731CB4B-B37F-4008-A513-8B8BA693BF66}"/>
              </a:ext>
            </a:extLst>
          </p:cNvPr>
          <p:cNvSpPr>
            <a:spLocks noGrp="1" noChangeArrowheads="1"/>
          </p:cNvSpPr>
          <p:nvPr>
            <p:ph sz="half" idx="2"/>
          </p:nvPr>
        </p:nvSpPr>
        <p:spPr>
          <a:xfrm>
            <a:off x="4653845" y="2138960"/>
            <a:ext cx="3867150" cy="3809862"/>
          </a:xfrm>
        </p:spPr>
        <p:txBody>
          <a:bodyPr/>
          <a:lstStyle/>
          <a:p>
            <a:pPr eaLnBrk="1" hangingPunct="1">
              <a:lnSpc>
                <a:spcPct val="90000"/>
              </a:lnSpc>
            </a:pPr>
            <a:r>
              <a:rPr lang="en-US" altLang="en-US">
                <a:solidFill>
                  <a:schemeClr val="accent1">
                    <a:lumMod val="75000"/>
                  </a:schemeClr>
                </a:solidFill>
                <a:latin typeface="Arial" panose="020B0604020202020204" pitchFamily="34" charset="0"/>
                <a:cs typeface="Arial" panose="020B0604020202020204" pitchFamily="34" charset="0"/>
              </a:rPr>
              <a:t>Student Services Study skills sessions</a:t>
            </a:r>
          </a:p>
          <a:p>
            <a:pPr eaLnBrk="1" hangingPunct="1">
              <a:lnSpc>
                <a:spcPct val="90000"/>
              </a:lnSpc>
            </a:pPr>
            <a:r>
              <a:rPr lang="en-US" altLang="en-US">
                <a:solidFill>
                  <a:schemeClr val="accent1">
                    <a:lumMod val="75000"/>
                  </a:schemeClr>
                </a:solidFill>
                <a:latin typeface="Arial" panose="020B0604020202020204" pitchFamily="34" charset="0"/>
                <a:cs typeface="Arial" panose="020B0604020202020204" pitchFamily="34" charset="0"/>
              </a:rPr>
              <a:t>Reflect and develop</a:t>
            </a:r>
          </a:p>
          <a:p>
            <a:pPr eaLnBrk="1" hangingPunct="1">
              <a:lnSpc>
                <a:spcPct val="90000"/>
              </a:lnSpc>
            </a:pPr>
            <a:r>
              <a:rPr lang="en-US" altLang="en-US">
                <a:solidFill>
                  <a:schemeClr val="accent1">
                    <a:lumMod val="75000"/>
                  </a:schemeClr>
                </a:solidFill>
                <a:latin typeface="Arial" panose="020B0604020202020204" pitchFamily="34" charset="0"/>
                <a:cs typeface="Arial" panose="020B0604020202020204" pitchFamily="34" charset="0"/>
              </a:rPr>
              <a:t>Take responsibility for your learning</a:t>
            </a:r>
          </a:p>
          <a:p>
            <a:pPr eaLnBrk="1" hangingPunct="1">
              <a:lnSpc>
                <a:spcPct val="90000"/>
              </a:lnSpc>
            </a:pPr>
            <a:r>
              <a:rPr lang="en-US" altLang="en-US">
                <a:solidFill>
                  <a:schemeClr val="accent1">
                    <a:lumMod val="75000"/>
                  </a:schemeClr>
                </a:solidFill>
                <a:latin typeface="Arial" panose="020B0604020202020204" pitchFamily="34" charset="0"/>
                <a:cs typeface="Arial" panose="020B0604020202020204" pitchFamily="34" charset="0"/>
              </a:rPr>
              <a:t>Make use of tutorials</a:t>
            </a:r>
          </a:p>
          <a:p>
            <a:pPr eaLnBrk="1" hangingPunct="1">
              <a:lnSpc>
                <a:spcPct val="90000"/>
              </a:lnSpc>
              <a:buFontTx/>
              <a:buNone/>
            </a:pPr>
            <a:endParaRPr lang="en-US" altLang="en-US" sz="2400"/>
          </a:p>
        </p:txBody>
      </p:sp>
    </p:spTree>
    <p:extLst>
      <p:ext uri="{BB962C8B-B14F-4D97-AF65-F5344CB8AC3E}">
        <p14:creationId xmlns:p14="http://schemas.microsoft.com/office/powerpoint/2010/main" val="41281694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E9EB2E2D-FFB4-4BD4-ABDB-9CF4116838DB}"/>
              </a:ext>
            </a:extLst>
          </p:cNvPr>
          <p:cNvSpPr>
            <a:spLocks noGrp="1"/>
          </p:cNvSpPr>
          <p:nvPr>
            <p:ph type="title"/>
          </p:nvPr>
        </p:nvSpPr>
        <p:spPr/>
        <p:txBody>
          <a:bodyPr rtlCol="0">
            <a:noAutofit/>
          </a:bodyPr>
          <a:lstStyle/>
          <a:p>
            <a:pPr algn="ctr" eaLnBrk="1" fontAlgn="auto" hangingPunct="1">
              <a:spcAft>
                <a:spcPts val="0"/>
              </a:spcAft>
              <a:defRPr/>
            </a:pPr>
            <a:r>
              <a:rPr lang="en-US" altLang="en-US" sz="4800" b="1">
                <a:latin typeface="Arial" panose="020B0604020202020204" pitchFamily="34" charset="0"/>
                <a:cs typeface="Arial" panose="020B0604020202020204" pitchFamily="34" charset="0"/>
              </a:rPr>
              <a:t>Gofynion </a:t>
            </a:r>
            <a:r>
              <a:rPr lang="en-US" altLang="en-US" sz="4800" b="1" err="1">
                <a:latin typeface="Arial" panose="020B0604020202020204" pitchFamily="34" charset="0"/>
                <a:cs typeface="Arial" panose="020B0604020202020204" pitchFamily="34" charset="0"/>
              </a:rPr>
              <a:t>academaidd</a:t>
            </a:r>
            <a:br>
              <a:rPr lang="en-US" altLang="en-US" sz="4800" b="1">
                <a:latin typeface="Arial" panose="020B0604020202020204" pitchFamily="34" charset="0"/>
                <a:cs typeface="Arial" panose="020B0604020202020204" pitchFamily="34" charset="0"/>
              </a:rPr>
            </a:br>
            <a:r>
              <a:rPr lang="en-US" altLang="en-US" sz="4800" b="1">
                <a:solidFill>
                  <a:schemeClr val="accent1">
                    <a:lumMod val="75000"/>
                  </a:schemeClr>
                </a:solidFill>
                <a:latin typeface="Arial" panose="020B0604020202020204" pitchFamily="34" charset="0"/>
                <a:cs typeface="Arial" panose="020B0604020202020204" pitchFamily="34" charset="0"/>
              </a:rPr>
              <a:t>Academic requirements</a:t>
            </a:r>
            <a:endParaRPr lang="en-GB" altLang="en-US" sz="4800" b="1">
              <a:solidFill>
                <a:schemeClr val="accent1">
                  <a:lumMod val="75000"/>
                </a:schemeClr>
              </a:solidFill>
              <a:latin typeface="Arial" panose="020B0604020202020204" pitchFamily="34" charset="0"/>
              <a:cs typeface="Arial" panose="020B0604020202020204" pitchFamily="34" charset="0"/>
            </a:endParaRPr>
          </a:p>
        </p:txBody>
      </p:sp>
      <p:sp>
        <p:nvSpPr>
          <p:cNvPr id="27651" name="Content Placeholder 2">
            <a:extLst>
              <a:ext uri="{FF2B5EF4-FFF2-40B4-BE49-F238E27FC236}">
                <a16:creationId xmlns:a16="http://schemas.microsoft.com/office/drawing/2014/main" id="{EB9581E9-23D5-4349-B05C-A61A7B10E602}"/>
              </a:ext>
            </a:extLst>
          </p:cNvPr>
          <p:cNvSpPr>
            <a:spLocks noGrp="1"/>
          </p:cNvSpPr>
          <p:nvPr>
            <p:ph sz="half" idx="1"/>
          </p:nvPr>
        </p:nvSpPr>
        <p:spPr/>
        <p:txBody>
          <a:bodyPr>
            <a:normAutofit/>
          </a:bodyPr>
          <a:lstStyle/>
          <a:p>
            <a:pPr eaLnBrk="1" hangingPunct="1"/>
            <a:r>
              <a:rPr lang="en-GB" altLang="en-US" err="1">
                <a:latin typeface="Arial" panose="020B0604020202020204" pitchFamily="34" charset="0"/>
                <a:cs typeface="Arial" panose="020B0604020202020204" pitchFamily="34" charset="0"/>
              </a:rPr>
              <a:t>Defnyddiwch</a:t>
            </a:r>
            <a:r>
              <a:rPr lang="en-GB" altLang="en-US">
                <a:latin typeface="Arial" panose="020B0604020202020204" pitchFamily="34" charset="0"/>
                <a:cs typeface="Arial" panose="020B0604020202020204" pitchFamily="34" charset="0"/>
              </a:rPr>
              <a:t> Turnitin </a:t>
            </a:r>
          </a:p>
          <a:p>
            <a:pPr eaLnBrk="1" hangingPunct="1"/>
            <a:r>
              <a:rPr lang="en-GB" altLang="en-US" err="1">
                <a:latin typeface="Arial" panose="020B0604020202020204" pitchFamily="34" charset="0"/>
                <a:cs typeface="Arial" panose="020B0604020202020204" pitchFamily="34" charset="0"/>
              </a:rPr>
              <a:t>Cyflwyno</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gwaith</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yn</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hwyr</a:t>
            </a:r>
            <a:r>
              <a:rPr lang="en-GB" altLang="en-US">
                <a:latin typeface="Arial" panose="020B0604020202020204" pitchFamily="34" charset="0"/>
                <a:cs typeface="Arial" panose="020B0604020202020204" pitchFamily="34" charset="0"/>
              </a:rPr>
              <a:t> – </a:t>
            </a:r>
            <a:r>
              <a:rPr lang="en-GB" altLang="en-US" err="1">
                <a:latin typeface="Arial" panose="020B0604020202020204" pitchFamily="34" charset="0"/>
                <a:cs typeface="Arial" panose="020B0604020202020204" pitchFamily="34" charset="0"/>
              </a:rPr>
              <a:t>hyd</a:t>
            </a:r>
            <a:r>
              <a:rPr lang="en-GB" altLang="en-US">
                <a:latin typeface="Arial" panose="020B0604020202020204" pitchFamily="34" charset="0"/>
                <a:cs typeface="Arial" panose="020B0604020202020204" pitchFamily="34" charset="0"/>
              </a:rPr>
              <a:t> at </a:t>
            </a:r>
            <a:r>
              <a:rPr lang="en-GB" altLang="en-US" err="1">
                <a:latin typeface="Arial" panose="020B0604020202020204" pitchFamily="34" charset="0"/>
                <a:cs typeface="Arial" panose="020B0604020202020204" pitchFamily="34" charset="0"/>
              </a:rPr>
              <a:t>wythnos</a:t>
            </a:r>
            <a:endParaRPr lang="en-GB" altLang="en-US">
              <a:latin typeface="Arial" panose="020B0604020202020204" pitchFamily="34" charset="0"/>
              <a:cs typeface="Arial" panose="020B0604020202020204" pitchFamily="34" charset="0"/>
            </a:endParaRPr>
          </a:p>
          <a:p>
            <a:pPr eaLnBrk="1" hangingPunct="1"/>
            <a:r>
              <a:rPr lang="en-GB" altLang="en-US" err="1">
                <a:latin typeface="Arial" panose="020B0604020202020204" pitchFamily="34" charset="0"/>
                <a:cs typeface="Arial" panose="020B0604020202020204" pitchFamily="34" charset="0"/>
              </a:rPr>
              <a:t>Amgylchiadau</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esgusodol</a:t>
            </a:r>
            <a:r>
              <a:rPr lang="en-GB" altLang="en-US">
                <a:latin typeface="Arial" panose="020B0604020202020204" pitchFamily="34" charset="0"/>
                <a:cs typeface="Arial" panose="020B0604020202020204" pitchFamily="34" charset="0"/>
              </a:rPr>
              <a:t> – </a:t>
            </a:r>
            <a:r>
              <a:rPr lang="en-GB" altLang="en-US" err="1">
                <a:latin typeface="Arial" panose="020B0604020202020204" pitchFamily="34" charset="0"/>
                <a:cs typeface="Arial" panose="020B0604020202020204" pitchFamily="34" charset="0"/>
              </a:rPr>
              <a:t>cyfrifoldeb</a:t>
            </a:r>
            <a:r>
              <a:rPr lang="en-GB" altLang="en-US">
                <a:latin typeface="Arial" panose="020B0604020202020204" pitchFamily="34" charset="0"/>
                <a:cs typeface="Arial" panose="020B0604020202020204" pitchFamily="34" charset="0"/>
              </a:rPr>
              <a:t> y </a:t>
            </a:r>
            <a:r>
              <a:rPr lang="en-GB" altLang="en-US" err="1">
                <a:latin typeface="Arial" panose="020B0604020202020204" pitchFamily="34" charset="0"/>
                <a:cs typeface="Arial" panose="020B0604020202020204" pitchFamily="34" charset="0"/>
              </a:rPr>
              <a:t>myfyriwr</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gwelwch</a:t>
            </a:r>
            <a:r>
              <a:rPr lang="en-GB" altLang="en-US">
                <a:latin typeface="Arial" panose="020B0604020202020204" pitchFamily="34" charset="0"/>
                <a:cs typeface="Arial" panose="020B0604020202020204" pitchFamily="34" charset="0"/>
              </a:rPr>
              <a:t> y </a:t>
            </a:r>
            <a:r>
              <a:rPr lang="en-GB" altLang="en-US" err="1">
                <a:latin typeface="Arial" panose="020B0604020202020204" pitchFamily="34" charset="0"/>
                <a:cs typeface="Arial" panose="020B0604020202020204" pitchFamily="34" charset="0"/>
              </a:rPr>
              <a:t>linc</a:t>
            </a:r>
            <a:r>
              <a:rPr lang="en-GB" altLang="en-US">
                <a:latin typeface="Arial" panose="020B0604020202020204" pitchFamily="34" charset="0"/>
                <a:cs typeface="Arial" panose="020B0604020202020204" pitchFamily="34" charset="0"/>
              </a:rPr>
              <a:t> </a:t>
            </a:r>
            <a:r>
              <a:rPr lang="en-GB" altLang="en-US" err="1">
                <a:latin typeface="Arial" panose="020B0604020202020204" pitchFamily="34" charset="0"/>
                <a:cs typeface="Arial" panose="020B0604020202020204" pitchFamily="34" charset="0"/>
              </a:rPr>
              <a:t>ar</a:t>
            </a:r>
            <a:r>
              <a:rPr lang="en-GB" altLang="en-US">
                <a:latin typeface="Arial" panose="020B0604020202020204" pitchFamily="34" charset="0"/>
                <a:cs typeface="Arial" panose="020B0604020202020204" pitchFamily="34" charset="0"/>
              </a:rPr>
              <a:t> yr Hwb)</a:t>
            </a:r>
          </a:p>
          <a:p>
            <a:pPr eaLnBrk="1" hangingPunct="1"/>
            <a:endParaRPr lang="en-GB" altLang="en-US" sz="2000"/>
          </a:p>
          <a:p>
            <a:pPr eaLnBrk="1" hangingPunct="1"/>
            <a:endParaRPr lang="en-GB" altLang="en-US" sz="2000" b="1"/>
          </a:p>
        </p:txBody>
      </p:sp>
      <p:sp>
        <p:nvSpPr>
          <p:cNvPr id="27652" name="Content Placeholder 3">
            <a:extLst>
              <a:ext uri="{FF2B5EF4-FFF2-40B4-BE49-F238E27FC236}">
                <a16:creationId xmlns:a16="http://schemas.microsoft.com/office/drawing/2014/main" id="{92D13A66-A28B-478A-B64B-6291FB0A9D0A}"/>
              </a:ext>
            </a:extLst>
          </p:cNvPr>
          <p:cNvSpPr>
            <a:spLocks noGrp="1"/>
          </p:cNvSpPr>
          <p:nvPr>
            <p:ph sz="half" idx="2"/>
          </p:nvPr>
        </p:nvSpPr>
        <p:spPr>
          <a:xfrm>
            <a:off x="4648200" y="1825625"/>
            <a:ext cx="4316288" cy="3809862"/>
          </a:xfrm>
        </p:spPr>
        <p:txBody>
          <a:bodyPr>
            <a:noAutofit/>
          </a:bodyPr>
          <a:lstStyle/>
          <a:p>
            <a:pPr eaLnBrk="1" hangingPunct="1"/>
            <a:r>
              <a:rPr lang="en-GB" altLang="en-US">
                <a:solidFill>
                  <a:schemeClr val="accent1">
                    <a:lumMod val="75000"/>
                  </a:schemeClr>
                </a:solidFill>
                <a:latin typeface="Arial" panose="020B0604020202020204" pitchFamily="34" charset="0"/>
                <a:cs typeface="Arial" panose="020B0604020202020204" pitchFamily="34" charset="0"/>
              </a:rPr>
              <a:t>Upload your work to Turnitin</a:t>
            </a:r>
          </a:p>
          <a:p>
            <a:pPr eaLnBrk="1" hangingPunct="1"/>
            <a:r>
              <a:rPr lang="en-GB" altLang="en-US">
                <a:solidFill>
                  <a:schemeClr val="accent1">
                    <a:lumMod val="75000"/>
                  </a:schemeClr>
                </a:solidFill>
                <a:latin typeface="Arial" panose="020B0604020202020204" pitchFamily="34" charset="0"/>
                <a:cs typeface="Arial" panose="020B0604020202020204" pitchFamily="34" charset="0"/>
              </a:rPr>
              <a:t>Submitting work late – up to a week</a:t>
            </a:r>
          </a:p>
          <a:p>
            <a:pPr eaLnBrk="1" hangingPunct="1"/>
            <a:r>
              <a:rPr lang="en-GB" altLang="en-US">
                <a:solidFill>
                  <a:schemeClr val="accent1">
                    <a:lumMod val="75000"/>
                  </a:schemeClr>
                </a:solidFill>
                <a:latin typeface="Arial" panose="020B0604020202020204" pitchFamily="34" charset="0"/>
                <a:cs typeface="Arial" panose="020B0604020202020204" pitchFamily="34" charset="0"/>
              </a:rPr>
              <a:t>Extenuating circumstances – the student’s responsibility (see the link on Hwb)</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9D60F-C1DE-F61B-C891-FF8E42177400}"/>
              </a:ext>
            </a:extLst>
          </p:cNvPr>
          <p:cNvSpPr>
            <a:spLocks noGrp="1"/>
          </p:cNvSpPr>
          <p:nvPr>
            <p:ph type="title"/>
          </p:nvPr>
        </p:nvSpPr>
        <p:spPr/>
        <p:txBody>
          <a:bodyPr/>
          <a:lstStyle/>
          <a:p>
            <a:pPr algn="ctr"/>
            <a:r>
              <a:rPr lang="en-US" b="1" err="1">
                <a:latin typeface="Arial"/>
                <a:cs typeface="Arial"/>
              </a:rPr>
              <a:t>Ddolen</a:t>
            </a:r>
            <a:r>
              <a:rPr lang="en-US" b="1">
                <a:latin typeface="Arial"/>
                <a:cs typeface="Arial"/>
              </a:rPr>
              <a:t> </a:t>
            </a:r>
            <a:r>
              <a:rPr lang="en-US" b="1" err="1">
                <a:latin typeface="Arial"/>
                <a:cs typeface="Arial"/>
              </a:rPr>
              <a:t>i</a:t>
            </a:r>
            <a:r>
              <a:rPr lang="en-US" b="1">
                <a:latin typeface="Arial"/>
                <a:cs typeface="Arial"/>
              </a:rPr>
              <a:t> </a:t>
            </a:r>
            <a:r>
              <a:rPr lang="en-US" b="1" err="1">
                <a:latin typeface="Arial"/>
                <a:cs typeface="Arial"/>
              </a:rPr>
              <a:t>canllawiau</a:t>
            </a:r>
            <a:r>
              <a:rPr lang="en-US" b="1">
                <a:latin typeface="Arial"/>
                <a:cs typeface="Arial"/>
              </a:rPr>
              <a:t> DI</a:t>
            </a:r>
            <a:br>
              <a:rPr lang="en-US" b="1">
                <a:latin typeface="Arial"/>
                <a:cs typeface="Arial"/>
              </a:rPr>
            </a:br>
            <a:r>
              <a:rPr lang="en-US" b="1">
                <a:solidFill>
                  <a:schemeClr val="accent1">
                    <a:lumMod val="75000"/>
                  </a:schemeClr>
                </a:solidFill>
                <a:latin typeface="Arial"/>
                <a:cs typeface="Arial"/>
              </a:rPr>
              <a:t>Link to AI guidance</a:t>
            </a:r>
            <a:endParaRPr lang="en-US" b="1">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492202-5C31-60BE-72C0-5CC9DB470B66}"/>
              </a:ext>
            </a:extLst>
          </p:cNvPr>
          <p:cNvSpPr>
            <a:spLocks noGrp="1"/>
          </p:cNvSpPr>
          <p:nvPr>
            <p:ph sz="half" idx="1"/>
          </p:nvPr>
        </p:nvSpPr>
        <p:spPr>
          <a:xfrm>
            <a:off x="628650" y="1825625"/>
            <a:ext cx="7897338" cy="3320005"/>
          </a:xfrm>
        </p:spPr>
        <p:txBody>
          <a:bodyPr vert="horz" lIns="91440" tIns="45720" rIns="91440" bIns="45720" rtlCol="0" anchor="t">
            <a:normAutofit/>
          </a:bodyPr>
          <a:lstStyle/>
          <a:p>
            <a:r>
              <a:rPr lang="en-US">
                <a:ea typeface="+mn-lt"/>
                <a:cs typeface="+mn-lt"/>
                <a:hlinkClick r:id="rId2"/>
              </a:rPr>
              <a:t>https://moodle.uwtsd.ac.uk/course/view.php?id=24&amp;section=1</a:t>
            </a:r>
            <a:r>
              <a:rPr lang="en-US">
                <a:ea typeface="+mn-lt"/>
                <a:cs typeface="+mn-lt"/>
              </a:rPr>
              <a:t> </a:t>
            </a:r>
            <a:endParaRPr lang="en-US"/>
          </a:p>
        </p:txBody>
      </p:sp>
    </p:spTree>
    <p:extLst>
      <p:ext uri="{BB962C8B-B14F-4D97-AF65-F5344CB8AC3E}">
        <p14:creationId xmlns:p14="http://schemas.microsoft.com/office/powerpoint/2010/main" val="3301848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and white text on a white background&#10;&#10;Description automatically generated">
            <a:extLst>
              <a:ext uri="{FF2B5EF4-FFF2-40B4-BE49-F238E27FC236}">
                <a16:creationId xmlns:a16="http://schemas.microsoft.com/office/drawing/2014/main" id="{9932A12B-2709-B33F-D1D6-1290BC4E7ADA}"/>
              </a:ext>
            </a:extLst>
          </p:cNvPr>
          <p:cNvPicPr>
            <a:picLocks noGrp="1" noChangeAspect="1"/>
          </p:cNvPicPr>
          <p:nvPr>
            <p:ph sz="half" idx="1"/>
          </p:nvPr>
        </p:nvPicPr>
        <p:blipFill>
          <a:blip r:embed="rId2"/>
          <a:stretch>
            <a:fillRect/>
          </a:stretch>
        </p:blipFill>
        <p:spPr>
          <a:xfrm>
            <a:off x="163895" y="112987"/>
            <a:ext cx="8832529" cy="6453281"/>
          </a:xfrm>
        </p:spPr>
      </p:pic>
    </p:spTree>
    <p:extLst>
      <p:ext uri="{BB962C8B-B14F-4D97-AF65-F5344CB8AC3E}">
        <p14:creationId xmlns:p14="http://schemas.microsoft.com/office/powerpoint/2010/main" val="29440382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12" descr="A task description form with black text&#10;&#10;Description automatically generated">
            <a:extLst>
              <a:ext uri="{FF2B5EF4-FFF2-40B4-BE49-F238E27FC236}">
                <a16:creationId xmlns:a16="http://schemas.microsoft.com/office/drawing/2014/main" id="{A9DA308B-DDE9-B0E2-4E13-615EE85D0D89}"/>
              </a:ext>
            </a:extLst>
          </p:cNvPr>
          <p:cNvPicPr>
            <a:picLocks noGrp="1" noChangeAspect="1"/>
          </p:cNvPicPr>
          <p:nvPr>
            <p:ph sz="half" idx="2"/>
          </p:nvPr>
        </p:nvPicPr>
        <p:blipFill>
          <a:blip r:embed="rId2"/>
          <a:stretch>
            <a:fillRect/>
          </a:stretch>
        </p:blipFill>
        <p:spPr>
          <a:xfrm>
            <a:off x="106442" y="-6152"/>
            <a:ext cx="8773317" cy="6572420"/>
          </a:xfrm>
        </p:spPr>
      </p:pic>
    </p:spTree>
    <p:extLst>
      <p:ext uri="{BB962C8B-B14F-4D97-AF65-F5344CB8AC3E}">
        <p14:creationId xmlns:p14="http://schemas.microsoft.com/office/powerpoint/2010/main" val="108993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F3AEC-363C-36FA-3176-28663EF940B9}"/>
              </a:ext>
            </a:extLst>
          </p:cNvPr>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Ychwanegiadau</a:t>
            </a:r>
            <a:br>
              <a:rPr lang="en-GB" sz="4800" b="1">
                <a:latin typeface="Arial" panose="020B0604020202020204" pitchFamily="34" charset="0"/>
                <a:cs typeface="Arial" panose="020B0604020202020204" pitchFamily="34" charset="0"/>
              </a:rPr>
            </a:br>
            <a:r>
              <a:rPr lang="en-GB" sz="4800" b="1">
                <a:latin typeface="Arial" panose="020B0604020202020204" pitchFamily="34" charset="0"/>
                <a:cs typeface="Arial" panose="020B0604020202020204" pitchFamily="34" charset="0"/>
              </a:rPr>
              <a:t> </a:t>
            </a:r>
            <a:r>
              <a:rPr lang="en-GB" sz="4800" b="1">
                <a:solidFill>
                  <a:schemeClr val="accent1">
                    <a:lumMod val="75000"/>
                  </a:schemeClr>
                </a:solidFill>
                <a:latin typeface="Arial" panose="020B0604020202020204" pitchFamily="34" charset="0"/>
                <a:cs typeface="Arial" panose="020B0604020202020204" pitchFamily="34" charset="0"/>
              </a:rPr>
              <a:t>Extras</a:t>
            </a:r>
          </a:p>
        </p:txBody>
      </p:sp>
      <p:sp>
        <p:nvSpPr>
          <p:cNvPr id="3" name="Content Placeholder 2">
            <a:extLst>
              <a:ext uri="{FF2B5EF4-FFF2-40B4-BE49-F238E27FC236}">
                <a16:creationId xmlns:a16="http://schemas.microsoft.com/office/drawing/2014/main" id="{4CBD8982-D6D4-A707-3703-53C3F91DF652}"/>
              </a:ext>
            </a:extLst>
          </p:cNvPr>
          <p:cNvSpPr>
            <a:spLocks noGrp="1"/>
          </p:cNvSpPr>
          <p:nvPr>
            <p:ph sz="half" idx="1"/>
          </p:nvPr>
        </p:nvSpPr>
        <p:spPr>
          <a:xfrm>
            <a:off x="899592" y="2420888"/>
            <a:ext cx="3867150" cy="3809862"/>
          </a:xfrm>
        </p:spPr>
        <p:txBody>
          <a:bodyPr/>
          <a:lstStyle/>
          <a:p>
            <a:r>
              <a:rPr lang="en-GB" err="1">
                <a:latin typeface="Arial" panose="020B0604020202020204" pitchFamily="34" charset="0"/>
                <a:cs typeface="Arial" panose="020B0604020202020204" pitchFamily="34" charset="0"/>
              </a:rPr>
              <a:t>Ymweliadau</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Teithoedd</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Gweithgareddau</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Siaradwyr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gwadd</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EB02C72-0F71-4070-A30A-465EF3158246}"/>
              </a:ext>
            </a:extLst>
          </p:cNvPr>
          <p:cNvSpPr>
            <a:spLocks noGrp="1"/>
          </p:cNvSpPr>
          <p:nvPr>
            <p:ph sz="half" idx="2"/>
          </p:nvPr>
        </p:nvSpPr>
        <p:spPr>
          <a:xfrm>
            <a:off x="5076056" y="2420888"/>
            <a:ext cx="3867150" cy="3809862"/>
          </a:xfrm>
        </p:spPr>
        <p:txBody>
          <a:bodyPr/>
          <a:lstStyle/>
          <a:p>
            <a:r>
              <a:rPr lang="en-GB">
                <a:solidFill>
                  <a:schemeClr val="accent1">
                    <a:lumMod val="75000"/>
                  </a:schemeClr>
                </a:solidFill>
                <a:latin typeface="Arial" panose="020B0604020202020204" pitchFamily="34" charset="0"/>
                <a:cs typeface="Arial" panose="020B0604020202020204" pitchFamily="34" charset="0"/>
              </a:rPr>
              <a:t>Visits</a:t>
            </a:r>
          </a:p>
          <a:p>
            <a:r>
              <a:rPr lang="en-GB">
                <a:solidFill>
                  <a:schemeClr val="accent1">
                    <a:lumMod val="75000"/>
                  </a:schemeClr>
                </a:solidFill>
                <a:latin typeface="Arial" panose="020B0604020202020204" pitchFamily="34" charset="0"/>
                <a:cs typeface="Arial" panose="020B0604020202020204" pitchFamily="34" charset="0"/>
              </a:rPr>
              <a:t>Trips</a:t>
            </a:r>
          </a:p>
          <a:p>
            <a:r>
              <a:rPr lang="en-GB">
                <a:solidFill>
                  <a:schemeClr val="accent1">
                    <a:lumMod val="75000"/>
                  </a:schemeClr>
                </a:solidFill>
                <a:latin typeface="Arial" panose="020B0604020202020204" pitchFamily="34" charset="0"/>
                <a:cs typeface="Arial" panose="020B0604020202020204" pitchFamily="34" charset="0"/>
              </a:rPr>
              <a:t>Activities</a:t>
            </a:r>
          </a:p>
          <a:p>
            <a:r>
              <a:rPr lang="en-GB">
                <a:solidFill>
                  <a:schemeClr val="accent1">
                    <a:lumMod val="75000"/>
                  </a:schemeClr>
                </a:solidFill>
                <a:latin typeface="Arial" panose="020B0604020202020204" pitchFamily="34" charset="0"/>
                <a:cs typeface="Arial" panose="020B0604020202020204" pitchFamily="34" charset="0"/>
              </a:rPr>
              <a:t>Guest speakers</a:t>
            </a:r>
          </a:p>
        </p:txBody>
      </p:sp>
    </p:spTree>
    <p:extLst>
      <p:ext uri="{BB962C8B-B14F-4D97-AF65-F5344CB8AC3E}">
        <p14:creationId xmlns:p14="http://schemas.microsoft.com/office/powerpoint/2010/main" val="6598674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9034FB7-FF44-4307-8E45-7BC6050B5CB0}"/>
              </a:ext>
            </a:extLst>
          </p:cNvPr>
          <p:cNvSpPr>
            <a:spLocks noGrp="1" noChangeArrowheads="1"/>
          </p:cNvSpPr>
          <p:nvPr>
            <p:ph type="title"/>
          </p:nvPr>
        </p:nvSpPr>
        <p:spPr/>
        <p:txBody>
          <a:bodyPr>
            <a:noAutofit/>
          </a:bodyPr>
          <a:lstStyle/>
          <a:p>
            <a:pPr algn="ctr"/>
            <a:r>
              <a:rPr lang="en-US" altLang="en-US" sz="4800" b="1" err="1">
                <a:latin typeface="Arial"/>
                <a:cs typeface="Arial"/>
              </a:rPr>
              <a:t>Lleoliadau</a:t>
            </a:r>
            <a:r>
              <a:rPr lang="en-US" altLang="en-US" sz="4800" b="1">
                <a:latin typeface="Arial"/>
                <a:cs typeface="Arial"/>
              </a:rPr>
              <a:t> </a:t>
            </a:r>
            <a:br>
              <a:rPr lang="en-US" altLang="en-US" sz="4800" b="1">
                <a:solidFill>
                  <a:srgbClr val="000000"/>
                </a:solidFill>
                <a:latin typeface="Arial"/>
                <a:cs typeface="Arial"/>
              </a:rPr>
            </a:br>
            <a:r>
              <a:rPr lang="en-US" altLang="en-US" sz="4800" b="1">
                <a:solidFill>
                  <a:schemeClr val="accent1">
                    <a:lumMod val="76000"/>
                  </a:schemeClr>
                </a:solidFill>
                <a:latin typeface="Arial"/>
                <a:cs typeface="Arial"/>
              </a:rPr>
              <a:t>P</a:t>
            </a:r>
            <a:r>
              <a:rPr lang="en-US" altLang="en-US" sz="4800" b="1">
                <a:solidFill>
                  <a:schemeClr val="accent1">
                    <a:lumMod val="75000"/>
                  </a:schemeClr>
                </a:solidFill>
                <a:latin typeface="Arial"/>
                <a:cs typeface="Arial"/>
              </a:rPr>
              <a:t>lacement</a:t>
            </a:r>
          </a:p>
        </p:txBody>
      </p:sp>
      <p:sp>
        <p:nvSpPr>
          <p:cNvPr id="29699" name="Rectangle 3">
            <a:extLst>
              <a:ext uri="{FF2B5EF4-FFF2-40B4-BE49-F238E27FC236}">
                <a16:creationId xmlns:a16="http://schemas.microsoft.com/office/drawing/2014/main" id="{91E97FEB-7450-4D4F-A3E2-99B592850EA3}"/>
              </a:ext>
            </a:extLst>
          </p:cNvPr>
          <p:cNvSpPr>
            <a:spLocks noGrp="1" noChangeArrowheads="1"/>
          </p:cNvSpPr>
          <p:nvPr>
            <p:ph sz="half" idx="1"/>
          </p:nvPr>
        </p:nvSpPr>
        <p:spPr/>
        <p:txBody>
          <a:bodyPr>
            <a:normAutofit/>
          </a:bodyPr>
          <a:lstStyle/>
          <a:p>
            <a:pPr eaLnBrk="1" hangingPunct="1">
              <a:lnSpc>
                <a:spcPct val="90000"/>
              </a:lnSpc>
            </a:pPr>
            <a:r>
              <a:rPr lang="en-US" altLang="en-US" sz="2400" err="1">
                <a:latin typeface="Arial" panose="020B0604020202020204" pitchFamily="34" charset="0"/>
                <a:cs typeface="Arial" panose="020B0604020202020204" pitchFamily="34" charset="0"/>
              </a:rPr>
              <a:t>Llawlyfr</a:t>
            </a:r>
            <a:r>
              <a:rPr lang="en-US" altLang="en-US" sz="2400">
                <a:latin typeface="Arial" panose="020B0604020202020204" pitchFamily="34" charset="0"/>
                <a:cs typeface="Arial" panose="020B0604020202020204" pitchFamily="34" charset="0"/>
              </a:rPr>
              <a:t> </a:t>
            </a:r>
            <a:r>
              <a:rPr lang="en-US" altLang="en-US" sz="2400" err="1">
                <a:latin typeface="Arial" panose="020B0604020202020204" pitchFamily="34" charset="0"/>
                <a:cs typeface="Arial" panose="020B0604020202020204" pitchFamily="34" charset="0"/>
              </a:rPr>
              <a:t>lleoliad</a:t>
            </a:r>
            <a:r>
              <a:rPr lang="en-US" altLang="en-US" sz="2400">
                <a:latin typeface="Arial" panose="020B0604020202020204" pitchFamily="34" charset="0"/>
                <a:cs typeface="Arial" panose="020B0604020202020204" pitchFamily="34" charset="0"/>
              </a:rPr>
              <a:t> (</a:t>
            </a:r>
            <a:r>
              <a:rPr lang="en-US" altLang="en-US" sz="2400" err="1">
                <a:latin typeface="Arial" panose="020B0604020202020204" pitchFamily="34" charset="0"/>
                <a:cs typeface="Arial" panose="020B0604020202020204" pitchFamily="34" charset="0"/>
              </a:rPr>
              <a:t>rhaglenni</a:t>
            </a:r>
            <a:r>
              <a:rPr lang="en-US" altLang="en-US" sz="2400">
                <a:latin typeface="Arial" panose="020B0604020202020204" pitchFamily="34" charset="0"/>
                <a:cs typeface="Arial" panose="020B0604020202020204" pitchFamily="34" charset="0"/>
              </a:rPr>
              <a:t> </a:t>
            </a:r>
            <a:r>
              <a:rPr lang="en-US" altLang="en-US" sz="2400" err="1">
                <a:latin typeface="Arial" panose="020B0604020202020204" pitchFamily="34" charset="0"/>
                <a:cs typeface="Arial" panose="020B0604020202020204" pitchFamily="34" charset="0"/>
              </a:rPr>
              <a:t>Ymarferydd</a:t>
            </a:r>
            <a:r>
              <a:rPr lang="en-US" altLang="en-US" sz="2400">
                <a:latin typeface="Arial" panose="020B0604020202020204" pitchFamily="34" charset="0"/>
                <a:cs typeface="Arial" panose="020B0604020202020204" pitchFamily="34" charset="0"/>
              </a:rPr>
              <a:t> </a:t>
            </a:r>
            <a:r>
              <a:rPr lang="en-US" altLang="en-US" sz="2400" err="1">
                <a:latin typeface="Arial" panose="020B0604020202020204" pitchFamily="34" charset="0"/>
                <a:cs typeface="Arial" panose="020B0604020202020204" pitchFamily="34" charset="0"/>
              </a:rPr>
              <a:t>Blynyddoedd</a:t>
            </a:r>
            <a:r>
              <a:rPr lang="en-US" altLang="en-US" sz="2400">
                <a:latin typeface="Arial" panose="020B0604020202020204" pitchFamily="34" charset="0"/>
                <a:cs typeface="Arial" panose="020B0604020202020204" pitchFamily="34" charset="0"/>
              </a:rPr>
              <a:t> </a:t>
            </a:r>
            <a:r>
              <a:rPr lang="en-US" altLang="en-US" sz="2400" err="1">
                <a:latin typeface="Arial" panose="020B0604020202020204" pitchFamily="34" charset="0"/>
                <a:cs typeface="Arial" panose="020B0604020202020204" pitchFamily="34" charset="0"/>
              </a:rPr>
              <a:t>Cynnar</a:t>
            </a:r>
            <a:r>
              <a:rPr lang="en-US" altLang="en-US" sz="2400">
                <a:latin typeface="Arial" panose="020B0604020202020204" pitchFamily="34" charset="0"/>
                <a:cs typeface="Arial" panose="020B0604020202020204" pitchFamily="34" charset="0"/>
              </a:rPr>
              <a:t>)</a:t>
            </a:r>
          </a:p>
          <a:p>
            <a:pPr eaLnBrk="1" hangingPunct="1">
              <a:lnSpc>
                <a:spcPct val="90000"/>
              </a:lnSpc>
            </a:pPr>
            <a:r>
              <a:rPr lang="en-US" altLang="en-US" sz="2400" err="1">
                <a:latin typeface="Arial" panose="020B0604020202020204" pitchFamily="34" charset="0"/>
                <a:cs typeface="Arial" panose="020B0604020202020204" pitchFamily="34" charset="0"/>
              </a:rPr>
              <a:t>Gwirfoddoli</a:t>
            </a:r>
            <a:endParaRPr lang="en-US" altLang="en-US" sz="2400">
              <a:latin typeface="Arial" panose="020B0604020202020204" pitchFamily="34" charset="0"/>
              <a:cs typeface="Arial" panose="020B0604020202020204" pitchFamily="34" charset="0"/>
            </a:endParaRPr>
          </a:p>
          <a:p>
            <a:pPr eaLnBrk="1" hangingPunct="1">
              <a:lnSpc>
                <a:spcPct val="90000"/>
              </a:lnSpc>
            </a:pPr>
            <a:r>
              <a:rPr lang="en-US" altLang="en-US" sz="2400" err="1">
                <a:latin typeface="Arial" panose="020B0604020202020204" pitchFamily="34" charset="0"/>
                <a:cs typeface="Arial" panose="020B0604020202020204" pitchFamily="34" charset="0"/>
              </a:rPr>
              <a:t>Côd</a:t>
            </a:r>
            <a:r>
              <a:rPr lang="en-US" altLang="en-US" sz="2400">
                <a:latin typeface="Arial" panose="020B0604020202020204" pitchFamily="34" charset="0"/>
                <a:cs typeface="Arial" panose="020B0604020202020204" pitchFamily="34" charset="0"/>
              </a:rPr>
              <a:t> </a:t>
            </a:r>
            <a:r>
              <a:rPr lang="en-US" altLang="en-US" sz="2400" err="1">
                <a:latin typeface="Arial" panose="020B0604020202020204" pitchFamily="34" charset="0"/>
                <a:cs typeface="Arial" panose="020B0604020202020204" pitchFamily="34" charset="0"/>
              </a:rPr>
              <a:t>ymarfer</a:t>
            </a:r>
            <a:r>
              <a:rPr lang="en-US" altLang="en-US" sz="2400">
                <a:latin typeface="Arial" panose="020B0604020202020204" pitchFamily="34" charset="0"/>
                <a:cs typeface="Arial" panose="020B0604020202020204" pitchFamily="34" charset="0"/>
              </a:rPr>
              <a:t> ac </a:t>
            </a:r>
            <a:r>
              <a:rPr lang="en-US" altLang="en-US" sz="2400" err="1">
                <a:latin typeface="Arial" panose="020B0604020202020204" pitchFamily="34" charset="0"/>
                <a:cs typeface="Arial" panose="020B0604020202020204" pitchFamily="34" charset="0"/>
              </a:rPr>
              <a:t>ymddygiad</a:t>
            </a:r>
            <a:endParaRPr lang="en-US" altLang="en-US" sz="2400">
              <a:latin typeface="Arial" panose="020B0604020202020204" pitchFamily="34" charset="0"/>
              <a:cs typeface="Arial" panose="020B0604020202020204" pitchFamily="34" charset="0"/>
            </a:endParaRPr>
          </a:p>
          <a:p>
            <a:pPr eaLnBrk="1" hangingPunct="1">
              <a:lnSpc>
                <a:spcPct val="90000"/>
              </a:lnSpc>
            </a:pPr>
            <a:r>
              <a:rPr lang="en-US" altLang="en-US" sz="2400" err="1">
                <a:latin typeface="Arial" panose="020B0604020202020204" pitchFamily="34" charset="0"/>
                <a:cs typeface="Arial" panose="020B0604020202020204" pitchFamily="34" charset="0"/>
              </a:rPr>
              <a:t>Dilyn</a:t>
            </a:r>
            <a:r>
              <a:rPr lang="en-US" altLang="en-US" sz="2400">
                <a:latin typeface="Arial" panose="020B0604020202020204" pitchFamily="34" charset="0"/>
                <a:cs typeface="Arial" panose="020B0604020202020204" pitchFamily="34" charset="0"/>
              </a:rPr>
              <a:t> y </a:t>
            </a:r>
            <a:r>
              <a:rPr lang="en-US" altLang="en-US" sz="2400" err="1">
                <a:latin typeface="Arial" panose="020B0604020202020204" pitchFamily="34" charset="0"/>
                <a:cs typeface="Arial" panose="020B0604020202020204" pitchFamily="34" charset="0"/>
              </a:rPr>
              <a:t>polisiau</a:t>
            </a:r>
            <a:r>
              <a:rPr lang="en-US" altLang="en-US" sz="2400">
                <a:latin typeface="Arial" panose="020B0604020202020204" pitchFamily="34" charset="0"/>
                <a:cs typeface="Arial" panose="020B0604020202020204" pitchFamily="34" charset="0"/>
              </a:rPr>
              <a:t>/</a:t>
            </a:r>
            <a:r>
              <a:rPr lang="en-US" altLang="en-US" sz="2400" err="1">
                <a:latin typeface="Arial" panose="020B0604020202020204" pitchFamily="34" charset="0"/>
                <a:cs typeface="Arial" panose="020B0604020202020204" pitchFamily="34" charset="0"/>
              </a:rPr>
              <a:t>rheolau</a:t>
            </a:r>
            <a:endParaRPr lang="en-US" altLang="en-US" sz="2400">
              <a:latin typeface="Arial" panose="020B0604020202020204" pitchFamily="34" charset="0"/>
              <a:cs typeface="Arial" panose="020B0604020202020204" pitchFamily="34" charset="0"/>
            </a:endParaRPr>
          </a:p>
          <a:p>
            <a:pPr eaLnBrk="1" hangingPunct="1">
              <a:lnSpc>
                <a:spcPct val="90000"/>
              </a:lnSpc>
            </a:pPr>
            <a:r>
              <a:rPr lang="en-US" altLang="en-US" sz="2400">
                <a:latin typeface="Arial" panose="020B0604020202020204" pitchFamily="34" charset="0"/>
                <a:cs typeface="Arial" panose="020B0604020202020204" pitchFamily="34" charset="0"/>
              </a:rPr>
              <a:t>DBS</a:t>
            </a:r>
          </a:p>
          <a:p>
            <a:pPr eaLnBrk="1" hangingPunct="1">
              <a:lnSpc>
                <a:spcPct val="90000"/>
              </a:lnSpc>
            </a:pPr>
            <a:r>
              <a:rPr lang="en-US" altLang="en-US" sz="2400" err="1">
                <a:latin typeface="Arial" panose="020B0604020202020204" pitchFamily="34" charset="0"/>
                <a:cs typeface="Arial" panose="020B0604020202020204" pitchFamily="34" charset="0"/>
              </a:rPr>
              <a:t>Sensitifrwydd</a:t>
            </a:r>
            <a:r>
              <a:rPr lang="en-US" altLang="en-US" sz="2400">
                <a:latin typeface="Arial" panose="020B0604020202020204" pitchFamily="34" charset="0"/>
                <a:cs typeface="Arial" panose="020B0604020202020204" pitchFamily="34" charset="0"/>
              </a:rPr>
              <a:t> </a:t>
            </a:r>
            <a:r>
              <a:rPr lang="en-US" altLang="en-US" sz="2400" err="1">
                <a:latin typeface="Arial" panose="020B0604020202020204" pitchFamily="34" charset="0"/>
                <a:cs typeface="Arial" panose="020B0604020202020204" pitchFamily="34" charset="0"/>
              </a:rPr>
              <a:t>moesegol</a:t>
            </a:r>
            <a:endParaRPr lang="en-US" altLang="en-US" sz="2400">
              <a:latin typeface="Arial" panose="020B0604020202020204" pitchFamily="34" charset="0"/>
              <a:cs typeface="Arial" panose="020B0604020202020204" pitchFamily="34" charset="0"/>
            </a:endParaRPr>
          </a:p>
        </p:txBody>
      </p:sp>
      <p:sp>
        <p:nvSpPr>
          <p:cNvPr id="29700" name="Rectangle 4">
            <a:extLst>
              <a:ext uri="{FF2B5EF4-FFF2-40B4-BE49-F238E27FC236}">
                <a16:creationId xmlns:a16="http://schemas.microsoft.com/office/drawing/2014/main" id="{C90EACCF-5BC6-4C0A-8771-56A95F9E920C}"/>
              </a:ext>
            </a:extLst>
          </p:cNvPr>
          <p:cNvSpPr>
            <a:spLocks noGrp="1" noChangeArrowheads="1"/>
          </p:cNvSpPr>
          <p:nvPr>
            <p:ph sz="half" idx="2"/>
          </p:nvPr>
        </p:nvSpPr>
        <p:spPr/>
        <p:txBody>
          <a:bodyPr/>
          <a:lstStyle/>
          <a:p>
            <a:pPr eaLnBrk="1" hangingPunct="1">
              <a:lnSpc>
                <a:spcPct val="90000"/>
              </a:lnSpc>
            </a:pPr>
            <a:r>
              <a:rPr lang="en-US" altLang="en-US" sz="2400">
                <a:solidFill>
                  <a:schemeClr val="accent1">
                    <a:lumMod val="75000"/>
                  </a:schemeClr>
                </a:solidFill>
                <a:latin typeface="Arial" panose="020B0604020202020204" pitchFamily="34" charset="0"/>
                <a:cs typeface="Arial" panose="020B0604020202020204" pitchFamily="34" charset="0"/>
              </a:rPr>
              <a:t>Placement handbook (Early Years Practitioner </a:t>
            </a:r>
            <a:r>
              <a:rPr lang="en-US" altLang="en-US" sz="2400" err="1">
                <a:solidFill>
                  <a:schemeClr val="accent1">
                    <a:lumMod val="75000"/>
                  </a:schemeClr>
                </a:solidFill>
                <a:latin typeface="Arial" panose="020B0604020202020204" pitchFamily="34" charset="0"/>
                <a:cs typeface="Arial" panose="020B0604020202020204" pitchFamily="34" charset="0"/>
              </a:rPr>
              <a:t>programmes</a:t>
            </a:r>
            <a:r>
              <a:rPr lang="en-US" altLang="en-US" sz="2400">
                <a:solidFill>
                  <a:schemeClr val="accent1">
                    <a:lumMod val="75000"/>
                  </a:schemeClr>
                </a:solidFill>
                <a:latin typeface="Arial" panose="020B0604020202020204" pitchFamily="34" charset="0"/>
                <a:cs typeface="Arial" panose="020B0604020202020204" pitchFamily="34" charset="0"/>
              </a:rPr>
              <a:t>)</a:t>
            </a:r>
          </a:p>
          <a:p>
            <a:pPr eaLnBrk="1" hangingPunct="1">
              <a:lnSpc>
                <a:spcPct val="90000"/>
              </a:lnSpc>
            </a:pPr>
            <a:r>
              <a:rPr lang="en-US" altLang="en-US" sz="2400">
                <a:solidFill>
                  <a:schemeClr val="accent1">
                    <a:lumMod val="75000"/>
                  </a:schemeClr>
                </a:solidFill>
                <a:latin typeface="Arial" panose="020B0604020202020204" pitchFamily="34" charset="0"/>
                <a:cs typeface="Arial" panose="020B0604020202020204" pitchFamily="34" charset="0"/>
              </a:rPr>
              <a:t>Volunteering</a:t>
            </a:r>
          </a:p>
          <a:p>
            <a:pPr eaLnBrk="1" hangingPunct="1">
              <a:lnSpc>
                <a:spcPct val="90000"/>
              </a:lnSpc>
            </a:pPr>
            <a:r>
              <a:rPr lang="en-US" altLang="en-US" sz="2400">
                <a:solidFill>
                  <a:schemeClr val="accent1">
                    <a:lumMod val="75000"/>
                  </a:schemeClr>
                </a:solidFill>
                <a:latin typeface="Arial" panose="020B0604020202020204" pitchFamily="34" charset="0"/>
                <a:cs typeface="Arial" panose="020B0604020202020204" pitchFamily="34" charset="0"/>
              </a:rPr>
              <a:t>Code of practice and </a:t>
            </a:r>
            <a:r>
              <a:rPr lang="en-US" altLang="en-US" sz="2400" err="1">
                <a:solidFill>
                  <a:schemeClr val="accent1">
                    <a:lumMod val="75000"/>
                  </a:schemeClr>
                </a:solidFill>
                <a:latin typeface="Arial" panose="020B0604020202020204" pitchFamily="34" charset="0"/>
                <a:cs typeface="Arial" panose="020B0604020202020204" pitchFamily="34" charset="0"/>
              </a:rPr>
              <a:t>behaviour</a:t>
            </a:r>
            <a:r>
              <a:rPr lang="en-US" altLang="en-US" sz="2400">
                <a:solidFill>
                  <a:schemeClr val="accent1">
                    <a:lumMod val="75000"/>
                  </a:schemeClr>
                </a:solidFill>
                <a:latin typeface="Arial" panose="020B0604020202020204" pitchFamily="34" charset="0"/>
                <a:cs typeface="Arial" panose="020B0604020202020204" pitchFamily="34" charset="0"/>
              </a:rPr>
              <a:t> </a:t>
            </a:r>
          </a:p>
          <a:p>
            <a:pPr eaLnBrk="1" hangingPunct="1">
              <a:lnSpc>
                <a:spcPct val="90000"/>
              </a:lnSpc>
            </a:pPr>
            <a:r>
              <a:rPr lang="en-US" altLang="en-US" sz="2400">
                <a:solidFill>
                  <a:schemeClr val="accent1">
                    <a:lumMod val="75000"/>
                  </a:schemeClr>
                </a:solidFill>
                <a:latin typeface="Arial" panose="020B0604020202020204" pitchFamily="34" charset="0"/>
                <a:cs typeface="Arial" panose="020B0604020202020204" pitchFamily="34" charset="0"/>
              </a:rPr>
              <a:t>Follow the policies/rules</a:t>
            </a:r>
          </a:p>
          <a:p>
            <a:pPr eaLnBrk="1" hangingPunct="1">
              <a:lnSpc>
                <a:spcPct val="90000"/>
              </a:lnSpc>
            </a:pPr>
            <a:r>
              <a:rPr lang="en-US" altLang="en-US" sz="2400">
                <a:solidFill>
                  <a:schemeClr val="accent1">
                    <a:lumMod val="75000"/>
                  </a:schemeClr>
                </a:solidFill>
                <a:latin typeface="Arial" panose="020B0604020202020204" pitchFamily="34" charset="0"/>
                <a:cs typeface="Arial" panose="020B0604020202020204" pitchFamily="34" charset="0"/>
              </a:rPr>
              <a:t>DBS</a:t>
            </a:r>
          </a:p>
          <a:p>
            <a:pPr eaLnBrk="1" hangingPunct="1">
              <a:lnSpc>
                <a:spcPct val="90000"/>
              </a:lnSpc>
            </a:pPr>
            <a:r>
              <a:rPr lang="en-US" altLang="en-US" sz="2400">
                <a:solidFill>
                  <a:schemeClr val="accent1">
                    <a:lumMod val="75000"/>
                  </a:schemeClr>
                </a:solidFill>
                <a:latin typeface="Arial" panose="020B0604020202020204" pitchFamily="34" charset="0"/>
                <a:cs typeface="Arial" panose="020B0604020202020204" pitchFamily="34" charset="0"/>
              </a:rPr>
              <a:t>Ethical sensitivity</a:t>
            </a:r>
          </a:p>
          <a:p>
            <a:pPr eaLnBrk="1" hangingPunct="1">
              <a:lnSpc>
                <a:spcPct val="90000"/>
              </a:lnSpc>
            </a:pPr>
            <a:endParaRPr lang="en-US" altLang="en-US" sz="2400"/>
          </a:p>
          <a:p>
            <a:pPr eaLnBrk="1" hangingPunct="1">
              <a:lnSpc>
                <a:spcPct val="90000"/>
              </a:lnSpc>
            </a:pPr>
            <a:endParaRPr lang="en-US" altLang="en-US" sz="24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C19D-F687-FC63-9FBF-1C5C4811DF75}"/>
              </a:ext>
            </a:extLst>
          </p:cNvPr>
          <p:cNvSpPr>
            <a:spLocks noGrp="1"/>
          </p:cNvSpPr>
          <p:nvPr>
            <p:ph type="title"/>
          </p:nvPr>
        </p:nvSpPr>
        <p:spPr/>
        <p:txBody>
          <a:bodyPr>
            <a:normAutofit fontScale="90000"/>
          </a:bodyPr>
          <a:lstStyle/>
          <a:p>
            <a:pPr algn="ctr"/>
            <a:r>
              <a:rPr lang="en-GB" sz="4800" b="1" err="1">
                <a:latin typeface="Arial" panose="020B0604020202020204" pitchFamily="34" charset="0"/>
                <a:cs typeface="Arial" panose="020B0604020202020204" pitchFamily="34" charset="0"/>
              </a:rPr>
              <a:t>Cyfleuoedd</a:t>
            </a:r>
            <a:br>
              <a:rPr lang="en-GB" sz="4800" b="1">
                <a:latin typeface="Arial" panose="020B0604020202020204" pitchFamily="34" charset="0"/>
                <a:cs typeface="Arial" panose="020B0604020202020204" pitchFamily="34" charset="0"/>
              </a:rPr>
            </a:br>
            <a:r>
              <a:rPr lang="en-GB" sz="4800" b="1">
                <a:latin typeface="Arial" panose="020B0604020202020204" pitchFamily="34" charset="0"/>
                <a:cs typeface="Arial" panose="020B0604020202020204" pitchFamily="34" charset="0"/>
              </a:rPr>
              <a:t> </a:t>
            </a:r>
            <a:r>
              <a:rPr lang="en-GB" sz="4800" b="1">
                <a:solidFill>
                  <a:schemeClr val="accent1">
                    <a:lumMod val="75000"/>
                  </a:schemeClr>
                </a:solidFill>
                <a:latin typeface="Arial" panose="020B0604020202020204" pitchFamily="34" charset="0"/>
                <a:cs typeface="Arial" panose="020B0604020202020204" pitchFamily="34" charset="0"/>
              </a:rPr>
              <a:t>Opportunities</a:t>
            </a:r>
          </a:p>
        </p:txBody>
      </p:sp>
      <p:sp>
        <p:nvSpPr>
          <p:cNvPr id="3" name="Content Placeholder 2">
            <a:extLst>
              <a:ext uri="{FF2B5EF4-FFF2-40B4-BE49-F238E27FC236}">
                <a16:creationId xmlns:a16="http://schemas.microsoft.com/office/drawing/2014/main" id="{79D36149-EA65-4703-9207-45126CB5DFE8}"/>
              </a:ext>
            </a:extLst>
          </p:cNvPr>
          <p:cNvSpPr>
            <a:spLocks noGrp="1"/>
          </p:cNvSpPr>
          <p:nvPr>
            <p:ph sz="half" idx="1"/>
          </p:nvPr>
        </p:nvSpPr>
        <p:spPr>
          <a:xfrm>
            <a:off x="704850" y="2276872"/>
            <a:ext cx="3867150" cy="3809862"/>
          </a:xfrm>
        </p:spPr>
        <p:txBody>
          <a:bodyPr>
            <a:normAutofit/>
          </a:bodyPr>
          <a:lstStyle/>
          <a:p>
            <a:r>
              <a:rPr lang="en-GB" err="1">
                <a:latin typeface="Arial" panose="020B0604020202020204" pitchFamily="34" charset="0"/>
                <a:cs typeface="Arial" panose="020B0604020202020204" pitchFamily="34" charset="0"/>
              </a:rPr>
              <a:t>Llais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Myfyrwyr</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Cynrychiolwr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Myfyrwyr</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Llysgennad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Myfyrwyr</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Fforwm</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Lleoliad</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6510610-2191-3FA5-0E06-FCE74D7DE5A6}"/>
              </a:ext>
            </a:extLst>
          </p:cNvPr>
          <p:cNvSpPr>
            <a:spLocks noGrp="1"/>
          </p:cNvSpPr>
          <p:nvPr>
            <p:ph sz="half" idx="2"/>
          </p:nvPr>
        </p:nvSpPr>
        <p:spPr>
          <a:xfrm>
            <a:off x="4716016" y="2276872"/>
            <a:ext cx="3867150" cy="3809862"/>
          </a:xfrm>
        </p:spPr>
        <p:txBody>
          <a:bodyPr>
            <a:normAutofit/>
          </a:bodyPr>
          <a:lstStyle/>
          <a:p>
            <a:r>
              <a:rPr lang="en-GB">
                <a:solidFill>
                  <a:schemeClr val="accent1">
                    <a:lumMod val="75000"/>
                  </a:schemeClr>
                </a:solidFill>
                <a:latin typeface="Arial" panose="020B0604020202020204" pitchFamily="34" charset="0"/>
                <a:cs typeface="Arial" panose="020B0604020202020204" pitchFamily="34" charset="0"/>
              </a:rPr>
              <a:t>Student Voice</a:t>
            </a:r>
          </a:p>
          <a:p>
            <a:r>
              <a:rPr lang="en-GB">
                <a:solidFill>
                  <a:schemeClr val="accent1">
                    <a:lumMod val="75000"/>
                  </a:schemeClr>
                </a:solidFill>
                <a:latin typeface="Arial" panose="020B0604020202020204" pitchFamily="34" charset="0"/>
                <a:cs typeface="Arial" panose="020B0604020202020204" pitchFamily="34" charset="0"/>
              </a:rPr>
              <a:t>Student Representative</a:t>
            </a:r>
          </a:p>
          <a:p>
            <a:r>
              <a:rPr lang="en-GB">
                <a:solidFill>
                  <a:schemeClr val="accent1">
                    <a:lumMod val="75000"/>
                  </a:schemeClr>
                </a:solidFill>
                <a:latin typeface="Arial" panose="020B0604020202020204" pitchFamily="34" charset="0"/>
                <a:cs typeface="Arial" panose="020B0604020202020204" pitchFamily="34" charset="0"/>
              </a:rPr>
              <a:t>Student Ambassador</a:t>
            </a:r>
          </a:p>
          <a:p>
            <a:r>
              <a:rPr lang="en-GB">
                <a:solidFill>
                  <a:schemeClr val="accent1">
                    <a:lumMod val="75000"/>
                  </a:schemeClr>
                </a:solidFill>
                <a:latin typeface="Arial" panose="020B0604020202020204" pitchFamily="34" charset="0"/>
                <a:cs typeface="Arial" panose="020B0604020202020204" pitchFamily="34" charset="0"/>
              </a:rPr>
              <a:t>Placement Forum</a:t>
            </a:r>
          </a:p>
        </p:txBody>
      </p:sp>
    </p:spTree>
    <p:extLst>
      <p:ext uri="{BB962C8B-B14F-4D97-AF65-F5344CB8AC3E}">
        <p14:creationId xmlns:p14="http://schemas.microsoft.com/office/powerpoint/2010/main" val="31825524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E1208-3DF2-45CB-9313-3B0F99EB6F4C}"/>
              </a:ext>
            </a:extLst>
          </p:cNvPr>
          <p:cNvSpPr>
            <a:spLocks noGrp="1"/>
          </p:cNvSpPr>
          <p:nvPr>
            <p:ph type="title"/>
          </p:nvPr>
        </p:nvSpPr>
        <p:spPr/>
        <p:txBody>
          <a:bodyPr rtlCol="0">
            <a:noAutofit/>
          </a:bodyPr>
          <a:lstStyle/>
          <a:p>
            <a:pPr algn="ctr" eaLnBrk="1" fontAlgn="auto" hangingPunct="1">
              <a:spcAft>
                <a:spcPts val="0"/>
              </a:spcAft>
              <a:defRPr/>
            </a:pPr>
            <a:r>
              <a:rPr lang="cy-GB" sz="4800" b="1">
                <a:latin typeface="Arial" panose="020B0604020202020204" pitchFamily="34" charset="0"/>
                <a:cs typeface="Arial" panose="020B0604020202020204" pitchFamily="34" charset="0"/>
              </a:rPr>
              <a:t>Polisïau'r Brifysgol</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University policies</a:t>
            </a:r>
          </a:p>
        </p:txBody>
      </p:sp>
      <p:sp>
        <p:nvSpPr>
          <p:cNvPr id="31747" name="Content Placeholder 4">
            <a:extLst>
              <a:ext uri="{FF2B5EF4-FFF2-40B4-BE49-F238E27FC236}">
                <a16:creationId xmlns:a16="http://schemas.microsoft.com/office/drawing/2014/main" id="{FF4C2427-A394-4AAC-8A1B-16F50E3FCAA0}"/>
              </a:ext>
            </a:extLst>
          </p:cNvPr>
          <p:cNvSpPr>
            <a:spLocks noGrp="1"/>
          </p:cNvSpPr>
          <p:nvPr>
            <p:ph sz="half" idx="1"/>
          </p:nvPr>
        </p:nvSpPr>
        <p:spPr>
          <a:xfrm>
            <a:off x="4747917" y="2348880"/>
            <a:ext cx="4011166" cy="3809862"/>
          </a:xfrm>
        </p:spPr>
        <p:txBody>
          <a:bodyPr>
            <a:noAutofit/>
          </a:bodyPr>
          <a:lstStyle/>
          <a:p>
            <a:pPr eaLnBrk="1" hangingPunct="1"/>
            <a:r>
              <a:rPr lang="en-GB" altLang="en-US">
                <a:solidFill>
                  <a:schemeClr val="accent1">
                    <a:lumMod val="75000"/>
                  </a:schemeClr>
                </a:solidFill>
                <a:latin typeface="Arial" panose="020B0604020202020204" pitchFamily="34" charset="0"/>
                <a:cs typeface="Arial" panose="020B0604020202020204" pitchFamily="34" charset="0"/>
              </a:rPr>
              <a:t>Student Code of Conduct</a:t>
            </a:r>
          </a:p>
          <a:p>
            <a:pPr eaLnBrk="1" hangingPunct="1"/>
            <a:r>
              <a:rPr lang="en-GB" altLang="en-US">
                <a:solidFill>
                  <a:schemeClr val="accent1">
                    <a:lumMod val="75000"/>
                  </a:schemeClr>
                </a:solidFill>
                <a:latin typeface="Arial" panose="020B0604020202020204" pitchFamily="34" charset="0"/>
                <a:cs typeface="Arial" panose="020B0604020202020204" pitchFamily="34" charset="0"/>
              </a:rPr>
              <a:t>Fitness to Practise policy</a:t>
            </a:r>
          </a:p>
          <a:p>
            <a:pPr eaLnBrk="1" hangingPunct="1"/>
            <a:r>
              <a:rPr lang="en-GB" altLang="en-US">
                <a:solidFill>
                  <a:schemeClr val="accent1">
                    <a:lumMod val="75000"/>
                  </a:schemeClr>
                </a:solidFill>
                <a:latin typeface="Arial" panose="020B0604020202020204" pitchFamily="34" charset="0"/>
                <a:cs typeface="Arial" panose="020B0604020202020204" pitchFamily="34" charset="0"/>
              </a:rPr>
              <a:t>Fitness to Study policy</a:t>
            </a:r>
          </a:p>
          <a:p>
            <a:pPr eaLnBrk="1" hangingPunct="1"/>
            <a:r>
              <a:rPr lang="en-GB" altLang="en-US">
                <a:solidFill>
                  <a:schemeClr val="accent1">
                    <a:lumMod val="75000"/>
                  </a:schemeClr>
                </a:solidFill>
                <a:latin typeface="Arial" panose="020B0604020202020204" pitchFamily="34" charset="0"/>
                <a:cs typeface="Arial" panose="020B0604020202020204" pitchFamily="34" charset="0"/>
              </a:rPr>
              <a:t>Student harassment and bullying policy</a:t>
            </a:r>
          </a:p>
        </p:txBody>
      </p:sp>
      <p:sp>
        <p:nvSpPr>
          <p:cNvPr id="3" name="Content Placeholder 4">
            <a:extLst>
              <a:ext uri="{FF2B5EF4-FFF2-40B4-BE49-F238E27FC236}">
                <a16:creationId xmlns:a16="http://schemas.microsoft.com/office/drawing/2014/main" id="{E7EE81F6-3B88-DED4-3BFE-7C6BDAF769CB}"/>
              </a:ext>
            </a:extLst>
          </p:cNvPr>
          <p:cNvSpPr txBox="1">
            <a:spLocks/>
          </p:cNvSpPr>
          <p:nvPr/>
        </p:nvSpPr>
        <p:spPr>
          <a:xfrm>
            <a:off x="164702" y="2348880"/>
            <a:ext cx="4231382"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a:latin typeface="Arial" panose="020B0604020202020204" pitchFamily="34" charset="0"/>
                <a:cs typeface="Arial" panose="020B0604020202020204" pitchFamily="34" charset="0"/>
              </a:rPr>
              <a:t>Cod </a:t>
            </a:r>
            <a:r>
              <a:rPr lang="en-GB" altLang="en-US" sz="2800" err="1">
                <a:latin typeface="Arial" panose="020B0604020202020204" pitchFamily="34" charset="0"/>
                <a:cs typeface="Arial" panose="020B0604020202020204" pitchFamily="34" charset="0"/>
              </a:rPr>
              <a:t>ymddygiad</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myfyrwyr</a:t>
            </a:r>
            <a:endParaRPr lang="en-GB" altLang="en-US" sz="2800">
              <a:latin typeface="Arial" panose="020B0604020202020204" pitchFamily="34" charset="0"/>
              <a:cs typeface="Arial" panose="020B0604020202020204" pitchFamily="34" charset="0"/>
            </a:endParaRPr>
          </a:p>
          <a:p>
            <a:r>
              <a:rPr lang="en-GB" altLang="en-US" sz="2800">
                <a:latin typeface="Arial" panose="020B0604020202020204" pitchFamily="34" charset="0"/>
                <a:cs typeface="Arial" panose="020B0604020202020204" pitchFamily="34" charset="0"/>
              </a:rPr>
              <a:t>Polisi </a:t>
            </a:r>
            <a:r>
              <a:rPr lang="en-GB" altLang="en-US" sz="2800" err="1">
                <a:latin typeface="Arial" panose="020B0604020202020204" pitchFamily="34" charset="0"/>
                <a:cs typeface="Arial" panose="020B0604020202020204" pitchFamily="34" charset="0"/>
              </a:rPr>
              <a:t>ffitrwydd</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i</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ymarfer</a:t>
            </a:r>
            <a:endParaRPr lang="en-GB" altLang="en-US" sz="2800">
              <a:latin typeface="Arial" panose="020B0604020202020204" pitchFamily="34" charset="0"/>
              <a:cs typeface="Arial" panose="020B0604020202020204" pitchFamily="34" charset="0"/>
            </a:endParaRPr>
          </a:p>
          <a:p>
            <a:r>
              <a:rPr lang="en-GB" altLang="en-US" sz="2800">
                <a:latin typeface="Arial" panose="020B0604020202020204" pitchFamily="34" charset="0"/>
                <a:cs typeface="Arial" panose="020B0604020202020204" pitchFamily="34" charset="0"/>
              </a:rPr>
              <a:t>Polisi </a:t>
            </a:r>
            <a:r>
              <a:rPr lang="en-GB" altLang="en-US" sz="2800" err="1">
                <a:latin typeface="Arial" panose="020B0604020202020204" pitchFamily="34" charset="0"/>
                <a:cs typeface="Arial" panose="020B0604020202020204" pitchFamily="34" charset="0"/>
              </a:rPr>
              <a:t>ffitrwydd</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i</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astudio</a:t>
            </a:r>
            <a:endParaRPr lang="en-GB" altLang="en-US" sz="2800">
              <a:latin typeface="Arial" panose="020B0604020202020204" pitchFamily="34" charset="0"/>
              <a:cs typeface="Arial" panose="020B0604020202020204" pitchFamily="34" charset="0"/>
            </a:endParaRPr>
          </a:p>
          <a:p>
            <a:r>
              <a:rPr lang="en-GB" altLang="en-US" sz="2800">
                <a:latin typeface="Arial" panose="020B0604020202020204" pitchFamily="34" charset="0"/>
                <a:cs typeface="Arial" panose="020B0604020202020204" pitchFamily="34" charset="0"/>
              </a:rPr>
              <a:t>Polisi </a:t>
            </a:r>
            <a:r>
              <a:rPr lang="en-GB" altLang="en-US" sz="2800" err="1">
                <a:latin typeface="Arial" panose="020B0604020202020204" pitchFamily="34" charset="0"/>
                <a:cs typeface="Arial" panose="020B0604020202020204" pitchFamily="34" charset="0"/>
              </a:rPr>
              <a:t>aflonydd</a:t>
            </a:r>
            <a:r>
              <a:rPr lang="en-GB" altLang="en-US" sz="2800">
                <a:latin typeface="Arial" panose="020B0604020202020204" pitchFamily="34" charset="0"/>
                <a:cs typeface="Arial" panose="020B0604020202020204" pitchFamily="34" charset="0"/>
              </a:rPr>
              <a:t> a </a:t>
            </a:r>
            <a:r>
              <a:rPr lang="en-GB" altLang="en-US" sz="2800" err="1">
                <a:latin typeface="Arial" panose="020B0604020202020204" pitchFamily="34" charset="0"/>
                <a:cs typeface="Arial" panose="020B0604020202020204" pitchFamily="34" charset="0"/>
              </a:rPr>
              <a:t>bwlio</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myfyrwyr</a:t>
            </a:r>
            <a:endParaRPr lang="en-GB" altLang="en-US" sz="2800">
              <a:latin typeface="Arial" panose="020B0604020202020204" pitchFamily="34" charset="0"/>
              <a:cs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E1208-3DF2-45CB-9313-3B0F99EB6F4C}"/>
              </a:ext>
            </a:extLst>
          </p:cNvPr>
          <p:cNvSpPr>
            <a:spLocks noGrp="1"/>
          </p:cNvSpPr>
          <p:nvPr>
            <p:ph type="title"/>
          </p:nvPr>
        </p:nvSpPr>
        <p:spPr/>
        <p:txBody>
          <a:bodyPr rtlCol="0">
            <a:noAutofit/>
          </a:bodyPr>
          <a:lstStyle/>
          <a:p>
            <a:pPr algn="ctr" eaLnBrk="1" fontAlgn="auto" hangingPunct="1">
              <a:spcAft>
                <a:spcPts val="0"/>
              </a:spcAft>
              <a:defRPr/>
            </a:pPr>
            <a:r>
              <a:rPr lang="cy-GB" sz="4800" b="1">
                <a:latin typeface="Arial" panose="020B0604020202020204" pitchFamily="34" charset="0"/>
                <a:cs typeface="Arial" panose="020B0604020202020204" pitchFamily="34" charset="0"/>
              </a:rPr>
              <a:t>Polisïau'r Brifysgol</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University policies</a:t>
            </a:r>
          </a:p>
        </p:txBody>
      </p:sp>
      <p:sp>
        <p:nvSpPr>
          <p:cNvPr id="31747" name="Content Placeholder 4">
            <a:extLst>
              <a:ext uri="{FF2B5EF4-FFF2-40B4-BE49-F238E27FC236}">
                <a16:creationId xmlns:a16="http://schemas.microsoft.com/office/drawing/2014/main" id="{FF4C2427-A394-4AAC-8A1B-16F50E3FCAA0}"/>
              </a:ext>
            </a:extLst>
          </p:cNvPr>
          <p:cNvSpPr>
            <a:spLocks noGrp="1"/>
          </p:cNvSpPr>
          <p:nvPr>
            <p:ph sz="half" idx="1"/>
          </p:nvPr>
        </p:nvSpPr>
        <p:spPr>
          <a:xfrm>
            <a:off x="4733109" y="2204864"/>
            <a:ext cx="4011166" cy="3809862"/>
          </a:xfrm>
        </p:spPr>
        <p:txBody>
          <a:bodyPr>
            <a:noAutofit/>
          </a:bodyPr>
          <a:lstStyle/>
          <a:p>
            <a:pPr eaLnBrk="1" hangingPunct="1"/>
            <a:r>
              <a:rPr lang="en-GB" altLang="en-US">
                <a:solidFill>
                  <a:schemeClr val="accent1">
                    <a:lumMod val="75000"/>
                  </a:schemeClr>
                </a:solidFill>
                <a:latin typeface="Arial" panose="020B0604020202020204" pitchFamily="34" charset="0"/>
                <a:cs typeface="Arial" panose="020B0604020202020204" pitchFamily="34" charset="0"/>
              </a:rPr>
              <a:t>Student disciplinary policy</a:t>
            </a:r>
          </a:p>
          <a:p>
            <a:pPr eaLnBrk="1" hangingPunct="1"/>
            <a:r>
              <a:rPr lang="en-GB" altLang="en-US">
                <a:solidFill>
                  <a:schemeClr val="accent1">
                    <a:lumMod val="75000"/>
                  </a:schemeClr>
                </a:solidFill>
                <a:latin typeface="Arial" panose="020B0604020202020204" pitchFamily="34" charset="0"/>
                <a:cs typeface="Arial" panose="020B0604020202020204" pitchFamily="34" charset="0"/>
              </a:rPr>
              <a:t>Student policy map</a:t>
            </a:r>
          </a:p>
          <a:p>
            <a:pPr eaLnBrk="1" hangingPunct="1"/>
            <a:r>
              <a:rPr lang="en-GB" altLang="en-US">
                <a:solidFill>
                  <a:schemeClr val="accent1">
                    <a:lumMod val="75000"/>
                  </a:schemeClr>
                </a:solidFill>
                <a:latin typeface="Arial" panose="020B0604020202020204" pitchFamily="34" charset="0"/>
                <a:cs typeface="Arial" panose="020B0604020202020204" pitchFamily="34" charset="0"/>
              </a:rPr>
              <a:t>Attendance Policy</a:t>
            </a:r>
          </a:p>
          <a:p>
            <a:pPr eaLnBrk="1" hangingPunct="1"/>
            <a:r>
              <a:rPr lang="en-GB" altLang="en-US">
                <a:solidFill>
                  <a:schemeClr val="accent1">
                    <a:lumMod val="75000"/>
                  </a:schemeClr>
                </a:solidFill>
                <a:latin typeface="Arial" panose="020B0604020202020204" pitchFamily="34" charset="0"/>
                <a:cs typeface="Arial" panose="020B0604020202020204" pitchFamily="34" charset="0"/>
              </a:rPr>
              <a:t>Whistleblowing policy</a:t>
            </a:r>
          </a:p>
        </p:txBody>
      </p:sp>
      <p:sp>
        <p:nvSpPr>
          <p:cNvPr id="3" name="Content Placeholder 4">
            <a:extLst>
              <a:ext uri="{FF2B5EF4-FFF2-40B4-BE49-F238E27FC236}">
                <a16:creationId xmlns:a16="http://schemas.microsoft.com/office/drawing/2014/main" id="{E7EE81F6-3B88-DED4-3BFE-7C6BDAF769CB}"/>
              </a:ext>
            </a:extLst>
          </p:cNvPr>
          <p:cNvSpPr txBox="1">
            <a:spLocks/>
          </p:cNvSpPr>
          <p:nvPr/>
        </p:nvSpPr>
        <p:spPr>
          <a:xfrm>
            <a:off x="179511" y="2204864"/>
            <a:ext cx="4231382" cy="4351338"/>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altLang="en-US" sz="2800">
                <a:latin typeface="Arial" panose="020B0604020202020204" pitchFamily="34" charset="0"/>
                <a:cs typeface="Arial" panose="020B0604020202020204" pitchFamily="34" charset="0"/>
              </a:rPr>
              <a:t>Polisi </a:t>
            </a:r>
            <a:r>
              <a:rPr lang="en-GB" altLang="en-US" sz="2800" err="1">
                <a:latin typeface="Arial" panose="020B0604020202020204" pitchFamily="34" charset="0"/>
                <a:cs typeface="Arial" panose="020B0604020202020204" pitchFamily="34" charset="0"/>
              </a:rPr>
              <a:t>disgyblaethol</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myfyrwyr</a:t>
            </a:r>
            <a:endParaRPr lang="en-GB" altLang="en-US" sz="2800">
              <a:latin typeface="Arial" panose="020B0604020202020204" pitchFamily="34" charset="0"/>
              <a:cs typeface="Arial" panose="020B0604020202020204" pitchFamily="34" charset="0"/>
            </a:endParaRPr>
          </a:p>
          <a:p>
            <a:r>
              <a:rPr lang="en-GB" altLang="en-US" sz="2800">
                <a:latin typeface="Arial" panose="020B0604020202020204" pitchFamily="34" charset="0"/>
                <a:cs typeface="Arial" panose="020B0604020202020204" pitchFamily="34" charset="0"/>
              </a:rPr>
              <a:t>Map </a:t>
            </a:r>
            <a:r>
              <a:rPr lang="en-GB" altLang="en-US" sz="2800" err="1">
                <a:latin typeface="Arial" panose="020B0604020202020204" pitchFamily="34" charset="0"/>
                <a:cs typeface="Arial" panose="020B0604020202020204" pitchFamily="34" charset="0"/>
              </a:rPr>
              <a:t>Polisiau</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myfyrwyr</a:t>
            </a:r>
            <a:endParaRPr lang="en-GB" altLang="en-US" sz="2800">
              <a:latin typeface="Arial" panose="020B0604020202020204" pitchFamily="34" charset="0"/>
              <a:cs typeface="Arial" panose="020B0604020202020204" pitchFamily="34" charset="0"/>
            </a:endParaRPr>
          </a:p>
          <a:p>
            <a:r>
              <a:rPr lang="en-GB" altLang="en-US" sz="2800">
                <a:latin typeface="Arial" panose="020B0604020202020204" pitchFamily="34" charset="0"/>
                <a:cs typeface="Arial" panose="020B0604020202020204" pitchFamily="34" charset="0"/>
              </a:rPr>
              <a:t>Polisi </a:t>
            </a:r>
            <a:r>
              <a:rPr lang="en-GB" altLang="en-US" sz="2800" err="1">
                <a:latin typeface="Arial" panose="020B0604020202020204" pitchFamily="34" charset="0"/>
                <a:cs typeface="Arial" panose="020B0604020202020204" pitchFamily="34" charset="0"/>
              </a:rPr>
              <a:t>Presenoldeb</a:t>
            </a:r>
            <a:endParaRPr lang="en-GB" altLang="en-US" sz="2800">
              <a:latin typeface="Arial" panose="020B0604020202020204" pitchFamily="34" charset="0"/>
              <a:cs typeface="Arial" panose="020B0604020202020204" pitchFamily="34" charset="0"/>
            </a:endParaRPr>
          </a:p>
          <a:p>
            <a:r>
              <a:rPr lang="en-GB" altLang="en-US" sz="2800">
                <a:latin typeface="Arial" panose="020B0604020202020204" pitchFamily="34" charset="0"/>
                <a:cs typeface="Arial" panose="020B0604020202020204" pitchFamily="34" charset="0"/>
              </a:rPr>
              <a:t>Polisi </a:t>
            </a:r>
            <a:r>
              <a:rPr lang="en-GB" altLang="en-US" sz="2800" err="1">
                <a:latin typeface="Arial" panose="020B0604020202020204" pitchFamily="34" charset="0"/>
                <a:cs typeface="Arial" panose="020B0604020202020204" pitchFamily="34" charset="0"/>
              </a:rPr>
              <a:t>chwythu’r</a:t>
            </a:r>
            <a:r>
              <a:rPr lang="en-GB" altLang="en-US" sz="2800">
                <a:latin typeface="Arial" panose="020B0604020202020204" pitchFamily="34" charset="0"/>
                <a:cs typeface="Arial" panose="020B0604020202020204" pitchFamily="34" charset="0"/>
              </a:rPr>
              <a:t> </a:t>
            </a:r>
            <a:r>
              <a:rPr lang="en-GB" altLang="en-US" sz="2800" err="1">
                <a:latin typeface="Arial" panose="020B0604020202020204" pitchFamily="34" charset="0"/>
                <a:cs typeface="Arial" panose="020B0604020202020204" pitchFamily="34" charset="0"/>
              </a:rPr>
              <a:t>chwiban</a:t>
            </a:r>
            <a:endParaRPr lang="en-GB" altLang="en-US"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46844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BEFD4-5804-CB68-B89E-1005AC6DBA26}"/>
              </a:ext>
            </a:extLst>
          </p:cNvPr>
          <p:cNvSpPr>
            <a:spLocks noGrp="1"/>
          </p:cNvSpPr>
          <p:nvPr>
            <p:ph type="title"/>
          </p:nvPr>
        </p:nvSpPr>
        <p:spPr>
          <a:xfrm>
            <a:off x="628650" y="788458"/>
            <a:ext cx="7886700" cy="1325563"/>
          </a:xfrm>
        </p:spPr>
        <p:txBody>
          <a:bodyPr>
            <a:normAutofit fontScale="90000"/>
          </a:bodyPr>
          <a:lstStyle/>
          <a:p>
            <a:pPr algn="ctr"/>
            <a:r>
              <a:rPr lang="en-GB" b="1" err="1">
                <a:latin typeface="Arial"/>
                <a:cs typeface="Arial"/>
              </a:rPr>
              <a:t>Tiwtor</a:t>
            </a:r>
            <a:r>
              <a:rPr lang="en-GB" b="1">
                <a:latin typeface="Arial"/>
                <a:cs typeface="Arial"/>
              </a:rPr>
              <a:t> </a:t>
            </a:r>
            <a:r>
              <a:rPr lang="en-GB" b="1" err="1">
                <a:latin typeface="Arial"/>
                <a:cs typeface="Arial"/>
              </a:rPr>
              <a:t>Personol</a:t>
            </a:r>
            <a:r>
              <a:rPr lang="en-GB" b="1">
                <a:latin typeface="Arial"/>
                <a:cs typeface="Arial"/>
              </a:rPr>
              <a:t>/ </a:t>
            </a:r>
            <a:r>
              <a:rPr lang="en-GB" b="1" err="1">
                <a:latin typeface="Arial"/>
                <a:cs typeface="Arial"/>
              </a:rPr>
              <a:t>Cefnoogaeth</a:t>
            </a:r>
            <a:r>
              <a:rPr lang="en-GB" b="1">
                <a:latin typeface="Arial"/>
                <a:cs typeface="Arial"/>
              </a:rPr>
              <a:t> </a:t>
            </a:r>
            <a:r>
              <a:rPr lang="en-GB" b="1" err="1">
                <a:latin typeface="Arial"/>
                <a:cs typeface="Arial"/>
              </a:rPr>
              <a:t>academaidd</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a:cs typeface="Arial"/>
              </a:rPr>
              <a:t>Personal Tutor/ Academic support</a:t>
            </a:r>
          </a:p>
        </p:txBody>
      </p:sp>
      <p:sp>
        <p:nvSpPr>
          <p:cNvPr id="3" name="Content Placeholder 2">
            <a:extLst>
              <a:ext uri="{FF2B5EF4-FFF2-40B4-BE49-F238E27FC236}">
                <a16:creationId xmlns:a16="http://schemas.microsoft.com/office/drawing/2014/main" id="{41AA0BDB-D785-2212-6AF4-C7C91B93A63A}"/>
              </a:ext>
            </a:extLst>
          </p:cNvPr>
          <p:cNvSpPr>
            <a:spLocks noGrp="1"/>
          </p:cNvSpPr>
          <p:nvPr>
            <p:ph sz="half" idx="1"/>
          </p:nvPr>
        </p:nvSpPr>
        <p:spPr>
          <a:xfrm>
            <a:off x="416818" y="2928723"/>
            <a:ext cx="3867150" cy="3809862"/>
          </a:xfrm>
        </p:spPr>
        <p:txBody>
          <a:bodyPr/>
          <a:lstStyle/>
          <a:p>
            <a:r>
              <a:rPr lang="en-GB" err="1">
                <a:latin typeface="Arial" panose="020B0604020202020204" pitchFamily="34" charset="0"/>
                <a:cs typeface="Arial" panose="020B0604020202020204" pitchFamily="34" charset="0"/>
              </a:rPr>
              <a:t>Pob</a:t>
            </a:r>
            <a:r>
              <a:rPr lang="en-GB">
                <a:latin typeface="Arial" panose="020B0604020202020204" pitchFamily="34" charset="0"/>
                <a:cs typeface="Arial" panose="020B0604020202020204" pitchFamily="34" charset="0"/>
              </a:rPr>
              <a:t> group/ </a:t>
            </a:r>
            <a:r>
              <a:rPr lang="en-GB" err="1">
                <a:latin typeface="Arial" panose="020B0604020202020204" pitchFamily="34" charset="0"/>
                <a:cs typeface="Arial" panose="020B0604020202020204" pitchFamily="34" charset="0"/>
              </a:rPr>
              <a:t>carfan</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Cefnogaeth</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Cyfathrebiad</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Arwyddbyst</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0036830-7B0F-87F2-C59C-6B7817AD1B85}"/>
              </a:ext>
            </a:extLst>
          </p:cNvPr>
          <p:cNvSpPr>
            <a:spLocks noGrp="1"/>
          </p:cNvSpPr>
          <p:nvPr>
            <p:ph sz="half" idx="2"/>
          </p:nvPr>
        </p:nvSpPr>
        <p:spPr>
          <a:xfrm>
            <a:off x="4860032" y="2928723"/>
            <a:ext cx="3867150" cy="3809862"/>
          </a:xfrm>
        </p:spPr>
        <p:txBody>
          <a:bodyPr/>
          <a:lstStyle/>
          <a:p>
            <a:r>
              <a:rPr lang="en-GB">
                <a:solidFill>
                  <a:schemeClr val="accent1">
                    <a:lumMod val="75000"/>
                  </a:schemeClr>
                </a:solidFill>
                <a:latin typeface="Arial" panose="020B0604020202020204" pitchFamily="34" charset="0"/>
                <a:cs typeface="Arial" panose="020B0604020202020204" pitchFamily="34" charset="0"/>
              </a:rPr>
              <a:t>Every group/ cohort</a:t>
            </a:r>
          </a:p>
          <a:p>
            <a:r>
              <a:rPr lang="en-GB">
                <a:solidFill>
                  <a:schemeClr val="accent1">
                    <a:lumMod val="75000"/>
                  </a:schemeClr>
                </a:solidFill>
                <a:latin typeface="Arial" panose="020B0604020202020204" pitchFamily="34" charset="0"/>
                <a:cs typeface="Arial" panose="020B0604020202020204" pitchFamily="34" charset="0"/>
              </a:rPr>
              <a:t>Support</a:t>
            </a:r>
          </a:p>
          <a:p>
            <a:r>
              <a:rPr lang="en-GB">
                <a:solidFill>
                  <a:schemeClr val="accent1">
                    <a:lumMod val="75000"/>
                  </a:schemeClr>
                </a:solidFill>
                <a:latin typeface="Arial" panose="020B0604020202020204" pitchFamily="34" charset="0"/>
                <a:cs typeface="Arial" panose="020B0604020202020204" pitchFamily="34" charset="0"/>
              </a:rPr>
              <a:t>Communication</a:t>
            </a:r>
          </a:p>
          <a:p>
            <a:r>
              <a:rPr lang="en-GB">
                <a:solidFill>
                  <a:schemeClr val="accent1">
                    <a:lumMod val="75000"/>
                  </a:schemeClr>
                </a:solidFill>
                <a:latin typeface="Arial" panose="020B0604020202020204" pitchFamily="34" charset="0"/>
                <a:cs typeface="Arial" panose="020B0604020202020204" pitchFamily="34" charset="0"/>
              </a:rPr>
              <a:t>Sign - posting</a:t>
            </a:r>
          </a:p>
        </p:txBody>
      </p:sp>
    </p:spTree>
    <p:extLst>
      <p:ext uri="{BB962C8B-B14F-4D97-AF65-F5344CB8AC3E}">
        <p14:creationId xmlns:p14="http://schemas.microsoft.com/office/powerpoint/2010/main" val="2450439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BDCF7-F545-D759-3B51-9F87325C4909}"/>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Strategaethau</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Cefnogol</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Support Strategies</a:t>
            </a:r>
          </a:p>
        </p:txBody>
      </p:sp>
      <p:sp>
        <p:nvSpPr>
          <p:cNvPr id="3" name="Content Placeholder 2">
            <a:extLst>
              <a:ext uri="{FF2B5EF4-FFF2-40B4-BE49-F238E27FC236}">
                <a16:creationId xmlns:a16="http://schemas.microsoft.com/office/drawing/2014/main" id="{C5DAAA4C-0D63-7B47-CE68-DDB9D2A12075}"/>
              </a:ext>
            </a:extLst>
          </p:cNvPr>
          <p:cNvSpPr>
            <a:spLocks noGrp="1"/>
          </p:cNvSpPr>
          <p:nvPr>
            <p:ph sz="half" idx="1"/>
          </p:nvPr>
        </p:nvSpPr>
        <p:spPr>
          <a:xfrm>
            <a:off x="353597" y="2051780"/>
            <a:ext cx="3867150" cy="3809862"/>
          </a:xfrm>
        </p:spPr>
        <p:txBody>
          <a:bodyPr vert="horz" lIns="91440" tIns="45720" rIns="91440" bIns="45720" rtlCol="0" anchor="t">
            <a:normAutofit fontScale="92500" lnSpcReduction="20000"/>
          </a:bodyPr>
          <a:lstStyle/>
          <a:p>
            <a:r>
              <a:rPr lang="en-GB"/>
              <a:t>‘</a:t>
            </a:r>
            <a:r>
              <a:rPr lang="en-GB">
                <a:latin typeface="Arial"/>
                <a:cs typeface="Arial"/>
              </a:rPr>
              <a:t>Fidget toys’</a:t>
            </a:r>
          </a:p>
          <a:p>
            <a:r>
              <a:rPr lang="en-GB" err="1">
                <a:latin typeface="Arial"/>
                <a:cs typeface="Arial"/>
              </a:rPr>
              <a:t>Nodiadau</a:t>
            </a:r>
            <a:r>
              <a:rPr lang="en-GB">
                <a:latin typeface="Arial"/>
                <a:cs typeface="Arial"/>
              </a:rPr>
              <a:t> ‘Post it’</a:t>
            </a:r>
          </a:p>
          <a:p>
            <a:r>
              <a:rPr lang="en-GB" err="1">
                <a:latin typeface="Arial"/>
                <a:cs typeface="Arial"/>
              </a:rPr>
              <a:t>Toriadau</a:t>
            </a:r>
            <a:r>
              <a:rPr lang="en-GB">
                <a:latin typeface="Arial"/>
                <a:cs typeface="Arial"/>
              </a:rPr>
              <a:t> </a:t>
            </a:r>
            <a:r>
              <a:rPr lang="en-GB" err="1">
                <a:latin typeface="Arial"/>
                <a:cs typeface="Arial"/>
              </a:rPr>
              <a:t>rheolaidd</a:t>
            </a:r>
            <a:endParaRPr lang="en-GB">
              <a:latin typeface="Arial"/>
              <a:cs typeface="Arial"/>
            </a:endParaRPr>
          </a:p>
          <a:p>
            <a:r>
              <a:rPr lang="en-GB" err="1">
                <a:latin typeface="Arial"/>
                <a:cs typeface="Arial"/>
              </a:rPr>
              <a:t>Toriadau</a:t>
            </a:r>
            <a:r>
              <a:rPr lang="en-GB">
                <a:latin typeface="Arial"/>
                <a:cs typeface="Arial"/>
              </a:rPr>
              <a:t> </a:t>
            </a:r>
            <a:r>
              <a:rPr lang="en-GB" err="1">
                <a:latin typeface="Arial"/>
                <a:cs typeface="Arial"/>
              </a:rPr>
              <a:t>symud</a:t>
            </a:r>
            <a:endParaRPr lang="en-GB">
              <a:latin typeface="Arial"/>
              <a:cs typeface="Arial"/>
            </a:endParaRPr>
          </a:p>
          <a:p>
            <a:r>
              <a:rPr lang="en-GB" err="1">
                <a:latin typeface="Arial"/>
                <a:cs typeface="Arial"/>
              </a:rPr>
              <a:t>Seddi</a:t>
            </a:r>
            <a:r>
              <a:rPr lang="en-GB">
                <a:latin typeface="Arial"/>
                <a:cs typeface="Arial"/>
              </a:rPr>
              <a:t> </a:t>
            </a:r>
            <a:r>
              <a:rPr lang="en-GB" err="1">
                <a:latin typeface="Arial"/>
                <a:cs typeface="Arial"/>
              </a:rPr>
              <a:t>hyblyg</a:t>
            </a:r>
          </a:p>
          <a:p>
            <a:r>
              <a:rPr lang="en-GB" err="1">
                <a:latin typeface="Arial"/>
                <a:cs typeface="Arial"/>
              </a:rPr>
              <a:t>Ymwybyddiaeth</a:t>
            </a:r>
            <a:r>
              <a:rPr lang="en-GB">
                <a:latin typeface="Arial"/>
                <a:cs typeface="Arial"/>
              </a:rPr>
              <a:t> </a:t>
            </a:r>
            <a:r>
              <a:rPr lang="en-GB" err="1">
                <a:latin typeface="Arial"/>
                <a:cs typeface="Arial"/>
              </a:rPr>
              <a:t>ofalgar</a:t>
            </a:r>
            <a:endParaRPr lang="en-GB">
              <a:latin typeface="Arial"/>
              <a:cs typeface="Arial"/>
            </a:endParaRPr>
          </a:p>
          <a:p>
            <a:r>
              <a:rPr lang="en-GB" err="1">
                <a:latin typeface="Arial"/>
                <a:cs typeface="Arial"/>
              </a:rPr>
              <a:t>Rheol</a:t>
            </a:r>
            <a:r>
              <a:rPr lang="en-GB">
                <a:latin typeface="Arial"/>
                <a:cs typeface="Arial"/>
              </a:rPr>
              <a:t> o 3 (</a:t>
            </a:r>
            <a:r>
              <a:rPr lang="en-GB" err="1">
                <a:latin typeface="Arial"/>
                <a:cs typeface="Arial"/>
              </a:rPr>
              <a:t>Gweud</a:t>
            </a:r>
            <a:r>
              <a:rPr lang="en-GB">
                <a:latin typeface="Arial"/>
                <a:cs typeface="Arial"/>
              </a:rPr>
              <a:t> e, weld e, </a:t>
            </a:r>
            <a:r>
              <a:rPr lang="en-GB" err="1">
                <a:latin typeface="Arial"/>
                <a:cs typeface="Arial"/>
              </a:rPr>
              <a:t>ysgrifennu</a:t>
            </a:r>
            <a:r>
              <a:rPr lang="en-GB">
                <a:latin typeface="Arial"/>
                <a:cs typeface="Arial"/>
              </a:rPr>
              <a:t> </a:t>
            </a:r>
            <a:r>
              <a:rPr lang="en-GB" err="1">
                <a:latin typeface="Arial"/>
                <a:cs typeface="Arial"/>
              </a:rPr>
              <a:t>fe</a:t>
            </a:r>
            <a:r>
              <a:rPr lang="en-GB">
                <a:latin typeface="Arial"/>
                <a:cs typeface="Arial"/>
              </a:rPr>
              <a:t>)</a:t>
            </a:r>
            <a:endParaRPr lang="en-GB">
              <a:latin typeface="Arial" panose="020B0604020202020204" pitchFamily="34" charset="0"/>
              <a:cs typeface="Arial" panose="020B0604020202020204" pitchFamily="34" charset="0"/>
            </a:endParaRPr>
          </a:p>
          <a:p>
            <a:r>
              <a:rPr lang="en-GB">
                <a:latin typeface="Arial"/>
                <a:cs typeface="Arial"/>
              </a:rPr>
              <a:t>A </a:t>
            </a:r>
            <a:r>
              <a:rPr lang="en-GB" err="1">
                <a:latin typeface="Arial"/>
                <a:cs typeface="Arial"/>
              </a:rPr>
              <a:t>mwy</a:t>
            </a:r>
            <a:r>
              <a:rPr lang="en-GB">
                <a:latin typeface="Arial"/>
                <a:cs typeface="Arial"/>
              </a:rPr>
              <a:t>!</a:t>
            </a:r>
          </a:p>
        </p:txBody>
      </p:sp>
      <p:sp>
        <p:nvSpPr>
          <p:cNvPr id="4" name="Content Placeholder 3">
            <a:extLst>
              <a:ext uri="{FF2B5EF4-FFF2-40B4-BE49-F238E27FC236}">
                <a16:creationId xmlns:a16="http://schemas.microsoft.com/office/drawing/2014/main" id="{D94A7C76-D08A-AB63-202A-A8B78019DFB1}"/>
              </a:ext>
            </a:extLst>
          </p:cNvPr>
          <p:cNvSpPr>
            <a:spLocks noGrp="1"/>
          </p:cNvSpPr>
          <p:nvPr>
            <p:ph sz="half" idx="2"/>
          </p:nvPr>
        </p:nvSpPr>
        <p:spPr>
          <a:xfrm>
            <a:off x="4917141" y="2051780"/>
            <a:ext cx="3867150" cy="3809862"/>
          </a:xfrm>
        </p:spPr>
        <p:txBody>
          <a:bodyPr vert="horz" lIns="91440" tIns="45720" rIns="91440" bIns="45720" rtlCol="0" anchor="t">
            <a:normAutofit fontScale="92500" lnSpcReduction="20000"/>
          </a:bodyPr>
          <a:lstStyle/>
          <a:p>
            <a:r>
              <a:rPr lang="en-GB">
                <a:solidFill>
                  <a:schemeClr val="accent1">
                    <a:lumMod val="75000"/>
                  </a:schemeClr>
                </a:solidFill>
                <a:latin typeface="Arial"/>
                <a:cs typeface="Arial"/>
              </a:rPr>
              <a:t>Fidget toys</a:t>
            </a:r>
          </a:p>
          <a:p>
            <a:r>
              <a:rPr lang="en-GB">
                <a:solidFill>
                  <a:schemeClr val="accent1">
                    <a:lumMod val="75000"/>
                  </a:schemeClr>
                </a:solidFill>
                <a:latin typeface="Arial"/>
                <a:cs typeface="Arial"/>
              </a:rPr>
              <a:t>Post it notes</a:t>
            </a:r>
          </a:p>
          <a:p>
            <a:r>
              <a:rPr lang="en-GB">
                <a:solidFill>
                  <a:schemeClr val="accent1">
                    <a:lumMod val="75000"/>
                  </a:schemeClr>
                </a:solidFill>
                <a:latin typeface="Arial"/>
                <a:cs typeface="Arial"/>
              </a:rPr>
              <a:t>Regular breaks</a:t>
            </a:r>
          </a:p>
          <a:p>
            <a:r>
              <a:rPr lang="en-GB">
                <a:solidFill>
                  <a:schemeClr val="accent1">
                    <a:lumMod val="75000"/>
                  </a:schemeClr>
                </a:solidFill>
                <a:latin typeface="Arial"/>
                <a:cs typeface="Arial"/>
              </a:rPr>
              <a:t>Movement breaks</a:t>
            </a:r>
          </a:p>
          <a:p>
            <a:r>
              <a:rPr lang="en-GB">
                <a:solidFill>
                  <a:schemeClr val="accent1">
                    <a:lumMod val="75000"/>
                  </a:schemeClr>
                </a:solidFill>
                <a:latin typeface="Arial"/>
                <a:cs typeface="Arial"/>
              </a:rPr>
              <a:t>Flexible seating</a:t>
            </a:r>
          </a:p>
          <a:p>
            <a:r>
              <a:rPr lang="en-GB">
                <a:solidFill>
                  <a:schemeClr val="accent1">
                    <a:lumMod val="75000"/>
                  </a:schemeClr>
                </a:solidFill>
                <a:latin typeface="Arial"/>
                <a:cs typeface="Arial"/>
              </a:rPr>
              <a:t>Mindfulness</a:t>
            </a:r>
          </a:p>
          <a:p>
            <a:r>
              <a:rPr lang="en-GB">
                <a:solidFill>
                  <a:schemeClr val="accent1">
                    <a:lumMod val="75000"/>
                  </a:schemeClr>
                </a:solidFill>
                <a:latin typeface="Arial"/>
                <a:cs typeface="Arial"/>
              </a:rPr>
              <a:t>Rule of 3 (Say it, see it, write it)</a:t>
            </a:r>
          </a:p>
          <a:p>
            <a:r>
              <a:rPr lang="en-GB">
                <a:solidFill>
                  <a:schemeClr val="accent1">
                    <a:lumMod val="75000"/>
                  </a:schemeClr>
                </a:solidFill>
                <a:latin typeface="Arial"/>
                <a:cs typeface="Arial"/>
              </a:rPr>
              <a:t>And more</a:t>
            </a:r>
          </a:p>
          <a:p>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10337914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BB737-048B-17F2-9AC6-E8B932F9B342}"/>
              </a:ext>
            </a:extLst>
          </p:cNvPr>
          <p:cNvSpPr>
            <a:spLocks noGrp="1"/>
          </p:cNvSpPr>
          <p:nvPr>
            <p:ph type="title"/>
          </p:nvPr>
        </p:nvSpPr>
        <p:spPr>
          <a:xfrm>
            <a:off x="179512" y="260648"/>
            <a:ext cx="8740427" cy="1325563"/>
          </a:xfrm>
        </p:spPr>
        <p:txBody>
          <a:bodyPr>
            <a:normAutofit fontScale="90000"/>
          </a:bodyPr>
          <a:lstStyle/>
          <a:p>
            <a:pPr algn="ctr"/>
            <a:r>
              <a:rPr lang="en-GB" b="1" err="1">
                <a:latin typeface="Arial" panose="020B0604020202020204" pitchFamily="34" charset="0"/>
                <a:cs typeface="Arial" panose="020B0604020202020204" pitchFamily="34" charset="0"/>
              </a:rPr>
              <a:t>Mesurau</a:t>
            </a:r>
            <a:r>
              <a:rPr lang="en-GB" b="1">
                <a:latin typeface="Arial" panose="020B0604020202020204" pitchFamily="34" charset="0"/>
                <a:cs typeface="Arial" panose="020B0604020202020204" pitchFamily="34" charset="0"/>
              </a:rPr>
              <a:t> a </a:t>
            </a:r>
            <a:r>
              <a:rPr lang="en-GB" b="1" err="1">
                <a:latin typeface="Arial" panose="020B0604020202020204" pitchFamily="34" charset="0"/>
                <a:cs typeface="Arial" panose="020B0604020202020204" pitchFamily="34" charset="0"/>
              </a:rPr>
              <a:t>Chefnogaeth</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Cydadferol</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Compensatory Measures and support</a:t>
            </a:r>
          </a:p>
        </p:txBody>
      </p:sp>
      <p:sp>
        <p:nvSpPr>
          <p:cNvPr id="3" name="Content Placeholder 2">
            <a:extLst>
              <a:ext uri="{FF2B5EF4-FFF2-40B4-BE49-F238E27FC236}">
                <a16:creationId xmlns:a16="http://schemas.microsoft.com/office/drawing/2014/main" id="{762EBF56-AB7D-C820-74C5-A3FE479535F2}"/>
              </a:ext>
            </a:extLst>
          </p:cNvPr>
          <p:cNvSpPr>
            <a:spLocks noGrp="1"/>
          </p:cNvSpPr>
          <p:nvPr>
            <p:ph sz="half" idx="1"/>
          </p:nvPr>
        </p:nvSpPr>
        <p:spPr>
          <a:xfrm>
            <a:off x="224061" y="1825625"/>
            <a:ext cx="4271739" cy="3809862"/>
          </a:xfrm>
        </p:spPr>
        <p:txBody>
          <a:bodyPr>
            <a:noAutofit/>
          </a:bodyPr>
          <a:lstStyle/>
          <a:p>
            <a:r>
              <a:rPr lang="en-GB" err="1">
                <a:latin typeface="Arial" panose="020B0604020202020204" pitchFamily="34" charset="0"/>
                <a:cs typeface="Arial" panose="020B0604020202020204" pitchFamily="34" charset="0"/>
              </a:rPr>
              <a:t>Cyngor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strategaethau</a:t>
            </a:r>
            <a:r>
              <a:rPr lang="en-GB">
                <a:latin typeface="Arial" panose="020B0604020202020204" pitchFamily="34" charset="0"/>
                <a:cs typeface="Arial" panose="020B0604020202020204" pitchFamily="34" charset="0"/>
              </a:rPr>
              <a:t> a </a:t>
            </a:r>
            <a:r>
              <a:rPr lang="en-GB" err="1">
                <a:latin typeface="Arial" panose="020B0604020202020204" pitchFamily="34" charset="0"/>
                <a:cs typeface="Arial" panose="020B0604020202020204" pitchFamily="34" charset="0"/>
              </a:rPr>
              <a:t>ddulliau</a:t>
            </a:r>
            <a:r>
              <a:rPr lang="en-GB">
                <a:latin typeface="Arial" panose="020B0604020202020204" pitchFamily="34" charset="0"/>
                <a:cs typeface="Arial" panose="020B0604020202020204" pitchFamily="34" charset="0"/>
              </a:rPr>
              <a:t> </a:t>
            </a:r>
          </a:p>
          <a:p>
            <a:r>
              <a:rPr lang="en-GB" err="1">
                <a:latin typeface="Arial" panose="020B0604020202020204" pitchFamily="34" charset="0"/>
                <a:cs typeface="Arial" panose="020B0604020202020204" pitchFamily="34" charset="0"/>
              </a:rPr>
              <a:t>Sesiynau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sgiliau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astudio</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Offer</a:t>
            </a:r>
          </a:p>
          <a:p>
            <a:r>
              <a:rPr lang="en-GB">
                <a:latin typeface="Arial" panose="020B0604020202020204" pitchFamily="34" charset="0"/>
                <a:cs typeface="Arial" panose="020B0604020202020204" pitchFamily="34" charset="0"/>
              </a:rPr>
              <a:t>1:1</a:t>
            </a:r>
          </a:p>
          <a:p>
            <a:r>
              <a:rPr lang="en-GB" err="1">
                <a:latin typeface="Arial" panose="020B0604020202020204" pitchFamily="34" charset="0"/>
                <a:cs typeface="Arial" panose="020B0604020202020204" pitchFamily="34" charset="0"/>
              </a:rPr>
              <a:t>Amser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ychwanegol</a:t>
            </a:r>
            <a:r>
              <a:rPr lang="en-GB">
                <a:latin typeface="Arial" panose="020B0604020202020204" pitchFamily="34" charset="0"/>
                <a:cs typeface="Arial" panose="020B0604020202020204" pitchFamily="34" charset="0"/>
              </a:rPr>
              <a:t> (DD) – (</a:t>
            </a:r>
            <a:r>
              <a:rPr lang="en-GB" err="1">
                <a:latin typeface="Arial" panose="020B0604020202020204" pitchFamily="34" charset="0"/>
                <a:cs typeface="Arial" panose="020B0604020202020204" pitchFamily="34" charset="0"/>
              </a:rPr>
              <a:t>rhaid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neud</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cais</a:t>
            </a:r>
            <a:r>
              <a:rPr lang="en-GB">
                <a:latin typeface="Arial" panose="020B0604020202020204" pitchFamily="34" charset="0"/>
                <a:cs typeface="Arial" panose="020B0604020202020204" pitchFamily="34" charset="0"/>
              </a:rPr>
              <a:t> am </a:t>
            </a:r>
            <a:r>
              <a:rPr lang="en-GB" err="1">
                <a:latin typeface="Arial" panose="020B0604020202020204" pitchFamily="34" charset="0"/>
                <a:cs typeface="Arial" panose="020B0604020202020204" pitchFamily="34" charset="0"/>
              </a:rPr>
              <a:t>hyn</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pob</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modiwl</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trwy</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eich</a:t>
            </a:r>
            <a:r>
              <a:rPr lang="en-GB">
                <a:latin typeface="Arial" panose="020B0604020202020204" pitchFamily="34" charset="0"/>
                <a:cs typeface="Arial" panose="020B0604020202020204" pitchFamily="34" charset="0"/>
              </a:rPr>
              <a:t> 1:1)</a:t>
            </a:r>
          </a:p>
        </p:txBody>
      </p:sp>
      <p:sp>
        <p:nvSpPr>
          <p:cNvPr id="4" name="Content Placeholder 3">
            <a:extLst>
              <a:ext uri="{FF2B5EF4-FFF2-40B4-BE49-F238E27FC236}">
                <a16:creationId xmlns:a16="http://schemas.microsoft.com/office/drawing/2014/main" id="{28DA1D88-5BFE-C4BB-EEF1-E48ECA1D1691}"/>
              </a:ext>
            </a:extLst>
          </p:cNvPr>
          <p:cNvSpPr>
            <a:spLocks noGrp="1"/>
          </p:cNvSpPr>
          <p:nvPr>
            <p:ph sz="half" idx="2"/>
          </p:nvPr>
        </p:nvSpPr>
        <p:spPr>
          <a:xfrm>
            <a:off x="5076056" y="1811230"/>
            <a:ext cx="4028256" cy="3809862"/>
          </a:xfrm>
        </p:spPr>
        <p:txBody>
          <a:bodyPr>
            <a:noAutofit/>
          </a:bodyPr>
          <a:lstStyle/>
          <a:p>
            <a:r>
              <a:rPr lang="en-GB">
                <a:solidFill>
                  <a:schemeClr val="accent1">
                    <a:lumMod val="75000"/>
                  </a:schemeClr>
                </a:solidFill>
                <a:latin typeface="Arial" panose="020B0604020202020204" pitchFamily="34" charset="0"/>
                <a:cs typeface="Arial" panose="020B0604020202020204" pitchFamily="34" charset="0"/>
              </a:rPr>
              <a:t>Advice on strategies and techniques</a:t>
            </a:r>
          </a:p>
          <a:p>
            <a:r>
              <a:rPr lang="en-GB">
                <a:solidFill>
                  <a:schemeClr val="accent1">
                    <a:lumMod val="75000"/>
                  </a:schemeClr>
                </a:solidFill>
                <a:latin typeface="Arial" panose="020B0604020202020204" pitchFamily="34" charset="0"/>
                <a:cs typeface="Arial" panose="020B0604020202020204" pitchFamily="34" charset="0"/>
              </a:rPr>
              <a:t>Study skills sessions</a:t>
            </a:r>
          </a:p>
          <a:p>
            <a:r>
              <a:rPr lang="en-GB">
                <a:solidFill>
                  <a:schemeClr val="accent1">
                    <a:lumMod val="75000"/>
                  </a:schemeClr>
                </a:solidFill>
                <a:latin typeface="Arial" panose="020B0604020202020204" pitchFamily="34" charset="0"/>
                <a:cs typeface="Arial" panose="020B0604020202020204" pitchFamily="34" charset="0"/>
              </a:rPr>
              <a:t>Equipment</a:t>
            </a:r>
          </a:p>
          <a:p>
            <a:r>
              <a:rPr lang="en-GB">
                <a:solidFill>
                  <a:schemeClr val="accent1">
                    <a:lumMod val="75000"/>
                  </a:schemeClr>
                </a:solidFill>
                <a:latin typeface="Arial" panose="020B0604020202020204" pitchFamily="34" charset="0"/>
                <a:cs typeface="Arial" panose="020B0604020202020204" pitchFamily="34" charset="0"/>
              </a:rPr>
              <a:t>1:1’s</a:t>
            </a:r>
          </a:p>
          <a:p>
            <a:r>
              <a:rPr lang="en-GB">
                <a:solidFill>
                  <a:schemeClr val="accent1">
                    <a:lumMod val="75000"/>
                  </a:schemeClr>
                </a:solidFill>
                <a:latin typeface="Arial" panose="020B0604020202020204" pitchFamily="34" charset="0"/>
                <a:cs typeface="Arial" panose="020B0604020202020204" pitchFamily="34" charset="0"/>
              </a:rPr>
              <a:t>Extra time (DD) – (must be requested for each module through your 1:1)</a:t>
            </a:r>
          </a:p>
        </p:txBody>
      </p:sp>
    </p:spTree>
    <p:extLst>
      <p:ext uri="{BB962C8B-B14F-4D97-AF65-F5344CB8AC3E}">
        <p14:creationId xmlns:p14="http://schemas.microsoft.com/office/powerpoint/2010/main" val="2363229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040ABA4-9340-4780-ACD4-E79E7E3D8BCF}"/>
              </a:ext>
            </a:extLst>
          </p:cNvPr>
          <p:cNvSpPr>
            <a:spLocks noGrp="1"/>
          </p:cNvSpPr>
          <p:nvPr>
            <p:ph type="title"/>
          </p:nvPr>
        </p:nvSpPr>
        <p:spPr/>
        <p:txBody>
          <a:bodyPr>
            <a:normAutofit fontScale="90000"/>
          </a:bodyPr>
          <a:lstStyle/>
          <a:p>
            <a:pPr algn="ctr"/>
            <a:br>
              <a:rPr lang="en-GB" altLang="en-US"/>
            </a:br>
            <a:br>
              <a:rPr lang="en-GB" altLang="en-US"/>
            </a:br>
            <a:br>
              <a:rPr lang="en-GB" altLang="en-US"/>
            </a:br>
            <a:r>
              <a:rPr lang="en-GB" altLang="en-US" sz="5300" b="1">
                <a:latin typeface="Arial" panose="020B0604020202020204" pitchFamily="34" charset="0"/>
                <a:cs typeface="Arial" panose="020B0604020202020204" pitchFamily="34" charset="0"/>
              </a:rPr>
              <a:t>Hwdis/</a:t>
            </a:r>
            <a:r>
              <a:rPr lang="en-GB" altLang="en-US" sz="5300" b="1" err="1">
                <a:latin typeface="Arial" panose="020B0604020202020204" pitchFamily="34" charset="0"/>
                <a:cs typeface="Arial" panose="020B0604020202020204" pitchFamily="34" charset="0"/>
              </a:rPr>
              <a:t>Crysau</a:t>
            </a:r>
            <a:r>
              <a:rPr lang="en-GB" altLang="en-US" sz="5300" b="1">
                <a:latin typeface="Arial" panose="020B0604020202020204" pitchFamily="34" charset="0"/>
                <a:cs typeface="Arial" panose="020B0604020202020204" pitchFamily="34" charset="0"/>
              </a:rPr>
              <a:t> polo</a:t>
            </a:r>
            <a:br>
              <a:rPr lang="en-GB" altLang="en-US" sz="5300" b="1">
                <a:latin typeface="Arial" panose="020B0604020202020204" pitchFamily="34" charset="0"/>
                <a:cs typeface="Arial" panose="020B0604020202020204" pitchFamily="34" charset="0"/>
              </a:rPr>
            </a:br>
            <a:r>
              <a:rPr lang="en-GB" altLang="en-US" sz="5300" b="1" err="1">
                <a:latin typeface="Arial" panose="020B0604020202020204" pitchFamily="34" charset="0"/>
                <a:cs typeface="Arial" panose="020B0604020202020204" pitchFamily="34" charset="0"/>
              </a:rPr>
              <a:t>Blynyddoedd</a:t>
            </a:r>
            <a:r>
              <a:rPr lang="en-GB" altLang="en-US" sz="5300" b="1">
                <a:latin typeface="Arial" panose="020B0604020202020204" pitchFamily="34" charset="0"/>
                <a:cs typeface="Arial" panose="020B0604020202020204" pitchFamily="34" charset="0"/>
              </a:rPr>
              <a:t> </a:t>
            </a:r>
            <a:r>
              <a:rPr lang="en-GB" altLang="en-US" sz="5300" b="1" err="1">
                <a:latin typeface="Arial" panose="020B0604020202020204" pitchFamily="34" charset="0"/>
                <a:cs typeface="Arial" panose="020B0604020202020204" pitchFamily="34" charset="0"/>
              </a:rPr>
              <a:t>Cynnar</a:t>
            </a:r>
            <a:br>
              <a:rPr lang="en-GB" altLang="en-US" sz="5300" b="1">
                <a:solidFill>
                  <a:schemeClr val="accent1">
                    <a:lumMod val="75000"/>
                  </a:schemeClr>
                </a:solidFill>
                <a:latin typeface="Arial" panose="020B0604020202020204" pitchFamily="34" charset="0"/>
                <a:cs typeface="Arial" panose="020B0604020202020204" pitchFamily="34" charset="0"/>
              </a:rPr>
            </a:br>
            <a:r>
              <a:rPr lang="en-GB" altLang="en-US" sz="5300" b="1">
                <a:solidFill>
                  <a:schemeClr val="accent1">
                    <a:lumMod val="75000"/>
                  </a:schemeClr>
                </a:solidFill>
                <a:latin typeface="Arial" panose="020B0604020202020204" pitchFamily="34" charset="0"/>
                <a:cs typeface="Arial" panose="020B0604020202020204" pitchFamily="34" charset="0"/>
              </a:rPr>
              <a:t>Early Years</a:t>
            </a:r>
            <a:br>
              <a:rPr lang="en-GB" altLang="en-US" sz="5300" b="1">
                <a:solidFill>
                  <a:schemeClr val="accent1">
                    <a:lumMod val="75000"/>
                  </a:schemeClr>
                </a:solidFill>
                <a:latin typeface="Arial" panose="020B0604020202020204" pitchFamily="34" charset="0"/>
                <a:cs typeface="Arial" panose="020B0604020202020204" pitchFamily="34" charset="0"/>
              </a:rPr>
            </a:br>
            <a:r>
              <a:rPr lang="en-GB" altLang="en-US" sz="5300" b="1">
                <a:solidFill>
                  <a:schemeClr val="accent1">
                    <a:lumMod val="75000"/>
                  </a:schemeClr>
                </a:solidFill>
                <a:latin typeface="Arial" panose="020B0604020202020204" pitchFamily="34" charset="0"/>
                <a:cs typeface="Arial" panose="020B0604020202020204" pitchFamily="34" charset="0"/>
              </a:rPr>
              <a:t>Hoodies/Polo shirts</a:t>
            </a:r>
          </a:p>
        </p:txBody>
      </p:sp>
      <p:sp>
        <p:nvSpPr>
          <p:cNvPr id="33795" name="Content Placeholder 2">
            <a:extLst>
              <a:ext uri="{FF2B5EF4-FFF2-40B4-BE49-F238E27FC236}">
                <a16:creationId xmlns:a16="http://schemas.microsoft.com/office/drawing/2014/main" id="{641EAE56-DC1D-49B7-841E-5B7A8AA83DC0}"/>
              </a:ext>
            </a:extLst>
          </p:cNvPr>
          <p:cNvSpPr>
            <a:spLocks noGrp="1"/>
          </p:cNvSpPr>
          <p:nvPr>
            <p:ph idx="1"/>
          </p:nvPr>
        </p:nvSpPr>
        <p:spPr/>
        <p:txBody>
          <a:bodyPr>
            <a:normAutofit lnSpcReduction="10000"/>
          </a:bodyPr>
          <a:lstStyle/>
          <a:p>
            <a:endParaRPr lang="en-GB" altLang="en-US" u="sng">
              <a:hlinkClick r:id="rId3"/>
            </a:endParaRPr>
          </a:p>
          <a:p>
            <a:endParaRPr lang="en-GB" altLang="en-US" u="sng">
              <a:hlinkClick r:id="rId3"/>
            </a:endParaRPr>
          </a:p>
          <a:p>
            <a:endParaRPr lang="en-GB" altLang="en-US" u="sng">
              <a:hlinkClick r:id="rId3"/>
            </a:endParaRPr>
          </a:p>
          <a:p>
            <a:endParaRPr lang="en-GB" altLang="en-US" u="sng">
              <a:latin typeface="Arial" panose="020B0604020202020204" pitchFamily="34" charset="0"/>
              <a:cs typeface="Arial" panose="020B0604020202020204" pitchFamily="34" charset="0"/>
              <a:hlinkClick r:id="rId3"/>
            </a:endParaRPr>
          </a:p>
          <a:p>
            <a:pPr algn="ctr"/>
            <a:r>
              <a:rPr lang="en-GB" altLang="en-US" sz="2400">
                <a:latin typeface="Arial" panose="020B0604020202020204" pitchFamily="34" charset="0"/>
                <a:cs typeface="Arial" panose="020B0604020202020204" pitchFamily="34" charset="0"/>
              </a:rPr>
              <a:t>Hwdis/Hoodies - £18</a:t>
            </a:r>
          </a:p>
          <a:p>
            <a:pPr algn="ctr"/>
            <a:r>
              <a:rPr lang="en-GB" altLang="en-US" sz="2400" err="1">
                <a:latin typeface="Arial" panose="020B0604020202020204" pitchFamily="34" charset="0"/>
                <a:cs typeface="Arial" panose="020B0604020202020204" pitchFamily="34" charset="0"/>
              </a:rPr>
              <a:t>Crysau</a:t>
            </a:r>
            <a:r>
              <a:rPr lang="en-GB" altLang="en-US" sz="2400">
                <a:latin typeface="Arial" panose="020B0604020202020204" pitchFamily="34" charset="0"/>
                <a:cs typeface="Arial" panose="020B0604020202020204" pitchFamily="34" charset="0"/>
              </a:rPr>
              <a:t> Polo/ Polo Shirts - £12</a:t>
            </a:r>
          </a:p>
          <a:p>
            <a:pPr algn="ctr"/>
            <a:r>
              <a:rPr lang="en-GB" altLang="en-US" sz="2400" u="sng">
                <a:latin typeface="Arial" panose="020B0604020202020204" pitchFamily="34" charset="0"/>
                <a:cs typeface="Arial" panose="020B0604020202020204" pitchFamily="34" charset="0"/>
                <a:hlinkClick r:id="rId3"/>
              </a:rPr>
              <a:t>https://www.bergoni.co.uk/  collections/swansea-university</a:t>
            </a:r>
            <a:r>
              <a:rPr lang="en-GB" altLang="en-US" sz="2400">
                <a:latin typeface="Arial" panose="020B0604020202020204" pitchFamily="34" charset="0"/>
                <a:cs typeface="Arial" panose="020B0604020202020204" pitchFamily="34" charset="0"/>
              </a:rPr>
              <a:t> </a:t>
            </a:r>
          </a:p>
          <a:p>
            <a:pPr marL="0" indent="0">
              <a:buNone/>
            </a:pPr>
            <a:endParaRPr lang="en-GB" altLang="en-US" sz="2400"/>
          </a:p>
        </p:txBody>
      </p:sp>
      <p:pic>
        <p:nvPicPr>
          <p:cNvPr id="1026" name="Picture 2" descr="UWTSD Early Years Unisex Hood (No Refunds or Returns) – Bergoni">
            <a:extLst>
              <a:ext uri="{FF2B5EF4-FFF2-40B4-BE49-F238E27FC236}">
                <a16:creationId xmlns:a16="http://schemas.microsoft.com/office/drawing/2014/main" id="{5C9A5D81-71BE-0D26-EB6D-2E0BF24B17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0371" y="1556792"/>
            <a:ext cx="1613629" cy="218249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7EA00551-26D9-B972-4F7E-A015FEDCFF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504" y="1791345"/>
            <a:ext cx="1486142" cy="148614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D5CF9-B577-BDDA-FF87-5863AEB04366}"/>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Mae’ch</a:t>
            </a:r>
            <a:r>
              <a:rPr lang="en-GB" b="1">
                <a:latin typeface="Arial" panose="020B0604020202020204" pitchFamily="34" charset="0"/>
                <a:cs typeface="Arial" panose="020B0604020202020204" pitchFamily="34" charset="0"/>
              </a:rPr>
              <a:t> barn </a:t>
            </a:r>
            <a:r>
              <a:rPr lang="en-GB" b="1" err="1">
                <a:latin typeface="Arial" panose="020B0604020202020204" pitchFamily="34" charset="0"/>
                <a:cs typeface="Arial" panose="020B0604020202020204" pitchFamily="34" charset="0"/>
              </a:rPr>
              <a:t>yn</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cyfri</a:t>
            </a:r>
            <a:r>
              <a:rPr lang="en-GB" b="1">
                <a:latin typeface="Arial" panose="020B0604020202020204" pitchFamily="34" charset="0"/>
                <a:cs typeface="Arial" panose="020B0604020202020204" pitchFamily="34" charset="0"/>
              </a:rPr>
              <a:t>!</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Your opinion counts!</a:t>
            </a:r>
          </a:p>
        </p:txBody>
      </p:sp>
      <p:sp>
        <p:nvSpPr>
          <p:cNvPr id="3" name="Content Placeholder 2">
            <a:extLst>
              <a:ext uri="{FF2B5EF4-FFF2-40B4-BE49-F238E27FC236}">
                <a16:creationId xmlns:a16="http://schemas.microsoft.com/office/drawing/2014/main" id="{68D3C6FE-FA66-94AC-CC7B-2499039EDD1B}"/>
              </a:ext>
            </a:extLst>
          </p:cNvPr>
          <p:cNvSpPr>
            <a:spLocks noGrp="1"/>
          </p:cNvSpPr>
          <p:nvPr>
            <p:ph idx="1"/>
          </p:nvPr>
        </p:nvSpPr>
        <p:spPr>
          <a:xfrm>
            <a:off x="4716016" y="1821518"/>
            <a:ext cx="4087366" cy="3640897"/>
          </a:xfrm>
        </p:spPr>
        <p:txBody>
          <a:bodyPr/>
          <a:lstStyle/>
          <a:p>
            <a:r>
              <a:rPr lang="en-GB">
                <a:solidFill>
                  <a:schemeClr val="accent1">
                    <a:lumMod val="75000"/>
                  </a:schemeClr>
                </a:solidFill>
                <a:latin typeface="Arial" panose="020B0604020202020204" pitchFamily="34" charset="0"/>
                <a:cs typeface="Arial" panose="020B0604020202020204" pitchFamily="34" charset="0"/>
              </a:rPr>
              <a:t>Learning Agreement</a:t>
            </a:r>
          </a:p>
          <a:p>
            <a:r>
              <a:rPr lang="en-GB">
                <a:solidFill>
                  <a:schemeClr val="accent1">
                    <a:lumMod val="75000"/>
                  </a:schemeClr>
                </a:solidFill>
                <a:latin typeface="Arial" panose="020B0604020202020204" pitchFamily="34" charset="0"/>
                <a:cs typeface="Arial" panose="020B0604020202020204" pitchFamily="34" charset="0"/>
              </a:rPr>
              <a:t>Module evaluation forms</a:t>
            </a:r>
          </a:p>
          <a:p>
            <a:r>
              <a:rPr lang="en-GB">
                <a:solidFill>
                  <a:schemeClr val="accent1">
                    <a:lumMod val="75000"/>
                  </a:schemeClr>
                </a:solidFill>
                <a:latin typeface="Arial" panose="020B0604020202020204" pitchFamily="34" charset="0"/>
                <a:cs typeface="Arial" panose="020B0604020202020204" pitchFamily="34" charset="0"/>
              </a:rPr>
              <a:t>NSS</a:t>
            </a:r>
          </a:p>
          <a:p>
            <a:r>
              <a:rPr lang="en-GB">
                <a:solidFill>
                  <a:schemeClr val="accent1">
                    <a:lumMod val="75000"/>
                  </a:schemeClr>
                </a:solidFill>
                <a:latin typeface="Arial" panose="020B0604020202020204" pitchFamily="34" charset="0"/>
                <a:cs typeface="Arial" panose="020B0604020202020204" pitchFamily="34" charset="0"/>
              </a:rPr>
              <a:t>Informal feedback</a:t>
            </a:r>
          </a:p>
          <a:p>
            <a:r>
              <a:rPr lang="en-GB">
                <a:solidFill>
                  <a:schemeClr val="accent1">
                    <a:lumMod val="75000"/>
                  </a:schemeClr>
                </a:solidFill>
                <a:latin typeface="Arial" panose="020B0604020202020204" pitchFamily="34" charset="0"/>
                <a:cs typeface="Arial" panose="020B0604020202020204" pitchFamily="34" charset="0"/>
              </a:rPr>
              <a:t>‘You said, we did’</a:t>
            </a:r>
          </a:p>
          <a:p>
            <a:endParaRPr lang="en-GB"/>
          </a:p>
        </p:txBody>
      </p:sp>
      <p:sp>
        <p:nvSpPr>
          <p:cNvPr id="4" name="Content Placeholder 2">
            <a:extLst>
              <a:ext uri="{FF2B5EF4-FFF2-40B4-BE49-F238E27FC236}">
                <a16:creationId xmlns:a16="http://schemas.microsoft.com/office/drawing/2014/main" id="{2DB5D98E-5008-E4A8-C5F4-BB41C706BFCD}"/>
              </a:ext>
            </a:extLst>
          </p:cNvPr>
          <p:cNvSpPr txBox="1">
            <a:spLocks/>
          </p:cNvSpPr>
          <p:nvPr/>
        </p:nvSpPr>
        <p:spPr>
          <a:xfrm>
            <a:off x="213692" y="1825625"/>
            <a:ext cx="4358308" cy="36408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err="1">
                <a:latin typeface="Arial" panose="020B0604020202020204" pitchFamily="34" charset="0"/>
                <a:cs typeface="Arial" panose="020B0604020202020204" pitchFamily="34" charset="0"/>
              </a:rPr>
              <a:t>Cytundeb</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endParaRPr lang="en-GB">
              <a:latin typeface="Arial" panose="020B0604020202020204" pitchFamily="34" charset="0"/>
              <a:cs typeface="Arial" panose="020B0604020202020204" pitchFamily="34" charset="0"/>
            </a:endParaRPr>
          </a:p>
          <a:p>
            <a:r>
              <a:rPr lang="en-GB" err="1">
                <a:latin typeface="Arial" panose="020B0604020202020204" pitchFamily="34" charset="0"/>
                <a:cs typeface="Arial" panose="020B0604020202020204" pitchFamily="34" charset="0"/>
              </a:rPr>
              <a:t>Ffurflenni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gwerthuso</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modiwl</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NSS</a:t>
            </a:r>
          </a:p>
          <a:p>
            <a:r>
              <a:rPr lang="en-GB" err="1">
                <a:latin typeface="Arial" panose="020B0604020202020204" pitchFamily="34" charset="0"/>
                <a:cs typeface="Arial" panose="020B0604020202020204" pitchFamily="34" charset="0"/>
              </a:rPr>
              <a:t>Adborth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anffurfiol</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Wedodd</a:t>
            </a:r>
            <a:r>
              <a:rPr lang="en-GB">
                <a:latin typeface="Arial" panose="020B0604020202020204" pitchFamily="34" charset="0"/>
                <a:cs typeface="Arial" panose="020B0604020202020204" pitchFamily="34" charset="0"/>
              </a:rPr>
              <a:t> chi, </a:t>
            </a:r>
            <a:r>
              <a:rPr lang="en-GB" err="1">
                <a:latin typeface="Arial" panose="020B0604020202020204" pitchFamily="34" charset="0"/>
                <a:cs typeface="Arial" panose="020B0604020202020204" pitchFamily="34" charset="0"/>
              </a:rPr>
              <a:t>wnaethom</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ni</a:t>
            </a:r>
            <a:r>
              <a:rPr lang="en-GB">
                <a:latin typeface="Arial" panose="020B0604020202020204" pitchFamily="34" charset="0"/>
                <a:cs typeface="Arial" panose="020B0604020202020204" pitchFamily="34" charset="0"/>
              </a:rPr>
              <a:t>’</a:t>
            </a:r>
          </a:p>
          <a:p>
            <a:endParaRPr lang="en-GB"/>
          </a:p>
        </p:txBody>
      </p:sp>
    </p:spTree>
    <p:extLst>
      <p:ext uri="{BB962C8B-B14F-4D97-AF65-F5344CB8AC3E}">
        <p14:creationId xmlns:p14="http://schemas.microsoft.com/office/powerpoint/2010/main" val="25383113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5F76C-B056-A591-CE01-71547F6447B6}"/>
              </a:ext>
            </a:extLst>
          </p:cNvPr>
          <p:cNvSpPr>
            <a:spLocks noGrp="1"/>
          </p:cNvSpPr>
          <p:nvPr>
            <p:ph type="title"/>
          </p:nvPr>
        </p:nvSpPr>
        <p:spPr/>
        <p:txBody>
          <a:bodyPr>
            <a:noAutofit/>
          </a:bodyPr>
          <a:lstStyle/>
          <a:p>
            <a:pPr algn="ctr"/>
            <a:r>
              <a:rPr lang="en-GB" sz="4800" b="1" err="1">
                <a:latin typeface="Arial" panose="020B0604020202020204" pitchFamily="34" charset="0"/>
                <a:cs typeface="Arial" panose="020B0604020202020204" pitchFamily="34" charset="0"/>
              </a:rPr>
              <a:t>Cyngor</a:t>
            </a:r>
            <a:r>
              <a:rPr lang="en-GB" sz="4800" b="1">
                <a:latin typeface="Arial" panose="020B0604020202020204" pitchFamily="34" charset="0"/>
                <a:cs typeface="Arial" panose="020B0604020202020204" pitchFamily="34" charset="0"/>
              </a:rPr>
              <a:t> </a:t>
            </a:r>
            <a:r>
              <a:rPr lang="en-GB" sz="4800" b="1" err="1">
                <a:latin typeface="Arial" panose="020B0604020202020204" pitchFamily="34" charset="0"/>
                <a:cs typeface="Arial" panose="020B0604020202020204" pitchFamily="34" charset="0"/>
              </a:rPr>
              <a:t>Gyrfaoedd</a:t>
            </a:r>
            <a:r>
              <a:rPr lang="en-GB" sz="4800" b="1">
                <a:latin typeface="Arial" panose="020B0604020202020204" pitchFamily="34" charset="0"/>
                <a:cs typeface="Arial" panose="020B0604020202020204" pitchFamily="34" charset="0"/>
              </a:rPr>
              <a:t>/ </a:t>
            </a:r>
            <a:br>
              <a:rPr lang="en-GB" sz="4800" b="1">
                <a:latin typeface="Arial" panose="020B0604020202020204" pitchFamily="34" charset="0"/>
                <a:cs typeface="Arial" panose="020B0604020202020204" pitchFamily="34" charset="0"/>
              </a:rPr>
            </a:br>
            <a:r>
              <a:rPr lang="en-GB" sz="4800" b="1">
                <a:solidFill>
                  <a:schemeClr val="accent1">
                    <a:lumMod val="75000"/>
                  </a:schemeClr>
                </a:solidFill>
                <a:latin typeface="Arial" panose="020B0604020202020204" pitchFamily="34" charset="0"/>
                <a:cs typeface="Arial" panose="020B0604020202020204" pitchFamily="34" charset="0"/>
              </a:rPr>
              <a:t>Careers Advice</a:t>
            </a:r>
          </a:p>
        </p:txBody>
      </p:sp>
      <p:pic>
        <p:nvPicPr>
          <p:cNvPr id="2050" name="Picture 2" descr="UWTSD Careers by University of Wales Trinity Saint David">
            <a:extLst>
              <a:ext uri="{FF2B5EF4-FFF2-40B4-BE49-F238E27FC236}">
                <a16:creationId xmlns:a16="http://schemas.microsoft.com/office/drawing/2014/main" id="{36DE3E13-F33E-09AB-D49A-834184ECD04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751931" y="1825625"/>
            <a:ext cx="3640138" cy="36401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1271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C03EE-2137-F686-B95F-087EDFB4E484}"/>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Tasg</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6811264D-D484-7DF3-CE5D-CD8DB5C5FA42}"/>
              </a:ext>
            </a:extLst>
          </p:cNvPr>
          <p:cNvSpPr>
            <a:spLocks noGrp="1"/>
          </p:cNvSpPr>
          <p:nvPr>
            <p:ph sz="half" idx="1"/>
          </p:nvPr>
        </p:nvSpPr>
        <p:spPr>
          <a:xfrm>
            <a:off x="467544" y="2348880"/>
            <a:ext cx="3867150" cy="3809862"/>
          </a:xfrm>
        </p:spPr>
        <p:txBody>
          <a:bodyPr/>
          <a:lstStyle/>
          <a:p>
            <a:pPr marL="0" indent="0">
              <a:buNone/>
            </a:pPr>
            <a:r>
              <a:rPr lang="en-GB">
                <a:latin typeface="Arial" panose="020B0604020202020204" pitchFamily="34" charset="0"/>
                <a:cs typeface="Arial" panose="020B0604020202020204" pitchFamily="34" charset="0"/>
              </a:rPr>
              <a:t>Creu </a:t>
            </a:r>
            <a:r>
              <a:rPr lang="en-GB" err="1">
                <a:latin typeface="Arial" panose="020B0604020202020204" pitchFamily="34" charset="0"/>
                <a:cs typeface="Arial" panose="020B0604020202020204" pitchFamily="34" charset="0"/>
              </a:rPr>
              <a:t>cytundeb</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gyda’i</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gilydd</a:t>
            </a:r>
            <a:endParaRPr lang="en-GB">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99CB5F45-30FC-5AC6-EB28-B07C4A6C55DE}"/>
              </a:ext>
            </a:extLst>
          </p:cNvPr>
          <p:cNvSpPr>
            <a:spLocks noGrp="1"/>
          </p:cNvSpPr>
          <p:nvPr>
            <p:ph sz="half" idx="2"/>
          </p:nvPr>
        </p:nvSpPr>
        <p:spPr>
          <a:xfrm>
            <a:off x="4682108" y="2348880"/>
            <a:ext cx="3799334" cy="3652873"/>
          </a:xfrm>
        </p:spPr>
        <p:txBody>
          <a:bodyPr/>
          <a:lstStyle/>
          <a:p>
            <a:pPr marL="0" indent="0">
              <a:buNone/>
            </a:pPr>
            <a:r>
              <a:rPr lang="en-GB">
                <a:solidFill>
                  <a:schemeClr val="accent1">
                    <a:lumMod val="75000"/>
                  </a:schemeClr>
                </a:solidFill>
                <a:latin typeface="Arial" panose="020B0604020202020204" pitchFamily="34" charset="0"/>
                <a:cs typeface="Arial" panose="020B0604020202020204" pitchFamily="34" charset="0"/>
              </a:rPr>
              <a:t>Create a learning agreement together</a:t>
            </a:r>
          </a:p>
        </p:txBody>
      </p:sp>
      <p:pic>
        <p:nvPicPr>
          <p:cNvPr id="3074" name="Picture 2" descr="Pencil writing cartoon">
            <a:extLst>
              <a:ext uri="{FF2B5EF4-FFF2-40B4-BE49-F238E27FC236}">
                <a16:creationId xmlns:a16="http://schemas.microsoft.com/office/drawing/2014/main" id="{28CB10F4-3CB5-BCE1-F4FC-33D0743F1A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573" y="73199"/>
            <a:ext cx="2486025" cy="183832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encil writing cartoon">
            <a:extLst>
              <a:ext uri="{FF2B5EF4-FFF2-40B4-BE49-F238E27FC236}">
                <a16:creationId xmlns:a16="http://schemas.microsoft.com/office/drawing/2014/main" id="{9D1CE3C7-4AC0-6280-E10B-16821600DA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1775" y="44624"/>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02176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6CBF2-B478-A0CA-CCC0-989C76050859}"/>
              </a:ext>
            </a:extLst>
          </p:cNvPr>
          <p:cNvSpPr>
            <a:spLocks noGrp="1"/>
          </p:cNvSpPr>
          <p:nvPr>
            <p:ph type="title"/>
          </p:nvPr>
        </p:nvSpPr>
        <p:spPr/>
        <p:txBody>
          <a:bodyPr/>
          <a:lstStyle/>
          <a:p>
            <a:pPr algn="ctr"/>
            <a:r>
              <a:rPr lang="en-GB" b="1" err="1">
                <a:latin typeface="Arial" panose="020B0604020202020204" pitchFamily="34" charset="0"/>
                <a:cs typeface="Arial" panose="020B0604020202020204" pitchFamily="34" charset="0"/>
              </a:rPr>
              <a:t>Edrych</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ar</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ol</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dy</a:t>
            </a:r>
            <a:r>
              <a:rPr lang="en-GB" b="1">
                <a:latin typeface="Arial" panose="020B0604020202020204" pitchFamily="34" charset="0"/>
                <a:cs typeface="Arial" panose="020B0604020202020204" pitchFamily="34" charset="0"/>
              </a:rPr>
              <a:t> </a:t>
            </a:r>
            <a:r>
              <a:rPr lang="en-GB" b="1" err="1">
                <a:latin typeface="Arial" panose="020B0604020202020204" pitchFamily="34" charset="0"/>
                <a:cs typeface="Arial" panose="020B0604020202020204" pitchFamily="34" charset="0"/>
              </a:rPr>
              <a:t>hunan</a:t>
            </a:r>
            <a:br>
              <a:rPr lang="en-GB" b="1">
                <a:latin typeface="Arial" panose="020B0604020202020204" pitchFamily="34" charset="0"/>
                <a:cs typeface="Arial" panose="020B0604020202020204" pitchFamily="34" charset="0"/>
              </a:rPr>
            </a:br>
            <a:r>
              <a:rPr lang="en-GB" b="1">
                <a:solidFill>
                  <a:schemeClr val="accent1">
                    <a:lumMod val="75000"/>
                  </a:schemeClr>
                </a:solidFill>
                <a:latin typeface="Arial" panose="020B0604020202020204" pitchFamily="34" charset="0"/>
                <a:cs typeface="Arial" panose="020B0604020202020204" pitchFamily="34" charset="0"/>
              </a:rPr>
              <a:t>Look after yourself</a:t>
            </a:r>
          </a:p>
        </p:txBody>
      </p:sp>
      <p:pic>
        <p:nvPicPr>
          <p:cNvPr id="5122" name="Picture 2" descr="Picture to depict ways of taking care of onesefl - self help">
            <a:extLst>
              <a:ext uri="{FF2B5EF4-FFF2-40B4-BE49-F238E27FC236}">
                <a16:creationId xmlns:a16="http://schemas.microsoft.com/office/drawing/2014/main" id="{D3DABBC0-ACE2-BCE7-5822-143A49CBAC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4968" y="1988840"/>
            <a:ext cx="4694064" cy="3123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7333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Text Box 5">
            <a:extLst>
              <a:ext uri="{FF2B5EF4-FFF2-40B4-BE49-F238E27FC236}">
                <a16:creationId xmlns:a16="http://schemas.microsoft.com/office/drawing/2014/main" id="{A46DE00E-98B2-4BC8-94CB-E46D8682F752}"/>
              </a:ext>
            </a:extLst>
          </p:cNvPr>
          <p:cNvSpPr txBox="1">
            <a:spLocks noChangeArrowheads="1"/>
          </p:cNvSpPr>
          <p:nvPr/>
        </p:nvSpPr>
        <p:spPr bwMode="auto">
          <a:xfrm>
            <a:off x="755650" y="836613"/>
            <a:ext cx="7848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endParaRPr lang="en-GB" altLang="en-US" sz="2400">
              <a:latin typeface="Arial" panose="020B0604020202020204" pitchFamily="34" charset="0"/>
            </a:endParaRPr>
          </a:p>
        </p:txBody>
      </p:sp>
      <p:sp>
        <p:nvSpPr>
          <p:cNvPr id="35843" name="Rectangle 6">
            <a:extLst>
              <a:ext uri="{FF2B5EF4-FFF2-40B4-BE49-F238E27FC236}">
                <a16:creationId xmlns:a16="http://schemas.microsoft.com/office/drawing/2014/main" id="{33D11D2B-7D31-4095-B08B-B28A5C2EC30B}"/>
              </a:ext>
            </a:extLst>
          </p:cNvPr>
          <p:cNvSpPr>
            <a:spLocks noGrp="1" noChangeArrowheads="1"/>
          </p:cNvSpPr>
          <p:nvPr>
            <p:ph type="title"/>
          </p:nvPr>
        </p:nvSpPr>
        <p:spPr/>
        <p:txBody>
          <a:bodyPr>
            <a:noAutofit/>
          </a:bodyPr>
          <a:lstStyle/>
          <a:p>
            <a:pPr algn="ctr" eaLnBrk="1" hangingPunct="1"/>
            <a:r>
              <a:rPr lang="en-GB" altLang="en-US" sz="4800" b="1">
                <a:latin typeface="Arial" panose="020B0604020202020204" pitchFamily="34" charset="0"/>
                <a:cs typeface="Arial" panose="020B0604020202020204" pitchFamily="34" charset="0"/>
              </a:rPr>
              <a:t>Y </a:t>
            </a:r>
            <a:r>
              <a:rPr lang="en-GB" altLang="en-US" sz="4800" b="1" err="1">
                <a:latin typeface="Arial" panose="020B0604020202020204" pitchFamily="34" charset="0"/>
                <a:cs typeface="Arial" panose="020B0604020202020204" pitchFamily="34" charset="0"/>
              </a:rPr>
              <a:t>Dyfodol</a:t>
            </a:r>
            <a:br>
              <a:rPr lang="en-GB" altLang="en-US" sz="4800" b="1">
                <a:latin typeface="Arial" panose="020B0604020202020204" pitchFamily="34" charset="0"/>
                <a:cs typeface="Arial" panose="020B0604020202020204" pitchFamily="34" charset="0"/>
              </a:rPr>
            </a:br>
            <a:r>
              <a:rPr lang="en-GB" altLang="en-US" sz="4800" b="1">
                <a:solidFill>
                  <a:schemeClr val="accent1">
                    <a:lumMod val="75000"/>
                  </a:schemeClr>
                </a:solidFill>
                <a:latin typeface="Arial" panose="020B0604020202020204" pitchFamily="34" charset="0"/>
                <a:cs typeface="Arial" panose="020B0604020202020204" pitchFamily="34" charset="0"/>
              </a:rPr>
              <a:t>The Future</a:t>
            </a:r>
          </a:p>
        </p:txBody>
      </p:sp>
      <p:sp>
        <p:nvSpPr>
          <p:cNvPr id="35844" name="Rectangle 7">
            <a:extLst>
              <a:ext uri="{FF2B5EF4-FFF2-40B4-BE49-F238E27FC236}">
                <a16:creationId xmlns:a16="http://schemas.microsoft.com/office/drawing/2014/main" id="{0733C9B3-51EA-4939-A4B5-5970AB49D9CA}"/>
              </a:ext>
            </a:extLst>
          </p:cNvPr>
          <p:cNvSpPr>
            <a:spLocks noGrp="1" noChangeArrowheads="1"/>
          </p:cNvSpPr>
          <p:nvPr>
            <p:ph sz="half" idx="1"/>
          </p:nvPr>
        </p:nvSpPr>
        <p:spPr>
          <a:xfrm>
            <a:off x="621851" y="2420888"/>
            <a:ext cx="3867150" cy="3809862"/>
          </a:xfrm>
        </p:spPr>
        <p:txBody>
          <a:bodyPr>
            <a:normAutofit/>
          </a:bodyPr>
          <a:lstStyle/>
          <a:p>
            <a:pPr eaLnBrk="1" hangingPunct="1"/>
            <a:r>
              <a:rPr lang="en-GB" altLang="en-US" sz="2400" err="1">
                <a:latin typeface="Arial" panose="020B0604020202020204" pitchFamily="34" charset="0"/>
                <a:cs typeface="Arial" panose="020B0604020202020204" pitchFamily="34" charset="0"/>
              </a:rPr>
              <a:t>Dechrau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meddwl</a:t>
            </a:r>
            <a:r>
              <a:rPr lang="en-GB" altLang="en-US" sz="2400">
                <a:latin typeface="Arial" panose="020B0604020202020204" pitchFamily="34" charset="0"/>
                <a:cs typeface="Arial" panose="020B0604020202020204" pitchFamily="34" charset="0"/>
              </a:rPr>
              <a:t> o </a:t>
            </a:r>
            <a:r>
              <a:rPr lang="en-GB" altLang="en-US" sz="2400" b="1" err="1">
                <a:latin typeface="Arial" panose="020B0604020202020204" pitchFamily="34" charset="0"/>
                <a:cs typeface="Arial" panose="020B0604020202020204" pitchFamily="34" charset="0"/>
              </a:rPr>
              <a:t>ddifri</a:t>
            </a:r>
            <a:r>
              <a:rPr lang="en-GB" altLang="en-US" sz="2400">
                <a:latin typeface="Arial" panose="020B0604020202020204" pitchFamily="34" charset="0"/>
                <a:cs typeface="Arial" panose="020B0604020202020204" pitchFamily="34" charset="0"/>
              </a:rPr>
              <a:t> am </a:t>
            </a:r>
            <a:r>
              <a:rPr lang="en-GB" altLang="en-US" sz="2400" err="1">
                <a:latin typeface="Arial" panose="020B0604020202020204" pitchFamily="34" charset="0"/>
                <a:cs typeface="Arial" panose="020B0604020202020204" pitchFamily="34" charset="0"/>
              </a:rPr>
              <a:t>eich</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dyfodol</a:t>
            </a:r>
            <a:r>
              <a:rPr lang="en-GB" altLang="en-US" sz="2400">
                <a:latin typeface="Arial" panose="020B0604020202020204" pitchFamily="34" charset="0"/>
                <a:cs typeface="Arial" panose="020B0604020202020204" pitchFamily="34" charset="0"/>
              </a:rPr>
              <a:t> </a:t>
            </a:r>
          </a:p>
          <a:p>
            <a:pPr eaLnBrk="1" hangingPunct="1"/>
            <a:r>
              <a:rPr lang="en-GB" altLang="en-US" sz="2400" err="1">
                <a:latin typeface="Arial" panose="020B0604020202020204" pitchFamily="34" charset="0"/>
                <a:cs typeface="Arial" panose="020B0604020202020204" pitchFamily="34" charset="0"/>
              </a:rPr>
              <a:t>Mwynhau</a:t>
            </a:r>
            <a:r>
              <a:rPr lang="en-GB" altLang="en-US" sz="2400">
                <a:latin typeface="Arial" panose="020B0604020202020204" pitchFamily="34" charset="0"/>
                <a:cs typeface="Arial" panose="020B0604020202020204" pitchFamily="34" charset="0"/>
              </a:rPr>
              <a:t>…</a:t>
            </a:r>
            <a:r>
              <a:rPr lang="en-GB" altLang="en-US" sz="2400" err="1">
                <a:latin typeface="Arial" panose="020B0604020202020204" pitchFamily="34" charset="0"/>
                <a:cs typeface="Arial" panose="020B0604020202020204" pitchFamily="34" charset="0"/>
              </a:rPr>
              <a:t>mae</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na</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fywyd</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tu</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hwnt</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i</a:t>
            </a:r>
            <a:r>
              <a:rPr lang="en-GB" altLang="en-US" sz="2400">
                <a:latin typeface="Arial" panose="020B0604020202020204" pitchFamily="34" charset="0"/>
                <a:cs typeface="Arial" panose="020B0604020202020204" pitchFamily="34" charset="0"/>
              </a:rPr>
              <a:t> </a:t>
            </a:r>
            <a:r>
              <a:rPr lang="en-GB" altLang="en-US" sz="2400" err="1">
                <a:latin typeface="Arial" panose="020B0604020202020204" pitchFamily="34" charset="0"/>
                <a:cs typeface="Arial" panose="020B0604020202020204" pitchFamily="34" charset="0"/>
              </a:rPr>
              <a:t>astudio</a:t>
            </a:r>
            <a:endParaRPr lang="en-GB" altLang="en-US" sz="2400">
              <a:latin typeface="Arial" panose="020B0604020202020204" pitchFamily="34" charset="0"/>
              <a:cs typeface="Arial" panose="020B0604020202020204" pitchFamily="34" charset="0"/>
            </a:endParaRPr>
          </a:p>
        </p:txBody>
      </p:sp>
      <p:sp>
        <p:nvSpPr>
          <p:cNvPr id="35845" name="Rectangle 8">
            <a:extLst>
              <a:ext uri="{FF2B5EF4-FFF2-40B4-BE49-F238E27FC236}">
                <a16:creationId xmlns:a16="http://schemas.microsoft.com/office/drawing/2014/main" id="{D72BF9D3-E7AA-4EEB-82F9-9C6DA22765CF}"/>
              </a:ext>
            </a:extLst>
          </p:cNvPr>
          <p:cNvSpPr>
            <a:spLocks noGrp="1" noChangeArrowheads="1"/>
          </p:cNvSpPr>
          <p:nvPr>
            <p:ph sz="half" idx="2"/>
          </p:nvPr>
        </p:nvSpPr>
        <p:spPr>
          <a:xfrm>
            <a:off x="4737100" y="2420888"/>
            <a:ext cx="3867150" cy="3809862"/>
          </a:xfrm>
        </p:spPr>
        <p:txBody>
          <a:bodyPr>
            <a:normAutofit/>
          </a:bodyPr>
          <a:lstStyle/>
          <a:p>
            <a:pPr eaLnBrk="1" hangingPunct="1"/>
            <a:r>
              <a:rPr lang="en-GB" altLang="en-US" sz="2400">
                <a:solidFill>
                  <a:schemeClr val="accent1">
                    <a:lumMod val="75000"/>
                  </a:schemeClr>
                </a:solidFill>
                <a:latin typeface="Arial" panose="020B0604020202020204" pitchFamily="34" charset="0"/>
                <a:cs typeface="Arial" panose="020B0604020202020204" pitchFamily="34" charset="0"/>
              </a:rPr>
              <a:t>Begin to think </a:t>
            </a:r>
            <a:r>
              <a:rPr lang="en-GB" altLang="en-US" sz="2400" b="1">
                <a:solidFill>
                  <a:schemeClr val="accent1">
                    <a:lumMod val="75000"/>
                  </a:schemeClr>
                </a:solidFill>
                <a:latin typeface="Arial" panose="020B0604020202020204" pitchFamily="34" charset="0"/>
                <a:cs typeface="Arial" panose="020B0604020202020204" pitchFamily="34" charset="0"/>
              </a:rPr>
              <a:t>seriously</a:t>
            </a:r>
            <a:r>
              <a:rPr lang="en-GB" altLang="en-US" sz="2400">
                <a:solidFill>
                  <a:schemeClr val="accent1">
                    <a:lumMod val="75000"/>
                  </a:schemeClr>
                </a:solidFill>
                <a:latin typeface="Arial" panose="020B0604020202020204" pitchFamily="34" charset="0"/>
                <a:cs typeface="Arial" panose="020B0604020202020204" pitchFamily="34" charset="0"/>
              </a:rPr>
              <a:t>  about your future </a:t>
            </a:r>
          </a:p>
          <a:p>
            <a:pPr eaLnBrk="1" hangingPunct="1"/>
            <a:r>
              <a:rPr lang="en-GB" altLang="en-US" sz="2400">
                <a:solidFill>
                  <a:schemeClr val="accent1">
                    <a:lumMod val="75000"/>
                  </a:schemeClr>
                </a:solidFill>
                <a:latin typeface="Arial" panose="020B0604020202020204" pitchFamily="34" charset="0"/>
                <a:cs typeface="Arial" panose="020B0604020202020204" pitchFamily="34" charset="0"/>
              </a:rPr>
              <a:t>Enjoy….there is life beyond study</a:t>
            </a:r>
          </a:p>
        </p:txBody>
      </p:sp>
    </p:spTree>
  </p:cSld>
  <p:clrMapOvr>
    <a:masterClrMapping/>
  </p:clrMapOvr>
</p:sld>
</file>

<file path=ppt/theme/theme1.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LengthInSeconds xmlns="d63763ae-d69a-4f28-b007-4eaba4a07a87" xsi:nil="true"/>
    <SharedWithUsers xmlns="16bfc89a-06a0-41d6-ae50-6ff65b36cb8b">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E450935A8C7D4E950F571ADA136B5D" ma:contentTypeVersion="11" ma:contentTypeDescription="Create a new document." ma:contentTypeScope="" ma:versionID="17f7856a0b0747278ca3b3f34b10bc5f">
  <xsd:schema xmlns:xsd="http://www.w3.org/2001/XMLSchema" xmlns:xs="http://www.w3.org/2001/XMLSchema" xmlns:p="http://schemas.microsoft.com/office/2006/metadata/properties" xmlns:ns2="d63763ae-d69a-4f28-b007-4eaba4a07a87" xmlns:ns3="16bfc89a-06a0-41d6-ae50-6ff65b36cb8b" targetNamespace="http://schemas.microsoft.com/office/2006/metadata/properties" ma:root="true" ma:fieldsID="386999532e7b1c586e32654d3afe08ae" ns2:_="" ns3:_="">
    <xsd:import namespace="d63763ae-d69a-4f28-b007-4eaba4a07a8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element ref="ns2:MediaServiceObjectDetectorVersions" minOccurs="0"/>
                <xsd:element ref="ns2:MediaLengthInSeconds" minOccurs="0"/>
                <xsd:element ref="ns2:MediaServiceGenerationTime" minOccurs="0"/>
                <xsd:element ref="ns2:MediaServiceEventHashCode" minOccurs="0"/>
                <xsd:element ref="ns2:MediaServiceDateTaken"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3763ae-d69a-4f28-b007-4eaba4a07a8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F4B91FB-EAC9-4377-B6E5-B265A3A5E3E8}">
  <ds:schemaRefs>
    <ds:schemaRef ds:uri="16bfc89a-06a0-41d6-ae50-6ff65b36cb8b"/>
    <ds:schemaRef ds:uri="d63763ae-d69a-4f28-b007-4eaba4a07a87"/>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FE62A025-7A28-496C-91BF-5D7A4AB495D0}">
  <ds:schemaRefs>
    <ds:schemaRef ds:uri="http://schemas.microsoft.com/sharepoint/v3/contenttype/forms"/>
  </ds:schemaRefs>
</ds:datastoreItem>
</file>

<file path=customXml/itemProps3.xml><?xml version="1.0" encoding="utf-8"?>
<ds:datastoreItem xmlns:ds="http://schemas.openxmlformats.org/officeDocument/2006/customXml" ds:itemID="{0F58EEBD-85CF-4994-BAF4-4E9ECB98F966}">
  <ds:schemaRefs>
    <ds:schemaRef ds:uri="16bfc89a-06a0-41d6-ae50-6ff65b36cb8b"/>
    <ds:schemaRef ds:uri="d63763ae-d69a-4f28-b007-4eaba4a07a8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Template>
  <Application>Microsoft Office PowerPoint</Application>
  <PresentationFormat>On-screen Show (4:3)</PresentationFormat>
  <Slides>34</Slides>
  <Notes>26</Notes>
  <HiddenSlides>0</HiddenSlides>
  <ScaleCrop>false</ScaleCrop>
  <HeadingPairs>
    <vt:vector size="4" baseType="variant">
      <vt:variant>
        <vt:lpstr>Theme</vt:lpstr>
      </vt:variant>
      <vt:variant>
        <vt:i4>2</vt:i4>
      </vt:variant>
      <vt:variant>
        <vt:lpstr>Slide Titles</vt:lpstr>
      </vt:variant>
      <vt:variant>
        <vt:i4>34</vt:i4>
      </vt:variant>
    </vt:vector>
  </HeadingPairs>
  <TitlesOfParts>
    <vt:vector size="36" baseType="lpstr">
      <vt:lpstr>Title Slide 2</vt:lpstr>
      <vt:lpstr>Accessible 2</vt:lpstr>
      <vt:lpstr>PowerPoint Presentation</vt:lpstr>
      <vt:lpstr>BLYNYDDOEDD CYNNAR  EARLY YEARS</vt:lpstr>
      <vt:lpstr>Beth yw ymwneud â’r rhaglen? What is engagement with the programme?</vt:lpstr>
      <vt:lpstr>Disgwyliadau  Expectations </vt:lpstr>
      <vt:lpstr>Disgwyliadau Expectations</vt:lpstr>
      <vt:lpstr>Codi’r gêm  Raising the game</vt:lpstr>
      <vt:lpstr>Presenoldeb Lleiafswm Minimum Attendance</vt:lpstr>
      <vt:lpstr>Polisi Ymgysylltu Myfyrwyr/ Student Engagement Policy</vt:lpstr>
      <vt:lpstr>Pam?  Why?</vt:lpstr>
      <vt:lpstr>Pam?  Why?</vt:lpstr>
      <vt:lpstr>Pam?  Why?</vt:lpstr>
      <vt:lpstr>Pam?  Why?</vt:lpstr>
      <vt:lpstr>Sesiwn Gwahanol – Sgiliau Wahanol Different session - Different skills </vt:lpstr>
      <vt:lpstr>Disgwyliadau personol Personal expectations</vt:lpstr>
      <vt:lpstr>Gofynion academaidd Academic requirements</vt:lpstr>
      <vt:lpstr>Gofynion academaidd Academic requirements</vt:lpstr>
      <vt:lpstr>Gofynion academaidd Academic requirements</vt:lpstr>
      <vt:lpstr>Ddolen i canllawiau DI Link to AI guidance</vt:lpstr>
      <vt:lpstr>PowerPoint Presentation</vt:lpstr>
      <vt:lpstr>PowerPoint Presentation</vt:lpstr>
      <vt:lpstr>Ychwanegiadau  Extras</vt:lpstr>
      <vt:lpstr>Lleoliadau  Placement</vt:lpstr>
      <vt:lpstr>Cyfleuoedd  Opportunities</vt:lpstr>
      <vt:lpstr>Polisïau'r Brifysgol University policies</vt:lpstr>
      <vt:lpstr>Polisïau'r Brifysgol University policies</vt:lpstr>
      <vt:lpstr>Tiwtor Personol/ Cefnoogaeth academaidd Personal Tutor/ Academic support</vt:lpstr>
      <vt:lpstr>Strategaethau Cefnogol Support Strategies</vt:lpstr>
      <vt:lpstr>Mesurau a Chefnogaeth Cydadferol Compensatory Measures and support</vt:lpstr>
      <vt:lpstr>   Hwdis/Crysau polo Blynyddoedd Cynnar Early Years Hoodies/Polo shirts</vt:lpstr>
      <vt:lpstr>Mae’ch barn yn cyfri! Your opinion counts!</vt:lpstr>
      <vt:lpstr>Cyngor Gyrfaoedd/  Careers Advice</vt:lpstr>
      <vt:lpstr>Tasg Task</vt:lpstr>
      <vt:lpstr>Edrych ar ol dy hunan Look after yourself</vt:lpstr>
      <vt:lpstr>Y Dyfodol The Future</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revision>1</cp:revision>
  <cp:lastPrinted>2014-09-22T07:47:55Z</cp:lastPrinted>
  <dcterms:created xsi:type="dcterms:W3CDTF">2010-09-01T10:27:19Z</dcterms:created>
  <dcterms:modified xsi:type="dcterms:W3CDTF">2026-08-21T10:57:41Z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r8>211100</vt:r8>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0x010100DAE450935A8C7D4E950F571ADA136B5D</vt:lpwstr>
  </property>
  <property fmtid="{D5CDD505-2E9C-101B-9397-08002B2CF9AE}" pid="21" name="ComplianceAssetId">
    <vt:lpwstr/>
  </property>
  <property fmtid="{D5CDD505-2E9C-101B-9397-08002B2CF9AE}" pid="22" name="_ExtendedDescription">
    <vt:lpwstr/>
  </property>
  <property fmtid="{D5CDD505-2E9C-101B-9397-08002B2CF9AE}" pid="23" name="TriggerFlowInfo">
    <vt:lpwstr/>
  </property>
  <property fmtid="{D5CDD505-2E9C-101B-9397-08002B2CF9AE}" pid="24" name="_SourceUrl">
    <vt:lpwstr/>
  </property>
  <property fmtid="{D5CDD505-2E9C-101B-9397-08002B2CF9AE}" pid="25" name="_SharedFileIndex">
    <vt:lpwstr/>
  </property>
</Properties>
</file>