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63" r:id="rId5"/>
    <p:sldId id="258" r:id="rId6"/>
    <p:sldId id="259" r:id="rId7"/>
    <p:sldId id="260" r:id="rId8"/>
    <p:sldId id="265"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76" y="124"/>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24.png"/><Relationship Id="rId7" Type="http://schemas.openxmlformats.org/officeDocument/2006/relationships/image" Target="../media/image26.png"/><Relationship Id="rId2" Type="http://schemas.openxmlformats.org/officeDocument/2006/relationships/image" Target="../media/image16.svg"/><Relationship Id="rId1" Type="http://schemas.openxmlformats.org/officeDocument/2006/relationships/image" Target="../media/image23.png"/><Relationship Id="rId6" Type="http://schemas.openxmlformats.org/officeDocument/2006/relationships/image" Target="../media/image20.svg"/><Relationship Id="rId5" Type="http://schemas.openxmlformats.org/officeDocument/2006/relationships/image" Target="../media/image2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B9E811-A61C-40AC-B346-DBD61066EB4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2BC7EE-436F-4924-B761-9F99D8052D61}">
      <dgm:prSet/>
      <dgm:spPr/>
      <dgm:t>
        <a:bodyPr/>
        <a:lstStyle/>
        <a:p>
          <a:pPr>
            <a:lnSpc>
              <a:spcPct val="100000"/>
            </a:lnSpc>
          </a:pPr>
          <a:r>
            <a:rPr lang="en-GB"/>
            <a:t>“The ability to use one's time effectively or productively”</a:t>
          </a:r>
          <a:endParaRPr lang="en-US"/>
        </a:p>
      </dgm:t>
    </dgm:pt>
    <dgm:pt modelId="{ED555022-D801-4C39-B799-FB782F5322AB}" type="parTrans" cxnId="{6B9B7DDE-5F51-4C49-A527-2B470341B1CF}">
      <dgm:prSet/>
      <dgm:spPr/>
      <dgm:t>
        <a:bodyPr/>
        <a:lstStyle/>
        <a:p>
          <a:endParaRPr lang="en-US"/>
        </a:p>
      </dgm:t>
    </dgm:pt>
    <dgm:pt modelId="{988A93A3-92FF-45C8-8DEA-803779509980}" type="sibTrans" cxnId="{6B9B7DDE-5F51-4C49-A527-2B470341B1CF}">
      <dgm:prSet/>
      <dgm:spPr/>
      <dgm:t>
        <a:bodyPr/>
        <a:lstStyle/>
        <a:p>
          <a:endParaRPr lang="en-US"/>
        </a:p>
      </dgm:t>
    </dgm:pt>
    <dgm:pt modelId="{8E15F995-D318-4452-A207-CFA564CEFA40}">
      <dgm:prSet/>
      <dgm:spPr/>
      <dgm:t>
        <a:bodyPr/>
        <a:lstStyle/>
        <a:p>
          <a:pPr>
            <a:lnSpc>
              <a:spcPct val="100000"/>
            </a:lnSpc>
          </a:pPr>
          <a:r>
            <a:rPr lang="en-GB"/>
            <a:t>Time Management is the key to efficient working</a:t>
          </a:r>
          <a:endParaRPr lang="en-US"/>
        </a:p>
      </dgm:t>
    </dgm:pt>
    <dgm:pt modelId="{312FBEA1-529E-480F-9BBF-22C62CD5667D}" type="parTrans" cxnId="{BEC80142-7EB4-4EE6-9896-AAE152D8C6C2}">
      <dgm:prSet/>
      <dgm:spPr/>
      <dgm:t>
        <a:bodyPr/>
        <a:lstStyle/>
        <a:p>
          <a:endParaRPr lang="en-US"/>
        </a:p>
      </dgm:t>
    </dgm:pt>
    <dgm:pt modelId="{7F06C00F-7144-4A99-9C50-61F5A756823A}" type="sibTrans" cxnId="{BEC80142-7EB4-4EE6-9896-AAE152D8C6C2}">
      <dgm:prSet/>
      <dgm:spPr/>
      <dgm:t>
        <a:bodyPr/>
        <a:lstStyle/>
        <a:p>
          <a:endParaRPr lang="en-US"/>
        </a:p>
      </dgm:t>
    </dgm:pt>
    <dgm:pt modelId="{C7EA2513-998F-4C6F-8AF7-51B2ACFBFF4A}" type="pres">
      <dgm:prSet presAssocID="{9DB9E811-A61C-40AC-B346-DBD61066EB4A}" presName="root" presStyleCnt="0">
        <dgm:presLayoutVars>
          <dgm:dir/>
          <dgm:resizeHandles val="exact"/>
        </dgm:presLayoutVars>
      </dgm:prSet>
      <dgm:spPr/>
    </dgm:pt>
    <dgm:pt modelId="{06DBAF07-7C80-41D2-BBCF-3D3B9B773BF6}" type="pres">
      <dgm:prSet presAssocID="{B72BC7EE-436F-4924-B761-9F99D8052D61}" presName="compNode" presStyleCnt="0"/>
      <dgm:spPr/>
    </dgm:pt>
    <dgm:pt modelId="{9F786789-0CBD-41DE-8676-4F3780F4BA2C}" type="pres">
      <dgm:prSet presAssocID="{B72BC7EE-436F-4924-B761-9F99D8052D61}" presName="bgRect" presStyleLbl="bgShp" presStyleIdx="0" presStyleCnt="2"/>
      <dgm:spPr/>
    </dgm:pt>
    <dgm:pt modelId="{37678FEF-E673-4119-BBDB-A899D4CCAACF}" type="pres">
      <dgm:prSet presAssocID="{B72BC7EE-436F-4924-B761-9F99D8052D6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6156F125-06CC-470E-9BE1-2B9C8C0D3264}" type="pres">
      <dgm:prSet presAssocID="{B72BC7EE-436F-4924-B761-9F99D8052D61}" presName="spaceRect" presStyleCnt="0"/>
      <dgm:spPr/>
    </dgm:pt>
    <dgm:pt modelId="{49EF43D0-64DC-4FC0-A270-D4069EC3267F}" type="pres">
      <dgm:prSet presAssocID="{B72BC7EE-436F-4924-B761-9F99D8052D61}" presName="parTx" presStyleLbl="revTx" presStyleIdx="0" presStyleCnt="2">
        <dgm:presLayoutVars>
          <dgm:chMax val="0"/>
          <dgm:chPref val="0"/>
        </dgm:presLayoutVars>
      </dgm:prSet>
      <dgm:spPr/>
    </dgm:pt>
    <dgm:pt modelId="{208FE700-51F9-4F0D-9AB7-875403487622}" type="pres">
      <dgm:prSet presAssocID="{988A93A3-92FF-45C8-8DEA-803779509980}" presName="sibTrans" presStyleCnt="0"/>
      <dgm:spPr/>
    </dgm:pt>
    <dgm:pt modelId="{D0764CD1-351D-4AD9-A11E-371DFBFE01C6}" type="pres">
      <dgm:prSet presAssocID="{8E15F995-D318-4452-A207-CFA564CEFA40}" presName="compNode" presStyleCnt="0"/>
      <dgm:spPr/>
    </dgm:pt>
    <dgm:pt modelId="{EA943FD5-1165-4FB3-8740-4D991A714537}" type="pres">
      <dgm:prSet presAssocID="{8E15F995-D318-4452-A207-CFA564CEFA40}" presName="bgRect" presStyleLbl="bgShp" presStyleIdx="1" presStyleCnt="2"/>
      <dgm:spPr/>
    </dgm:pt>
    <dgm:pt modelId="{F91FC47C-BD34-48CE-ACD3-02DEE624A9AC}" type="pres">
      <dgm:prSet presAssocID="{8E15F995-D318-4452-A207-CFA564CEFA4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a:ext>
      </dgm:extLst>
    </dgm:pt>
    <dgm:pt modelId="{ECD723A2-2BF2-4048-8C34-59E463C00F98}" type="pres">
      <dgm:prSet presAssocID="{8E15F995-D318-4452-A207-CFA564CEFA40}" presName="spaceRect" presStyleCnt="0"/>
      <dgm:spPr/>
    </dgm:pt>
    <dgm:pt modelId="{D3D08736-2F54-414A-9899-8060D8E45587}" type="pres">
      <dgm:prSet presAssocID="{8E15F995-D318-4452-A207-CFA564CEFA40}" presName="parTx" presStyleLbl="revTx" presStyleIdx="1" presStyleCnt="2">
        <dgm:presLayoutVars>
          <dgm:chMax val="0"/>
          <dgm:chPref val="0"/>
        </dgm:presLayoutVars>
      </dgm:prSet>
      <dgm:spPr/>
    </dgm:pt>
  </dgm:ptLst>
  <dgm:cxnLst>
    <dgm:cxn modelId="{0DC97A26-88CE-4C15-99CA-9A6EFED7C850}" type="presOf" srcId="{9DB9E811-A61C-40AC-B346-DBD61066EB4A}" destId="{C7EA2513-998F-4C6F-8AF7-51B2ACFBFF4A}" srcOrd="0" destOrd="0" presId="urn:microsoft.com/office/officeart/2018/2/layout/IconVerticalSolidList"/>
    <dgm:cxn modelId="{D6451F40-BD75-45A0-A8C0-CF417D8619E3}" type="presOf" srcId="{8E15F995-D318-4452-A207-CFA564CEFA40}" destId="{D3D08736-2F54-414A-9899-8060D8E45587}" srcOrd="0" destOrd="0" presId="urn:microsoft.com/office/officeart/2018/2/layout/IconVerticalSolidList"/>
    <dgm:cxn modelId="{BEC80142-7EB4-4EE6-9896-AAE152D8C6C2}" srcId="{9DB9E811-A61C-40AC-B346-DBD61066EB4A}" destId="{8E15F995-D318-4452-A207-CFA564CEFA40}" srcOrd="1" destOrd="0" parTransId="{312FBEA1-529E-480F-9BBF-22C62CD5667D}" sibTransId="{7F06C00F-7144-4A99-9C50-61F5A756823A}"/>
    <dgm:cxn modelId="{FE6FD289-C4C3-4D78-A51F-ABCF69CE0DD3}" type="presOf" srcId="{B72BC7EE-436F-4924-B761-9F99D8052D61}" destId="{49EF43D0-64DC-4FC0-A270-D4069EC3267F}" srcOrd="0" destOrd="0" presId="urn:microsoft.com/office/officeart/2018/2/layout/IconVerticalSolidList"/>
    <dgm:cxn modelId="{6B9B7DDE-5F51-4C49-A527-2B470341B1CF}" srcId="{9DB9E811-A61C-40AC-B346-DBD61066EB4A}" destId="{B72BC7EE-436F-4924-B761-9F99D8052D61}" srcOrd="0" destOrd="0" parTransId="{ED555022-D801-4C39-B799-FB782F5322AB}" sibTransId="{988A93A3-92FF-45C8-8DEA-803779509980}"/>
    <dgm:cxn modelId="{2EC1F2C5-3EC1-4B4F-8257-6B2A4FC95D4C}" type="presParOf" srcId="{C7EA2513-998F-4C6F-8AF7-51B2ACFBFF4A}" destId="{06DBAF07-7C80-41D2-BBCF-3D3B9B773BF6}" srcOrd="0" destOrd="0" presId="urn:microsoft.com/office/officeart/2018/2/layout/IconVerticalSolidList"/>
    <dgm:cxn modelId="{96069E62-9D77-4E5D-BBF5-8122BB8259B9}" type="presParOf" srcId="{06DBAF07-7C80-41D2-BBCF-3D3B9B773BF6}" destId="{9F786789-0CBD-41DE-8676-4F3780F4BA2C}" srcOrd="0" destOrd="0" presId="urn:microsoft.com/office/officeart/2018/2/layout/IconVerticalSolidList"/>
    <dgm:cxn modelId="{5E7263FF-EC9D-40C6-84E9-5ED7F33FAA5E}" type="presParOf" srcId="{06DBAF07-7C80-41D2-BBCF-3D3B9B773BF6}" destId="{37678FEF-E673-4119-BBDB-A899D4CCAACF}" srcOrd="1" destOrd="0" presId="urn:microsoft.com/office/officeart/2018/2/layout/IconVerticalSolidList"/>
    <dgm:cxn modelId="{BB7E17B2-885D-4D09-8130-82D6816ADAA7}" type="presParOf" srcId="{06DBAF07-7C80-41D2-BBCF-3D3B9B773BF6}" destId="{6156F125-06CC-470E-9BE1-2B9C8C0D3264}" srcOrd="2" destOrd="0" presId="urn:microsoft.com/office/officeart/2018/2/layout/IconVerticalSolidList"/>
    <dgm:cxn modelId="{8D8378AA-0247-4A9A-875F-CC3C55251FAE}" type="presParOf" srcId="{06DBAF07-7C80-41D2-BBCF-3D3B9B773BF6}" destId="{49EF43D0-64DC-4FC0-A270-D4069EC3267F}" srcOrd="3" destOrd="0" presId="urn:microsoft.com/office/officeart/2018/2/layout/IconVerticalSolidList"/>
    <dgm:cxn modelId="{D1527A74-4953-436F-835C-C3615A27C299}" type="presParOf" srcId="{C7EA2513-998F-4C6F-8AF7-51B2ACFBFF4A}" destId="{208FE700-51F9-4F0D-9AB7-875403487622}" srcOrd="1" destOrd="0" presId="urn:microsoft.com/office/officeart/2018/2/layout/IconVerticalSolidList"/>
    <dgm:cxn modelId="{FA7C301F-CBF7-4399-8149-397B41B21D5F}" type="presParOf" srcId="{C7EA2513-998F-4C6F-8AF7-51B2ACFBFF4A}" destId="{D0764CD1-351D-4AD9-A11E-371DFBFE01C6}" srcOrd="2" destOrd="0" presId="urn:microsoft.com/office/officeart/2018/2/layout/IconVerticalSolidList"/>
    <dgm:cxn modelId="{0924EA7C-6228-4992-990D-C9219E2E6257}" type="presParOf" srcId="{D0764CD1-351D-4AD9-A11E-371DFBFE01C6}" destId="{EA943FD5-1165-4FB3-8740-4D991A714537}" srcOrd="0" destOrd="0" presId="urn:microsoft.com/office/officeart/2018/2/layout/IconVerticalSolidList"/>
    <dgm:cxn modelId="{F495BABC-FF5E-435B-941F-C4757A408D00}" type="presParOf" srcId="{D0764CD1-351D-4AD9-A11E-371DFBFE01C6}" destId="{F91FC47C-BD34-48CE-ACD3-02DEE624A9AC}" srcOrd="1" destOrd="0" presId="urn:microsoft.com/office/officeart/2018/2/layout/IconVerticalSolidList"/>
    <dgm:cxn modelId="{31C16059-DDF7-49B3-B66B-3040998853FF}" type="presParOf" srcId="{D0764CD1-351D-4AD9-A11E-371DFBFE01C6}" destId="{ECD723A2-2BF2-4048-8C34-59E463C00F98}" srcOrd="2" destOrd="0" presId="urn:microsoft.com/office/officeart/2018/2/layout/IconVerticalSolidList"/>
    <dgm:cxn modelId="{31B2AB9B-685F-403F-A720-BA53897AF985}" type="presParOf" srcId="{D0764CD1-351D-4AD9-A11E-371DFBFE01C6}" destId="{D3D08736-2F54-414A-9899-8060D8E455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EB593C-C798-4A5E-B781-E0C7BF6138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298EAB5-7C4C-4083-B4CC-8182A957131B}">
      <dgm:prSet/>
      <dgm:spPr/>
      <dgm:t>
        <a:bodyPr/>
        <a:lstStyle/>
        <a:p>
          <a:r>
            <a:rPr lang="en-GB"/>
            <a:t>A lot of people struggle to do all the things they want to so, and with time management. </a:t>
          </a:r>
          <a:endParaRPr lang="en-US"/>
        </a:p>
      </dgm:t>
    </dgm:pt>
    <dgm:pt modelId="{F17F8DC8-E91A-4AD4-BAD9-A3F441341E68}" type="parTrans" cxnId="{0B08DD19-2410-4D36-9C85-E4B9063784FB}">
      <dgm:prSet/>
      <dgm:spPr/>
      <dgm:t>
        <a:bodyPr/>
        <a:lstStyle/>
        <a:p>
          <a:endParaRPr lang="en-US"/>
        </a:p>
      </dgm:t>
    </dgm:pt>
    <dgm:pt modelId="{1BD634EE-03A5-4F47-985D-6142D4B65F7D}" type="sibTrans" cxnId="{0B08DD19-2410-4D36-9C85-E4B9063784FB}">
      <dgm:prSet/>
      <dgm:spPr/>
      <dgm:t>
        <a:bodyPr/>
        <a:lstStyle/>
        <a:p>
          <a:endParaRPr lang="en-US"/>
        </a:p>
      </dgm:t>
    </dgm:pt>
    <dgm:pt modelId="{A6CD4680-CE6F-4C05-A5FC-AEA7EEF33E36}">
      <dgm:prSet/>
      <dgm:spPr/>
      <dgm:t>
        <a:bodyPr/>
        <a:lstStyle/>
        <a:p>
          <a:r>
            <a:rPr lang="en-GB"/>
            <a:t>We are able to accomplish things before deadlines occur, but there is more to it than that ( (Bell, 2017). </a:t>
          </a:r>
          <a:endParaRPr lang="en-US"/>
        </a:p>
      </dgm:t>
    </dgm:pt>
    <dgm:pt modelId="{7838E1F5-FC8B-4190-AEB2-819369EE99AE}" type="parTrans" cxnId="{B5FDBF7B-9EB9-4626-B826-BD19649E94A2}">
      <dgm:prSet/>
      <dgm:spPr/>
      <dgm:t>
        <a:bodyPr/>
        <a:lstStyle/>
        <a:p>
          <a:endParaRPr lang="en-US"/>
        </a:p>
      </dgm:t>
    </dgm:pt>
    <dgm:pt modelId="{60FA067D-FB29-4EF8-804E-C5B3B7D49278}" type="sibTrans" cxnId="{B5FDBF7B-9EB9-4626-B826-BD19649E94A2}">
      <dgm:prSet/>
      <dgm:spPr/>
      <dgm:t>
        <a:bodyPr/>
        <a:lstStyle/>
        <a:p>
          <a:endParaRPr lang="en-US"/>
        </a:p>
      </dgm:t>
    </dgm:pt>
    <dgm:pt modelId="{B79D532E-FA75-483E-AB26-92A7C6945102}">
      <dgm:prSet/>
      <dgm:spPr/>
      <dgm:t>
        <a:bodyPr/>
        <a:lstStyle/>
        <a:p>
          <a:r>
            <a:rPr lang="en-GB"/>
            <a:t>Sometimes, different things can occur, and tasks cannot be finished on time because of obstacles that can prevent effective time management.</a:t>
          </a:r>
          <a:endParaRPr lang="en-US"/>
        </a:p>
      </dgm:t>
    </dgm:pt>
    <dgm:pt modelId="{7BE760B6-116F-46CC-9A91-C1DADB32B696}" type="parTrans" cxnId="{7C7BA5C3-BA0B-46B0-89D5-AA8727B9C342}">
      <dgm:prSet/>
      <dgm:spPr/>
      <dgm:t>
        <a:bodyPr/>
        <a:lstStyle/>
        <a:p>
          <a:endParaRPr lang="en-US"/>
        </a:p>
      </dgm:t>
    </dgm:pt>
    <dgm:pt modelId="{B67006B3-F160-4DFB-BA90-AD4C370122AA}" type="sibTrans" cxnId="{7C7BA5C3-BA0B-46B0-89D5-AA8727B9C342}">
      <dgm:prSet/>
      <dgm:spPr/>
      <dgm:t>
        <a:bodyPr/>
        <a:lstStyle/>
        <a:p>
          <a:endParaRPr lang="en-US"/>
        </a:p>
      </dgm:t>
    </dgm:pt>
    <dgm:pt modelId="{7F84EA3A-A74D-42DB-ABB1-D55464061B43}" type="pres">
      <dgm:prSet presAssocID="{5FEB593C-C798-4A5E-B781-E0C7BF613821}" presName="linear" presStyleCnt="0">
        <dgm:presLayoutVars>
          <dgm:animLvl val="lvl"/>
          <dgm:resizeHandles val="exact"/>
        </dgm:presLayoutVars>
      </dgm:prSet>
      <dgm:spPr/>
    </dgm:pt>
    <dgm:pt modelId="{892E6E52-6B90-4D21-AC71-F2395FDBB452}" type="pres">
      <dgm:prSet presAssocID="{B298EAB5-7C4C-4083-B4CC-8182A957131B}" presName="parentText" presStyleLbl="node1" presStyleIdx="0" presStyleCnt="3">
        <dgm:presLayoutVars>
          <dgm:chMax val="0"/>
          <dgm:bulletEnabled val="1"/>
        </dgm:presLayoutVars>
      </dgm:prSet>
      <dgm:spPr/>
    </dgm:pt>
    <dgm:pt modelId="{42B05F69-6B70-4F7A-9BD9-A4C6E1675B70}" type="pres">
      <dgm:prSet presAssocID="{1BD634EE-03A5-4F47-985D-6142D4B65F7D}" presName="spacer" presStyleCnt="0"/>
      <dgm:spPr/>
    </dgm:pt>
    <dgm:pt modelId="{3A1FCAD0-25EF-4CA9-AF6B-796704F9BCED}" type="pres">
      <dgm:prSet presAssocID="{A6CD4680-CE6F-4C05-A5FC-AEA7EEF33E36}" presName="parentText" presStyleLbl="node1" presStyleIdx="1" presStyleCnt="3">
        <dgm:presLayoutVars>
          <dgm:chMax val="0"/>
          <dgm:bulletEnabled val="1"/>
        </dgm:presLayoutVars>
      </dgm:prSet>
      <dgm:spPr/>
    </dgm:pt>
    <dgm:pt modelId="{EAF12AAE-6EEC-4139-986F-825E1E9A09F6}" type="pres">
      <dgm:prSet presAssocID="{60FA067D-FB29-4EF8-804E-C5B3B7D49278}" presName="spacer" presStyleCnt="0"/>
      <dgm:spPr/>
    </dgm:pt>
    <dgm:pt modelId="{96D0D84E-E00D-45DE-8DCE-9BA75755CB5D}" type="pres">
      <dgm:prSet presAssocID="{B79D532E-FA75-483E-AB26-92A7C6945102}" presName="parentText" presStyleLbl="node1" presStyleIdx="2" presStyleCnt="3">
        <dgm:presLayoutVars>
          <dgm:chMax val="0"/>
          <dgm:bulletEnabled val="1"/>
        </dgm:presLayoutVars>
      </dgm:prSet>
      <dgm:spPr/>
    </dgm:pt>
  </dgm:ptLst>
  <dgm:cxnLst>
    <dgm:cxn modelId="{4E52AB14-8560-496E-B970-B9C18A249FC1}" type="presOf" srcId="{5FEB593C-C798-4A5E-B781-E0C7BF613821}" destId="{7F84EA3A-A74D-42DB-ABB1-D55464061B43}" srcOrd="0" destOrd="0" presId="urn:microsoft.com/office/officeart/2005/8/layout/vList2"/>
    <dgm:cxn modelId="{0B08DD19-2410-4D36-9C85-E4B9063784FB}" srcId="{5FEB593C-C798-4A5E-B781-E0C7BF613821}" destId="{B298EAB5-7C4C-4083-B4CC-8182A957131B}" srcOrd="0" destOrd="0" parTransId="{F17F8DC8-E91A-4AD4-BAD9-A3F441341E68}" sibTransId="{1BD634EE-03A5-4F47-985D-6142D4B65F7D}"/>
    <dgm:cxn modelId="{E547352A-EDA9-4AAB-B983-492003A5D41D}" type="presOf" srcId="{A6CD4680-CE6F-4C05-A5FC-AEA7EEF33E36}" destId="{3A1FCAD0-25EF-4CA9-AF6B-796704F9BCED}" srcOrd="0" destOrd="0" presId="urn:microsoft.com/office/officeart/2005/8/layout/vList2"/>
    <dgm:cxn modelId="{957E9F57-C9E7-44D6-A0D2-60A07728ECDD}" type="presOf" srcId="{B298EAB5-7C4C-4083-B4CC-8182A957131B}" destId="{892E6E52-6B90-4D21-AC71-F2395FDBB452}" srcOrd="0" destOrd="0" presId="urn:microsoft.com/office/officeart/2005/8/layout/vList2"/>
    <dgm:cxn modelId="{B5FDBF7B-9EB9-4626-B826-BD19649E94A2}" srcId="{5FEB593C-C798-4A5E-B781-E0C7BF613821}" destId="{A6CD4680-CE6F-4C05-A5FC-AEA7EEF33E36}" srcOrd="1" destOrd="0" parTransId="{7838E1F5-FC8B-4190-AEB2-819369EE99AE}" sibTransId="{60FA067D-FB29-4EF8-804E-C5B3B7D49278}"/>
    <dgm:cxn modelId="{7C7BA5C3-BA0B-46B0-89D5-AA8727B9C342}" srcId="{5FEB593C-C798-4A5E-B781-E0C7BF613821}" destId="{B79D532E-FA75-483E-AB26-92A7C6945102}" srcOrd="2" destOrd="0" parTransId="{7BE760B6-116F-46CC-9A91-C1DADB32B696}" sibTransId="{B67006B3-F160-4DFB-BA90-AD4C370122AA}"/>
    <dgm:cxn modelId="{89D538F1-461A-4AE2-A11B-0444353F6BEC}" type="presOf" srcId="{B79D532E-FA75-483E-AB26-92A7C6945102}" destId="{96D0D84E-E00D-45DE-8DCE-9BA75755CB5D}" srcOrd="0" destOrd="0" presId="urn:microsoft.com/office/officeart/2005/8/layout/vList2"/>
    <dgm:cxn modelId="{424C230B-2A41-43FF-874B-A454A1EE9C6E}" type="presParOf" srcId="{7F84EA3A-A74D-42DB-ABB1-D55464061B43}" destId="{892E6E52-6B90-4D21-AC71-F2395FDBB452}" srcOrd="0" destOrd="0" presId="urn:microsoft.com/office/officeart/2005/8/layout/vList2"/>
    <dgm:cxn modelId="{BFB26063-9FE3-44DB-BBEC-00DC3809AE8D}" type="presParOf" srcId="{7F84EA3A-A74D-42DB-ABB1-D55464061B43}" destId="{42B05F69-6B70-4F7A-9BD9-A4C6E1675B70}" srcOrd="1" destOrd="0" presId="urn:microsoft.com/office/officeart/2005/8/layout/vList2"/>
    <dgm:cxn modelId="{E13FF76B-2BFC-4CFB-81F3-FA87B0E5E342}" type="presParOf" srcId="{7F84EA3A-A74D-42DB-ABB1-D55464061B43}" destId="{3A1FCAD0-25EF-4CA9-AF6B-796704F9BCED}" srcOrd="2" destOrd="0" presId="urn:microsoft.com/office/officeart/2005/8/layout/vList2"/>
    <dgm:cxn modelId="{FA073C0C-AAFF-400E-8998-6EECC1063BE0}" type="presParOf" srcId="{7F84EA3A-A74D-42DB-ABB1-D55464061B43}" destId="{EAF12AAE-6EEC-4139-986F-825E1E9A09F6}" srcOrd="3" destOrd="0" presId="urn:microsoft.com/office/officeart/2005/8/layout/vList2"/>
    <dgm:cxn modelId="{64244710-3BBF-47EC-9F9A-F9551170EE6D}" type="presParOf" srcId="{7F84EA3A-A74D-42DB-ABB1-D55464061B43}" destId="{96D0D84E-E00D-45DE-8DCE-9BA75755CB5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6DB97C-74FC-43AB-AF93-5949A425BDE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6BFEEE0-2882-4B5F-AF2F-9D21E57D82D2}">
      <dgm:prSet/>
      <dgm:spPr/>
      <dgm:t>
        <a:bodyPr/>
        <a:lstStyle/>
        <a:p>
          <a:pPr>
            <a:lnSpc>
              <a:spcPct val="100000"/>
            </a:lnSpc>
          </a:pPr>
          <a:r>
            <a:rPr lang="en-GB"/>
            <a:t>Time is the most precious resource that we have and in the same time, it is the easiest thing that we are wasting. </a:t>
          </a:r>
          <a:endParaRPr lang="en-US"/>
        </a:p>
      </dgm:t>
    </dgm:pt>
    <dgm:pt modelId="{405A5B50-D868-4EA5-A465-E51E4B321C61}" type="parTrans" cxnId="{9AEA6397-7307-4E22-B101-01701D6D2C5E}">
      <dgm:prSet/>
      <dgm:spPr/>
      <dgm:t>
        <a:bodyPr/>
        <a:lstStyle/>
        <a:p>
          <a:endParaRPr lang="en-US"/>
        </a:p>
      </dgm:t>
    </dgm:pt>
    <dgm:pt modelId="{AEA80FBA-F703-4A5E-91F4-B13CA4264323}" type="sibTrans" cxnId="{9AEA6397-7307-4E22-B101-01701D6D2C5E}">
      <dgm:prSet/>
      <dgm:spPr/>
      <dgm:t>
        <a:bodyPr/>
        <a:lstStyle/>
        <a:p>
          <a:pPr>
            <a:lnSpc>
              <a:spcPct val="100000"/>
            </a:lnSpc>
          </a:pPr>
          <a:endParaRPr lang="en-US"/>
        </a:p>
      </dgm:t>
    </dgm:pt>
    <dgm:pt modelId="{AAB1CBE6-E184-4382-B3D5-A7B5F4E56B26}">
      <dgm:prSet/>
      <dgm:spPr/>
      <dgm:t>
        <a:bodyPr/>
        <a:lstStyle/>
        <a:p>
          <a:pPr>
            <a:lnSpc>
              <a:spcPct val="100000"/>
            </a:lnSpc>
          </a:pPr>
          <a:r>
            <a:rPr lang="en-GB"/>
            <a:t>This is when time management appears to make our life easier. Time management is not only a basic management technique, it is also an essential life-skill and yet for many of us 80% of our achievement still comes from only 20% of the day.</a:t>
          </a:r>
          <a:endParaRPr lang="en-US"/>
        </a:p>
      </dgm:t>
    </dgm:pt>
    <dgm:pt modelId="{493FC029-C751-475C-B3C4-A268D617D2ED}" type="parTrans" cxnId="{703BA7D8-0887-4D4C-BED5-E8188A95E372}">
      <dgm:prSet/>
      <dgm:spPr/>
      <dgm:t>
        <a:bodyPr/>
        <a:lstStyle/>
        <a:p>
          <a:endParaRPr lang="en-US"/>
        </a:p>
      </dgm:t>
    </dgm:pt>
    <dgm:pt modelId="{7D44E95D-1AAF-4F00-B06D-E79268614943}" type="sibTrans" cxnId="{703BA7D8-0887-4D4C-BED5-E8188A95E372}">
      <dgm:prSet/>
      <dgm:spPr/>
      <dgm:t>
        <a:bodyPr/>
        <a:lstStyle/>
        <a:p>
          <a:pPr>
            <a:lnSpc>
              <a:spcPct val="100000"/>
            </a:lnSpc>
          </a:pPr>
          <a:endParaRPr lang="en-US"/>
        </a:p>
      </dgm:t>
    </dgm:pt>
    <dgm:pt modelId="{3E396F1E-6A64-4BCC-A7AB-CEA28E1823BB}">
      <dgm:prSet/>
      <dgm:spPr/>
      <dgm:t>
        <a:bodyPr/>
        <a:lstStyle/>
        <a:p>
          <a:pPr>
            <a:lnSpc>
              <a:spcPct val="100000"/>
            </a:lnSpc>
          </a:pPr>
          <a:r>
            <a:rPr lang="en-GB"/>
            <a:t>The overall principles of time management are straightforward. </a:t>
          </a:r>
          <a:endParaRPr lang="en-US"/>
        </a:p>
      </dgm:t>
    </dgm:pt>
    <dgm:pt modelId="{8B6B9760-6B16-4D40-99BB-0F92091D71BB}" type="parTrans" cxnId="{91C4B620-D551-4CD8-90B2-9AE7E340C02A}">
      <dgm:prSet/>
      <dgm:spPr/>
      <dgm:t>
        <a:bodyPr/>
        <a:lstStyle/>
        <a:p>
          <a:endParaRPr lang="en-US"/>
        </a:p>
      </dgm:t>
    </dgm:pt>
    <dgm:pt modelId="{729D939F-8437-4278-94BC-6DCD935536D2}" type="sibTrans" cxnId="{91C4B620-D551-4CD8-90B2-9AE7E340C02A}">
      <dgm:prSet/>
      <dgm:spPr/>
      <dgm:t>
        <a:bodyPr/>
        <a:lstStyle/>
        <a:p>
          <a:pPr>
            <a:lnSpc>
              <a:spcPct val="100000"/>
            </a:lnSpc>
          </a:pPr>
          <a:endParaRPr lang="en-US"/>
        </a:p>
      </dgm:t>
    </dgm:pt>
    <dgm:pt modelId="{6F804581-ECC5-47EC-93E4-E9394F468A7D}">
      <dgm:prSet/>
      <dgm:spPr/>
      <dgm:t>
        <a:bodyPr/>
        <a:lstStyle/>
        <a:p>
          <a:pPr>
            <a:lnSpc>
              <a:spcPct val="100000"/>
            </a:lnSpc>
          </a:pPr>
          <a:r>
            <a:rPr lang="en-GB"/>
            <a:t>It has been said that you should: do what is important, and ignore what isn’t and that urgent things are only important things that were not addressed when they originated (Forsyth, 2007). </a:t>
          </a:r>
          <a:endParaRPr lang="en-US"/>
        </a:p>
      </dgm:t>
    </dgm:pt>
    <dgm:pt modelId="{FBF173CF-ABCF-4C75-BF70-4567D9F6A8E7}" type="parTrans" cxnId="{978CD8F8-F3B4-4691-9265-17D066FBF71B}">
      <dgm:prSet/>
      <dgm:spPr/>
      <dgm:t>
        <a:bodyPr/>
        <a:lstStyle/>
        <a:p>
          <a:endParaRPr lang="en-US"/>
        </a:p>
      </dgm:t>
    </dgm:pt>
    <dgm:pt modelId="{1C4468E0-7A8B-45C2-B608-D5413330D545}" type="sibTrans" cxnId="{978CD8F8-F3B4-4691-9265-17D066FBF71B}">
      <dgm:prSet/>
      <dgm:spPr/>
      <dgm:t>
        <a:bodyPr/>
        <a:lstStyle/>
        <a:p>
          <a:pPr>
            <a:lnSpc>
              <a:spcPct val="100000"/>
            </a:lnSpc>
          </a:pPr>
          <a:endParaRPr lang="en-US"/>
        </a:p>
      </dgm:t>
    </dgm:pt>
    <dgm:pt modelId="{D7CEDA2B-9FA6-48A8-8DB9-226C6F98A4C4}">
      <dgm:prSet/>
      <dgm:spPr/>
      <dgm:t>
        <a:bodyPr/>
        <a:lstStyle/>
        <a:p>
          <a:pPr>
            <a:lnSpc>
              <a:spcPct val="100000"/>
            </a:lnSpc>
          </a:pPr>
          <a:r>
            <a:rPr lang="en-GB"/>
            <a:t>In the most of situation it is true but in order to be successful we need to make sure we are putting into practice some of the effective time management techniques. </a:t>
          </a:r>
          <a:endParaRPr lang="en-US"/>
        </a:p>
      </dgm:t>
    </dgm:pt>
    <dgm:pt modelId="{820B481E-0BC8-4E06-85D1-7C9948C6B72C}" type="parTrans" cxnId="{14321770-F18A-48F1-814F-E723BB41C847}">
      <dgm:prSet/>
      <dgm:spPr/>
      <dgm:t>
        <a:bodyPr/>
        <a:lstStyle/>
        <a:p>
          <a:endParaRPr lang="en-US"/>
        </a:p>
      </dgm:t>
    </dgm:pt>
    <dgm:pt modelId="{B6DAB39F-2ACB-433A-A84A-632F9C9D4095}" type="sibTrans" cxnId="{14321770-F18A-48F1-814F-E723BB41C847}">
      <dgm:prSet/>
      <dgm:spPr/>
      <dgm:t>
        <a:bodyPr/>
        <a:lstStyle/>
        <a:p>
          <a:endParaRPr lang="en-US"/>
        </a:p>
      </dgm:t>
    </dgm:pt>
    <dgm:pt modelId="{328287B7-2E95-4B33-85EF-F139984AF3AE}" type="pres">
      <dgm:prSet presAssocID="{0D6DB97C-74FC-43AB-AF93-5949A425BDED}" presName="root" presStyleCnt="0">
        <dgm:presLayoutVars>
          <dgm:dir/>
          <dgm:resizeHandles val="exact"/>
        </dgm:presLayoutVars>
      </dgm:prSet>
      <dgm:spPr/>
    </dgm:pt>
    <dgm:pt modelId="{4C387AD8-C29F-4E66-8207-0EDAD059A0CA}" type="pres">
      <dgm:prSet presAssocID="{0D6DB97C-74FC-43AB-AF93-5949A425BDED}" presName="container" presStyleCnt="0">
        <dgm:presLayoutVars>
          <dgm:dir/>
          <dgm:resizeHandles val="exact"/>
        </dgm:presLayoutVars>
      </dgm:prSet>
      <dgm:spPr/>
    </dgm:pt>
    <dgm:pt modelId="{9AC1A953-4403-413A-8A94-24D82EA8080C}" type="pres">
      <dgm:prSet presAssocID="{C6BFEEE0-2882-4B5F-AF2F-9D21E57D82D2}" presName="compNode" presStyleCnt="0"/>
      <dgm:spPr/>
    </dgm:pt>
    <dgm:pt modelId="{B91EE9FA-AF66-410E-833B-5E942AF1AF9E}" type="pres">
      <dgm:prSet presAssocID="{C6BFEEE0-2882-4B5F-AF2F-9D21E57D82D2}" presName="iconBgRect" presStyleLbl="bgShp" presStyleIdx="0" presStyleCnt="5"/>
      <dgm:spPr/>
    </dgm:pt>
    <dgm:pt modelId="{0513D9DE-D6A0-4929-817A-3A9071E8F060}" type="pres">
      <dgm:prSet presAssocID="{C6BFEEE0-2882-4B5F-AF2F-9D21E57D82D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476AC2EE-D7F5-42B5-BF80-51B856D62168}" type="pres">
      <dgm:prSet presAssocID="{C6BFEEE0-2882-4B5F-AF2F-9D21E57D82D2}" presName="spaceRect" presStyleCnt="0"/>
      <dgm:spPr/>
    </dgm:pt>
    <dgm:pt modelId="{E900FDC4-D796-4C16-87F6-00712CDA5E36}" type="pres">
      <dgm:prSet presAssocID="{C6BFEEE0-2882-4B5F-AF2F-9D21E57D82D2}" presName="textRect" presStyleLbl="revTx" presStyleIdx="0" presStyleCnt="5">
        <dgm:presLayoutVars>
          <dgm:chMax val="1"/>
          <dgm:chPref val="1"/>
        </dgm:presLayoutVars>
      </dgm:prSet>
      <dgm:spPr/>
    </dgm:pt>
    <dgm:pt modelId="{EA48A41C-46ED-46EF-9779-71C60EAC2995}" type="pres">
      <dgm:prSet presAssocID="{AEA80FBA-F703-4A5E-91F4-B13CA4264323}" presName="sibTrans" presStyleLbl="sibTrans2D1" presStyleIdx="0" presStyleCnt="0"/>
      <dgm:spPr/>
    </dgm:pt>
    <dgm:pt modelId="{545F6F9B-4587-4981-B005-8970D978ED84}" type="pres">
      <dgm:prSet presAssocID="{AAB1CBE6-E184-4382-B3D5-A7B5F4E56B26}" presName="compNode" presStyleCnt="0"/>
      <dgm:spPr/>
    </dgm:pt>
    <dgm:pt modelId="{70489F44-5F31-457B-8F64-1D79DEA0A424}" type="pres">
      <dgm:prSet presAssocID="{AAB1CBE6-E184-4382-B3D5-A7B5F4E56B26}" presName="iconBgRect" presStyleLbl="bgShp" presStyleIdx="1" presStyleCnt="5"/>
      <dgm:spPr/>
    </dgm:pt>
    <dgm:pt modelId="{54314F4C-9CF5-41EA-8006-58E0A2FCAFEE}" type="pres">
      <dgm:prSet presAssocID="{AAB1CBE6-E184-4382-B3D5-A7B5F4E56B2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88D02CE2-120C-4164-931A-F0591DB3F7D4}" type="pres">
      <dgm:prSet presAssocID="{AAB1CBE6-E184-4382-B3D5-A7B5F4E56B26}" presName="spaceRect" presStyleCnt="0"/>
      <dgm:spPr/>
    </dgm:pt>
    <dgm:pt modelId="{F4672554-4F84-4A8E-A6D6-A53FB50B2270}" type="pres">
      <dgm:prSet presAssocID="{AAB1CBE6-E184-4382-B3D5-A7B5F4E56B26}" presName="textRect" presStyleLbl="revTx" presStyleIdx="1" presStyleCnt="5">
        <dgm:presLayoutVars>
          <dgm:chMax val="1"/>
          <dgm:chPref val="1"/>
        </dgm:presLayoutVars>
      </dgm:prSet>
      <dgm:spPr/>
    </dgm:pt>
    <dgm:pt modelId="{C157544A-CB89-445B-AEAE-0ECA698D6071}" type="pres">
      <dgm:prSet presAssocID="{7D44E95D-1AAF-4F00-B06D-E79268614943}" presName="sibTrans" presStyleLbl="sibTrans2D1" presStyleIdx="0" presStyleCnt="0"/>
      <dgm:spPr/>
    </dgm:pt>
    <dgm:pt modelId="{B7A728BD-DC8B-4132-91FD-50F14E054958}" type="pres">
      <dgm:prSet presAssocID="{3E396F1E-6A64-4BCC-A7AB-CEA28E1823BB}" presName="compNode" presStyleCnt="0"/>
      <dgm:spPr/>
    </dgm:pt>
    <dgm:pt modelId="{C98FFA2B-AD1B-468F-90F2-3F17D5174536}" type="pres">
      <dgm:prSet presAssocID="{3E396F1E-6A64-4BCC-A7AB-CEA28E1823BB}" presName="iconBgRect" presStyleLbl="bgShp" presStyleIdx="2" presStyleCnt="5"/>
      <dgm:spPr/>
    </dgm:pt>
    <dgm:pt modelId="{ACD84428-FA1B-4501-9D6F-E3F7C5DF3CD6}" type="pres">
      <dgm:prSet presAssocID="{3E396F1E-6A64-4BCC-A7AB-CEA28E1823B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AB513E69-C0F6-4891-8138-FA7E2174E7AE}" type="pres">
      <dgm:prSet presAssocID="{3E396F1E-6A64-4BCC-A7AB-CEA28E1823BB}" presName="spaceRect" presStyleCnt="0"/>
      <dgm:spPr/>
    </dgm:pt>
    <dgm:pt modelId="{3BF9FC4B-9D5C-4C06-8C71-0E04E8F83329}" type="pres">
      <dgm:prSet presAssocID="{3E396F1E-6A64-4BCC-A7AB-CEA28E1823BB}" presName="textRect" presStyleLbl="revTx" presStyleIdx="2" presStyleCnt="5">
        <dgm:presLayoutVars>
          <dgm:chMax val="1"/>
          <dgm:chPref val="1"/>
        </dgm:presLayoutVars>
      </dgm:prSet>
      <dgm:spPr/>
    </dgm:pt>
    <dgm:pt modelId="{0F113012-C285-4A44-8F7E-1F72D4F4BDE2}" type="pres">
      <dgm:prSet presAssocID="{729D939F-8437-4278-94BC-6DCD935536D2}" presName="sibTrans" presStyleLbl="sibTrans2D1" presStyleIdx="0" presStyleCnt="0"/>
      <dgm:spPr/>
    </dgm:pt>
    <dgm:pt modelId="{B715A6B5-22F3-48FD-85AD-525ED33976AF}" type="pres">
      <dgm:prSet presAssocID="{6F804581-ECC5-47EC-93E4-E9394F468A7D}" presName="compNode" presStyleCnt="0"/>
      <dgm:spPr/>
    </dgm:pt>
    <dgm:pt modelId="{7A0416AC-FB6D-46E2-96D9-538EF6DE8773}" type="pres">
      <dgm:prSet presAssocID="{6F804581-ECC5-47EC-93E4-E9394F468A7D}" presName="iconBgRect" presStyleLbl="bgShp" presStyleIdx="3" presStyleCnt="5"/>
      <dgm:spPr/>
    </dgm:pt>
    <dgm:pt modelId="{00968FEE-6987-4678-B5FE-94CF48DF4502}" type="pres">
      <dgm:prSet presAssocID="{6F804581-ECC5-47EC-93E4-E9394F468A7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70A77327-23BF-47A8-9EAF-77F216F4D00B}" type="pres">
      <dgm:prSet presAssocID="{6F804581-ECC5-47EC-93E4-E9394F468A7D}" presName="spaceRect" presStyleCnt="0"/>
      <dgm:spPr/>
    </dgm:pt>
    <dgm:pt modelId="{FAC41224-F308-417E-A12D-C86D332390CD}" type="pres">
      <dgm:prSet presAssocID="{6F804581-ECC5-47EC-93E4-E9394F468A7D}" presName="textRect" presStyleLbl="revTx" presStyleIdx="3" presStyleCnt="5">
        <dgm:presLayoutVars>
          <dgm:chMax val="1"/>
          <dgm:chPref val="1"/>
        </dgm:presLayoutVars>
      </dgm:prSet>
      <dgm:spPr/>
    </dgm:pt>
    <dgm:pt modelId="{BA799FE0-C2F3-47EB-98E7-3AD20D970100}" type="pres">
      <dgm:prSet presAssocID="{1C4468E0-7A8B-45C2-B608-D5413330D545}" presName="sibTrans" presStyleLbl="sibTrans2D1" presStyleIdx="0" presStyleCnt="0"/>
      <dgm:spPr/>
    </dgm:pt>
    <dgm:pt modelId="{E367C647-6D74-46D0-88F4-F87D3D6BA889}" type="pres">
      <dgm:prSet presAssocID="{D7CEDA2B-9FA6-48A8-8DB9-226C6F98A4C4}" presName="compNode" presStyleCnt="0"/>
      <dgm:spPr/>
    </dgm:pt>
    <dgm:pt modelId="{CA7137C7-E147-4CA5-9C52-5FC04163DAA4}" type="pres">
      <dgm:prSet presAssocID="{D7CEDA2B-9FA6-48A8-8DB9-226C6F98A4C4}" presName="iconBgRect" presStyleLbl="bgShp" presStyleIdx="4" presStyleCnt="5"/>
      <dgm:spPr/>
    </dgm:pt>
    <dgm:pt modelId="{E0EA17E6-5B08-4AC3-B526-7876A8B73FC2}" type="pres">
      <dgm:prSet presAssocID="{D7CEDA2B-9FA6-48A8-8DB9-226C6F98A4C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esentation with Checklist"/>
        </a:ext>
      </dgm:extLst>
    </dgm:pt>
    <dgm:pt modelId="{33B9BF4D-AB07-4B17-9574-9F4E9755F752}" type="pres">
      <dgm:prSet presAssocID="{D7CEDA2B-9FA6-48A8-8DB9-226C6F98A4C4}" presName="spaceRect" presStyleCnt="0"/>
      <dgm:spPr/>
    </dgm:pt>
    <dgm:pt modelId="{BE4C9D99-9008-48E8-A91C-E27DFB2E4704}" type="pres">
      <dgm:prSet presAssocID="{D7CEDA2B-9FA6-48A8-8DB9-226C6F98A4C4}" presName="textRect" presStyleLbl="revTx" presStyleIdx="4" presStyleCnt="5">
        <dgm:presLayoutVars>
          <dgm:chMax val="1"/>
          <dgm:chPref val="1"/>
        </dgm:presLayoutVars>
      </dgm:prSet>
      <dgm:spPr/>
    </dgm:pt>
  </dgm:ptLst>
  <dgm:cxnLst>
    <dgm:cxn modelId="{26AA6B01-B91C-475D-9F13-9F8940A1857C}" type="presOf" srcId="{6F804581-ECC5-47EC-93E4-E9394F468A7D}" destId="{FAC41224-F308-417E-A12D-C86D332390CD}" srcOrd="0" destOrd="0" presId="urn:microsoft.com/office/officeart/2018/2/layout/IconCircleList"/>
    <dgm:cxn modelId="{8BF1E113-301C-4218-98F1-9D9807154288}" type="presOf" srcId="{7D44E95D-1AAF-4F00-B06D-E79268614943}" destId="{C157544A-CB89-445B-AEAE-0ECA698D6071}" srcOrd="0" destOrd="0" presId="urn:microsoft.com/office/officeart/2018/2/layout/IconCircleList"/>
    <dgm:cxn modelId="{10E41414-BF5E-4ADC-BB00-B119A1DC3954}" type="presOf" srcId="{729D939F-8437-4278-94BC-6DCD935536D2}" destId="{0F113012-C285-4A44-8F7E-1F72D4F4BDE2}" srcOrd="0" destOrd="0" presId="urn:microsoft.com/office/officeart/2018/2/layout/IconCircleList"/>
    <dgm:cxn modelId="{29701E20-4A70-4663-B65A-4AD521522F18}" type="presOf" srcId="{C6BFEEE0-2882-4B5F-AF2F-9D21E57D82D2}" destId="{E900FDC4-D796-4C16-87F6-00712CDA5E36}" srcOrd="0" destOrd="0" presId="urn:microsoft.com/office/officeart/2018/2/layout/IconCircleList"/>
    <dgm:cxn modelId="{91C4B620-D551-4CD8-90B2-9AE7E340C02A}" srcId="{0D6DB97C-74FC-43AB-AF93-5949A425BDED}" destId="{3E396F1E-6A64-4BCC-A7AB-CEA28E1823BB}" srcOrd="2" destOrd="0" parTransId="{8B6B9760-6B16-4D40-99BB-0F92091D71BB}" sibTransId="{729D939F-8437-4278-94BC-6DCD935536D2}"/>
    <dgm:cxn modelId="{542D4A23-BB4D-41CE-9D3E-22B8237C10C4}" type="presOf" srcId="{1C4468E0-7A8B-45C2-B608-D5413330D545}" destId="{BA799FE0-C2F3-47EB-98E7-3AD20D970100}" srcOrd="0" destOrd="0" presId="urn:microsoft.com/office/officeart/2018/2/layout/IconCircleList"/>
    <dgm:cxn modelId="{C442D33F-74CB-4F26-A66B-01981FFDBF56}" type="presOf" srcId="{0D6DB97C-74FC-43AB-AF93-5949A425BDED}" destId="{328287B7-2E95-4B33-85EF-F139984AF3AE}" srcOrd="0" destOrd="0" presId="urn:microsoft.com/office/officeart/2018/2/layout/IconCircleList"/>
    <dgm:cxn modelId="{41EED244-8A91-4526-B664-A1DCAD0AE03E}" type="presOf" srcId="{3E396F1E-6A64-4BCC-A7AB-CEA28E1823BB}" destId="{3BF9FC4B-9D5C-4C06-8C71-0E04E8F83329}" srcOrd="0" destOrd="0" presId="urn:microsoft.com/office/officeart/2018/2/layout/IconCircleList"/>
    <dgm:cxn modelId="{14321770-F18A-48F1-814F-E723BB41C847}" srcId="{0D6DB97C-74FC-43AB-AF93-5949A425BDED}" destId="{D7CEDA2B-9FA6-48A8-8DB9-226C6F98A4C4}" srcOrd="4" destOrd="0" parTransId="{820B481E-0BC8-4E06-85D1-7C9948C6B72C}" sibTransId="{B6DAB39F-2ACB-433A-A84A-632F9C9D4095}"/>
    <dgm:cxn modelId="{999D0C54-58FA-48ED-BED8-C632D6717193}" type="presOf" srcId="{D7CEDA2B-9FA6-48A8-8DB9-226C6F98A4C4}" destId="{BE4C9D99-9008-48E8-A91C-E27DFB2E4704}" srcOrd="0" destOrd="0" presId="urn:microsoft.com/office/officeart/2018/2/layout/IconCircleList"/>
    <dgm:cxn modelId="{9AEA6397-7307-4E22-B101-01701D6D2C5E}" srcId="{0D6DB97C-74FC-43AB-AF93-5949A425BDED}" destId="{C6BFEEE0-2882-4B5F-AF2F-9D21E57D82D2}" srcOrd="0" destOrd="0" parTransId="{405A5B50-D868-4EA5-A465-E51E4B321C61}" sibTransId="{AEA80FBA-F703-4A5E-91F4-B13CA4264323}"/>
    <dgm:cxn modelId="{8E486AA1-45F6-4241-941D-508925F0EBC9}" type="presOf" srcId="{AAB1CBE6-E184-4382-B3D5-A7B5F4E56B26}" destId="{F4672554-4F84-4A8E-A6D6-A53FB50B2270}" srcOrd="0" destOrd="0" presId="urn:microsoft.com/office/officeart/2018/2/layout/IconCircleList"/>
    <dgm:cxn modelId="{703BA7D8-0887-4D4C-BED5-E8188A95E372}" srcId="{0D6DB97C-74FC-43AB-AF93-5949A425BDED}" destId="{AAB1CBE6-E184-4382-B3D5-A7B5F4E56B26}" srcOrd="1" destOrd="0" parTransId="{493FC029-C751-475C-B3C4-A268D617D2ED}" sibTransId="{7D44E95D-1AAF-4F00-B06D-E79268614943}"/>
    <dgm:cxn modelId="{7245E8DB-CC21-4262-A20D-5271950B811F}" type="presOf" srcId="{AEA80FBA-F703-4A5E-91F4-B13CA4264323}" destId="{EA48A41C-46ED-46EF-9779-71C60EAC2995}" srcOrd="0" destOrd="0" presId="urn:microsoft.com/office/officeart/2018/2/layout/IconCircleList"/>
    <dgm:cxn modelId="{978CD8F8-F3B4-4691-9265-17D066FBF71B}" srcId="{0D6DB97C-74FC-43AB-AF93-5949A425BDED}" destId="{6F804581-ECC5-47EC-93E4-E9394F468A7D}" srcOrd="3" destOrd="0" parTransId="{FBF173CF-ABCF-4C75-BF70-4567D9F6A8E7}" sibTransId="{1C4468E0-7A8B-45C2-B608-D5413330D545}"/>
    <dgm:cxn modelId="{81E37520-7961-40A1-871D-35ED4F1EEA26}" type="presParOf" srcId="{328287B7-2E95-4B33-85EF-F139984AF3AE}" destId="{4C387AD8-C29F-4E66-8207-0EDAD059A0CA}" srcOrd="0" destOrd="0" presId="urn:microsoft.com/office/officeart/2018/2/layout/IconCircleList"/>
    <dgm:cxn modelId="{89899F6B-CF5B-415F-98FB-EA15804F045F}" type="presParOf" srcId="{4C387AD8-C29F-4E66-8207-0EDAD059A0CA}" destId="{9AC1A953-4403-413A-8A94-24D82EA8080C}" srcOrd="0" destOrd="0" presId="urn:microsoft.com/office/officeart/2018/2/layout/IconCircleList"/>
    <dgm:cxn modelId="{A65B19B3-DA16-45AB-96A5-BD49B438142E}" type="presParOf" srcId="{9AC1A953-4403-413A-8A94-24D82EA8080C}" destId="{B91EE9FA-AF66-410E-833B-5E942AF1AF9E}" srcOrd="0" destOrd="0" presId="urn:microsoft.com/office/officeart/2018/2/layout/IconCircleList"/>
    <dgm:cxn modelId="{503B8A7D-F761-40CD-A486-83702CC38DF3}" type="presParOf" srcId="{9AC1A953-4403-413A-8A94-24D82EA8080C}" destId="{0513D9DE-D6A0-4929-817A-3A9071E8F060}" srcOrd="1" destOrd="0" presId="urn:microsoft.com/office/officeart/2018/2/layout/IconCircleList"/>
    <dgm:cxn modelId="{D362864E-3814-4B43-82EF-3D29443BB5F6}" type="presParOf" srcId="{9AC1A953-4403-413A-8A94-24D82EA8080C}" destId="{476AC2EE-D7F5-42B5-BF80-51B856D62168}" srcOrd="2" destOrd="0" presId="urn:microsoft.com/office/officeart/2018/2/layout/IconCircleList"/>
    <dgm:cxn modelId="{8C55AFD4-34EF-4FDE-A363-C1C470278CB8}" type="presParOf" srcId="{9AC1A953-4403-413A-8A94-24D82EA8080C}" destId="{E900FDC4-D796-4C16-87F6-00712CDA5E36}" srcOrd="3" destOrd="0" presId="urn:microsoft.com/office/officeart/2018/2/layout/IconCircleList"/>
    <dgm:cxn modelId="{58C5B558-7B7D-474A-AB6B-843B6AA38D4A}" type="presParOf" srcId="{4C387AD8-C29F-4E66-8207-0EDAD059A0CA}" destId="{EA48A41C-46ED-46EF-9779-71C60EAC2995}" srcOrd="1" destOrd="0" presId="urn:microsoft.com/office/officeart/2018/2/layout/IconCircleList"/>
    <dgm:cxn modelId="{61382674-3C11-425D-A092-ED63AEE80ED2}" type="presParOf" srcId="{4C387AD8-C29F-4E66-8207-0EDAD059A0CA}" destId="{545F6F9B-4587-4981-B005-8970D978ED84}" srcOrd="2" destOrd="0" presId="urn:microsoft.com/office/officeart/2018/2/layout/IconCircleList"/>
    <dgm:cxn modelId="{0CF3B68E-0C35-401F-93A9-4CA1E7B87192}" type="presParOf" srcId="{545F6F9B-4587-4981-B005-8970D978ED84}" destId="{70489F44-5F31-457B-8F64-1D79DEA0A424}" srcOrd="0" destOrd="0" presId="urn:microsoft.com/office/officeart/2018/2/layout/IconCircleList"/>
    <dgm:cxn modelId="{D83EBBB9-E76E-4B8F-A680-C3829E804983}" type="presParOf" srcId="{545F6F9B-4587-4981-B005-8970D978ED84}" destId="{54314F4C-9CF5-41EA-8006-58E0A2FCAFEE}" srcOrd="1" destOrd="0" presId="urn:microsoft.com/office/officeart/2018/2/layout/IconCircleList"/>
    <dgm:cxn modelId="{38A40DFE-8AED-4901-8F87-E76FD9DDF861}" type="presParOf" srcId="{545F6F9B-4587-4981-B005-8970D978ED84}" destId="{88D02CE2-120C-4164-931A-F0591DB3F7D4}" srcOrd="2" destOrd="0" presId="urn:microsoft.com/office/officeart/2018/2/layout/IconCircleList"/>
    <dgm:cxn modelId="{66CC1E52-A3FA-4118-A220-047BB42D81CB}" type="presParOf" srcId="{545F6F9B-4587-4981-B005-8970D978ED84}" destId="{F4672554-4F84-4A8E-A6D6-A53FB50B2270}" srcOrd="3" destOrd="0" presId="urn:microsoft.com/office/officeart/2018/2/layout/IconCircleList"/>
    <dgm:cxn modelId="{73F2F31E-8027-4CE7-B66A-59A9259DEDC4}" type="presParOf" srcId="{4C387AD8-C29F-4E66-8207-0EDAD059A0CA}" destId="{C157544A-CB89-445B-AEAE-0ECA698D6071}" srcOrd="3" destOrd="0" presId="urn:microsoft.com/office/officeart/2018/2/layout/IconCircleList"/>
    <dgm:cxn modelId="{48713F07-A2D7-4823-9782-A660B30016D5}" type="presParOf" srcId="{4C387AD8-C29F-4E66-8207-0EDAD059A0CA}" destId="{B7A728BD-DC8B-4132-91FD-50F14E054958}" srcOrd="4" destOrd="0" presId="urn:microsoft.com/office/officeart/2018/2/layout/IconCircleList"/>
    <dgm:cxn modelId="{7C709D81-22B1-4A88-B3EE-AD433FDB4F9B}" type="presParOf" srcId="{B7A728BD-DC8B-4132-91FD-50F14E054958}" destId="{C98FFA2B-AD1B-468F-90F2-3F17D5174536}" srcOrd="0" destOrd="0" presId="urn:microsoft.com/office/officeart/2018/2/layout/IconCircleList"/>
    <dgm:cxn modelId="{0FAB9C70-4259-470A-8D00-94EB1CB1F4FE}" type="presParOf" srcId="{B7A728BD-DC8B-4132-91FD-50F14E054958}" destId="{ACD84428-FA1B-4501-9D6F-E3F7C5DF3CD6}" srcOrd="1" destOrd="0" presId="urn:microsoft.com/office/officeart/2018/2/layout/IconCircleList"/>
    <dgm:cxn modelId="{A63F1C95-17AB-4879-BDF3-D588C9E0408A}" type="presParOf" srcId="{B7A728BD-DC8B-4132-91FD-50F14E054958}" destId="{AB513E69-C0F6-4891-8138-FA7E2174E7AE}" srcOrd="2" destOrd="0" presId="urn:microsoft.com/office/officeart/2018/2/layout/IconCircleList"/>
    <dgm:cxn modelId="{D290EC8F-54A7-4A6B-BF9D-4FECE8020EA8}" type="presParOf" srcId="{B7A728BD-DC8B-4132-91FD-50F14E054958}" destId="{3BF9FC4B-9D5C-4C06-8C71-0E04E8F83329}" srcOrd="3" destOrd="0" presId="urn:microsoft.com/office/officeart/2018/2/layout/IconCircleList"/>
    <dgm:cxn modelId="{F359F709-DCFB-4A41-ABAD-26C9B2E90753}" type="presParOf" srcId="{4C387AD8-C29F-4E66-8207-0EDAD059A0CA}" destId="{0F113012-C285-4A44-8F7E-1F72D4F4BDE2}" srcOrd="5" destOrd="0" presId="urn:microsoft.com/office/officeart/2018/2/layout/IconCircleList"/>
    <dgm:cxn modelId="{E7C734EB-31E8-4EA6-8B0E-F12681770A23}" type="presParOf" srcId="{4C387AD8-C29F-4E66-8207-0EDAD059A0CA}" destId="{B715A6B5-22F3-48FD-85AD-525ED33976AF}" srcOrd="6" destOrd="0" presId="urn:microsoft.com/office/officeart/2018/2/layout/IconCircleList"/>
    <dgm:cxn modelId="{D62C124D-085C-47D0-87F0-505F502082F9}" type="presParOf" srcId="{B715A6B5-22F3-48FD-85AD-525ED33976AF}" destId="{7A0416AC-FB6D-46E2-96D9-538EF6DE8773}" srcOrd="0" destOrd="0" presId="urn:microsoft.com/office/officeart/2018/2/layout/IconCircleList"/>
    <dgm:cxn modelId="{9BA81F6C-B16B-4CE9-8DDD-21A804776585}" type="presParOf" srcId="{B715A6B5-22F3-48FD-85AD-525ED33976AF}" destId="{00968FEE-6987-4678-B5FE-94CF48DF4502}" srcOrd="1" destOrd="0" presId="urn:microsoft.com/office/officeart/2018/2/layout/IconCircleList"/>
    <dgm:cxn modelId="{FD41A1EE-057E-46AF-B812-CB9D5A9888E4}" type="presParOf" srcId="{B715A6B5-22F3-48FD-85AD-525ED33976AF}" destId="{70A77327-23BF-47A8-9EAF-77F216F4D00B}" srcOrd="2" destOrd="0" presId="urn:microsoft.com/office/officeart/2018/2/layout/IconCircleList"/>
    <dgm:cxn modelId="{7E94D2B8-BBC5-4BDE-B817-0DBF504534F2}" type="presParOf" srcId="{B715A6B5-22F3-48FD-85AD-525ED33976AF}" destId="{FAC41224-F308-417E-A12D-C86D332390CD}" srcOrd="3" destOrd="0" presId="urn:microsoft.com/office/officeart/2018/2/layout/IconCircleList"/>
    <dgm:cxn modelId="{219F9624-281D-4891-8A4F-21B15BA3CD58}" type="presParOf" srcId="{4C387AD8-C29F-4E66-8207-0EDAD059A0CA}" destId="{BA799FE0-C2F3-47EB-98E7-3AD20D970100}" srcOrd="7" destOrd="0" presId="urn:microsoft.com/office/officeart/2018/2/layout/IconCircleList"/>
    <dgm:cxn modelId="{1767C3B2-CB99-4398-918E-BBD8201A4BC5}" type="presParOf" srcId="{4C387AD8-C29F-4E66-8207-0EDAD059A0CA}" destId="{E367C647-6D74-46D0-88F4-F87D3D6BA889}" srcOrd="8" destOrd="0" presId="urn:microsoft.com/office/officeart/2018/2/layout/IconCircleList"/>
    <dgm:cxn modelId="{4D473F33-458D-4222-AE4C-006402466BE3}" type="presParOf" srcId="{E367C647-6D74-46D0-88F4-F87D3D6BA889}" destId="{CA7137C7-E147-4CA5-9C52-5FC04163DAA4}" srcOrd="0" destOrd="0" presId="urn:microsoft.com/office/officeart/2018/2/layout/IconCircleList"/>
    <dgm:cxn modelId="{FD98E53C-CF0D-4614-8521-838015D93CBD}" type="presParOf" srcId="{E367C647-6D74-46D0-88F4-F87D3D6BA889}" destId="{E0EA17E6-5B08-4AC3-B526-7876A8B73FC2}" srcOrd="1" destOrd="0" presId="urn:microsoft.com/office/officeart/2018/2/layout/IconCircleList"/>
    <dgm:cxn modelId="{C225333B-FA15-44D5-BDD6-2B19C8F2194A}" type="presParOf" srcId="{E367C647-6D74-46D0-88F4-F87D3D6BA889}" destId="{33B9BF4D-AB07-4B17-9574-9F4E9755F752}" srcOrd="2" destOrd="0" presId="urn:microsoft.com/office/officeart/2018/2/layout/IconCircleList"/>
    <dgm:cxn modelId="{98FE6FD5-4DFE-470D-BF1F-B8DC98E78D6A}" type="presParOf" srcId="{E367C647-6D74-46D0-88F4-F87D3D6BA889}" destId="{BE4C9D99-9008-48E8-A91C-E27DFB2E470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B89B3E-9166-4DD8-A8EA-61250AA99CD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5D3667-0551-47A3-92E7-7FC7D50B724F}">
      <dgm:prSet/>
      <dgm:spPr/>
      <dgm:t>
        <a:bodyPr/>
        <a:lstStyle/>
        <a:p>
          <a:r>
            <a:rPr lang="en-GB" b="1"/>
            <a:t>Too many tasks on schedule</a:t>
          </a:r>
          <a:r>
            <a:rPr lang="en-GB"/>
            <a:t> - We should admit that there are always more tasks we need to do than we think. To solve this problem, we need to identify the time required to finish each task before jotting them down on our schedule. </a:t>
          </a:r>
          <a:endParaRPr lang="en-US"/>
        </a:p>
      </dgm:t>
    </dgm:pt>
    <dgm:pt modelId="{78C20E78-A7FA-4F41-B752-6E6927C63A66}" type="parTrans" cxnId="{37C3F342-CCBD-4206-9707-78C9BA61DFD0}">
      <dgm:prSet/>
      <dgm:spPr/>
      <dgm:t>
        <a:bodyPr/>
        <a:lstStyle/>
        <a:p>
          <a:endParaRPr lang="en-US"/>
        </a:p>
      </dgm:t>
    </dgm:pt>
    <dgm:pt modelId="{BCEBC9EC-0F5F-449C-A477-1A5D55349A78}" type="sibTrans" cxnId="{37C3F342-CCBD-4206-9707-78C9BA61DFD0}">
      <dgm:prSet/>
      <dgm:spPr/>
      <dgm:t>
        <a:bodyPr/>
        <a:lstStyle/>
        <a:p>
          <a:endParaRPr lang="en-US"/>
        </a:p>
      </dgm:t>
    </dgm:pt>
    <dgm:pt modelId="{67851CC4-701C-4F2E-BDAA-AFF4FDF146B0}">
      <dgm:prSet/>
      <dgm:spPr/>
      <dgm:t>
        <a:bodyPr/>
        <a:lstStyle/>
        <a:p>
          <a:r>
            <a:rPr lang="en-GB" b="1"/>
            <a:t>Too many interruptions</a:t>
          </a:r>
          <a:r>
            <a:rPr lang="en-GB"/>
            <a:t> – this is the worst enemy of time management. Phone calls, unscheduled visits and being distracted by minor issues are the top interruptions we encounter. All these interruptions need to be stopped while you are working on a task and let magic happen. </a:t>
          </a:r>
          <a:endParaRPr lang="en-US"/>
        </a:p>
      </dgm:t>
    </dgm:pt>
    <dgm:pt modelId="{9DB871DD-ABF9-4ED2-AB3A-A00886B6C886}" type="parTrans" cxnId="{9D72CF97-1424-4B20-B39F-E516ED3FEE5F}">
      <dgm:prSet/>
      <dgm:spPr/>
      <dgm:t>
        <a:bodyPr/>
        <a:lstStyle/>
        <a:p>
          <a:endParaRPr lang="en-US"/>
        </a:p>
      </dgm:t>
    </dgm:pt>
    <dgm:pt modelId="{3EE8F4F0-A4F0-4D17-AF20-74F8C6381578}" type="sibTrans" cxnId="{9D72CF97-1424-4B20-B39F-E516ED3FEE5F}">
      <dgm:prSet/>
      <dgm:spPr/>
      <dgm:t>
        <a:bodyPr/>
        <a:lstStyle/>
        <a:p>
          <a:endParaRPr lang="en-US"/>
        </a:p>
      </dgm:t>
    </dgm:pt>
    <dgm:pt modelId="{1D374F43-F669-42D5-A1C5-FA37DF14D252}">
      <dgm:prSet/>
      <dgm:spPr/>
      <dgm:t>
        <a:bodyPr/>
        <a:lstStyle/>
        <a:p>
          <a:r>
            <a:rPr lang="en-GB" b="1"/>
            <a:t>Lack of priority</a:t>
          </a:r>
          <a:r>
            <a:rPr lang="en-GB"/>
            <a:t> – some tasks are important, but they are not urgent. Tasks needs to be prioritized accordingly and start with urgent tasks on the top of the list and after that start with important tasks.</a:t>
          </a:r>
          <a:endParaRPr lang="en-US"/>
        </a:p>
      </dgm:t>
    </dgm:pt>
    <dgm:pt modelId="{08C19BBB-C2C6-407F-B5EB-274C340DDDAE}" type="parTrans" cxnId="{584D570D-B87E-4893-B4B2-9B2C6CE9B5EA}">
      <dgm:prSet/>
      <dgm:spPr/>
      <dgm:t>
        <a:bodyPr/>
        <a:lstStyle/>
        <a:p>
          <a:endParaRPr lang="en-US"/>
        </a:p>
      </dgm:t>
    </dgm:pt>
    <dgm:pt modelId="{6DB6A0EF-3321-40AA-AD1E-A4E261A90A3E}" type="sibTrans" cxnId="{584D570D-B87E-4893-B4B2-9B2C6CE9B5EA}">
      <dgm:prSet/>
      <dgm:spPr/>
      <dgm:t>
        <a:bodyPr/>
        <a:lstStyle/>
        <a:p>
          <a:endParaRPr lang="en-US"/>
        </a:p>
      </dgm:t>
    </dgm:pt>
    <dgm:pt modelId="{D2F8221E-EAA0-43A1-8786-71343331CD70}">
      <dgm:prSet/>
      <dgm:spPr/>
      <dgm:t>
        <a:bodyPr/>
        <a:lstStyle/>
        <a:p>
          <a:r>
            <a:rPr lang="en-GB" b="1"/>
            <a:t>Procrastination </a:t>
          </a:r>
          <a:r>
            <a:rPr lang="en-GB"/>
            <a:t>– is one of the most common glitches of time management by delaying your tasks for tomorrow, you are losing your time of “now” and “tomorrow”. </a:t>
          </a:r>
          <a:endParaRPr lang="en-US"/>
        </a:p>
      </dgm:t>
    </dgm:pt>
    <dgm:pt modelId="{CF73C26F-19D8-404C-AE6B-4A992E9F0793}" type="parTrans" cxnId="{40F2FD9A-E1CB-4D26-9FDB-288A857D00DF}">
      <dgm:prSet/>
      <dgm:spPr/>
      <dgm:t>
        <a:bodyPr/>
        <a:lstStyle/>
        <a:p>
          <a:endParaRPr lang="en-US"/>
        </a:p>
      </dgm:t>
    </dgm:pt>
    <dgm:pt modelId="{44022E51-E233-4078-8B36-6515B3CE4792}" type="sibTrans" cxnId="{40F2FD9A-E1CB-4D26-9FDB-288A857D00DF}">
      <dgm:prSet/>
      <dgm:spPr/>
      <dgm:t>
        <a:bodyPr/>
        <a:lstStyle/>
        <a:p>
          <a:endParaRPr lang="en-US"/>
        </a:p>
      </dgm:t>
    </dgm:pt>
    <dgm:pt modelId="{191C2A84-D321-4E3B-AFA1-B9FFC8629949}">
      <dgm:prSet/>
      <dgm:spPr/>
      <dgm:t>
        <a:bodyPr/>
        <a:lstStyle/>
        <a:p>
          <a:r>
            <a:rPr lang="en-GB" b="1"/>
            <a:t>Fear of failure</a:t>
          </a:r>
          <a:r>
            <a:rPr lang="en-GB"/>
            <a:t> – when we are afraid of working on task, two problems will occur: we tend to delay it and second, we keep thinking about it and this will consume a lot of energy out of our brain.</a:t>
          </a:r>
          <a:endParaRPr lang="en-US"/>
        </a:p>
      </dgm:t>
    </dgm:pt>
    <dgm:pt modelId="{64419DC3-820F-4ED5-9F1D-E0968659801A}" type="parTrans" cxnId="{1D39E8F4-DEDB-401A-BAB9-4FCC27529495}">
      <dgm:prSet/>
      <dgm:spPr/>
      <dgm:t>
        <a:bodyPr/>
        <a:lstStyle/>
        <a:p>
          <a:endParaRPr lang="en-US"/>
        </a:p>
      </dgm:t>
    </dgm:pt>
    <dgm:pt modelId="{9369EC29-3B45-4B1E-ADF9-D2BC8234F4B5}" type="sibTrans" cxnId="{1D39E8F4-DEDB-401A-BAB9-4FCC27529495}">
      <dgm:prSet/>
      <dgm:spPr/>
      <dgm:t>
        <a:bodyPr/>
        <a:lstStyle/>
        <a:p>
          <a:endParaRPr lang="en-US"/>
        </a:p>
      </dgm:t>
    </dgm:pt>
    <dgm:pt modelId="{EE0453BD-491A-4802-9C57-D8FB392C100A}">
      <dgm:prSet/>
      <dgm:spPr/>
      <dgm:t>
        <a:bodyPr/>
        <a:lstStyle/>
        <a:p>
          <a:r>
            <a:rPr lang="en-GB" b="1"/>
            <a:t>Lack of organisation</a:t>
          </a:r>
          <a:r>
            <a:rPr lang="en-GB"/>
            <a:t> – the more organised you are the more focused you become. </a:t>
          </a:r>
          <a:endParaRPr lang="en-US"/>
        </a:p>
      </dgm:t>
    </dgm:pt>
    <dgm:pt modelId="{85B59553-B23E-4356-BEEA-BA700F0BD3F4}" type="parTrans" cxnId="{F7DB8C81-A96B-4450-9F90-20666D954D38}">
      <dgm:prSet/>
      <dgm:spPr/>
      <dgm:t>
        <a:bodyPr/>
        <a:lstStyle/>
        <a:p>
          <a:endParaRPr lang="en-US"/>
        </a:p>
      </dgm:t>
    </dgm:pt>
    <dgm:pt modelId="{562CEDD1-C44F-47EE-9DAF-06772E83A266}" type="sibTrans" cxnId="{F7DB8C81-A96B-4450-9F90-20666D954D38}">
      <dgm:prSet/>
      <dgm:spPr/>
      <dgm:t>
        <a:bodyPr/>
        <a:lstStyle/>
        <a:p>
          <a:endParaRPr lang="en-US"/>
        </a:p>
      </dgm:t>
    </dgm:pt>
    <dgm:pt modelId="{A3567339-2A15-434F-98CB-3CF8D28764C7}">
      <dgm:prSet/>
      <dgm:spPr/>
      <dgm:t>
        <a:bodyPr/>
        <a:lstStyle/>
        <a:p>
          <a:r>
            <a:rPr lang="en-GB" b="1"/>
            <a:t>Unable to say (NO!)</a:t>
          </a:r>
          <a:r>
            <a:rPr lang="en-GB"/>
            <a:t> – lack of courage to say “NO” to some tasks can present a huge problem for effective time management. Before accepting one task, need to think twice if you have resources and time to finish it before deadline. </a:t>
          </a:r>
          <a:endParaRPr lang="en-US"/>
        </a:p>
      </dgm:t>
    </dgm:pt>
    <dgm:pt modelId="{0AE3CD61-32DB-42FE-A038-E61153A87740}" type="parTrans" cxnId="{ADF676FA-6CB1-4A99-A3A7-08F385A7DDF2}">
      <dgm:prSet/>
      <dgm:spPr/>
      <dgm:t>
        <a:bodyPr/>
        <a:lstStyle/>
        <a:p>
          <a:endParaRPr lang="en-US"/>
        </a:p>
      </dgm:t>
    </dgm:pt>
    <dgm:pt modelId="{64862E84-3CBC-41ED-BCA4-6BC1238A2A62}" type="sibTrans" cxnId="{ADF676FA-6CB1-4A99-A3A7-08F385A7DDF2}">
      <dgm:prSet/>
      <dgm:spPr/>
      <dgm:t>
        <a:bodyPr/>
        <a:lstStyle/>
        <a:p>
          <a:endParaRPr lang="en-US"/>
        </a:p>
      </dgm:t>
    </dgm:pt>
    <dgm:pt modelId="{CEC08154-F8B5-42E6-BA7C-A6451AD64DAE}">
      <dgm:prSet/>
      <dgm:spPr/>
      <dgm:t>
        <a:bodyPr/>
        <a:lstStyle/>
        <a:p>
          <a:r>
            <a:rPr lang="en-GB"/>
            <a:t>Poor time management affects every part of people’s life. In order to avoid obstacles that can prevent effective time management mentioned above, people need to make sure will be more organised, tasks will be finished on time, will say “NO” when needed, and will prioritise their tasks. </a:t>
          </a:r>
          <a:endParaRPr lang="en-US"/>
        </a:p>
      </dgm:t>
    </dgm:pt>
    <dgm:pt modelId="{B42EE3FB-D67D-4944-8763-CB781A84448E}" type="parTrans" cxnId="{C86F8152-46A0-4A39-B6CF-9F9BE8BB0506}">
      <dgm:prSet/>
      <dgm:spPr/>
      <dgm:t>
        <a:bodyPr/>
        <a:lstStyle/>
        <a:p>
          <a:endParaRPr lang="en-US"/>
        </a:p>
      </dgm:t>
    </dgm:pt>
    <dgm:pt modelId="{0EB9A6C4-CD5C-400E-B82E-D211E2E77EFE}" type="sibTrans" cxnId="{C86F8152-46A0-4A39-B6CF-9F9BE8BB0506}">
      <dgm:prSet/>
      <dgm:spPr/>
      <dgm:t>
        <a:bodyPr/>
        <a:lstStyle/>
        <a:p>
          <a:endParaRPr lang="en-US"/>
        </a:p>
      </dgm:t>
    </dgm:pt>
    <dgm:pt modelId="{44ACF842-5F71-4703-968F-954911DAA276}" type="pres">
      <dgm:prSet presAssocID="{2CB89B3E-9166-4DD8-A8EA-61250AA99CD1}" presName="linear" presStyleCnt="0">
        <dgm:presLayoutVars>
          <dgm:animLvl val="lvl"/>
          <dgm:resizeHandles val="exact"/>
        </dgm:presLayoutVars>
      </dgm:prSet>
      <dgm:spPr/>
    </dgm:pt>
    <dgm:pt modelId="{F4FAF3F5-6C1C-42C2-B8E9-CD2C5A193269}" type="pres">
      <dgm:prSet presAssocID="{785D3667-0551-47A3-92E7-7FC7D50B724F}" presName="parentText" presStyleLbl="node1" presStyleIdx="0" presStyleCnt="8">
        <dgm:presLayoutVars>
          <dgm:chMax val="0"/>
          <dgm:bulletEnabled val="1"/>
        </dgm:presLayoutVars>
      </dgm:prSet>
      <dgm:spPr/>
    </dgm:pt>
    <dgm:pt modelId="{C9490C75-86FF-4AA6-8435-0049490A187A}" type="pres">
      <dgm:prSet presAssocID="{BCEBC9EC-0F5F-449C-A477-1A5D55349A78}" presName="spacer" presStyleCnt="0"/>
      <dgm:spPr/>
    </dgm:pt>
    <dgm:pt modelId="{6C03E938-DF49-49FC-8A66-217A38D79101}" type="pres">
      <dgm:prSet presAssocID="{67851CC4-701C-4F2E-BDAA-AFF4FDF146B0}" presName="parentText" presStyleLbl="node1" presStyleIdx="1" presStyleCnt="8">
        <dgm:presLayoutVars>
          <dgm:chMax val="0"/>
          <dgm:bulletEnabled val="1"/>
        </dgm:presLayoutVars>
      </dgm:prSet>
      <dgm:spPr/>
    </dgm:pt>
    <dgm:pt modelId="{7DB25115-426C-4AEA-B3F9-CF8249BE083B}" type="pres">
      <dgm:prSet presAssocID="{3EE8F4F0-A4F0-4D17-AF20-74F8C6381578}" presName="spacer" presStyleCnt="0"/>
      <dgm:spPr/>
    </dgm:pt>
    <dgm:pt modelId="{4FCFFE75-DD20-43EA-BD1B-432AB2F4A59C}" type="pres">
      <dgm:prSet presAssocID="{1D374F43-F669-42D5-A1C5-FA37DF14D252}" presName="parentText" presStyleLbl="node1" presStyleIdx="2" presStyleCnt="8">
        <dgm:presLayoutVars>
          <dgm:chMax val="0"/>
          <dgm:bulletEnabled val="1"/>
        </dgm:presLayoutVars>
      </dgm:prSet>
      <dgm:spPr/>
    </dgm:pt>
    <dgm:pt modelId="{6AEFC3B1-631E-427F-80CE-1405B09844B4}" type="pres">
      <dgm:prSet presAssocID="{6DB6A0EF-3321-40AA-AD1E-A4E261A90A3E}" presName="spacer" presStyleCnt="0"/>
      <dgm:spPr/>
    </dgm:pt>
    <dgm:pt modelId="{3F275620-D513-4D66-9D41-83DB25889E81}" type="pres">
      <dgm:prSet presAssocID="{D2F8221E-EAA0-43A1-8786-71343331CD70}" presName="parentText" presStyleLbl="node1" presStyleIdx="3" presStyleCnt="8">
        <dgm:presLayoutVars>
          <dgm:chMax val="0"/>
          <dgm:bulletEnabled val="1"/>
        </dgm:presLayoutVars>
      </dgm:prSet>
      <dgm:spPr/>
    </dgm:pt>
    <dgm:pt modelId="{D9067FCD-AB4C-4935-95C5-6CF6BA346327}" type="pres">
      <dgm:prSet presAssocID="{44022E51-E233-4078-8B36-6515B3CE4792}" presName="spacer" presStyleCnt="0"/>
      <dgm:spPr/>
    </dgm:pt>
    <dgm:pt modelId="{0AF8E0E5-833D-42F5-8FCC-BE5C30D5CBFF}" type="pres">
      <dgm:prSet presAssocID="{191C2A84-D321-4E3B-AFA1-B9FFC8629949}" presName="parentText" presStyleLbl="node1" presStyleIdx="4" presStyleCnt="8">
        <dgm:presLayoutVars>
          <dgm:chMax val="0"/>
          <dgm:bulletEnabled val="1"/>
        </dgm:presLayoutVars>
      </dgm:prSet>
      <dgm:spPr/>
    </dgm:pt>
    <dgm:pt modelId="{B7AC8064-8220-424A-B018-99CF5CEBA6D9}" type="pres">
      <dgm:prSet presAssocID="{9369EC29-3B45-4B1E-ADF9-D2BC8234F4B5}" presName="spacer" presStyleCnt="0"/>
      <dgm:spPr/>
    </dgm:pt>
    <dgm:pt modelId="{FEDFCBF8-9DBB-4A78-B0A7-38FFAF819D35}" type="pres">
      <dgm:prSet presAssocID="{EE0453BD-491A-4802-9C57-D8FB392C100A}" presName="parentText" presStyleLbl="node1" presStyleIdx="5" presStyleCnt="8">
        <dgm:presLayoutVars>
          <dgm:chMax val="0"/>
          <dgm:bulletEnabled val="1"/>
        </dgm:presLayoutVars>
      </dgm:prSet>
      <dgm:spPr/>
    </dgm:pt>
    <dgm:pt modelId="{88AE5F05-BF5B-40AE-9902-7AEEA8B6D9DD}" type="pres">
      <dgm:prSet presAssocID="{562CEDD1-C44F-47EE-9DAF-06772E83A266}" presName="spacer" presStyleCnt="0"/>
      <dgm:spPr/>
    </dgm:pt>
    <dgm:pt modelId="{2E71B6B1-B3BF-4803-B6B9-E263559F6EFF}" type="pres">
      <dgm:prSet presAssocID="{A3567339-2A15-434F-98CB-3CF8D28764C7}" presName="parentText" presStyleLbl="node1" presStyleIdx="6" presStyleCnt="8">
        <dgm:presLayoutVars>
          <dgm:chMax val="0"/>
          <dgm:bulletEnabled val="1"/>
        </dgm:presLayoutVars>
      </dgm:prSet>
      <dgm:spPr/>
    </dgm:pt>
    <dgm:pt modelId="{7548BFAF-0998-460D-8A47-8171A7C84646}" type="pres">
      <dgm:prSet presAssocID="{64862E84-3CBC-41ED-BCA4-6BC1238A2A62}" presName="spacer" presStyleCnt="0"/>
      <dgm:spPr/>
    </dgm:pt>
    <dgm:pt modelId="{52020EB2-4694-4953-9E6A-E9C3ED5BCE29}" type="pres">
      <dgm:prSet presAssocID="{CEC08154-F8B5-42E6-BA7C-A6451AD64DAE}" presName="parentText" presStyleLbl="node1" presStyleIdx="7" presStyleCnt="8">
        <dgm:presLayoutVars>
          <dgm:chMax val="0"/>
          <dgm:bulletEnabled val="1"/>
        </dgm:presLayoutVars>
      </dgm:prSet>
      <dgm:spPr/>
    </dgm:pt>
  </dgm:ptLst>
  <dgm:cxnLst>
    <dgm:cxn modelId="{05E5020B-2E4F-45F1-8C60-DE8A354446F4}" type="presOf" srcId="{67851CC4-701C-4F2E-BDAA-AFF4FDF146B0}" destId="{6C03E938-DF49-49FC-8A66-217A38D79101}" srcOrd="0" destOrd="0" presId="urn:microsoft.com/office/officeart/2005/8/layout/vList2"/>
    <dgm:cxn modelId="{584D570D-B87E-4893-B4B2-9B2C6CE9B5EA}" srcId="{2CB89B3E-9166-4DD8-A8EA-61250AA99CD1}" destId="{1D374F43-F669-42D5-A1C5-FA37DF14D252}" srcOrd="2" destOrd="0" parTransId="{08C19BBB-C2C6-407F-B5EB-274C340DDDAE}" sibTransId="{6DB6A0EF-3321-40AA-AD1E-A4E261A90A3E}"/>
    <dgm:cxn modelId="{B1E3F90E-F9D9-402C-A63C-66064DE47D27}" type="presOf" srcId="{A3567339-2A15-434F-98CB-3CF8D28764C7}" destId="{2E71B6B1-B3BF-4803-B6B9-E263559F6EFF}" srcOrd="0" destOrd="0" presId="urn:microsoft.com/office/officeart/2005/8/layout/vList2"/>
    <dgm:cxn modelId="{4527FA2D-7BA0-4A08-A0AE-73B774A62FC6}" type="presOf" srcId="{191C2A84-D321-4E3B-AFA1-B9FFC8629949}" destId="{0AF8E0E5-833D-42F5-8FCC-BE5C30D5CBFF}" srcOrd="0" destOrd="0" presId="urn:microsoft.com/office/officeart/2005/8/layout/vList2"/>
    <dgm:cxn modelId="{37C3F342-CCBD-4206-9707-78C9BA61DFD0}" srcId="{2CB89B3E-9166-4DD8-A8EA-61250AA99CD1}" destId="{785D3667-0551-47A3-92E7-7FC7D50B724F}" srcOrd="0" destOrd="0" parTransId="{78C20E78-A7FA-4F41-B752-6E6927C63A66}" sibTransId="{BCEBC9EC-0F5F-449C-A477-1A5D55349A78}"/>
    <dgm:cxn modelId="{9BBCAA6B-E780-4FAA-8D7A-25E771B34808}" type="presOf" srcId="{785D3667-0551-47A3-92E7-7FC7D50B724F}" destId="{F4FAF3F5-6C1C-42C2-B8E9-CD2C5A193269}" srcOrd="0" destOrd="0" presId="urn:microsoft.com/office/officeart/2005/8/layout/vList2"/>
    <dgm:cxn modelId="{C86F8152-46A0-4A39-B6CF-9F9BE8BB0506}" srcId="{2CB89B3E-9166-4DD8-A8EA-61250AA99CD1}" destId="{CEC08154-F8B5-42E6-BA7C-A6451AD64DAE}" srcOrd="7" destOrd="0" parTransId="{B42EE3FB-D67D-4944-8763-CB781A84448E}" sibTransId="{0EB9A6C4-CD5C-400E-B82E-D211E2E77EFE}"/>
    <dgm:cxn modelId="{F7DB8C81-A96B-4450-9F90-20666D954D38}" srcId="{2CB89B3E-9166-4DD8-A8EA-61250AA99CD1}" destId="{EE0453BD-491A-4802-9C57-D8FB392C100A}" srcOrd="5" destOrd="0" parTransId="{85B59553-B23E-4356-BEEA-BA700F0BD3F4}" sibTransId="{562CEDD1-C44F-47EE-9DAF-06772E83A266}"/>
    <dgm:cxn modelId="{9D72CF97-1424-4B20-B39F-E516ED3FEE5F}" srcId="{2CB89B3E-9166-4DD8-A8EA-61250AA99CD1}" destId="{67851CC4-701C-4F2E-BDAA-AFF4FDF146B0}" srcOrd="1" destOrd="0" parTransId="{9DB871DD-ABF9-4ED2-AB3A-A00886B6C886}" sibTransId="{3EE8F4F0-A4F0-4D17-AF20-74F8C6381578}"/>
    <dgm:cxn modelId="{40F2FD9A-E1CB-4D26-9FDB-288A857D00DF}" srcId="{2CB89B3E-9166-4DD8-A8EA-61250AA99CD1}" destId="{D2F8221E-EAA0-43A1-8786-71343331CD70}" srcOrd="3" destOrd="0" parTransId="{CF73C26F-19D8-404C-AE6B-4A992E9F0793}" sibTransId="{44022E51-E233-4078-8B36-6515B3CE4792}"/>
    <dgm:cxn modelId="{A7E61AA2-DFFD-4C73-A761-EA718BD19A93}" type="presOf" srcId="{EE0453BD-491A-4802-9C57-D8FB392C100A}" destId="{FEDFCBF8-9DBB-4A78-B0A7-38FFAF819D35}" srcOrd="0" destOrd="0" presId="urn:microsoft.com/office/officeart/2005/8/layout/vList2"/>
    <dgm:cxn modelId="{2FAA24B4-1940-4978-8054-9C706BD7F09E}" type="presOf" srcId="{D2F8221E-EAA0-43A1-8786-71343331CD70}" destId="{3F275620-D513-4D66-9D41-83DB25889E81}" srcOrd="0" destOrd="0" presId="urn:microsoft.com/office/officeart/2005/8/layout/vList2"/>
    <dgm:cxn modelId="{49660DCD-B2E3-412F-99A6-60A343976229}" type="presOf" srcId="{CEC08154-F8B5-42E6-BA7C-A6451AD64DAE}" destId="{52020EB2-4694-4953-9E6A-E9C3ED5BCE29}" srcOrd="0" destOrd="0" presId="urn:microsoft.com/office/officeart/2005/8/layout/vList2"/>
    <dgm:cxn modelId="{A074E8DA-C3B0-4009-A702-CA20A9C655D6}" type="presOf" srcId="{1D374F43-F669-42D5-A1C5-FA37DF14D252}" destId="{4FCFFE75-DD20-43EA-BD1B-432AB2F4A59C}" srcOrd="0" destOrd="0" presId="urn:microsoft.com/office/officeart/2005/8/layout/vList2"/>
    <dgm:cxn modelId="{1D39E8F4-DEDB-401A-BAB9-4FCC27529495}" srcId="{2CB89B3E-9166-4DD8-A8EA-61250AA99CD1}" destId="{191C2A84-D321-4E3B-AFA1-B9FFC8629949}" srcOrd="4" destOrd="0" parTransId="{64419DC3-820F-4ED5-9F1D-E0968659801A}" sibTransId="{9369EC29-3B45-4B1E-ADF9-D2BC8234F4B5}"/>
    <dgm:cxn modelId="{ADF676FA-6CB1-4A99-A3A7-08F385A7DDF2}" srcId="{2CB89B3E-9166-4DD8-A8EA-61250AA99CD1}" destId="{A3567339-2A15-434F-98CB-3CF8D28764C7}" srcOrd="6" destOrd="0" parTransId="{0AE3CD61-32DB-42FE-A038-E61153A87740}" sibTransId="{64862E84-3CBC-41ED-BCA4-6BC1238A2A62}"/>
    <dgm:cxn modelId="{DCA581FA-F7D2-4361-A8FD-6D04C6D1A451}" type="presOf" srcId="{2CB89B3E-9166-4DD8-A8EA-61250AA99CD1}" destId="{44ACF842-5F71-4703-968F-954911DAA276}" srcOrd="0" destOrd="0" presId="urn:microsoft.com/office/officeart/2005/8/layout/vList2"/>
    <dgm:cxn modelId="{3F72CC81-722C-4773-ACA5-6444CB3246EA}" type="presParOf" srcId="{44ACF842-5F71-4703-968F-954911DAA276}" destId="{F4FAF3F5-6C1C-42C2-B8E9-CD2C5A193269}" srcOrd="0" destOrd="0" presId="urn:microsoft.com/office/officeart/2005/8/layout/vList2"/>
    <dgm:cxn modelId="{D2FAD740-A632-41CF-A35B-9F89A1275B3F}" type="presParOf" srcId="{44ACF842-5F71-4703-968F-954911DAA276}" destId="{C9490C75-86FF-4AA6-8435-0049490A187A}" srcOrd="1" destOrd="0" presId="urn:microsoft.com/office/officeart/2005/8/layout/vList2"/>
    <dgm:cxn modelId="{24B7EBD5-3F60-4FD4-B44C-F9ED5D2384A3}" type="presParOf" srcId="{44ACF842-5F71-4703-968F-954911DAA276}" destId="{6C03E938-DF49-49FC-8A66-217A38D79101}" srcOrd="2" destOrd="0" presId="urn:microsoft.com/office/officeart/2005/8/layout/vList2"/>
    <dgm:cxn modelId="{05115144-72CB-444B-9310-F165FA2035FD}" type="presParOf" srcId="{44ACF842-5F71-4703-968F-954911DAA276}" destId="{7DB25115-426C-4AEA-B3F9-CF8249BE083B}" srcOrd="3" destOrd="0" presId="urn:microsoft.com/office/officeart/2005/8/layout/vList2"/>
    <dgm:cxn modelId="{5F4F8522-F964-450A-8AC7-0E77690A3AAD}" type="presParOf" srcId="{44ACF842-5F71-4703-968F-954911DAA276}" destId="{4FCFFE75-DD20-43EA-BD1B-432AB2F4A59C}" srcOrd="4" destOrd="0" presId="urn:microsoft.com/office/officeart/2005/8/layout/vList2"/>
    <dgm:cxn modelId="{23CD2CB2-38ED-4DEF-AABF-E540028BAE66}" type="presParOf" srcId="{44ACF842-5F71-4703-968F-954911DAA276}" destId="{6AEFC3B1-631E-427F-80CE-1405B09844B4}" srcOrd="5" destOrd="0" presId="urn:microsoft.com/office/officeart/2005/8/layout/vList2"/>
    <dgm:cxn modelId="{EFD8AEC1-9E95-42A8-A189-1E1B69204AD7}" type="presParOf" srcId="{44ACF842-5F71-4703-968F-954911DAA276}" destId="{3F275620-D513-4D66-9D41-83DB25889E81}" srcOrd="6" destOrd="0" presId="urn:microsoft.com/office/officeart/2005/8/layout/vList2"/>
    <dgm:cxn modelId="{5B24EC6D-26D9-4538-B3F1-81AB0D36E3BD}" type="presParOf" srcId="{44ACF842-5F71-4703-968F-954911DAA276}" destId="{D9067FCD-AB4C-4935-95C5-6CF6BA346327}" srcOrd="7" destOrd="0" presId="urn:microsoft.com/office/officeart/2005/8/layout/vList2"/>
    <dgm:cxn modelId="{E0EE843D-BE73-4EF5-9E3C-90856CED583B}" type="presParOf" srcId="{44ACF842-5F71-4703-968F-954911DAA276}" destId="{0AF8E0E5-833D-42F5-8FCC-BE5C30D5CBFF}" srcOrd="8" destOrd="0" presId="urn:microsoft.com/office/officeart/2005/8/layout/vList2"/>
    <dgm:cxn modelId="{A31B13EA-B1C9-4FC3-A6EB-6FB8EACE8A54}" type="presParOf" srcId="{44ACF842-5F71-4703-968F-954911DAA276}" destId="{B7AC8064-8220-424A-B018-99CF5CEBA6D9}" srcOrd="9" destOrd="0" presId="urn:microsoft.com/office/officeart/2005/8/layout/vList2"/>
    <dgm:cxn modelId="{B7058A87-ECEA-4EF7-9738-6049D62CEE28}" type="presParOf" srcId="{44ACF842-5F71-4703-968F-954911DAA276}" destId="{FEDFCBF8-9DBB-4A78-B0A7-38FFAF819D35}" srcOrd="10" destOrd="0" presId="urn:microsoft.com/office/officeart/2005/8/layout/vList2"/>
    <dgm:cxn modelId="{6EE7C76A-BBF1-4027-B698-9335A2ED6B90}" type="presParOf" srcId="{44ACF842-5F71-4703-968F-954911DAA276}" destId="{88AE5F05-BF5B-40AE-9902-7AEEA8B6D9DD}" srcOrd="11" destOrd="0" presId="urn:microsoft.com/office/officeart/2005/8/layout/vList2"/>
    <dgm:cxn modelId="{A62FDD96-919A-4FFB-95D9-C5B8D83F06C7}" type="presParOf" srcId="{44ACF842-5F71-4703-968F-954911DAA276}" destId="{2E71B6B1-B3BF-4803-B6B9-E263559F6EFF}" srcOrd="12" destOrd="0" presId="urn:microsoft.com/office/officeart/2005/8/layout/vList2"/>
    <dgm:cxn modelId="{819E8C38-EB5C-47B8-9042-A3788341C544}" type="presParOf" srcId="{44ACF842-5F71-4703-968F-954911DAA276}" destId="{7548BFAF-0998-460D-8A47-8171A7C84646}" srcOrd="13" destOrd="0" presId="urn:microsoft.com/office/officeart/2005/8/layout/vList2"/>
    <dgm:cxn modelId="{D74F5DD1-8859-412B-9573-082E5851B004}" type="presParOf" srcId="{44ACF842-5F71-4703-968F-954911DAA276}" destId="{52020EB2-4694-4953-9E6A-E9C3ED5BCE29}"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8ECE9E-25CA-4DA5-B4FA-716AE6481C7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EFCA225-49D3-4BB7-A0C9-DC6B0078C125}">
      <dgm:prSet/>
      <dgm:spPr/>
      <dgm:t>
        <a:bodyPr/>
        <a:lstStyle/>
        <a:p>
          <a:r>
            <a:rPr lang="en-GB"/>
            <a:t>All people need to know that they should have a back-up plan in order to cover all tasks that should be successfully finished until deadline. By managing time efficiently, we can have control over our day to day situations which is helping us to keep stress level as low as possible. </a:t>
          </a:r>
          <a:endParaRPr lang="en-US"/>
        </a:p>
      </dgm:t>
    </dgm:pt>
    <dgm:pt modelId="{437B6564-1794-4DAE-968D-413B0E9929EE}" type="parTrans" cxnId="{FAC2F828-B58D-41EC-9C34-633A2586553B}">
      <dgm:prSet/>
      <dgm:spPr/>
      <dgm:t>
        <a:bodyPr/>
        <a:lstStyle/>
        <a:p>
          <a:endParaRPr lang="en-US"/>
        </a:p>
      </dgm:t>
    </dgm:pt>
    <dgm:pt modelId="{EBAA77ED-75CA-481B-A2B0-AE15A2A82A8F}" type="sibTrans" cxnId="{FAC2F828-B58D-41EC-9C34-633A2586553B}">
      <dgm:prSet/>
      <dgm:spPr/>
      <dgm:t>
        <a:bodyPr/>
        <a:lstStyle/>
        <a:p>
          <a:endParaRPr lang="en-US"/>
        </a:p>
      </dgm:t>
    </dgm:pt>
    <dgm:pt modelId="{29A2F098-489E-4783-BA45-6099B841768B}">
      <dgm:prSet/>
      <dgm:spPr/>
      <dgm:t>
        <a:bodyPr/>
        <a:lstStyle/>
        <a:p>
          <a:r>
            <a:rPr lang="en-GB"/>
            <a:t>Benefits of time management will help us to:</a:t>
          </a:r>
          <a:endParaRPr lang="en-US"/>
        </a:p>
      </dgm:t>
    </dgm:pt>
    <dgm:pt modelId="{EFA4F864-B5F8-4C66-9AEB-928119F01C83}" type="parTrans" cxnId="{A2B22B1C-8C40-4A50-A2A5-1641A37E816C}">
      <dgm:prSet/>
      <dgm:spPr/>
      <dgm:t>
        <a:bodyPr/>
        <a:lstStyle/>
        <a:p>
          <a:endParaRPr lang="en-US"/>
        </a:p>
      </dgm:t>
    </dgm:pt>
    <dgm:pt modelId="{8FC9A5C2-C234-4F45-9B2D-EDB491F9D0C8}" type="sibTrans" cxnId="{A2B22B1C-8C40-4A50-A2A5-1641A37E816C}">
      <dgm:prSet/>
      <dgm:spPr/>
      <dgm:t>
        <a:bodyPr/>
        <a:lstStyle/>
        <a:p>
          <a:endParaRPr lang="en-US"/>
        </a:p>
      </dgm:t>
    </dgm:pt>
    <dgm:pt modelId="{D2F9642C-F5A9-496B-B82C-1A9E0BD03DF2}">
      <dgm:prSet/>
      <dgm:spPr/>
      <dgm:t>
        <a:bodyPr/>
        <a:lstStyle/>
        <a:p>
          <a:r>
            <a:rPr lang="en-GB"/>
            <a:t>Achieve results;</a:t>
          </a:r>
          <a:endParaRPr lang="en-US"/>
        </a:p>
      </dgm:t>
    </dgm:pt>
    <dgm:pt modelId="{2412448F-E5F7-4E03-87A1-4EA66BA00D85}" type="parTrans" cxnId="{D0A6C1D7-9F49-4516-B84C-864E75EF3167}">
      <dgm:prSet/>
      <dgm:spPr/>
      <dgm:t>
        <a:bodyPr/>
        <a:lstStyle/>
        <a:p>
          <a:endParaRPr lang="en-US"/>
        </a:p>
      </dgm:t>
    </dgm:pt>
    <dgm:pt modelId="{37C96010-222E-4F46-9646-E397F912D8F7}" type="sibTrans" cxnId="{D0A6C1D7-9F49-4516-B84C-864E75EF3167}">
      <dgm:prSet/>
      <dgm:spPr/>
      <dgm:t>
        <a:bodyPr/>
        <a:lstStyle/>
        <a:p>
          <a:endParaRPr lang="en-US"/>
        </a:p>
      </dgm:t>
    </dgm:pt>
    <dgm:pt modelId="{3722D8E3-8388-4046-9238-40EBCAFB5CF8}">
      <dgm:prSet/>
      <dgm:spPr/>
      <dgm:t>
        <a:bodyPr/>
        <a:lstStyle/>
        <a:p>
          <a:r>
            <a:rPr lang="en-GB"/>
            <a:t>Improve quality of work;</a:t>
          </a:r>
          <a:endParaRPr lang="en-US"/>
        </a:p>
      </dgm:t>
    </dgm:pt>
    <dgm:pt modelId="{198F2F99-8F78-48D7-AD9F-3B1292B0E082}" type="parTrans" cxnId="{096AA754-FC55-42E7-9859-B7934C0CC13B}">
      <dgm:prSet/>
      <dgm:spPr/>
      <dgm:t>
        <a:bodyPr/>
        <a:lstStyle/>
        <a:p>
          <a:endParaRPr lang="en-US"/>
        </a:p>
      </dgm:t>
    </dgm:pt>
    <dgm:pt modelId="{A44EAC91-DC49-4C19-BC35-340644126902}" type="sibTrans" cxnId="{096AA754-FC55-42E7-9859-B7934C0CC13B}">
      <dgm:prSet/>
      <dgm:spPr/>
      <dgm:t>
        <a:bodyPr/>
        <a:lstStyle/>
        <a:p>
          <a:endParaRPr lang="en-US"/>
        </a:p>
      </dgm:t>
    </dgm:pt>
    <dgm:pt modelId="{A0414CC7-2562-4EF3-816F-A7FC18468906}">
      <dgm:prSet/>
      <dgm:spPr/>
      <dgm:t>
        <a:bodyPr/>
        <a:lstStyle/>
        <a:p>
          <a:r>
            <a:rPr lang="en-GB"/>
            <a:t>Improve efficiency to work fast;</a:t>
          </a:r>
          <a:endParaRPr lang="en-US"/>
        </a:p>
      </dgm:t>
    </dgm:pt>
    <dgm:pt modelId="{775D4319-1134-4D4A-9482-531BA7A4155F}" type="parTrans" cxnId="{6D882A50-06FF-4E1E-92F4-7821FB32A1CC}">
      <dgm:prSet/>
      <dgm:spPr/>
      <dgm:t>
        <a:bodyPr/>
        <a:lstStyle/>
        <a:p>
          <a:endParaRPr lang="en-US"/>
        </a:p>
      </dgm:t>
    </dgm:pt>
    <dgm:pt modelId="{4DEAE03D-B25F-4019-8A81-5C63BE06E976}" type="sibTrans" cxnId="{6D882A50-06FF-4E1E-92F4-7821FB32A1CC}">
      <dgm:prSet/>
      <dgm:spPr/>
      <dgm:t>
        <a:bodyPr/>
        <a:lstStyle/>
        <a:p>
          <a:endParaRPr lang="en-US"/>
        </a:p>
      </dgm:t>
    </dgm:pt>
    <dgm:pt modelId="{CCCFA5D2-7123-4661-BA32-C9A0791E1566}">
      <dgm:prSet/>
      <dgm:spPr/>
      <dgm:t>
        <a:bodyPr/>
        <a:lstStyle/>
        <a:p>
          <a:r>
            <a:rPr lang="en-GB"/>
            <a:t>Lowering stress levels;</a:t>
          </a:r>
          <a:endParaRPr lang="en-US"/>
        </a:p>
      </dgm:t>
    </dgm:pt>
    <dgm:pt modelId="{038BE24D-8FCE-4291-856B-B3789BF23817}" type="parTrans" cxnId="{031FEF4B-5169-42AC-B1DE-04A53364E6F1}">
      <dgm:prSet/>
      <dgm:spPr/>
      <dgm:t>
        <a:bodyPr/>
        <a:lstStyle/>
        <a:p>
          <a:endParaRPr lang="en-US"/>
        </a:p>
      </dgm:t>
    </dgm:pt>
    <dgm:pt modelId="{6E8E49CD-C36C-4607-B038-B3AB08B6B665}" type="sibTrans" cxnId="{031FEF4B-5169-42AC-B1DE-04A53364E6F1}">
      <dgm:prSet/>
      <dgm:spPr/>
      <dgm:t>
        <a:bodyPr/>
        <a:lstStyle/>
        <a:p>
          <a:endParaRPr lang="en-US"/>
        </a:p>
      </dgm:t>
    </dgm:pt>
    <dgm:pt modelId="{05395B1F-83A4-49A6-B798-FA580BAA3923}">
      <dgm:prSet/>
      <dgm:spPr/>
      <dgm:t>
        <a:bodyPr/>
        <a:lstStyle/>
        <a:p>
          <a:r>
            <a:rPr lang="en-GB"/>
            <a:t>Improve overall health;</a:t>
          </a:r>
          <a:endParaRPr lang="en-US"/>
        </a:p>
      </dgm:t>
    </dgm:pt>
    <dgm:pt modelId="{186D7908-3676-45E5-B35A-2F1169658C44}" type="parTrans" cxnId="{1F5DCBCD-BA93-4A6E-A43C-8FC0AFCE98FB}">
      <dgm:prSet/>
      <dgm:spPr/>
      <dgm:t>
        <a:bodyPr/>
        <a:lstStyle/>
        <a:p>
          <a:endParaRPr lang="en-US"/>
        </a:p>
      </dgm:t>
    </dgm:pt>
    <dgm:pt modelId="{F6A8482B-3418-4977-8E4E-C5F42C52ADBD}" type="sibTrans" cxnId="{1F5DCBCD-BA93-4A6E-A43C-8FC0AFCE98FB}">
      <dgm:prSet/>
      <dgm:spPr/>
      <dgm:t>
        <a:bodyPr/>
        <a:lstStyle/>
        <a:p>
          <a:endParaRPr lang="en-US"/>
        </a:p>
      </dgm:t>
    </dgm:pt>
    <dgm:pt modelId="{AE186A06-AC7E-4F20-9F76-F68FCC92D71E}">
      <dgm:prSet/>
      <dgm:spPr/>
      <dgm:t>
        <a:bodyPr/>
        <a:lstStyle/>
        <a:p>
          <a:r>
            <a:rPr lang="en-GB"/>
            <a:t>Reduce the number of crises faces;</a:t>
          </a:r>
          <a:endParaRPr lang="en-US"/>
        </a:p>
      </dgm:t>
    </dgm:pt>
    <dgm:pt modelId="{6A2EF05D-D5DC-46B3-B1D5-8E79754A1414}" type="parTrans" cxnId="{3533322F-0EB6-4049-AA0F-25FF936B830C}">
      <dgm:prSet/>
      <dgm:spPr/>
      <dgm:t>
        <a:bodyPr/>
        <a:lstStyle/>
        <a:p>
          <a:endParaRPr lang="en-US"/>
        </a:p>
      </dgm:t>
    </dgm:pt>
    <dgm:pt modelId="{80D51117-EA43-4961-856B-742CA3DCA1B1}" type="sibTrans" cxnId="{3533322F-0EB6-4049-AA0F-25FF936B830C}">
      <dgm:prSet/>
      <dgm:spPr/>
      <dgm:t>
        <a:bodyPr/>
        <a:lstStyle/>
        <a:p>
          <a:endParaRPr lang="en-US"/>
        </a:p>
      </dgm:t>
    </dgm:pt>
    <dgm:pt modelId="{FCFB05BE-B7AE-417F-AF21-1B2B3DFAF0D7}">
      <dgm:prSet/>
      <dgm:spPr/>
      <dgm:t>
        <a:bodyPr/>
        <a:lstStyle/>
        <a:p>
          <a:r>
            <a:rPr lang="en-GB"/>
            <a:t>Improve work satisfaction;</a:t>
          </a:r>
          <a:endParaRPr lang="en-US"/>
        </a:p>
      </dgm:t>
    </dgm:pt>
    <dgm:pt modelId="{1B7211F5-DD33-4B81-8E0E-D185486CB94A}" type="parTrans" cxnId="{7DD836BB-FDBB-451B-8A48-9E8FBFC09B4A}">
      <dgm:prSet/>
      <dgm:spPr/>
      <dgm:t>
        <a:bodyPr/>
        <a:lstStyle/>
        <a:p>
          <a:endParaRPr lang="en-US"/>
        </a:p>
      </dgm:t>
    </dgm:pt>
    <dgm:pt modelId="{B88306E0-5171-4EC5-AE17-E75C4E0F21C6}" type="sibTrans" cxnId="{7DD836BB-FDBB-451B-8A48-9E8FBFC09B4A}">
      <dgm:prSet/>
      <dgm:spPr/>
      <dgm:t>
        <a:bodyPr/>
        <a:lstStyle/>
        <a:p>
          <a:endParaRPr lang="en-US"/>
        </a:p>
      </dgm:t>
    </dgm:pt>
    <dgm:pt modelId="{7D5A41E5-7393-4E07-AD05-59416674AF89}">
      <dgm:prSet/>
      <dgm:spPr/>
      <dgm:t>
        <a:bodyPr/>
        <a:lstStyle/>
        <a:p>
          <a:r>
            <a:rPr lang="en-GB"/>
            <a:t>Improve quality of non-working life.</a:t>
          </a:r>
          <a:endParaRPr lang="en-US"/>
        </a:p>
      </dgm:t>
    </dgm:pt>
    <dgm:pt modelId="{4569596C-4AB9-4DBE-87EC-789E688DDE45}" type="parTrans" cxnId="{FB4E9E8D-BFFC-4120-AF7E-1B4AE9C45E21}">
      <dgm:prSet/>
      <dgm:spPr/>
      <dgm:t>
        <a:bodyPr/>
        <a:lstStyle/>
        <a:p>
          <a:endParaRPr lang="en-US"/>
        </a:p>
      </dgm:t>
    </dgm:pt>
    <dgm:pt modelId="{D97224CC-BE07-4CA1-8068-6FE7617C2048}" type="sibTrans" cxnId="{FB4E9E8D-BFFC-4120-AF7E-1B4AE9C45E21}">
      <dgm:prSet/>
      <dgm:spPr/>
      <dgm:t>
        <a:bodyPr/>
        <a:lstStyle/>
        <a:p>
          <a:endParaRPr lang="en-US"/>
        </a:p>
      </dgm:t>
    </dgm:pt>
    <dgm:pt modelId="{A253EC46-560D-4C0C-922E-DDCEA0639941}">
      <dgm:prSet/>
      <dgm:spPr/>
      <dgm:t>
        <a:bodyPr/>
        <a:lstStyle/>
        <a:p>
          <a:r>
            <a:rPr lang="en-GB"/>
            <a:t>Once people are getting more confident in their own power by successfully managing their time we can step forward and talk about performance management at a high level. In one organisation, we can speak about a contribution of performance management to the development of a high-performance culture (Taylor, 2017).</a:t>
          </a:r>
          <a:endParaRPr lang="en-US"/>
        </a:p>
      </dgm:t>
    </dgm:pt>
    <dgm:pt modelId="{F5A23E33-9649-49B0-89AC-E37F7231BDAF}" type="parTrans" cxnId="{181A8971-D802-456A-9596-10B0B4582EF9}">
      <dgm:prSet/>
      <dgm:spPr/>
      <dgm:t>
        <a:bodyPr/>
        <a:lstStyle/>
        <a:p>
          <a:endParaRPr lang="en-US"/>
        </a:p>
      </dgm:t>
    </dgm:pt>
    <dgm:pt modelId="{A0709E43-9C1D-4D3C-A0B2-9B5EE548929D}" type="sibTrans" cxnId="{181A8971-D802-456A-9596-10B0B4582EF9}">
      <dgm:prSet/>
      <dgm:spPr/>
      <dgm:t>
        <a:bodyPr/>
        <a:lstStyle/>
        <a:p>
          <a:endParaRPr lang="en-US"/>
        </a:p>
      </dgm:t>
    </dgm:pt>
    <dgm:pt modelId="{C2DAAA4E-57F4-4F13-89DF-0661FC678B8D}" type="pres">
      <dgm:prSet presAssocID="{7B8ECE9E-25CA-4DA5-B4FA-716AE6481C7C}" presName="linear" presStyleCnt="0">
        <dgm:presLayoutVars>
          <dgm:animLvl val="lvl"/>
          <dgm:resizeHandles val="exact"/>
        </dgm:presLayoutVars>
      </dgm:prSet>
      <dgm:spPr/>
    </dgm:pt>
    <dgm:pt modelId="{81CC779C-7D31-42B6-BFE8-DEC63B17558D}" type="pres">
      <dgm:prSet presAssocID="{7EFCA225-49D3-4BB7-A0C9-DC6B0078C125}" presName="parentText" presStyleLbl="node1" presStyleIdx="0" presStyleCnt="2">
        <dgm:presLayoutVars>
          <dgm:chMax val="0"/>
          <dgm:bulletEnabled val="1"/>
        </dgm:presLayoutVars>
      </dgm:prSet>
      <dgm:spPr/>
    </dgm:pt>
    <dgm:pt modelId="{36631954-6F99-4018-979E-9A5CC046AFB4}" type="pres">
      <dgm:prSet presAssocID="{7EFCA225-49D3-4BB7-A0C9-DC6B0078C125}" presName="childText" presStyleLbl="revTx" presStyleIdx="0" presStyleCnt="1">
        <dgm:presLayoutVars>
          <dgm:bulletEnabled val="1"/>
        </dgm:presLayoutVars>
      </dgm:prSet>
      <dgm:spPr/>
    </dgm:pt>
    <dgm:pt modelId="{5B8192B8-B66C-4E37-A585-670136FDBF8E}" type="pres">
      <dgm:prSet presAssocID="{A253EC46-560D-4C0C-922E-DDCEA0639941}" presName="parentText" presStyleLbl="node1" presStyleIdx="1" presStyleCnt="2">
        <dgm:presLayoutVars>
          <dgm:chMax val="0"/>
          <dgm:bulletEnabled val="1"/>
        </dgm:presLayoutVars>
      </dgm:prSet>
      <dgm:spPr/>
    </dgm:pt>
  </dgm:ptLst>
  <dgm:cxnLst>
    <dgm:cxn modelId="{0061EA00-458C-4B27-9709-85521FAE96B5}" type="presOf" srcId="{3722D8E3-8388-4046-9238-40EBCAFB5CF8}" destId="{36631954-6F99-4018-979E-9A5CC046AFB4}" srcOrd="0" destOrd="2" presId="urn:microsoft.com/office/officeart/2005/8/layout/vList2"/>
    <dgm:cxn modelId="{A2B22B1C-8C40-4A50-A2A5-1641A37E816C}" srcId="{7EFCA225-49D3-4BB7-A0C9-DC6B0078C125}" destId="{29A2F098-489E-4783-BA45-6099B841768B}" srcOrd="0" destOrd="0" parTransId="{EFA4F864-B5F8-4C66-9AEB-928119F01C83}" sibTransId="{8FC9A5C2-C234-4F45-9B2D-EDB491F9D0C8}"/>
    <dgm:cxn modelId="{EA41131D-F410-44AB-A76C-171B75ABC5E7}" type="presOf" srcId="{CCCFA5D2-7123-4661-BA32-C9A0791E1566}" destId="{36631954-6F99-4018-979E-9A5CC046AFB4}" srcOrd="0" destOrd="4" presId="urn:microsoft.com/office/officeart/2005/8/layout/vList2"/>
    <dgm:cxn modelId="{FAC2F828-B58D-41EC-9C34-633A2586553B}" srcId="{7B8ECE9E-25CA-4DA5-B4FA-716AE6481C7C}" destId="{7EFCA225-49D3-4BB7-A0C9-DC6B0078C125}" srcOrd="0" destOrd="0" parTransId="{437B6564-1794-4DAE-968D-413B0E9929EE}" sibTransId="{EBAA77ED-75CA-481B-A2B0-AE15A2A82A8F}"/>
    <dgm:cxn modelId="{3533322F-0EB6-4049-AA0F-25FF936B830C}" srcId="{7EFCA225-49D3-4BB7-A0C9-DC6B0078C125}" destId="{AE186A06-AC7E-4F20-9F76-F68FCC92D71E}" srcOrd="6" destOrd="0" parTransId="{6A2EF05D-D5DC-46B3-B1D5-8E79754A1414}" sibTransId="{80D51117-EA43-4961-856B-742CA3DCA1B1}"/>
    <dgm:cxn modelId="{6608FD32-BD36-4A91-AB27-4AB69F451E95}" type="presOf" srcId="{A0414CC7-2562-4EF3-816F-A7FC18468906}" destId="{36631954-6F99-4018-979E-9A5CC046AFB4}" srcOrd="0" destOrd="3" presId="urn:microsoft.com/office/officeart/2005/8/layout/vList2"/>
    <dgm:cxn modelId="{FC765335-7D52-4B33-8D6C-4E127113BBF9}" type="presOf" srcId="{7D5A41E5-7393-4E07-AD05-59416674AF89}" destId="{36631954-6F99-4018-979E-9A5CC046AFB4}" srcOrd="0" destOrd="8" presId="urn:microsoft.com/office/officeart/2005/8/layout/vList2"/>
    <dgm:cxn modelId="{52769E3E-325A-4A32-AC78-9AC7771AAA89}" type="presOf" srcId="{D2F9642C-F5A9-496B-B82C-1A9E0BD03DF2}" destId="{36631954-6F99-4018-979E-9A5CC046AFB4}" srcOrd="0" destOrd="1" presId="urn:microsoft.com/office/officeart/2005/8/layout/vList2"/>
    <dgm:cxn modelId="{C081FD46-C444-45C2-869D-51E0C8022BE1}" type="presOf" srcId="{7B8ECE9E-25CA-4DA5-B4FA-716AE6481C7C}" destId="{C2DAAA4E-57F4-4F13-89DF-0661FC678B8D}" srcOrd="0" destOrd="0" presId="urn:microsoft.com/office/officeart/2005/8/layout/vList2"/>
    <dgm:cxn modelId="{3E514348-2E28-4F8C-A5D6-5D6FA7F4C497}" type="presOf" srcId="{29A2F098-489E-4783-BA45-6099B841768B}" destId="{36631954-6F99-4018-979E-9A5CC046AFB4}" srcOrd="0" destOrd="0" presId="urn:microsoft.com/office/officeart/2005/8/layout/vList2"/>
    <dgm:cxn modelId="{031FEF4B-5169-42AC-B1DE-04A53364E6F1}" srcId="{7EFCA225-49D3-4BB7-A0C9-DC6B0078C125}" destId="{CCCFA5D2-7123-4661-BA32-C9A0791E1566}" srcOrd="4" destOrd="0" parTransId="{038BE24D-8FCE-4291-856B-B3789BF23817}" sibTransId="{6E8E49CD-C36C-4607-B038-B3AB08B6B665}"/>
    <dgm:cxn modelId="{6D882A50-06FF-4E1E-92F4-7821FB32A1CC}" srcId="{7EFCA225-49D3-4BB7-A0C9-DC6B0078C125}" destId="{A0414CC7-2562-4EF3-816F-A7FC18468906}" srcOrd="3" destOrd="0" parTransId="{775D4319-1134-4D4A-9482-531BA7A4155F}" sibTransId="{4DEAE03D-B25F-4019-8A81-5C63BE06E976}"/>
    <dgm:cxn modelId="{6A0F3951-AAC6-4F53-BD9F-761DBDB96241}" type="presOf" srcId="{FCFB05BE-B7AE-417F-AF21-1B2B3DFAF0D7}" destId="{36631954-6F99-4018-979E-9A5CC046AFB4}" srcOrd="0" destOrd="7" presId="urn:microsoft.com/office/officeart/2005/8/layout/vList2"/>
    <dgm:cxn modelId="{181A8971-D802-456A-9596-10B0B4582EF9}" srcId="{7B8ECE9E-25CA-4DA5-B4FA-716AE6481C7C}" destId="{A253EC46-560D-4C0C-922E-DDCEA0639941}" srcOrd="1" destOrd="0" parTransId="{F5A23E33-9649-49B0-89AC-E37F7231BDAF}" sibTransId="{A0709E43-9C1D-4D3C-A0B2-9B5EE548929D}"/>
    <dgm:cxn modelId="{096AA754-FC55-42E7-9859-B7934C0CC13B}" srcId="{7EFCA225-49D3-4BB7-A0C9-DC6B0078C125}" destId="{3722D8E3-8388-4046-9238-40EBCAFB5CF8}" srcOrd="2" destOrd="0" parTransId="{198F2F99-8F78-48D7-AD9F-3B1292B0E082}" sibTransId="{A44EAC91-DC49-4C19-BC35-340644126902}"/>
    <dgm:cxn modelId="{142E7577-7F5C-4D51-9793-F1D9F7861DA3}" type="presOf" srcId="{A253EC46-560D-4C0C-922E-DDCEA0639941}" destId="{5B8192B8-B66C-4E37-A585-670136FDBF8E}" srcOrd="0" destOrd="0" presId="urn:microsoft.com/office/officeart/2005/8/layout/vList2"/>
    <dgm:cxn modelId="{A533A27B-7406-4DA6-947A-D98FB49FA4CA}" type="presOf" srcId="{05395B1F-83A4-49A6-B798-FA580BAA3923}" destId="{36631954-6F99-4018-979E-9A5CC046AFB4}" srcOrd="0" destOrd="5" presId="urn:microsoft.com/office/officeart/2005/8/layout/vList2"/>
    <dgm:cxn modelId="{44F9B281-AAA2-4246-9457-397D712508EE}" type="presOf" srcId="{7EFCA225-49D3-4BB7-A0C9-DC6B0078C125}" destId="{81CC779C-7D31-42B6-BFE8-DEC63B17558D}" srcOrd="0" destOrd="0" presId="urn:microsoft.com/office/officeart/2005/8/layout/vList2"/>
    <dgm:cxn modelId="{FB4E9E8D-BFFC-4120-AF7E-1B4AE9C45E21}" srcId="{7EFCA225-49D3-4BB7-A0C9-DC6B0078C125}" destId="{7D5A41E5-7393-4E07-AD05-59416674AF89}" srcOrd="8" destOrd="0" parTransId="{4569596C-4AB9-4DBE-87EC-789E688DDE45}" sibTransId="{D97224CC-BE07-4CA1-8068-6FE7617C2048}"/>
    <dgm:cxn modelId="{7432D899-30B4-49A8-BCDC-7B795BC80026}" type="presOf" srcId="{AE186A06-AC7E-4F20-9F76-F68FCC92D71E}" destId="{36631954-6F99-4018-979E-9A5CC046AFB4}" srcOrd="0" destOrd="6" presId="urn:microsoft.com/office/officeart/2005/8/layout/vList2"/>
    <dgm:cxn modelId="{7DD836BB-FDBB-451B-8A48-9E8FBFC09B4A}" srcId="{7EFCA225-49D3-4BB7-A0C9-DC6B0078C125}" destId="{FCFB05BE-B7AE-417F-AF21-1B2B3DFAF0D7}" srcOrd="7" destOrd="0" parTransId="{1B7211F5-DD33-4B81-8E0E-D185486CB94A}" sibTransId="{B88306E0-5171-4EC5-AE17-E75C4E0F21C6}"/>
    <dgm:cxn modelId="{1F5DCBCD-BA93-4A6E-A43C-8FC0AFCE98FB}" srcId="{7EFCA225-49D3-4BB7-A0C9-DC6B0078C125}" destId="{05395B1F-83A4-49A6-B798-FA580BAA3923}" srcOrd="5" destOrd="0" parTransId="{186D7908-3676-45E5-B35A-2F1169658C44}" sibTransId="{F6A8482B-3418-4977-8E4E-C5F42C52ADBD}"/>
    <dgm:cxn modelId="{D0A6C1D7-9F49-4516-B84C-864E75EF3167}" srcId="{7EFCA225-49D3-4BB7-A0C9-DC6B0078C125}" destId="{D2F9642C-F5A9-496B-B82C-1A9E0BD03DF2}" srcOrd="1" destOrd="0" parTransId="{2412448F-E5F7-4E03-87A1-4EA66BA00D85}" sibTransId="{37C96010-222E-4F46-9646-E397F912D8F7}"/>
    <dgm:cxn modelId="{04F9E754-3231-4948-B97A-17577C81A73F}" type="presParOf" srcId="{C2DAAA4E-57F4-4F13-89DF-0661FC678B8D}" destId="{81CC779C-7D31-42B6-BFE8-DEC63B17558D}" srcOrd="0" destOrd="0" presId="urn:microsoft.com/office/officeart/2005/8/layout/vList2"/>
    <dgm:cxn modelId="{25FB5E68-4E4D-40EA-ABC3-A1AB922B3E08}" type="presParOf" srcId="{C2DAAA4E-57F4-4F13-89DF-0661FC678B8D}" destId="{36631954-6F99-4018-979E-9A5CC046AFB4}" srcOrd="1" destOrd="0" presId="urn:microsoft.com/office/officeart/2005/8/layout/vList2"/>
    <dgm:cxn modelId="{50ACCBB0-E1FF-4ADF-8DDA-653D6FFD188A}" type="presParOf" srcId="{C2DAAA4E-57F4-4F13-89DF-0661FC678B8D}" destId="{5B8192B8-B66C-4E37-A585-670136FDBF8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4795FE3-43F7-4B1D-8796-E7735567282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757173-B35D-40E4-A611-51C94AB2C757}">
      <dgm:prSet/>
      <dgm:spPr/>
      <dgm:t>
        <a:bodyPr/>
        <a:lstStyle/>
        <a:p>
          <a:r>
            <a:rPr lang="en-GB"/>
            <a:t>Most of the people have an idea of a good time management plan. </a:t>
          </a:r>
          <a:endParaRPr lang="en-US"/>
        </a:p>
      </dgm:t>
    </dgm:pt>
    <dgm:pt modelId="{0EC6C0F9-620D-4396-AEE7-F1E5FC9FE10E}" type="parTrans" cxnId="{E9E60638-3006-452A-A6E7-9080AE0F780E}">
      <dgm:prSet/>
      <dgm:spPr/>
      <dgm:t>
        <a:bodyPr/>
        <a:lstStyle/>
        <a:p>
          <a:endParaRPr lang="en-US"/>
        </a:p>
      </dgm:t>
    </dgm:pt>
    <dgm:pt modelId="{BBFDF5D4-C661-4C5A-A87A-0E149278E517}" type="sibTrans" cxnId="{E9E60638-3006-452A-A6E7-9080AE0F780E}">
      <dgm:prSet/>
      <dgm:spPr/>
      <dgm:t>
        <a:bodyPr/>
        <a:lstStyle/>
        <a:p>
          <a:endParaRPr lang="en-US"/>
        </a:p>
      </dgm:t>
    </dgm:pt>
    <dgm:pt modelId="{C0F71025-85B0-4C4C-8E5D-689EFBD66D88}">
      <dgm:prSet/>
      <dgm:spPr/>
      <dgm:t>
        <a:bodyPr/>
        <a:lstStyle/>
        <a:p>
          <a:r>
            <a:rPr lang="en-GB"/>
            <a:t>This idea may be unique or the usually “to do” lists, notes on personal notebook or on their hands. A good time management start with a plan and doesn’t matter how good your plan is, if you don’t use it, then it’s useless (Ray, 2018). </a:t>
          </a:r>
          <a:endParaRPr lang="en-US"/>
        </a:p>
      </dgm:t>
    </dgm:pt>
    <dgm:pt modelId="{C6EBAD62-1E95-41B9-948D-35D0B559F3DF}" type="parTrans" cxnId="{F4C3B424-51DB-4F84-8CED-73506153014C}">
      <dgm:prSet/>
      <dgm:spPr/>
      <dgm:t>
        <a:bodyPr/>
        <a:lstStyle/>
        <a:p>
          <a:endParaRPr lang="en-US"/>
        </a:p>
      </dgm:t>
    </dgm:pt>
    <dgm:pt modelId="{94A6395D-4AFE-4581-B46A-A7B6F72FE861}" type="sibTrans" cxnId="{F4C3B424-51DB-4F84-8CED-73506153014C}">
      <dgm:prSet/>
      <dgm:spPr/>
      <dgm:t>
        <a:bodyPr/>
        <a:lstStyle/>
        <a:p>
          <a:endParaRPr lang="en-US"/>
        </a:p>
      </dgm:t>
    </dgm:pt>
    <dgm:pt modelId="{8683A8AE-37CB-4187-A87D-46399AC9023A}">
      <dgm:prSet/>
      <dgm:spPr/>
      <dgm:t>
        <a:bodyPr/>
        <a:lstStyle/>
        <a:p>
          <a:r>
            <a:rPr lang="en-GB"/>
            <a:t>Benefits of time management have one huge impact as if they are followed correctly, people are feeling better, being more confident on their work, improve their quality of work and be more successful in what they are doing. </a:t>
          </a:r>
          <a:endParaRPr lang="en-US"/>
        </a:p>
      </dgm:t>
    </dgm:pt>
    <dgm:pt modelId="{933C0EA7-14B2-4CB9-9529-D363BDCF031B}" type="parTrans" cxnId="{FD2E7495-0A00-4F94-B9A0-21DF8D03989B}">
      <dgm:prSet/>
      <dgm:spPr/>
      <dgm:t>
        <a:bodyPr/>
        <a:lstStyle/>
        <a:p>
          <a:endParaRPr lang="en-US"/>
        </a:p>
      </dgm:t>
    </dgm:pt>
    <dgm:pt modelId="{C1D5B4CA-7E4F-4912-957E-59B86A3EC732}" type="sibTrans" cxnId="{FD2E7495-0A00-4F94-B9A0-21DF8D03989B}">
      <dgm:prSet/>
      <dgm:spPr/>
      <dgm:t>
        <a:bodyPr/>
        <a:lstStyle/>
        <a:p>
          <a:endParaRPr lang="en-US"/>
        </a:p>
      </dgm:t>
    </dgm:pt>
    <dgm:pt modelId="{F645EB3D-DD09-4E79-81A5-EDACF89FC6B0}">
      <dgm:prSet/>
      <dgm:spPr/>
      <dgm:t>
        <a:bodyPr/>
        <a:lstStyle/>
        <a:p>
          <a:r>
            <a:rPr lang="en-GB"/>
            <a:t>On the other hand, we have some obstacles that can prevent effective time management like the one discussed in this essay, but they can be avoided by paying more attention to details and prioritising our tasks. </a:t>
          </a:r>
          <a:endParaRPr lang="en-US"/>
        </a:p>
      </dgm:t>
    </dgm:pt>
    <dgm:pt modelId="{E685DC31-54C3-4E5D-B024-47215A7A2050}" type="parTrans" cxnId="{958AAA42-AE5F-4E08-AFDB-62386A2A3D08}">
      <dgm:prSet/>
      <dgm:spPr/>
      <dgm:t>
        <a:bodyPr/>
        <a:lstStyle/>
        <a:p>
          <a:endParaRPr lang="en-US"/>
        </a:p>
      </dgm:t>
    </dgm:pt>
    <dgm:pt modelId="{A0ADE4A2-ABF1-4082-8690-1D52A21E6551}" type="sibTrans" cxnId="{958AAA42-AE5F-4E08-AFDB-62386A2A3D08}">
      <dgm:prSet/>
      <dgm:spPr/>
      <dgm:t>
        <a:bodyPr/>
        <a:lstStyle/>
        <a:p>
          <a:endParaRPr lang="en-US"/>
        </a:p>
      </dgm:t>
    </dgm:pt>
    <dgm:pt modelId="{C826759E-4F3A-43C5-99E0-2C970484CE3A}" type="pres">
      <dgm:prSet presAssocID="{A4795FE3-43F7-4B1D-8796-E7735567282C}" presName="root" presStyleCnt="0">
        <dgm:presLayoutVars>
          <dgm:dir/>
          <dgm:resizeHandles val="exact"/>
        </dgm:presLayoutVars>
      </dgm:prSet>
      <dgm:spPr/>
    </dgm:pt>
    <dgm:pt modelId="{A4AFFE6C-B509-4D0A-8FB1-843FA0EE1E39}" type="pres">
      <dgm:prSet presAssocID="{EB757173-B35D-40E4-A611-51C94AB2C757}" presName="compNode" presStyleCnt="0"/>
      <dgm:spPr/>
    </dgm:pt>
    <dgm:pt modelId="{D2334205-B2EC-40C1-BF9A-E3D29711E1BC}" type="pres">
      <dgm:prSet presAssocID="{EB757173-B35D-40E4-A611-51C94AB2C7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55C5D25F-918D-4A65-AE99-BB53E0598288}" type="pres">
      <dgm:prSet presAssocID="{EB757173-B35D-40E4-A611-51C94AB2C757}" presName="spaceRect" presStyleCnt="0"/>
      <dgm:spPr/>
    </dgm:pt>
    <dgm:pt modelId="{8E1F6B40-814F-4442-8D70-C31095C08E4C}" type="pres">
      <dgm:prSet presAssocID="{EB757173-B35D-40E4-A611-51C94AB2C757}" presName="textRect" presStyleLbl="revTx" presStyleIdx="0" presStyleCnt="4">
        <dgm:presLayoutVars>
          <dgm:chMax val="1"/>
          <dgm:chPref val="1"/>
        </dgm:presLayoutVars>
      </dgm:prSet>
      <dgm:spPr/>
    </dgm:pt>
    <dgm:pt modelId="{C579C328-4900-41EA-AE93-A96F4A2C1B0D}" type="pres">
      <dgm:prSet presAssocID="{BBFDF5D4-C661-4C5A-A87A-0E149278E517}" presName="sibTrans" presStyleCnt="0"/>
      <dgm:spPr/>
    </dgm:pt>
    <dgm:pt modelId="{E0F2A430-140E-4F75-8B0C-9CF9CCDD4271}" type="pres">
      <dgm:prSet presAssocID="{C0F71025-85B0-4C4C-8E5D-689EFBD66D88}" presName="compNode" presStyleCnt="0"/>
      <dgm:spPr/>
    </dgm:pt>
    <dgm:pt modelId="{2AE6E26A-695E-4119-BCEE-B1C59C9208EC}" type="pres">
      <dgm:prSet presAssocID="{C0F71025-85B0-4C4C-8E5D-689EFBD66D8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CA856D79-8B79-4FC8-B01C-0B4052A81F4C}" type="pres">
      <dgm:prSet presAssocID="{C0F71025-85B0-4C4C-8E5D-689EFBD66D88}" presName="spaceRect" presStyleCnt="0"/>
      <dgm:spPr/>
    </dgm:pt>
    <dgm:pt modelId="{7BEF3CD5-116B-41B6-A587-5CB66C3CE10A}" type="pres">
      <dgm:prSet presAssocID="{C0F71025-85B0-4C4C-8E5D-689EFBD66D88}" presName="textRect" presStyleLbl="revTx" presStyleIdx="1" presStyleCnt="4">
        <dgm:presLayoutVars>
          <dgm:chMax val="1"/>
          <dgm:chPref val="1"/>
        </dgm:presLayoutVars>
      </dgm:prSet>
      <dgm:spPr/>
    </dgm:pt>
    <dgm:pt modelId="{237F219D-E8D2-4455-93DD-F9360E8CDCB6}" type="pres">
      <dgm:prSet presAssocID="{94A6395D-4AFE-4581-B46A-A7B6F72FE861}" presName="sibTrans" presStyleCnt="0"/>
      <dgm:spPr/>
    </dgm:pt>
    <dgm:pt modelId="{17C2AFEC-6A24-4A05-9A1F-D29CB93DCC9E}" type="pres">
      <dgm:prSet presAssocID="{8683A8AE-37CB-4187-A87D-46399AC9023A}" presName="compNode" presStyleCnt="0"/>
      <dgm:spPr/>
    </dgm:pt>
    <dgm:pt modelId="{90979C52-8E2F-4EC5-BC66-7BFE65954198}" type="pres">
      <dgm:prSet presAssocID="{8683A8AE-37CB-4187-A87D-46399AC902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1D665F53-0FAD-45F3-AFFD-D983E25F986B}" type="pres">
      <dgm:prSet presAssocID="{8683A8AE-37CB-4187-A87D-46399AC9023A}" presName="spaceRect" presStyleCnt="0"/>
      <dgm:spPr/>
    </dgm:pt>
    <dgm:pt modelId="{C99C6E7F-8DA7-4CF4-929B-E4B9E6D1179C}" type="pres">
      <dgm:prSet presAssocID="{8683A8AE-37CB-4187-A87D-46399AC9023A}" presName="textRect" presStyleLbl="revTx" presStyleIdx="2" presStyleCnt="4">
        <dgm:presLayoutVars>
          <dgm:chMax val="1"/>
          <dgm:chPref val="1"/>
        </dgm:presLayoutVars>
      </dgm:prSet>
      <dgm:spPr/>
    </dgm:pt>
    <dgm:pt modelId="{ED142259-D456-40BA-A8F3-75E5C0BD12C0}" type="pres">
      <dgm:prSet presAssocID="{C1D5B4CA-7E4F-4912-957E-59B86A3EC732}" presName="sibTrans" presStyleCnt="0"/>
      <dgm:spPr/>
    </dgm:pt>
    <dgm:pt modelId="{8E46F47D-4D09-42F2-B023-4128DFB62115}" type="pres">
      <dgm:prSet presAssocID="{F645EB3D-DD09-4E79-81A5-EDACF89FC6B0}" presName="compNode" presStyleCnt="0"/>
      <dgm:spPr/>
    </dgm:pt>
    <dgm:pt modelId="{F7F40F23-BE23-4953-B531-5A81AED22AAD}" type="pres">
      <dgm:prSet presAssocID="{F645EB3D-DD09-4E79-81A5-EDACF89FC6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F4DF4027-4814-42D2-84DE-7E04114BD659}" type="pres">
      <dgm:prSet presAssocID="{F645EB3D-DD09-4E79-81A5-EDACF89FC6B0}" presName="spaceRect" presStyleCnt="0"/>
      <dgm:spPr/>
    </dgm:pt>
    <dgm:pt modelId="{9CB6A1C3-67E6-4FF0-B745-5F48E673DA31}" type="pres">
      <dgm:prSet presAssocID="{F645EB3D-DD09-4E79-81A5-EDACF89FC6B0}" presName="textRect" presStyleLbl="revTx" presStyleIdx="3" presStyleCnt="4">
        <dgm:presLayoutVars>
          <dgm:chMax val="1"/>
          <dgm:chPref val="1"/>
        </dgm:presLayoutVars>
      </dgm:prSet>
      <dgm:spPr/>
    </dgm:pt>
  </dgm:ptLst>
  <dgm:cxnLst>
    <dgm:cxn modelId="{F4C3B424-51DB-4F84-8CED-73506153014C}" srcId="{A4795FE3-43F7-4B1D-8796-E7735567282C}" destId="{C0F71025-85B0-4C4C-8E5D-689EFBD66D88}" srcOrd="1" destOrd="0" parTransId="{C6EBAD62-1E95-41B9-948D-35D0B559F3DF}" sibTransId="{94A6395D-4AFE-4581-B46A-A7B6F72FE861}"/>
    <dgm:cxn modelId="{E9E60638-3006-452A-A6E7-9080AE0F780E}" srcId="{A4795FE3-43F7-4B1D-8796-E7735567282C}" destId="{EB757173-B35D-40E4-A611-51C94AB2C757}" srcOrd="0" destOrd="0" parTransId="{0EC6C0F9-620D-4396-AEE7-F1E5FC9FE10E}" sibTransId="{BBFDF5D4-C661-4C5A-A87A-0E149278E517}"/>
    <dgm:cxn modelId="{839F1162-341E-4A40-9460-CF104001D4EB}" type="presOf" srcId="{C0F71025-85B0-4C4C-8E5D-689EFBD66D88}" destId="{7BEF3CD5-116B-41B6-A587-5CB66C3CE10A}" srcOrd="0" destOrd="0" presId="urn:microsoft.com/office/officeart/2018/2/layout/IconLabelList"/>
    <dgm:cxn modelId="{958AAA42-AE5F-4E08-AFDB-62386A2A3D08}" srcId="{A4795FE3-43F7-4B1D-8796-E7735567282C}" destId="{F645EB3D-DD09-4E79-81A5-EDACF89FC6B0}" srcOrd="3" destOrd="0" parTransId="{E685DC31-54C3-4E5D-B024-47215A7A2050}" sibTransId="{A0ADE4A2-ABF1-4082-8690-1D52A21E6551}"/>
    <dgm:cxn modelId="{66A55C8F-EE09-4890-822A-5F55546771F2}" type="presOf" srcId="{A4795FE3-43F7-4B1D-8796-E7735567282C}" destId="{C826759E-4F3A-43C5-99E0-2C970484CE3A}" srcOrd="0" destOrd="0" presId="urn:microsoft.com/office/officeart/2018/2/layout/IconLabelList"/>
    <dgm:cxn modelId="{FD2E7495-0A00-4F94-B9A0-21DF8D03989B}" srcId="{A4795FE3-43F7-4B1D-8796-E7735567282C}" destId="{8683A8AE-37CB-4187-A87D-46399AC9023A}" srcOrd="2" destOrd="0" parTransId="{933C0EA7-14B2-4CB9-9529-D363BDCF031B}" sibTransId="{C1D5B4CA-7E4F-4912-957E-59B86A3EC732}"/>
    <dgm:cxn modelId="{510CDDCF-ABC0-468D-A507-9000FF654662}" type="presOf" srcId="{F645EB3D-DD09-4E79-81A5-EDACF89FC6B0}" destId="{9CB6A1C3-67E6-4FF0-B745-5F48E673DA31}" srcOrd="0" destOrd="0" presId="urn:microsoft.com/office/officeart/2018/2/layout/IconLabelList"/>
    <dgm:cxn modelId="{57CDEFE1-DFBC-4B76-9697-8A454E9EA29A}" type="presOf" srcId="{EB757173-B35D-40E4-A611-51C94AB2C757}" destId="{8E1F6B40-814F-4442-8D70-C31095C08E4C}" srcOrd="0" destOrd="0" presId="urn:microsoft.com/office/officeart/2018/2/layout/IconLabelList"/>
    <dgm:cxn modelId="{8FD1B0E3-680E-4A8D-9266-9B82A834930E}" type="presOf" srcId="{8683A8AE-37CB-4187-A87D-46399AC9023A}" destId="{C99C6E7F-8DA7-4CF4-929B-E4B9E6D1179C}" srcOrd="0" destOrd="0" presId="urn:microsoft.com/office/officeart/2018/2/layout/IconLabelList"/>
    <dgm:cxn modelId="{2D0F08CC-73AC-4F2D-9688-44A9321174E0}" type="presParOf" srcId="{C826759E-4F3A-43C5-99E0-2C970484CE3A}" destId="{A4AFFE6C-B509-4D0A-8FB1-843FA0EE1E39}" srcOrd="0" destOrd="0" presId="urn:microsoft.com/office/officeart/2018/2/layout/IconLabelList"/>
    <dgm:cxn modelId="{34F06A9E-2AD3-438C-B33B-9B89D7289434}" type="presParOf" srcId="{A4AFFE6C-B509-4D0A-8FB1-843FA0EE1E39}" destId="{D2334205-B2EC-40C1-BF9A-E3D29711E1BC}" srcOrd="0" destOrd="0" presId="urn:microsoft.com/office/officeart/2018/2/layout/IconLabelList"/>
    <dgm:cxn modelId="{3F839820-AFEC-4A51-A6C3-7940FE6AACE6}" type="presParOf" srcId="{A4AFFE6C-B509-4D0A-8FB1-843FA0EE1E39}" destId="{55C5D25F-918D-4A65-AE99-BB53E0598288}" srcOrd="1" destOrd="0" presId="urn:microsoft.com/office/officeart/2018/2/layout/IconLabelList"/>
    <dgm:cxn modelId="{3C667080-2B0F-4269-9A96-F7B2BC171558}" type="presParOf" srcId="{A4AFFE6C-B509-4D0A-8FB1-843FA0EE1E39}" destId="{8E1F6B40-814F-4442-8D70-C31095C08E4C}" srcOrd="2" destOrd="0" presId="urn:microsoft.com/office/officeart/2018/2/layout/IconLabelList"/>
    <dgm:cxn modelId="{89E3788A-1D85-4B47-BE9E-DD8E518CF31E}" type="presParOf" srcId="{C826759E-4F3A-43C5-99E0-2C970484CE3A}" destId="{C579C328-4900-41EA-AE93-A96F4A2C1B0D}" srcOrd="1" destOrd="0" presId="urn:microsoft.com/office/officeart/2018/2/layout/IconLabelList"/>
    <dgm:cxn modelId="{D9837D92-9ED1-41B0-B48F-D43432552546}" type="presParOf" srcId="{C826759E-4F3A-43C5-99E0-2C970484CE3A}" destId="{E0F2A430-140E-4F75-8B0C-9CF9CCDD4271}" srcOrd="2" destOrd="0" presId="urn:microsoft.com/office/officeart/2018/2/layout/IconLabelList"/>
    <dgm:cxn modelId="{4918A2A4-9B5F-44AC-869E-B10BE71D25C4}" type="presParOf" srcId="{E0F2A430-140E-4F75-8B0C-9CF9CCDD4271}" destId="{2AE6E26A-695E-4119-BCEE-B1C59C9208EC}" srcOrd="0" destOrd="0" presId="urn:microsoft.com/office/officeart/2018/2/layout/IconLabelList"/>
    <dgm:cxn modelId="{E4D9FE17-0FE0-4515-A45F-33105988BEDF}" type="presParOf" srcId="{E0F2A430-140E-4F75-8B0C-9CF9CCDD4271}" destId="{CA856D79-8B79-4FC8-B01C-0B4052A81F4C}" srcOrd="1" destOrd="0" presId="urn:microsoft.com/office/officeart/2018/2/layout/IconLabelList"/>
    <dgm:cxn modelId="{6713F931-9BFA-4C86-A166-B2B4B6AC1C80}" type="presParOf" srcId="{E0F2A430-140E-4F75-8B0C-9CF9CCDD4271}" destId="{7BEF3CD5-116B-41B6-A587-5CB66C3CE10A}" srcOrd="2" destOrd="0" presId="urn:microsoft.com/office/officeart/2018/2/layout/IconLabelList"/>
    <dgm:cxn modelId="{8654C3B5-FE5E-41E2-A499-878DDDE62BF8}" type="presParOf" srcId="{C826759E-4F3A-43C5-99E0-2C970484CE3A}" destId="{237F219D-E8D2-4455-93DD-F9360E8CDCB6}" srcOrd="3" destOrd="0" presId="urn:microsoft.com/office/officeart/2018/2/layout/IconLabelList"/>
    <dgm:cxn modelId="{F309B779-774E-46D2-9C56-50B56F163C34}" type="presParOf" srcId="{C826759E-4F3A-43C5-99E0-2C970484CE3A}" destId="{17C2AFEC-6A24-4A05-9A1F-D29CB93DCC9E}" srcOrd="4" destOrd="0" presId="urn:microsoft.com/office/officeart/2018/2/layout/IconLabelList"/>
    <dgm:cxn modelId="{41E50DC9-9D76-4D2C-BEBB-6357E0681346}" type="presParOf" srcId="{17C2AFEC-6A24-4A05-9A1F-D29CB93DCC9E}" destId="{90979C52-8E2F-4EC5-BC66-7BFE65954198}" srcOrd="0" destOrd="0" presId="urn:microsoft.com/office/officeart/2018/2/layout/IconLabelList"/>
    <dgm:cxn modelId="{329C438B-B3CB-44B2-AD26-A3B059CD203E}" type="presParOf" srcId="{17C2AFEC-6A24-4A05-9A1F-D29CB93DCC9E}" destId="{1D665F53-0FAD-45F3-AFFD-D983E25F986B}" srcOrd="1" destOrd="0" presId="urn:microsoft.com/office/officeart/2018/2/layout/IconLabelList"/>
    <dgm:cxn modelId="{BF075094-AB6A-4F36-908B-3EBFB062D38E}" type="presParOf" srcId="{17C2AFEC-6A24-4A05-9A1F-D29CB93DCC9E}" destId="{C99C6E7F-8DA7-4CF4-929B-E4B9E6D1179C}" srcOrd="2" destOrd="0" presId="urn:microsoft.com/office/officeart/2018/2/layout/IconLabelList"/>
    <dgm:cxn modelId="{3F00C561-A3DF-437F-A0D9-0921ED15FA64}" type="presParOf" srcId="{C826759E-4F3A-43C5-99E0-2C970484CE3A}" destId="{ED142259-D456-40BA-A8F3-75E5C0BD12C0}" srcOrd="5" destOrd="0" presId="urn:microsoft.com/office/officeart/2018/2/layout/IconLabelList"/>
    <dgm:cxn modelId="{159E4B4A-681F-43A7-80C6-B06962AFBC56}" type="presParOf" srcId="{C826759E-4F3A-43C5-99E0-2C970484CE3A}" destId="{8E46F47D-4D09-42F2-B023-4128DFB62115}" srcOrd="6" destOrd="0" presId="urn:microsoft.com/office/officeart/2018/2/layout/IconLabelList"/>
    <dgm:cxn modelId="{812E5A79-A80D-4828-A6A6-76EF810FC902}" type="presParOf" srcId="{8E46F47D-4D09-42F2-B023-4128DFB62115}" destId="{F7F40F23-BE23-4953-B531-5A81AED22AAD}" srcOrd="0" destOrd="0" presId="urn:microsoft.com/office/officeart/2018/2/layout/IconLabelList"/>
    <dgm:cxn modelId="{A0A0D1C0-B418-4EBF-AA4F-BCE60F2BE685}" type="presParOf" srcId="{8E46F47D-4D09-42F2-B023-4128DFB62115}" destId="{F4DF4027-4814-42D2-84DE-7E04114BD659}" srcOrd="1" destOrd="0" presId="urn:microsoft.com/office/officeart/2018/2/layout/IconLabelList"/>
    <dgm:cxn modelId="{05A7E1E1-1BCB-4DE8-8DF5-70169AB42CDC}" type="presParOf" srcId="{8E46F47D-4D09-42F2-B023-4128DFB62115}" destId="{9CB6A1C3-67E6-4FF0-B745-5F48E673DA3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86789-0CBD-41DE-8676-4F3780F4BA2C}">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78FEF-E673-4119-BBDB-A899D4CCAACF}">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EF43D0-64DC-4FC0-A270-D4069EC3267F}">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100000"/>
            </a:lnSpc>
            <a:spcBef>
              <a:spcPct val="0"/>
            </a:spcBef>
            <a:spcAft>
              <a:spcPct val="35000"/>
            </a:spcAft>
            <a:buNone/>
          </a:pPr>
          <a:r>
            <a:rPr lang="en-GB" sz="2500" kern="1200"/>
            <a:t>“The ability to use one's time effectively or productively”</a:t>
          </a:r>
          <a:endParaRPr lang="en-US" sz="2500" kern="1200"/>
        </a:p>
      </dsp:txBody>
      <dsp:txXfrm>
        <a:off x="2039300" y="956381"/>
        <a:ext cx="4474303" cy="1765627"/>
      </dsp:txXfrm>
    </dsp:sp>
    <dsp:sp modelId="{EA943FD5-1165-4FB3-8740-4D991A714537}">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FC47C-BD34-48CE-ACD3-02DEE624A9AC}">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D08736-2F54-414A-9899-8060D8E45587}">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100000"/>
            </a:lnSpc>
            <a:spcBef>
              <a:spcPct val="0"/>
            </a:spcBef>
            <a:spcAft>
              <a:spcPct val="35000"/>
            </a:spcAft>
            <a:buNone/>
          </a:pPr>
          <a:r>
            <a:rPr lang="en-GB" sz="2500" kern="1200"/>
            <a:t>Time Management is the key to efficient working</a:t>
          </a:r>
          <a:endParaRPr lang="en-US" sz="2500" kern="1200"/>
        </a:p>
      </dsp:txBody>
      <dsp:txXfrm>
        <a:off x="2039300" y="3163416"/>
        <a:ext cx="4474303" cy="1765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2E6E52-6B90-4D21-AC71-F2395FDBB452}">
      <dsp:nvSpPr>
        <dsp:cNvPr id="0" name=""/>
        <dsp:cNvSpPr/>
      </dsp:nvSpPr>
      <dsp:spPr>
        <a:xfrm>
          <a:off x="0" y="11487"/>
          <a:ext cx="6513603" cy="19023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 lot of people struggle to do all the things they want to so, and with time management. </a:t>
          </a:r>
          <a:endParaRPr lang="en-US" sz="2700" kern="1200"/>
        </a:p>
      </dsp:txBody>
      <dsp:txXfrm>
        <a:off x="92863" y="104350"/>
        <a:ext cx="6327877" cy="1716584"/>
      </dsp:txXfrm>
    </dsp:sp>
    <dsp:sp modelId="{3A1FCAD0-25EF-4CA9-AF6B-796704F9BCED}">
      <dsp:nvSpPr>
        <dsp:cNvPr id="0" name=""/>
        <dsp:cNvSpPr/>
      </dsp:nvSpPr>
      <dsp:spPr>
        <a:xfrm>
          <a:off x="0" y="1991557"/>
          <a:ext cx="6513603" cy="190231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 are able to accomplish things before deadlines occur, but there is more to it than that ( (Bell, 2017). </a:t>
          </a:r>
          <a:endParaRPr lang="en-US" sz="2700" kern="1200"/>
        </a:p>
      </dsp:txBody>
      <dsp:txXfrm>
        <a:off x="92863" y="2084420"/>
        <a:ext cx="6327877" cy="1716584"/>
      </dsp:txXfrm>
    </dsp:sp>
    <dsp:sp modelId="{96D0D84E-E00D-45DE-8DCE-9BA75755CB5D}">
      <dsp:nvSpPr>
        <dsp:cNvPr id="0" name=""/>
        <dsp:cNvSpPr/>
      </dsp:nvSpPr>
      <dsp:spPr>
        <a:xfrm>
          <a:off x="0" y="3971628"/>
          <a:ext cx="6513603" cy="19023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Sometimes, different things can occur, and tasks cannot be finished on time because of obstacles that can prevent effective time management.</a:t>
          </a:r>
          <a:endParaRPr lang="en-US" sz="2700" kern="1200"/>
        </a:p>
      </dsp:txBody>
      <dsp:txXfrm>
        <a:off x="92863" y="4064491"/>
        <a:ext cx="6327877" cy="17165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EE9FA-AF66-410E-833B-5E942AF1AF9E}">
      <dsp:nvSpPr>
        <dsp:cNvPr id="0" name=""/>
        <dsp:cNvSpPr/>
      </dsp:nvSpPr>
      <dsp:spPr>
        <a:xfrm>
          <a:off x="109363" y="692144"/>
          <a:ext cx="833364" cy="83336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13D9DE-D6A0-4929-817A-3A9071E8F060}">
      <dsp:nvSpPr>
        <dsp:cNvPr id="0" name=""/>
        <dsp:cNvSpPr/>
      </dsp:nvSpPr>
      <dsp:spPr>
        <a:xfrm>
          <a:off x="284370" y="867150"/>
          <a:ext cx="483351" cy="483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00FDC4-D796-4C16-87F6-00712CDA5E36}">
      <dsp:nvSpPr>
        <dsp:cNvPr id="0" name=""/>
        <dsp:cNvSpPr/>
      </dsp:nvSpPr>
      <dsp:spPr>
        <a:xfrm>
          <a:off x="1121306" y="6921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Time is the most precious resource that we have and in the same time, it is the easiest thing that we are wasting. </a:t>
          </a:r>
          <a:endParaRPr lang="en-US" sz="1100" kern="1200"/>
        </a:p>
      </dsp:txBody>
      <dsp:txXfrm>
        <a:off x="1121306" y="692144"/>
        <a:ext cx="1964358" cy="833364"/>
      </dsp:txXfrm>
    </dsp:sp>
    <dsp:sp modelId="{70489F44-5F31-457B-8F64-1D79DEA0A424}">
      <dsp:nvSpPr>
        <dsp:cNvPr id="0" name=""/>
        <dsp:cNvSpPr/>
      </dsp:nvSpPr>
      <dsp:spPr>
        <a:xfrm>
          <a:off x="3427939" y="692144"/>
          <a:ext cx="833364" cy="83336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14F4C-9CF5-41EA-8006-58E0A2FCAFEE}">
      <dsp:nvSpPr>
        <dsp:cNvPr id="0" name=""/>
        <dsp:cNvSpPr/>
      </dsp:nvSpPr>
      <dsp:spPr>
        <a:xfrm>
          <a:off x="3602945" y="867150"/>
          <a:ext cx="483351" cy="483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672554-4F84-4A8E-A6D6-A53FB50B2270}">
      <dsp:nvSpPr>
        <dsp:cNvPr id="0" name=""/>
        <dsp:cNvSpPr/>
      </dsp:nvSpPr>
      <dsp:spPr>
        <a:xfrm>
          <a:off x="4439881" y="6921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This is when time management appears to make our life easier. Time management is not only a basic management technique, it is also an essential life-skill and yet for many of us 80% of our achievement still comes from only 20% of the day.</a:t>
          </a:r>
          <a:endParaRPr lang="en-US" sz="1100" kern="1200"/>
        </a:p>
      </dsp:txBody>
      <dsp:txXfrm>
        <a:off x="4439881" y="692144"/>
        <a:ext cx="1964358" cy="833364"/>
      </dsp:txXfrm>
    </dsp:sp>
    <dsp:sp modelId="{C98FFA2B-AD1B-468F-90F2-3F17D5174536}">
      <dsp:nvSpPr>
        <dsp:cNvPr id="0" name=""/>
        <dsp:cNvSpPr/>
      </dsp:nvSpPr>
      <dsp:spPr>
        <a:xfrm>
          <a:off x="109363" y="2526030"/>
          <a:ext cx="833364" cy="83336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84428-FA1B-4501-9D6F-E3F7C5DF3CD6}">
      <dsp:nvSpPr>
        <dsp:cNvPr id="0" name=""/>
        <dsp:cNvSpPr/>
      </dsp:nvSpPr>
      <dsp:spPr>
        <a:xfrm>
          <a:off x="284370" y="2701037"/>
          <a:ext cx="483351" cy="483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F9FC4B-9D5C-4C06-8C71-0E04E8F83329}">
      <dsp:nvSpPr>
        <dsp:cNvPr id="0" name=""/>
        <dsp:cNvSpPr/>
      </dsp:nvSpPr>
      <dsp:spPr>
        <a:xfrm>
          <a:off x="1121306" y="2526030"/>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overall principles of time management are straightforward. </a:t>
          </a:r>
          <a:endParaRPr lang="en-US" sz="1100" kern="1200"/>
        </a:p>
      </dsp:txBody>
      <dsp:txXfrm>
        <a:off x="1121306" y="2526030"/>
        <a:ext cx="1964358" cy="833364"/>
      </dsp:txXfrm>
    </dsp:sp>
    <dsp:sp modelId="{7A0416AC-FB6D-46E2-96D9-538EF6DE8773}">
      <dsp:nvSpPr>
        <dsp:cNvPr id="0" name=""/>
        <dsp:cNvSpPr/>
      </dsp:nvSpPr>
      <dsp:spPr>
        <a:xfrm>
          <a:off x="3427939" y="2526030"/>
          <a:ext cx="833364" cy="83336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968FEE-6987-4678-B5FE-94CF48DF4502}">
      <dsp:nvSpPr>
        <dsp:cNvPr id="0" name=""/>
        <dsp:cNvSpPr/>
      </dsp:nvSpPr>
      <dsp:spPr>
        <a:xfrm>
          <a:off x="3602945" y="2701037"/>
          <a:ext cx="483351" cy="483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C41224-F308-417E-A12D-C86D332390CD}">
      <dsp:nvSpPr>
        <dsp:cNvPr id="0" name=""/>
        <dsp:cNvSpPr/>
      </dsp:nvSpPr>
      <dsp:spPr>
        <a:xfrm>
          <a:off x="4439881" y="2526030"/>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It has been said that you should: do what is important, and ignore what isn’t and that urgent things are only important things that were not addressed when they originated (Forsyth, 2007). </a:t>
          </a:r>
          <a:endParaRPr lang="en-US" sz="1100" kern="1200"/>
        </a:p>
      </dsp:txBody>
      <dsp:txXfrm>
        <a:off x="4439881" y="2526030"/>
        <a:ext cx="1964358" cy="833364"/>
      </dsp:txXfrm>
    </dsp:sp>
    <dsp:sp modelId="{CA7137C7-E147-4CA5-9C52-5FC04163DAA4}">
      <dsp:nvSpPr>
        <dsp:cNvPr id="0" name=""/>
        <dsp:cNvSpPr/>
      </dsp:nvSpPr>
      <dsp:spPr>
        <a:xfrm>
          <a:off x="109363" y="4359917"/>
          <a:ext cx="833364" cy="83336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EA17E6-5B08-4AC3-B526-7876A8B73FC2}">
      <dsp:nvSpPr>
        <dsp:cNvPr id="0" name=""/>
        <dsp:cNvSpPr/>
      </dsp:nvSpPr>
      <dsp:spPr>
        <a:xfrm>
          <a:off x="284370" y="4534924"/>
          <a:ext cx="483351" cy="48335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4C9D99-9008-48E8-A91C-E27DFB2E4704}">
      <dsp:nvSpPr>
        <dsp:cNvPr id="0" name=""/>
        <dsp:cNvSpPr/>
      </dsp:nvSpPr>
      <dsp:spPr>
        <a:xfrm>
          <a:off x="1121306" y="435991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 the most of situation it is true but in order to be successful we need to make sure we are putting into practice some of the effective time management techniques. </a:t>
          </a:r>
          <a:endParaRPr lang="en-US" sz="1100" kern="1200"/>
        </a:p>
      </dsp:txBody>
      <dsp:txXfrm>
        <a:off x="1121306" y="4359917"/>
        <a:ext cx="1964358" cy="8333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AF3F5-6C1C-42C2-B8E9-CD2C5A193269}">
      <dsp:nvSpPr>
        <dsp:cNvPr id="0" name=""/>
        <dsp:cNvSpPr/>
      </dsp:nvSpPr>
      <dsp:spPr>
        <a:xfrm>
          <a:off x="0" y="182233"/>
          <a:ext cx="6513603" cy="6598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Too many tasks on schedule</a:t>
          </a:r>
          <a:r>
            <a:rPr lang="en-GB" sz="1200" kern="1200"/>
            <a:t> - We should admit that there are always more tasks we need to do than we think. To solve this problem, we need to identify the time required to finish each task before jotting them down on our schedule. </a:t>
          </a:r>
          <a:endParaRPr lang="en-US" sz="1200" kern="1200"/>
        </a:p>
      </dsp:txBody>
      <dsp:txXfrm>
        <a:off x="32213" y="214446"/>
        <a:ext cx="6449177" cy="595453"/>
      </dsp:txXfrm>
    </dsp:sp>
    <dsp:sp modelId="{6C03E938-DF49-49FC-8A66-217A38D79101}">
      <dsp:nvSpPr>
        <dsp:cNvPr id="0" name=""/>
        <dsp:cNvSpPr/>
      </dsp:nvSpPr>
      <dsp:spPr>
        <a:xfrm>
          <a:off x="0" y="876673"/>
          <a:ext cx="6513603" cy="659879"/>
        </a:xfrm>
        <a:prstGeom prst="round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Too many interruptions</a:t>
          </a:r>
          <a:r>
            <a:rPr lang="en-GB" sz="1200" kern="1200"/>
            <a:t> – this is the worst enemy of time management. Phone calls, unscheduled visits and being distracted by minor issues are the top interruptions we encounter. All these interruptions need to be stopped while you are working on a task and let magic happen. </a:t>
          </a:r>
          <a:endParaRPr lang="en-US" sz="1200" kern="1200"/>
        </a:p>
      </dsp:txBody>
      <dsp:txXfrm>
        <a:off x="32213" y="908886"/>
        <a:ext cx="6449177" cy="595453"/>
      </dsp:txXfrm>
    </dsp:sp>
    <dsp:sp modelId="{4FCFFE75-DD20-43EA-BD1B-432AB2F4A59C}">
      <dsp:nvSpPr>
        <dsp:cNvPr id="0" name=""/>
        <dsp:cNvSpPr/>
      </dsp:nvSpPr>
      <dsp:spPr>
        <a:xfrm>
          <a:off x="0" y="1571113"/>
          <a:ext cx="6513603" cy="659879"/>
        </a:xfrm>
        <a:prstGeom prst="round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Lack of priority</a:t>
          </a:r>
          <a:r>
            <a:rPr lang="en-GB" sz="1200" kern="1200"/>
            <a:t> – some tasks are important, but they are not urgent. Tasks needs to be prioritized accordingly and start with urgent tasks on the top of the list and after that start with important tasks.</a:t>
          </a:r>
          <a:endParaRPr lang="en-US" sz="1200" kern="1200"/>
        </a:p>
      </dsp:txBody>
      <dsp:txXfrm>
        <a:off x="32213" y="1603326"/>
        <a:ext cx="6449177" cy="595453"/>
      </dsp:txXfrm>
    </dsp:sp>
    <dsp:sp modelId="{3F275620-D513-4D66-9D41-83DB25889E81}">
      <dsp:nvSpPr>
        <dsp:cNvPr id="0" name=""/>
        <dsp:cNvSpPr/>
      </dsp:nvSpPr>
      <dsp:spPr>
        <a:xfrm>
          <a:off x="0" y="2265553"/>
          <a:ext cx="6513603" cy="659879"/>
        </a:xfrm>
        <a:prstGeom prst="round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Procrastination </a:t>
          </a:r>
          <a:r>
            <a:rPr lang="en-GB" sz="1200" kern="1200"/>
            <a:t>– is one of the most common glitches of time management by delaying your tasks for tomorrow, you are losing your time of “now” and “tomorrow”. </a:t>
          </a:r>
          <a:endParaRPr lang="en-US" sz="1200" kern="1200"/>
        </a:p>
      </dsp:txBody>
      <dsp:txXfrm>
        <a:off x="32213" y="2297766"/>
        <a:ext cx="6449177" cy="595453"/>
      </dsp:txXfrm>
    </dsp:sp>
    <dsp:sp modelId="{0AF8E0E5-833D-42F5-8FCC-BE5C30D5CBFF}">
      <dsp:nvSpPr>
        <dsp:cNvPr id="0" name=""/>
        <dsp:cNvSpPr/>
      </dsp:nvSpPr>
      <dsp:spPr>
        <a:xfrm>
          <a:off x="0" y="2959993"/>
          <a:ext cx="6513603" cy="659879"/>
        </a:xfrm>
        <a:prstGeom prst="round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Fear of failure</a:t>
          </a:r>
          <a:r>
            <a:rPr lang="en-GB" sz="1200" kern="1200"/>
            <a:t> – when we are afraid of working on task, two problems will occur: we tend to delay it and second, we keep thinking about it and this will consume a lot of energy out of our brain.</a:t>
          </a:r>
          <a:endParaRPr lang="en-US" sz="1200" kern="1200"/>
        </a:p>
      </dsp:txBody>
      <dsp:txXfrm>
        <a:off x="32213" y="2992206"/>
        <a:ext cx="6449177" cy="595453"/>
      </dsp:txXfrm>
    </dsp:sp>
    <dsp:sp modelId="{FEDFCBF8-9DBB-4A78-B0A7-38FFAF819D35}">
      <dsp:nvSpPr>
        <dsp:cNvPr id="0" name=""/>
        <dsp:cNvSpPr/>
      </dsp:nvSpPr>
      <dsp:spPr>
        <a:xfrm>
          <a:off x="0" y="3654433"/>
          <a:ext cx="6513603" cy="659879"/>
        </a:xfrm>
        <a:prstGeom prst="round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Lack of organisation</a:t>
          </a:r>
          <a:r>
            <a:rPr lang="en-GB" sz="1200" kern="1200"/>
            <a:t> – the more organised you are the more focused you become. </a:t>
          </a:r>
          <a:endParaRPr lang="en-US" sz="1200" kern="1200"/>
        </a:p>
      </dsp:txBody>
      <dsp:txXfrm>
        <a:off x="32213" y="3686646"/>
        <a:ext cx="6449177" cy="595453"/>
      </dsp:txXfrm>
    </dsp:sp>
    <dsp:sp modelId="{2E71B6B1-B3BF-4803-B6B9-E263559F6EFF}">
      <dsp:nvSpPr>
        <dsp:cNvPr id="0" name=""/>
        <dsp:cNvSpPr/>
      </dsp:nvSpPr>
      <dsp:spPr>
        <a:xfrm>
          <a:off x="0" y="4348872"/>
          <a:ext cx="6513603" cy="659879"/>
        </a:xfrm>
        <a:prstGeom prst="round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Unable to say (NO!)</a:t>
          </a:r>
          <a:r>
            <a:rPr lang="en-GB" sz="1200" kern="1200"/>
            <a:t> – lack of courage to say “NO” to some tasks can present a huge problem for effective time management. Before accepting one task, need to think twice if you have resources and time to finish it before deadline. </a:t>
          </a:r>
          <a:endParaRPr lang="en-US" sz="1200" kern="1200"/>
        </a:p>
      </dsp:txBody>
      <dsp:txXfrm>
        <a:off x="32213" y="4381085"/>
        <a:ext cx="6449177" cy="595453"/>
      </dsp:txXfrm>
    </dsp:sp>
    <dsp:sp modelId="{52020EB2-4694-4953-9E6A-E9C3ED5BCE29}">
      <dsp:nvSpPr>
        <dsp:cNvPr id="0" name=""/>
        <dsp:cNvSpPr/>
      </dsp:nvSpPr>
      <dsp:spPr>
        <a:xfrm>
          <a:off x="0" y="5043313"/>
          <a:ext cx="6513603" cy="6598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Poor time management affects every part of people’s life. In order to avoid obstacles that can prevent effective time management mentioned above, people need to make sure will be more organised, tasks will be finished on time, will say “NO” when needed, and will prioritise their tasks. </a:t>
          </a:r>
          <a:endParaRPr lang="en-US" sz="1200" kern="1200"/>
        </a:p>
      </dsp:txBody>
      <dsp:txXfrm>
        <a:off x="32213" y="5075526"/>
        <a:ext cx="6449177" cy="5954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CC779C-7D31-42B6-BFE8-DEC63B17558D}">
      <dsp:nvSpPr>
        <dsp:cNvPr id="0" name=""/>
        <dsp:cNvSpPr/>
      </dsp:nvSpPr>
      <dsp:spPr>
        <a:xfrm>
          <a:off x="0" y="11525"/>
          <a:ext cx="6513603" cy="18506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 people need to know that they should have a back-up plan in order to cover all tasks that should be successfully finished until deadline. By managing time efficiently, we can have control over our day to day situations which is helping us to keep stress level as low as possible. </a:t>
          </a:r>
          <a:endParaRPr lang="en-US" sz="1800" kern="1200"/>
        </a:p>
      </dsp:txBody>
      <dsp:txXfrm>
        <a:off x="90341" y="101866"/>
        <a:ext cx="6332921" cy="1669965"/>
      </dsp:txXfrm>
    </dsp:sp>
    <dsp:sp modelId="{36631954-6F99-4018-979E-9A5CC046AFB4}">
      <dsp:nvSpPr>
        <dsp:cNvPr id="0" name=""/>
        <dsp:cNvSpPr/>
      </dsp:nvSpPr>
      <dsp:spPr>
        <a:xfrm>
          <a:off x="0" y="1862173"/>
          <a:ext cx="6513603" cy="2161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807"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a:t>Benefits of time management will help us to:</a:t>
          </a:r>
          <a:endParaRPr lang="en-US" sz="1400" kern="1200"/>
        </a:p>
        <a:p>
          <a:pPr marL="114300" lvl="1" indent="-114300" algn="l" defTabSz="622300">
            <a:lnSpc>
              <a:spcPct val="90000"/>
            </a:lnSpc>
            <a:spcBef>
              <a:spcPct val="0"/>
            </a:spcBef>
            <a:spcAft>
              <a:spcPct val="20000"/>
            </a:spcAft>
            <a:buChar char="•"/>
          </a:pPr>
          <a:r>
            <a:rPr lang="en-GB" sz="1400" kern="1200"/>
            <a:t>Achieve results;</a:t>
          </a:r>
          <a:endParaRPr lang="en-US" sz="1400" kern="1200"/>
        </a:p>
        <a:p>
          <a:pPr marL="114300" lvl="1" indent="-114300" algn="l" defTabSz="622300">
            <a:lnSpc>
              <a:spcPct val="90000"/>
            </a:lnSpc>
            <a:spcBef>
              <a:spcPct val="0"/>
            </a:spcBef>
            <a:spcAft>
              <a:spcPct val="20000"/>
            </a:spcAft>
            <a:buChar char="•"/>
          </a:pPr>
          <a:r>
            <a:rPr lang="en-GB" sz="1400" kern="1200"/>
            <a:t>Improve quality of work;</a:t>
          </a:r>
          <a:endParaRPr lang="en-US" sz="1400" kern="1200"/>
        </a:p>
        <a:p>
          <a:pPr marL="114300" lvl="1" indent="-114300" algn="l" defTabSz="622300">
            <a:lnSpc>
              <a:spcPct val="90000"/>
            </a:lnSpc>
            <a:spcBef>
              <a:spcPct val="0"/>
            </a:spcBef>
            <a:spcAft>
              <a:spcPct val="20000"/>
            </a:spcAft>
            <a:buChar char="•"/>
          </a:pPr>
          <a:r>
            <a:rPr lang="en-GB" sz="1400" kern="1200"/>
            <a:t>Improve efficiency to work fast;</a:t>
          </a:r>
          <a:endParaRPr lang="en-US" sz="1400" kern="1200"/>
        </a:p>
        <a:p>
          <a:pPr marL="114300" lvl="1" indent="-114300" algn="l" defTabSz="622300">
            <a:lnSpc>
              <a:spcPct val="90000"/>
            </a:lnSpc>
            <a:spcBef>
              <a:spcPct val="0"/>
            </a:spcBef>
            <a:spcAft>
              <a:spcPct val="20000"/>
            </a:spcAft>
            <a:buChar char="•"/>
          </a:pPr>
          <a:r>
            <a:rPr lang="en-GB" sz="1400" kern="1200"/>
            <a:t>Lowering stress levels;</a:t>
          </a:r>
          <a:endParaRPr lang="en-US" sz="1400" kern="1200"/>
        </a:p>
        <a:p>
          <a:pPr marL="114300" lvl="1" indent="-114300" algn="l" defTabSz="622300">
            <a:lnSpc>
              <a:spcPct val="90000"/>
            </a:lnSpc>
            <a:spcBef>
              <a:spcPct val="0"/>
            </a:spcBef>
            <a:spcAft>
              <a:spcPct val="20000"/>
            </a:spcAft>
            <a:buChar char="•"/>
          </a:pPr>
          <a:r>
            <a:rPr lang="en-GB" sz="1400" kern="1200"/>
            <a:t>Improve overall health;</a:t>
          </a:r>
          <a:endParaRPr lang="en-US" sz="1400" kern="1200"/>
        </a:p>
        <a:p>
          <a:pPr marL="114300" lvl="1" indent="-114300" algn="l" defTabSz="622300">
            <a:lnSpc>
              <a:spcPct val="90000"/>
            </a:lnSpc>
            <a:spcBef>
              <a:spcPct val="0"/>
            </a:spcBef>
            <a:spcAft>
              <a:spcPct val="20000"/>
            </a:spcAft>
            <a:buChar char="•"/>
          </a:pPr>
          <a:r>
            <a:rPr lang="en-GB" sz="1400" kern="1200"/>
            <a:t>Reduce the number of crises faces;</a:t>
          </a:r>
          <a:endParaRPr lang="en-US" sz="1400" kern="1200"/>
        </a:p>
        <a:p>
          <a:pPr marL="114300" lvl="1" indent="-114300" algn="l" defTabSz="622300">
            <a:lnSpc>
              <a:spcPct val="90000"/>
            </a:lnSpc>
            <a:spcBef>
              <a:spcPct val="0"/>
            </a:spcBef>
            <a:spcAft>
              <a:spcPct val="20000"/>
            </a:spcAft>
            <a:buChar char="•"/>
          </a:pPr>
          <a:r>
            <a:rPr lang="en-GB" sz="1400" kern="1200"/>
            <a:t>Improve work satisfaction;</a:t>
          </a:r>
          <a:endParaRPr lang="en-US" sz="1400" kern="1200"/>
        </a:p>
        <a:p>
          <a:pPr marL="114300" lvl="1" indent="-114300" algn="l" defTabSz="622300">
            <a:lnSpc>
              <a:spcPct val="90000"/>
            </a:lnSpc>
            <a:spcBef>
              <a:spcPct val="0"/>
            </a:spcBef>
            <a:spcAft>
              <a:spcPct val="20000"/>
            </a:spcAft>
            <a:buChar char="•"/>
          </a:pPr>
          <a:r>
            <a:rPr lang="en-GB" sz="1400" kern="1200"/>
            <a:t>Improve quality of non-working life.</a:t>
          </a:r>
          <a:endParaRPr lang="en-US" sz="1400" kern="1200"/>
        </a:p>
      </dsp:txBody>
      <dsp:txXfrm>
        <a:off x="0" y="1862173"/>
        <a:ext cx="6513603" cy="2161080"/>
      </dsp:txXfrm>
    </dsp:sp>
    <dsp:sp modelId="{5B8192B8-B66C-4E37-A585-670136FDBF8E}">
      <dsp:nvSpPr>
        <dsp:cNvPr id="0" name=""/>
        <dsp:cNvSpPr/>
      </dsp:nvSpPr>
      <dsp:spPr>
        <a:xfrm>
          <a:off x="0" y="4023253"/>
          <a:ext cx="6513603" cy="185064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Once people are getting more confident in their own power by successfully managing their time we can step forward and talk about performance management at a high level. In one organisation, we can speak about a contribution of performance management to the development of a high-performance culture (Taylor, 2017).</a:t>
          </a:r>
          <a:endParaRPr lang="en-US" sz="1800" kern="1200"/>
        </a:p>
      </dsp:txBody>
      <dsp:txXfrm>
        <a:off x="90341" y="4113594"/>
        <a:ext cx="6332921" cy="16699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34205-B2EC-40C1-BF9A-E3D29711E1BC}">
      <dsp:nvSpPr>
        <dsp:cNvPr id="0" name=""/>
        <dsp:cNvSpPr/>
      </dsp:nvSpPr>
      <dsp:spPr>
        <a:xfrm>
          <a:off x="1138979" y="893264"/>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1F6B40-814F-4442-8D70-C31095C08E4C}">
      <dsp:nvSpPr>
        <dsp:cNvPr id="0" name=""/>
        <dsp:cNvSpPr/>
      </dsp:nvSpPr>
      <dsp:spPr>
        <a:xfrm>
          <a:off x="569079" y="2181223"/>
          <a:ext cx="2072362"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Most of the people have an idea of a good time management plan. </a:t>
          </a:r>
          <a:endParaRPr lang="en-US" sz="1100" kern="1200"/>
        </a:p>
      </dsp:txBody>
      <dsp:txXfrm>
        <a:off x="569079" y="2181223"/>
        <a:ext cx="2072362" cy="1080000"/>
      </dsp:txXfrm>
    </dsp:sp>
    <dsp:sp modelId="{2AE6E26A-695E-4119-BCEE-B1C59C9208EC}">
      <dsp:nvSpPr>
        <dsp:cNvPr id="0" name=""/>
        <dsp:cNvSpPr/>
      </dsp:nvSpPr>
      <dsp:spPr>
        <a:xfrm>
          <a:off x="3574005" y="893264"/>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F3CD5-116B-41B6-A587-5CB66C3CE10A}">
      <dsp:nvSpPr>
        <dsp:cNvPr id="0" name=""/>
        <dsp:cNvSpPr/>
      </dsp:nvSpPr>
      <dsp:spPr>
        <a:xfrm>
          <a:off x="3004105" y="2181223"/>
          <a:ext cx="2072362"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This idea may be unique or the usually “to do” lists, notes on personal notebook or on their hands. A good time management start with a plan and doesn’t matter how good your plan is, if you don’t use it, then it’s useless (Ray, 2018). </a:t>
          </a:r>
          <a:endParaRPr lang="en-US" sz="1100" kern="1200"/>
        </a:p>
      </dsp:txBody>
      <dsp:txXfrm>
        <a:off x="3004105" y="2181223"/>
        <a:ext cx="2072362" cy="1080000"/>
      </dsp:txXfrm>
    </dsp:sp>
    <dsp:sp modelId="{90979C52-8E2F-4EC5-BC66-7BFE65954198}">
      <dsp:nvSpPr>
        <dsp:cNvPr id="0" name=""/>
        <dsp:cNvSpPr/>
      </dsp:nvSpPr>
      <dsp:spPr>
        <a:xfrm>
          <a:off x="6009031" y="893264"/>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C6E7F-8DA7-4CF4-929B-E4B9E6D1179C}">
      <dsp:nvSpPr>
        <dsp:cNvPr id="0" name=""/>
        <dsp:cNvSpPr/>
      </dsp:nvSpPr>
      <dsp:spPr>
        <a:xfrm>
          <a:off x="5439131" y="2181223"/>
          <a:ext cx="2072362"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Benefits of time management have one huge impact as if they are followed correctly, people are feeling better, being more confident on their work, improve their quality of work and be more successful in what they are doing. </a:t>
          </a:r>
          <a:endParaRPr lang="en-US" sz="1100" kern="1200"/>
        </a:p>
      </dsp:txBody>
      <dsp:txXfrm>
        <a:off x="5439131" y="2181223"/>
        <a:ext cx="2072362" cy="1080000"/>
      </dsp:txXfrm>
    </dsp:sp>
    <dsp:sp modelId="{F7F40F23-BE23-4953-B531-5A81AED22AAD}">
      <dsp:nvSpPr>
        <dsp:cNvPr id="0" name=""/>
        <dsp:cNvSpPr/>
      </dsp:nvSpPr>
      <dsp:spPr>
        <a:xfrm>
          <a:off x="8444057" y="893264"/>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B6A1C3-67E6-4FF0-B745-5F48E673DA31}">
      <dsp:nvSpPr>
        <dsp:cNvPr id="0" name=""/>
        <dsp:cNvSpPr/>
      </dsp:nvSpPr>
      <dsp:spPr>
        <a:xfrm>
          <a:off x="7874157" y="2181223"/>
          <a:ext cx="2072362"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On the other hand, we have some obstacles that can prevent effective time management like the one discussed in this essay, but they can be avoided by paying more attention to details and prioritising our tasks. </a:t>
          </a:r>
          <a:endParaRPr lang="en-US" sz="1100" kern="1200"/>
        </a:p>
      </dsp:txBody>
      <dsp:txXfrm>
        <a:off x="7874157" y="2181223"/>
        <a:ext cx="2072362" cy="108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F471D-C235-4F1F-AB7B-815E4F57EA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6BE827-C85A-4270-A3FF-1BB71479D8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C30DA9-7CF7-4405-811D-D78DBB553DD4}"/>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5" name="Footer Placeholder 4">
            <a:extLst>
              <a:ext uri="{FF2B5EF4-FFF2-40B4-BE49-F238E27FC236}">
                <a16:creationId xmlns:a16="http://schemas.microsoft.com/office/drawing/2014/main" id="{2608BEC0-AA40-4409-B1C1-F93B4EC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1C187-820C-4238-B42B-D2871FB97122}"/>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1435551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D4000-0502-4990-A843-15BEB9FE31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EB0670-0CCB-4449-9498-ADEAF58FD2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DACE82-5543-4BED-9378-311FCCA01B1B}"/>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5" name="Footer Placeholder 4">
            <a:extLst>
              <a:ext uri="{FF2B5EF4-FFF2-40B4-BE49-F238E27FC236}">
                <a16:creationId xmlns:a16="http://schemas.microsoft.com/office/drawing/2014/main" id="{0A731B58-CF5B-46AC-8704-8FE2DCE16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E0E7E-B64F-4ADE-AB90-B2BC8847D93E}"/>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2715264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5F7FA-EFFE-417A-BA31-F72F4C14B7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59CF77-2CB7-4580-BC27-65916E3B84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72BB09-CBC0-4B3C-ADE4-78679912384A}"/>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5" name="Footer Placeholder 4">
            <a:extLst>
              <a:ext uri="{FF2B5EF4-FFF2-40B4-BE49-F238E27FC236}">
                <a16:creationId xmlns:a16="http://schemas.microsoft.com/office/drawing/2014/main" id="{5097B88D-282C-4E4F-8A04-A6CF3D3626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64A186-E16E-4DE8-9DCE-25C1104E6CE4}"/>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1084221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10DB4-D0C3-4BAF-A797-5F6B6F7601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F83EF8-C06E-433B-80C8-226FF73DA8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34D783-94CF-4DF8-9D9B-4CF54BFDE2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1C2EAE-914E-4734-A8CC-A050554075FC}"/>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6" name="Footer Placeholder 5">
            <a:extLst>
              <a:ext uri="{FF2B5EF4-FFF2-40B4-BE49-F238E27FC236}">
                <a16:creationId xmlns:a16="http://schemas.microsoft.com/office/drawing/2014/main" id="{BA728EDE-E62F-4981-A01B-DAA9FCE29D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857073-853F-4DDA-B359-61E205F99D8B}"/>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1916849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7D493-0121-4ED8-92D2-0D3F37462C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319D42-4A09-4314-9356-CC53A3F678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F41B1B-E7F6-4FE5-AF39-6901D6360F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340448-F868-4E4D-A84C-69081C6E52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A09E05-5762-4687-A73E-10899B3BB4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D2D9E7-562D-4139-87AE-454B5A440413}"/>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8" name="Footer Placeholder 7">
            <a:extLst>
              <a:ext uri="{FF2B5EF4-FFF2-40B4-BE49-F238E27FC236}">
                <a16:creationId xmlns:a16="http://schemas.microsoft.com/office/drawing/2014/main" id="{6E644A75-855A-43C4-BC7E-2BE43705F2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FE1BFA-E9C3-4F59-8DF1-E36648E8D295}"/>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612218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DCC22-1B61-4CD0-85E2-4EB25A642C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51DFC6-A17A-4E01-B00D-338BB7D4FC90}"/>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4" name="Footer Placeholder 3">
            <a:extLst>
              <a:ext uri="{FF2B5EF4-FFF2-40B4-BE49-F238E27FC236}">
                <a16:creationId xmlns:a16="http://schemas.microsoft.com/office/drawing/2014/main" id="{53F87F62-33AB-4055-9529-0E8FA8A1AC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E6114B-22CC-47D3-ADDD-12CE0B9017B4}"/>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3450709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340F78-780B-49AE-98F2-FAE4B7A30F87}"/>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3" name="Footer Placeholder 2">
            <a:extLst>
              <a:ext uri="{FF2B5EF4-FFF2-40B4-BE49-F238E27FC236}">
                <a16:creationId xmlns:a16="http://schemas.microsoft.com/office/drawing/2014/main" id="{8F970881-E5D7-4E3B-96F5-64F76C8883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427BA2-F949-459E-975C-4EA187AB4C8C}"/>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1425743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3F8E0-5B7E-4BEE-BFD8-00E1F8DB38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D905C5-B4DF-4C4E-94CD-4D888946C9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09F93F-13CB-472B-A93A-56A6DA9936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0E9083-B6D3-485A-AD1C-562AEAF2FDF6}"/>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6" name="Footer Placeholder 5">
            <a:extLst>
              <a:ext uri="{FF2B5EF4-FFF2-40B4-BE49-F238E27FC236}">
                <a16:creationId xmlns:a16="http://schemas.microsoft.com/office/drawing/2014/main" id="{FB7DED30-5E73-4D88-8838-ACBA0DEB4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B8A802-92D1-4B9A-A489-2F741EFE58E9}"/>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3348414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E76A4-8C4D-43F0-8537-A78FEB18DE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3BB3CE-C4F9-4FEB-9F11-C7E875D6DA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2298AA-C521-41C1-8262-8B5819E505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DA0811-CE2A-44B6-91F2-F70FE21419A7}"/>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6" name="Footer Placeholder 5">
            <a:extLst>
              <a:ext uri="{FF2B5EF4-FFF2-40B4-BE49-F238E27FC236}">
                <a16:creationId xmlns:a16="http://schemas.microsoft.com/office/drawing/2014/main" id="{B9A23023-BF46-4FA1-9204-257D9EB0E7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EE4474-EE78-4734-865F-450383298758}"/>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884139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59CAD-E2AA-4678-958D-EBC7A63FB8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039D19-D05B-48C9-BE82-2014F492DF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E21C76-94EE-4175-88F3-7AF4D8C5A50C}"/>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5" name="Footer Placeholder 4">
            <a:extLst>
              <a:ext uri="{FF2B5EF4-FFF2-40B4-BE49-F238E27FC236}">
                <a16:creationId xmlns:a16="http://schemas.microsoft.com/office/drawing/2014/main" id="{29CB7CDA-0538-4732-8F21-09E0F035CE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E267B5-DB0D-47E2-8C74-E59D6FE4AE12}"/>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4182924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0ADBBF-BD78-4745-AECF-707D5AB83A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43D1A9-6F78-469A-ACB4-3065FA701F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0B6BB-71B3-4B2A-A430-242679FF49BD}"/>
              </a:ext>
            </a:extLst>
          </p:cNvPr>
          <p:cNvSpPr>
            <a:spLocks noGrp="1"/>
          </p:cNvSpPr>
          <p:nvPr>
            <p:ph type="dt" sz="half" idx="10"/>
          </p:nvPr>
        </p:nvSpPr>
        <p:spPr/>
        <p:txBody>
          <a:bodyPr/>
          <a:lstStyle/>
          <a:p>
            <a:fld id="{16AB2C3A-985B-4293-B489-61FCCCC52DD0}" type="datetimeFigureOut">
              <a:rPr lang="en-GB" smtClean="0"/>
              <a:t>11/01/2020</a:t>
            </a:fld>
            <a:endParaRPr lang="en-GB"/>
          </a:p>
        </p:txBody>
      </p:sp>
      <p:sp>
        <p:nvSpPr>
          <p:cNvPr id="5" name="Footer Placeholder 4">
            <a:extLst>
              <a:ext uri="{FF2B5EF4-FFF2-40B4-BE49-F238E27FC236}">
                <a16:creationId xmlns:a16="http://schemas.microsoft.com/office/drawing/2014/main" id="{9A2C02A6-7816-48C1-976F-0A69C4EBD1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C40F0D-3BC8-4980-82C3-D098C2DCD7F7}"/>
              </a:ext>
            </a:extLst>
          </p:cNvPr>
          <p:cNvSpPr>
            <a:spLocks noGrp="1"/>
          </p:cNvSpPr>
          <p:nvPr>
            <p:ph type="sldNum" sz="quarter" idx="12"/>
          </p:nvPr>
        </p:nvSpPr>
        <p:spPr/>
        <p:txBody>
          <a:bodyPr/>
          <a:lstStyle/>
          <a:p>
            <a:fld id="{4ED527BA-CD97-4E37-B76D-702E435DC09F}" type="slidenum">
              <a:rPr lang="en-GB" smtClean="0"/>
              <a:t>‹#›</a:t>
            </a:fld>
            <a:endParaRPr lang="en-GB"/>
          </a:p>
        </p:txBody>
      </p:sp>
    </p:spTree>
    <p:extLst>
      <p:ext uri="{BB962C8B-B14F-4D97-AF65-F5344CB8AC3E}">
        <p14:creationId xmlns:p14="http://schemas.microsoft.com/office/powerpoint/2010/main" val="648442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F74368-ACCC-4121-A835-F1CCB7A779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2EAF58-0FF2-49EA-856F-FC45357A8C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D6CACB-239E-476E-A5F2-F1CC9E5783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AB2C3A-985B-4293-B489-61FCCCC52DD0}" type="datetimeFigureOut">
              <a:rPr lang="en-GB" smtClean="0"/>
              <a:t>11/01/2020</a:t>
            </a:fld>
            <a:endParaRPr lang="en-GB"/>
          </a:p>
        </p:txBody>
      </p:sp>
      <p:sp>
        <p:nvSpPr>
          <p:cNvPr id="5" name="Footer Placeholder 4">
            <a:extLst>
              <a:ext uri="{FF2B5EF4-FFF2-40B4-BE49-F238E27FC236}">
                <a16:creationId xmlns:a16="http://schemas.microsoft.com/office/drawing/2014/main" id="{B9EB5577-089B-48FC-B922-06FE5D927A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69492CF-250A-4A4B-B314-FB6C8C9DA9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D527BA-CD97-4E37-B76D-702E435DC09F}" type="slidenum">
              <a:rPr lang="en-GB" smtClean="0"/>
              <a:t>‹#›</a:t>
            </a:fld>
            <a:endParaRPr lang="en-GB"/>
          </a:p>
        </p:txBody>
      </p:sp>
    </p:spTree>
    <p:extLst>
      <p:ext uri="{BB962C8B-B14F-4D97-AF65-F5344CB8AC3E}">
        <p14:creationId xmlns:p14="http://schemas.microsoft.com/office/powerpoint/2010/main" val="12272635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E3B66A-DB91-4408-BA9B-5B07499DA3C7}"/>
              </a:ext>
            </a:extLst>
          </p:cNvPr>
          <p:cNvSpPr>
            <a:spLocks noGrp="1"/>
          </p:cNvSpPr>
          <p:nvPr>
            <p:ph type="ctrTitle"/>
          </p:nvPr>
        </p:nvSpPr>
        <p:spPr>
          <a:xfrm>
            <a:off x="838199" y="4525347"/>
            <a:ext cx="6801321" cy="1737360"/>
          </a:xfrm>
        </p:spPr>
        <p:txBody>
          <a:bodyPr anchor="ctr">
            <a:normAutofit/>
          </a:bodyPr>
          <a:lstStyle/>
          <a:p>
            <a:pPr algn="r"/>
            <a:r>
              <a:rPr lang="en-GB"/>
              <a:t>Time Management</a:t>
            </a:r>
          </a:p>
        </p:txBody>
      </p:sp>
      <p:sp>
        <p:nvSpPr>
          <p:cNvPr id="3" name="Subtitle 2">
            <a:extLst>
              <a:ext uri="{FF2B5EF4-FFF2-40B4-BE49-F238E27FC236}">
                <a16:creationId xmlns:a16="http://schemas.microsoft.com/office/drawing/2014/main" id="{78A0631B-6615-4342-BE38-8CF98DEBE4F4}"/>
              </a:ext>
            </a:extLst>
          </p:cNvPr>
          <p:cNvSpPr>
            <a:spLocks noGrp="1"/>
          </p:cNvSpPr>
          <p:nvPr>
            <p:ph type="subTitle" idx="1"/>
          </p:nvPr>
        </p:nvSpPr>
        <p:spPr>
          <a:xfrm>
            <a:off x="7961258" y="4525347"/>
            <a:ext cx="3258675" cy="1737360"/>
          </a:xfrm>
        </p:spPr>
        <p:txBody>
          <a:bodyPr anchor="ctr">
            <a:normAutofit/>
          </a:bodyPr>
          <a:lstStyle/>
          <a:p>
            <a:pPr algn="l"/>
            <a:r>
              <a:rPr lang="en-GB"/>
              <a:t>“The factors influencing Time Management”</a:t>
            </a:r>
          </a:p>
        </p:txBody>
      </p:sp>
      <p:sp>
        <p:nvSpPr>
          <p:cNvPr id="27" name="Oval 26">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Oval 28">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Oval 30">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5" name="Straight Connector 34">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6824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Freeform: Shape 2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6790B4-9ABC-4FD4-848B-9AEB7E272BA5}"/>
              </a:ext>
            </a:extLst>
          </p:cNvPr>
          <p:cNvSpPr>
            <a:spLocks noGrp="1"/>
          </p:cNvSpPr>
          <p:nvPr>
            <p:ph type="title"/>
          </p:nvPr>
        </p:nvSpPr>
        <p:spPr>
          <a:xfrm>
            <a:off x="863029" y="1012004"/>
            <a:ext cx="3416158" cy="4795408"/>
          </a:xfrm>
        </p:spPr>
        <p:txBody>
          <a:bodyPr>
            <a:normAutofit/>
          </a:bodyPr>
          <a:lstStyle/>
          <a:p>
            <a:r>
              <a:rPr lang="en-GB">
                <a:solidFill>
                  <a:srgbClr val="FFFFFF"/>
                </a:solidFill>
              </a:rPr>
              <a:t>What is Time Management</a:t>
            </a:r>
          </a:p>
        </p:txBody>
      </p:sp>
      <p:graphicFrame>
        <p:nvGraphicFramePr>
          <p:cNvPr id="14" name="Content Placeholder 2">
            <a:extLst>
              <a:ext uri="{FF2B5EF4-FFF2-40B4-BE49-F238E27FC236}">
                <a16:creationId xmlns:a16="http://schemas.microsoft.com/office/drawing/2014/main" id="{56450D63-9FD0-4026-B5D2-13A8F7825DDC}"/>
              </a:ext>
            </a:extLst>
          </p:cNvPr>
          <p:cNvGraphicFramePr>
            <a:graphicFrameLocks noGrp="1"/>
          </p:cNvGraphicFramePr>
          <p:nvPr>
            <p:ph idx="1"/>
            <p:extLst>
              <p:ext uri="{D42A27DB-BD31-4B8C-83A1-F6EECF244321}">
                <p14:modId xmlns:p14="http://schemas.microsoft.com/office/powerpoint/2010/main" val="245387088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001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8639B1-35B7-47A7-8B0C-0A03270D6A1A}"/>
              </a:ext>
            </a:extLst>
          </p:cNvPr>
          <p:cNvSpPr>
            <a:spLocks noGrp="1"/>
          </p:cNvSpPr>
          <p:nvPr>
            <p:ph type="title"/>
          </p:nvPr>
        </p:nvSpPr>
        <p:spPr>
          <a:xfrm>
            <a:off x="863029" y="1012004"/>
            <a:ext cx="3416158" cy="4795408"/>
          </a:xfrm>
        </p:spPr>
        <p:txBody>
          <a:bodyPr>
            <a:normAutofit/>
          </a:bodyPr>
          <a:lstStyle/>
          <a:p>
            <a:r>
              <a:rPr lang="en-GB">
                <a:solidFill>
                  <a:srgbClr val="FFFFFF"/>
                </a:solidFill>
              </a:rPr>
              <a:t>Introduction</a:t>
            </a:r>
          </a:p>
        </p:txBody>
      </p:sp>
      <p:graphicFrame>
        <p:nvGraphicFramePr>
          <p:cNvPr id="14" name="Content Placeholder 2">
            <a:extLst>
              <a:ext uri="{FF2B5EF4-FFF2-40B4-BE49-F238E27FC236}">
                <a16:creationId xmlns:a16="http://schemas.microsoft.com/office/drawing/2014/main" id="{0247D72F-D4AC-42DF-B6C4-92D7BA48C799}"/>
              </a:ext>
            </a:extLst>
          </p:cNvPr>
          <p:cNvGraphicFramePr>
            <a:graphicFrameLocks noGrp="1"/>
          </p:cNvGraphicFramePr>
          <p:nvPr>
            <p:ph idx="1"/>
            <p:extLst>
              <p:ext uri="{D42A27DB-BD31-4B8C-83A1-F6EECF244321}">
                <p14:modId xmlns:p14="http://schemas.microsoft.com/office/powerpoint/2010/main" val="267347849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8590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1B965C-1D39-4242-B696-33B2E4EB9BC9}"/>
              </a:ext>
            </a:extLst>
          </p:cNvPr>
          <p:cNvSpPr>
            <a:spLocks noGrp="1"/>
          </p:cNvSpPr>
          <p:nvPr>
            <p:ph type="title"/>
          </p:nvPr>
        </p:nvSpPr>
        <p:spPr>
          <a:xfrm>
            <a:off x="863029" y="1012004"/>
            <a:ext cx="3416158" cy="4795408"/>
          </a:xfrm>
        </p:spPr>
        <p:txBody>
          <a:bodyPr>
            <a:normAutofit/>
          </a:bodyPr>
          <a:lstStyle/>
          <a:p>
            <a:r>
              <a:rPr lang="en-GB">
                <a:solidFill>
                  <a:srgbClr val="FFFFFF"/>
                </a:solidFill>
              </a:rPr>
              <a:t>Principals for Time Management</a:t>
            </a:r>
          </a:p>
        </p:txBody>
      </p:sp>
      <p:graphicFrame>
        <p:nvGraphicFramePr>
          <p:cNvPr id="5" name="Content Placeholder 2">
            <a:extLst>
              <a:ext uri="{FF2B5EF4-FFF2-40B4-BE49-F238E27FC236}">
                <a16:creationId xmlns:a16="http://schemas.microsoft.com/office/drawing/2014/main" id="{749A6D58-443C-4380-BE87-F4352E21376E}"/>
              </a:ext>
            </a:extLst>
          </p:cNvPr>
          <p:cNvGraphicFramePr>
            <a:graphicFrameLocks noGrp="1"/>
          </p:cNvGraphicFramePr>
          <p:nvPr>
            <p:ph idx="1"/>
            <p:extLst>
              <p:ext uri="{D42A27DB-BD31-4B8C-83A1-F6EECF244321}">
                <p14:modId xmlns:p14="http://schemas.microsoft.com/office/powerpoint/2010/main" val="40108320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9220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BCACAA-6EC8-45A3-A5EF-4CFDD100B303}"/>
              </a:ext>
            </a:extLst>
          </p:cNvPr>
          <p:cNvSpPr>
            <a:spLocks noGrp="1"/>
          </p:cNvSpPr>
          <p:nvPr>
            <p:ph type="title"/>
          </p:nvPr>
        </p:nvSpPr>
        <p:spPr>
          <a:xfrm>
            <a:off x="863029" y="1012004"/>
            <a:ext cx="3416158" cy="4795408"/>
          </a:xfrm>
        </p:spPr>
        <p:txBody>
          <a:bodyPr>
            <a:normAutofit/>
          </a:bodyPr>
          <a:lstStyle/>
          <a:p>
            <a:r>
              <a:rPr lang="en-GB">
                <a:solidFill>
                  <a:srgbClr val="FFFFFF"/>
                </a:solidFill>
              </a:rPr>
              <a:t>Issues with not managing your time effectively</a:t>
            </a:r>
          </a:p>
        </p:txBody>
      </p:sp>
      <p:graphicFrame>
        <p:nvGraphicFramePr>
          <p:cNvPr id="7" name="Content Placeholder 2">
            <a:extLst>
              <a:ext uri="{FF2B5EF4-FFF2-40B4-BE49-F238E27FC236}">
                <a16:creationId xmlns:a16="http://schemas.microsoft.com/office/drawing/2014/main" id="{6D7FBC7F-C1FB-4984-A887-181753292450}"/>
              </a:ext>
            </a:extLst>
          </p:cNvPr>
          <p:cNvGraphicFramePr>
            <a:graphicFrameLocks noGrp="1"/>
          </p:cNvGraphicFramePr>
          <p:nvPr>
            <p:ph idx="1"/>
            <p:extLst>
              <p:ext uri="{D42A27DB-BD31-4B8C-83A1-F6EECF244321}">
                <p14:modId xmlns:p14="http://schemas.microsoft.com/office/powerpoint/2010/main" val="370755600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584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1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F44998-958E-445F-923C-2C36931ED73D}"/>
              </a:ext>
            </a:extLst>
          </p:cNvPr>
          <p:cNvSpPr>
            <a:spLocks noGrp="1"/>
          </p:cNvSpPr>
          <p:nvPr>
            <p:ph type="title"/>
          </p:nvPr>
        </p:nvSpPr>
        <p:spPr>
          <a:xfrm>
            <a:off x="863029" y="1012004"/>
            <a:ext cx="3416158" cy="4795408"/>
          </a:xfrm>
        </p:spPr>
        <p:txBody>
          <a:bodyPr>
            <a:normAutofit/>
          </a:bodyPr>
          <a:lstStyle/>
          <a:p>
            <a:r>
              <a:rPr lang="en-GB">
                <a:solidFill>
                  <a:srgbClr val="FFFFFF"/>
                </a:solidFill>
              </a:rPr>
              <a:t>Benefits of Time Management</a:t>
            </a:r>
          </a:p>
        </p:txBody>
      </p:sp>
      <p:graphicFrame>
        <p:nvGraphicFramePr>
          <p:cNvPr id="22" name="Content Placeholder 2">
            <a:extLst>
              <a:ext uri="{FF2B5EF4-FFF2-40B4-BE49-F238E27FC236}">
                <a16:creationId xmlns:a16="http://schemas.microsoft.com/office/drawing/2014/main" id="{AE44FA1E-5DD8-4C88-8067-555A6BE66978}"/>
              </a:ext>
            </a:extLst>
          </p:cNvPr>
          <p:cNvGraphicFramePr>
            <a:graphicFrameLocks noGrp="1"/>
          </p:cNvGraphicFramePr>
          <p:nvPr>
            <p:ph idx="1"/>
            <p:extLst>
              <p:ext uri="{D42A27DB-BD31-4B8C-83A1-F6EECF244321}">
                <p14:modId xmlns:p14="http://schemas.microsoft.com/office/powerpoint/2010/main" val="180525922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055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77B8AF-ABCA-4C6D-8C89-BB2AD83CD31C}"/>
              </a:ext>
            </a:extLst>
          </p:cNvPr>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3000" kern="1200">
                <a:solidFill>
                  <a:srgbClr val="FFFFFF"/>
                </a:solidFill>
                <a:latin typeface="+mj-lt"/>
                <a:ea typeface="+mj-ea"/>
                <a:cs typeface="+mj-cs"/>
              </a:rPr>
              <a:t>What am I going to do to manage my time more effectively</a:t>
            </a:r>
            <a:br>
              <a:rPr lang="en-US" sz="3000" kern="1200">
                <a:solidFill>
                  <a:srgbClr val="FFFFFF"/>
                </a:solidFill>
                <a:latin typeface="+mj-lt"/>
                <a:ea typeface="+mj-ea"/>
                <a:cs typeface="+mj-cs"/>
              </a:rPr>
            </a:br>
            <a:endParaRPr lang="en-US" sz="3000" kern="1200">
              <a:solidFill>
                <a:srgbClr val="FFFFFF"/>
              </a:solidFill>
              <a:latin typeface="+mj-lt"/>
              <a:ea typeface="+mj-ea"/>
              <a:cs typeface="+mj-cs"/>
            </a:endParaRPr>
          </a:p>
        </p:txBody>
      </p:sp>
      <p:cxnSp>
        <p:nvCxnSpPr>
          <p:cNvPr id="44" name="Straight Connector 4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BEB1823E-E050-4101-9812-806CC20B304D}"/>
              </a:ext>
            </a:extLst>
          </p:cNvPr>
          <p:cNvGraphicFramePr>
            <a:graphicFrameLocks noGrp="1"/>
          </p:cNvGraphicFramePr>
          <p:nvPr>
            <p:ph idx="1"/>
            <p:extLst>
              <p:ext uri="{D42A27DB-BD31-4B8C-83A1-F6EECF244321}">
                <p14:modId xmlns:p14="http://schemas.microsoft.com/office/powerpoint/2010/main" val="2568654561"/>
              </p:ext>
            </p:extLst>
          </p:nvPr>
        </p:nvGraphicFramePr>
        <p:xfrm>
          <a:off x="320040" y="2555788"/>
          <a:ext cx="11496823" cy="3905884"/>
        </p:xfrm>
        <a:graphic>
          <a:graphicData uri="http://schemas.openxmlformats.org/drawingml/2006/table">
            <a:tbl>
              <a:tblPr firstRow="1" firstCol="1" bandRow="1">
                <a:tableStyleId>{8799B23B-EC83-4686-B30A-512413B5E67A}</a:tableStyleId>
              </a:tblPr>
              <a:tblGrid>
                <a:gridCol w="1771534">
                  <a:extLst>
                    <a:ext uri="{9D8B030D-6E8A-4147-A177-3AD203B41FA5}">
                      <a16:colId xmlns:a16="http://schemas.microsoft.com/office/drawing/2014/main" val="542865889"/>
                    </a:ext>
                  </a:extLst>
                </a:gridCol>
                <a:gridCol w="1353651">
                  <a:extLst>
                    <a:ext uri="{9D8B030D-6E8A-4147-A177-3AD203B41FA5}">
                      <a16:colId xmlns:a16="http://schemas.microsoft.com/office/drawing/2014/main" val="3427417516"/>
                    </a:ext>
                  </a:extLst>
                </a:gridCol>
                <a:gridCol w="4557418">
                  <a:extLst>
                    <a:ext uri="{9D8B030D-6E8A-4147-A177-3AD203B41FA5}">
                      <a16:colId xmlns:a16="http://schemas.microsoft.com/office/drawing/2014/main" val="3164703996"/>
                    </a:ext>
                  </a:extLst>
                </a:gridCol>
                <a:gridCol w="3814220">
                  <a:extLst>
                    <a:ext uri="{9D8B030D-6E8A-4147-A177-3AD203B41FA5}">
                      <a16:colId xmlns:a16="http://schemas.microsoft.com/office/drawing/2014/main" val="3641543659"/>
                    </a:ext>
                  </a:extLst>
                </a:gridCol>
              </a:tblGrid>
              <a:tr h="355825">
                <a:tc>
                  <a:txBody>
                    <a:bodyPr/>
                    <a:lstStyle/>
                    <a:p>
                      <a:pPr algn="ctr">
                        <a:lnSpc>
                          <a:spcPct val="150000"/>
                        </a:lnSpc>
                        <a:spcAft>
                          <a:spcPts val="0"/>
                        </a:spcAft>
                      </a:pPr>
                      <a:r>
                        <a:rPr lang="en-GB" sz="1600" dirty="0">
                          <a:effectLst/>
                        </a:rPr>
                        <a:t>Goals</a:t>
                      </a:r>
                      <a:endPar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ctr">
                        <a:lnSpc>
                          <a:spcPct val="150000"/>
                        </a:lnSpc>
                        <a:spcAft>
                          <a:spcPts val="0"/>
                        </a:spcAft>
                      </a:pPr>
                      <a:r>
                        <a:rPr lang="en-GB" sz="1600">
                          <a:effectLst/>
                        </a:rPr>
                        <a:t>Duration</a:t>
                      </a:r>
                      <a:endParaRPr lang="en-GB" sz="16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ctr">
                        <a:lnSpc>
                          <a:spcPct val="150000"/>
                        </a:lnSpc>
                        <a:spcAft>
                          <a:spcPts val="0"/>
                        </a:spcAft>
                      </a:pPr>
                      <a:r>
                        <a:rPr lang="en-GB" sz="1600">
                          <a:effectLst/>
                        </a:rPr>
                        <a:t>Procedures</a:t>
                      </a:r>
                      <a:endParaRPr lang="en-GB" sz="16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ctr">
                        <a:lnSpc>
                          <a:spcPct val="150000"/>
                        </a:lnSpc>
                        <a:spcAft>
                          <a:spcPts val="0"/>
                        </a:spcAft>
                      </a:pPr>
                      <a:r>
                        <a:rPr lang="en-GB" sz="1600">
                          <a:effectLst/>
                        </a:rPr>
                        <a:t>Reviews</a:t>
                      </a:r>
                      <a:endParaRPr lang="en-GB" sz="16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extLst>
                  <a:ext uri="{0D108BD9-81ED-4DB2-BD59-A6C34878D82A}">
                    <a16:rowId xmlns:a16="http://schemas.microsoft.com/office/drawing/2014/main" val="1885867252"/>
                  </a:ext>
                </a:extLst>
              </a:tr>
              <a:tr h="3550059">
                <a:tc>
                  <a:txBody>
                    <a:bodyPr/>
                    <a:lstStyle/>
                    <a:p>
                      <a:pPr algn="ctr">
                        <a:lnSpc>
                          <a:spcPct val="150000"/>
                        </a:lnSpc>
                        <a:spcAft>
                          <a:spcPts val="0"/>
                        </a:spcAft>
                      </a:pPr>
                      <a:r>
                        <a:rPr lang="en-GB" sz="1600" dirty="0">
                          <a:effectLst/>
                        </a:rPr>
                        <a:t>Prioritise upon Organising study materials</a:t>
                      </a:r>
                    </a:p>
                    <a:p>
                      <a:pPr algn="ctr">
                        <a:lnSpc>
                          <a:spcPct val="150000"/>
                        </a:lnSpc>
                        <a:spcAft>
                          <a:spcPts val="0"/>
                        </a:spcAft>
                      </a:pPr>
                      <a:r>
                        <a:rPr lang="en-GB" sz="1600" dirty="0">
                          <a:effectLst/>
                        </a:rPr>
                        <a:t> </a:t>
                      </a:r>
                      <a:endPar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ctr">
                        <a:lnSpc>
                          <a:spcPct val="150000"/>
                        </a:lnSpc>
                        <a:spcAft>
                          <a:spcPts val="0"/>
                        </a:spcAft>
                      </a:pPr>
                      <a:r>
                        <a:rPr lang="en-GB" sz="1600">
                          <a:effectLst/>
                        </a:rPr>
                        <a:t>1-4 Months</a:t>
                      </a:r>
                    </a:p>
                    <a:p>
                      <a:pPr algn="ctr">
                        <a:lnSpc>
                          <a:spcPct val="150000"/>
                        </a:lnSpc>
                        <a:spcAft>
                          <a:spcPts val="0"/>
                        </a:spcAft>
                      </a:pPr>
                      <a:r>
                        <a:rPr lang="en-GB" sz="1600">
                          <a:effectLst/>
                        </a:rPr>
                        <a:t>(Short Term Goal)</a:t>
                      </a:r>
                      <a:endParaRPr lang="en-GB" sz="16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just">
                        <a:lnSpc>
                          <a:spcPct val="150000"/>
                        </a:lnSpc>
                        <a:spcAft>
                          <a:spcPts val="0"/>
                        </a:spcAft>
                      </a:pPr>
                      <a:r>
                        <a:rPr lang="en-GB" sz="1600">
                          <a:effectLst/>
                        </a:rPr>
                        <a:t>Organising the study material is full of complexity. However, individual should focus upon organising them according to their needs. The soft copy learning materials such, as PowerPoint presentations, materials and e-books should be kept in the computers according to their order of needs. Hard copy documents should be kept in the study desk properly, so that it can be available whenever needed. It will help in saving much time.</a:t>
                      </a:r>
                      <a:endParaRPr lang="en-GB" sz="16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just">
                        <a:lnSpc>
                          <a:spcPct val="150000"/>
                        </a:lnSpc>
                        <a:spcAft>
                          <a:spcPts val="0"/>
                        </a:spcAft>
                      </a:pPr>
                      <a:r>
                        <a:rPr lang="en-GB" sz="1600" dirty="0">
                          <a:effectLst/>
                        </a:rPr>
                        <a:t>Accomplishment of the goals will be reviewed through the presentation of documents in front of the lecturers on time.  </a:t>
                      </a:r>
                      <a:endPar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extLst>
                  <a:ext uri="{0D108BD9-81ED-4DB2-BD59-A6C34878D82A}">
                    <a16:rowId xmlns:a16="http://schemas.microsoft.com/office/drawing/2014/main" val="3009646506"/>
                  </a:ext>
                </a:extLst>
              </a:tr>
            </a:tbl>
          </a:graphicData>
        </a:graphic>
      </p:graphicFrame>
    </p:spTree>
    <p:extLst>
      <p:ext uri="{BB962C8B-B14F-4D97-AF65-F5344CB8AC3E}">
        <p14:creationId xmlns:p14="http://schemas.microsoft.com/office/powerpoint/2010/main" val="782476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77B8AF-ABCA-4C6D-8C89-BB2AD83CD31C}"/>
              </a:ext>
            </a:extLst>
          </p:cNvPr>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3000" kern="1200">
                <a:solidFill>
                  <a:srgbClr val="FFFFFF"/>
                </a:solidFill>
                <a:latin typeface="+mj-lt"/>
                <a:ea typeface="+mj-ea"/>
                <a:cs typeface="+mj-cs"/>
              </a:rPr>
              <a:t>What am I going to do to manage my time more effectively</a:t>
            </a:r>
            <a:br>
              <a:rPr lang="en-US" sz="3000" kern="1200">
                <a:solidFill>
                  <a:srgbClr val="FFFFFF"/>
                </a:solidFill>
                <a:latin typeface="+mj-lt"/>
                <a:ea typeface="+mj-ea"/>
                <a:cs typeface="+mj-cs"/>
              </a:rPr>
            </a:br>
            <a:endParaRPr lang="en-US" sz="3000" kern="1200">
              <a:solidFill>
                <a:srgbClr val="FFFFFF"/>
              </a:solidFill>
              <a:latin typeface="+mj-lt"/>
              <a:ea typeface="+mj-ea"/>
              <a:cs typeface="+mj-cs"/>
            </a:endParaRPr>
          </a:p>
        </p:txBody>
      </p:sp>
      <p:cxnSp>
        <p:nvCxnSpPr>
          <p:cNvPr id="44" name="Straight Connector 4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BEB1823E-E050-4101-9812-806CC20B304D}"/>
              </a:ext>
            </a:extLst>
          </p:cNvPr>
          <p:cNvGraphicFramePr>
            <a:graphicFrameLocks noGrp="1"/>
          </p:cNvGraphicFramePr>
          <p:nvPr>
            <p:ph idx="1"/>
            <p:extLst>
              <p:ext uri="{D42A27DB-BD31-4B8C-83A1-F6EECF244321}">
                <p14:modId xmlns:p14="http://schemas.microsoft.com/office/powerpoint/2010/main" val="1748236814"/>
              </p:ext>
            </p:extLst>
          </p:nvPr>
        </p:nvGraphicFramePr>
        <p:xfrm>
          <a:off x="320040" y="2555788"/>
          <a:ext cx="11496823" cy="3905884"/>
        </p:xfrm>
        <a:graphic>
          <a:graphicData uri="http://schemas.openxmlformats.org/drawingml/2006/table">
            <a:tbl>
              <a:tblPr firstRow="1" firstCol="1" bandRow="1">
                <a:tableStyleId>{8799B23B-EC83-4686-B30A-512413B5E67A}</a:tableStyleId>
              </a:tblPr>
              <a:tblGrid>
                <a:gridCol w="1771534">
                  <a:extLst>
                    <a:ext uri="{9D8B030D-6E8A-4147-A177-3AD203B41FA5}">
                      <a16:colId xmlns:a16="http://schemas.microsoft.com/office/drawing/2014/main" val="542865889"/>
                    </a:ext>
                  </a:extLst>
                </a:gridCol>
                <a:gridCol w="1353651">
                  <a:extLst>
                    <a:ext uri="{9D8B030D-6E8A-4147-A177-3AD203B41FA5}">
                      <a16:colId xmlns:a16="http://schemas.microsoft.com/office/drawing/2014/main" val="3427417516"/>
                    </a:ext>
                  </a:extLst>
                </a:gridCol>
                <a:gridCol w="4557418">
                  <a:extLst>
                    <a:ext uri="{9D8B030D-6E8A-4147-A177-3AD203B41FA5}">
                      <a16:colId xmlns:a16="http://schemas.microsoft.com/office/drawing/2014/main" val="3164703996"/>
                    </a:ext>
                  </a:extLst>
                </a:gridCol>
                <a:gridCol w="3814220">
                  <a:extLst>
                    <a:ext uri="{9D8B030D-6E8A-4147-A177-3AD203B41FA5}">
                      <a16:colId xmlns:a16="http://schemas.microsoft.com/office/drawing/2014/main" val="3641543659"/>
                    </a:ext>
                  </a:extLst>
                </a:gridCol>
              </a:tblGrid>
              <a:tr h="355825">
                <a:tc>
                  <a:txBody>
                    <a:bodyPr/>
                    <a:lstStyle/>
                    <a:p>
                      <a:pPr algn="ctr">
                        <a:lnSpc>
                          <a:spcPct val="150000"/>
                        </a:lnSpc>
                        <a:spcAft>
                          <a:spcPts val="0"/>
                        </a:spcAft>
                      </a:pPr>
                      <a:r>
                        <a:rPr lang="en-GB" sz="1600" dirty="0">
                          <a:effectLst/>
                        </a:rPr>
                        <a:t>Goals</a:t>
                      </a:r>
                      <a:endPar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ctr">
                        <a:lnSpc>
                          <a:spcPct val="150000"/>
                        </a:lnSpc>
                        <a:spcAft>
                          <a:spcPts val="0"/>
                        </a:spcAft>
                      </a:pPr>
                      <a:r>
                        <a:rPr lang="en-GB" sz="1600">
                          <a:effectLst/>
                        </a:rPr>
                        <a:t>Duration</a:t>
                      </a:r>
                      <a:endParaRPr lang="en-GB" sz="16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ctr">
                        <a:lnSpc>
                          <a:spcPct val="150000"/>
                        </a:lnSpc>
                        <a:spcAft>
                          <a:spcPts val="0"/>
                        </a:spcAft>
                      </a:pPr>
                      <a:r>
                        <a:rPr lang="en-GB" sz="1600">
                          <a:effectLst/>
                        </a:rPr>
                        <a:t>Procedures</a:t>
                      </a:r>
                      <a:endParaRPr lang="en-GB" sz="16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ctr">
                        <a:lnSpc>
                          <a:spcPct val="150000"/>
                        </a:lnSpc>
                        <a:spcAft>
                          <a:spcPts val="0"/>
                        </a:spcAft>
                      </a:pPr>
                      <a:r>
                        <a:rPr lang="en-GB" sz="1600">
                          <a:effectLst/>
                        </a:rPr>
                        <a:t>Reviews</a:t>
                      </a:r>
                      <a:endParaRPr lang="en-GB" sz="16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extLst>
                  <a:ext uri="{0D108BD9-81ED-4DB2-BD59-A6C34878D82A}">
                    <a16:rowId xmlns:a16="http://schemas.microsoft.com/office/drawing/2014/main" val="1885867252"/>
                  </a:ext>
                </a:extLst>
              </a:tr>
              <a:tr h="3550059">
                <a:tc>
                  <a:txBody>
                    <a:bodyPr/>
                    <a:lstStyle/>
                    <a:p>
                      <a:pPr algn="ctr">
                        <a:lnSpc>
                          <a:spcPct val="150000"/>
                        </a:lnSpc>
                        <a:spcAft>
                          <a:spcPts val="0"/>
                        </a:spcAft>
                      </a:pPr>
                      <a:r>
                        <a:rPr lang="en-GB" sz="1600" b="1" dirty="0">
                          <a:solidFill>
                            <a:schemeClr val="tx1">
                              <a:lumMod val="75000"/>
                              <a:lumOff val="25000"/>
                            </a:schemeClr>
                          </a:solidFill>
                          <a:effectLst/>
                        </a:rPr>
                        <a:t>Increase Speed and accuracy</a:t>
                      </a:r>
                    </a:p>
                    <a:p>
                      <a:pPr algn="ctr">
                        <a:lnSpc>
                          <a:spcPct val="150000"/>
                        </a:lnSpc>
                        <a:spcAft>
                          <a:spcPts val="0"/>
                        </a:spcAft>
                      </a:pPr>
                      <a:r>
                        <a:rPr lang="en-GB" sz="1600" dirty="0">
                          <a:effectLst/>
                        </a:rPr>
                        <a:t> </a:t>
                      </a:r>
                      <a:endPar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ctr">
                        <a:lnSpc>
                          <a:spcPct val="150000"/>
                        </a:lnSpc>
                        <a:spcAft>
                          <a:spcPts val="0"/>
                        </a:spcAft>
                      </a:pPr>
                      <a:r>
                        <a:rPr lang="en-GB" sz="1600" dirty="0">
                          <a:solidFill>
                            <a:schemeClr val="tx1">
                              <a:lumMod val="75000"/>
                              <a:lumOff val="25000"/>
                            </a:schemeClr>
                          </a:solidFill>
                          <a:effectLst/>
                        </a:rPr>
                        <a:t>6-7 Months</a:t>
                      </a:r>
                    </a:p>
                    <a:p>
                      <a:pPr algn="ctr">
                        <a:lnSpc>
                          <a:spcPct val="150000"/>
                        </a:lnSpc>
                        <a:spcAft>
                          <a:spcPts val="0"/>
                        </a:spcAft>
                      </a:pPr>
                      <a:r>
                        <a:rPr lang="en-GB" sz="1600" dirty="0">
                          <a:solidFill>
                            <a:schemeClr val="tx1">
                              <a:lumMod val="75000"/>
                              <a:lumOff val="25000"/>
                            </a:schemeClr>
                          </a:solidFill>
                          <a:effectLst/>
                        </a:rPr>
                        <a:t>(Long Term Goal)</a:t>
                      </a:r>
                      <a:endParaRPr lang="en-GB" sz="16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just">
                        <a:lnSpc>
                          <a:spcPct val="150000"/>
                        </a:lnSpc>
                        <a:spcAft>
                          <a:spcPts val="0"/>
                        </a:spcAft>
                      </a:pPr>
                      <a:r>
                        <a:rPr lang="en-GB" sz="1600" dirty="0">
                          <a:solidFill>
                            <a:schemeClr val="tx1">
                              <a:lumMod val="75000"/>
                              <a:lumOff val="25000"/>
                            </a:schemeClr>
                          </a:solidFill>
                          <a:effectLst/>
                        </a:rPr>
                        <a:t>In order to increase speed and appropriateness individuals should look forward to plan schedules according to the stated deadlines. It will help to finish the work properly. Individuals should challenge themselves, so that they can complete the tasks before the deadlines. It provides enough time to proofread and maintain the accuracy and quality.</a:t>
                      </a:r>
                      <a:endParaRPr lang="en-GB" sz="16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tc>
                  <a:txBody>
                    <a:bodyPr/>
                    <a:lstStyle/>
                    <a:p>
                      <a:pPr algn="just">
                        <a:lnSpc>
                          <a:spcPct val="150000"/>
                        </a:lnSpc>
                        <a:spcAft>
                          <a:spcPts val="0"/>
                        </a:spcAft>
                      </a:pPr>
                      <a:r>
                        <a:rPr lang="en-GB" sz="1600" dirty="0">
                          <a:solidFill>
                            <a:schemeClr val="tx1">
                              <a:lumMod val="75000"/>
                              <a:lumOff val="25000"/>
                            </a:schemeClr>
                          </a:solidFill>
                          <a:effectLst/>
                        </a:rPr>
                        <a:t>Asking peers and teachers about improvement and considering their further suggestions helps in increasing the efficiency towards the time management skill. </a:t>
                      </a:r>
                      <a:endParaRPr lang="en-GB" sz="16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92531" marR="92531" marT="0" marB="0"/>
                </a:tc>
                <a:extLst>
                  <a:ext uri="{0D108BD9-81ED-4DB2-BD59-A6C34878D82A}">
                    <a16:rowId xmlns:a16="http://schemas.microsoft.com/office/drawing/2014/main" val="3009646506"/>
                  </a:ext>
                </a:extLst>
              </a:tr>
            </a:tbl>
          </a:graphicData>
        </a:graphic>
      </p:graphicFrame>
    </p:spTree>
    <p:extLst>
      <p:ext uri="{BB962C8B-B14F-4D97-AF65-F5344CB8AC3E}">
        <p14:creationId xmlns:p14="http://schemas.microsoft.com/office/powerpoint/2010/main" val="2645892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1E6A01-5223-4127-B0D5-0A29FBC2FC54}"/>
              </a:ext>
            </a:extLst>
          </p:cNvPr>
          <p:cNvSpPr>
            <a:spLocks noGrp="1"/>
          </p:cNvSpPr>
          <p:nvPr>
            <p:ph type="title"/>
          </p:nvPr>
        </p:nvSpPr>
        <p:spPr>
          <a:xfrm>
            <a:off x="833002" y="365125"/>
            <a:ext cx="10520702" cy="1325563"/>
          </a:xfrm>
        </p:spPr>
        <p:txBody>
          <a:bodyPr>
            <a:normAutofit/>
          </a:bodyPr>
          <a:lstStyle/>
          <a:p>
            <a:r>
              <a:rPr lang="en-GB" dirty="0"/>
              <a:t>Conclusion</a:t>
            </a:r>
          </a:p>
        </p:txBody>
      </p:sp>
      <p:graphicFrame>
        <p:nvGraphicFramePr>
          <p:cNvPr id="5" name="Content Placeholder 2">
            <a:extLst>
              <a:ext uri="{FF2B5EF4-FFF2-40B4-BE49-F238E27FC236}">
                <a16:creationId xmlns:a16="http://schemas.microsoft.com/office/drawing/2014/main" id="{2345F3DE-C8CE-45BB-B2D8-C8EABADE81A5}"/>
              </a:ext>
            </a:extLst>
          </p:cNvPr>
          <p:cNvGraphicFramePr>
            <a:graphicFrameLocks noGrp="1"/>
          </p:cNvGraphicFramePr>
          <p:nvPr>
            <p:ph idx="1"/>
            <p:extLst>
              <p:ext uri="{D42A27DB-BD31-4B8C-83A1-F6EECF244321}">
                <p14:modId xmlns:p14="http://schemas.microsoft.com/office/powerpoint/2010/main" val="3869806422"/>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980435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1143</Words>
  <Application>Microsoft Office PowerPoint</Application>
  <PresentationFormat>Widescreen</PresentationFormat>
  <Paragraphs>63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Time Management</vt:lpstr>
      <vt:lpstr>What is Time Management</vt:lpstr>
      <vt:lpstr>Introduction</vt:lpstr>
      <vt:lpstr>Principals for Time Management</vt:lpstr>
      <vt:lpstr>Issues with not managing your time effectively</vt:lpstr>
      <vt:lpstr>Benefits of Time Management</vt:lpstr>
      <vt:lpstr>What am I going to do to manage my time more effectively </vt:lpstr>
      <vt:lpstr>What am I going to do to manage my time more effectively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Stephen John</dc:creator>
  <cp:lastModifiedBy>Stephen John</cp:lastModifiedBy>
  <cp:revision>1</cp:revision>
  <dcterms:created xsi:type="dcterms:W3CDTF">2020-01-11T14:13:33Z</dcterms:created>
  <dcterms:modified xsi:type="dcterms:W3CDTF">2020-01-11T14:17:01Z</dcterms:modified>
</cp:coreProperties>
</file>