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5" r:id="rId13"/>
    <p:sldId id="267" r:id="rId14"/>
    <p:sldId id="268" r:id="rId15"/>
    <p:sldId id="269" r:id="rId16"/>
    <p:sldId id="270" r:id="rId17"/>
    <p:sldId id="271" r:id="rId18"/>
    <p:sldId id="272" r:id="rId19"/>
    <p:sldId id="274" r:id="rId20"/>
    <p:sldId id="273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DBC4"/>
    <a:srgbClr val="D8D8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openxmlformats.org/officeDocument/2006/relationships/customXml" Target="../customXml/item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ustomXml" Target="../customXml/item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5CD89-15F0-867E-ECAD-DF2E8AA3C5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1A4095-82FA-B065-17C5-6EF42DE718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7AEE2-D727-ED96-759E-79D92E437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89E87-0872-D823-263E-DADBA65C3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3A002-F5C8-DAA2-58F4-C08BFCE47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922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E0037-D2A9-7204-AD68-CD359833B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C9271-DAFD-0C18-579C-0C4A39760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5138A0-4573-5D7E-CE0F-F042517FA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E9FBB-C0FA-284B-6DC3-78767DAD0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5989B-5600-AA56-8C5B-2B6C36094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284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D5D6E-C51D-F533-72E4-985144C77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D33079-A4C7-F34A-4CDA-E7EE1CFBD5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F34EB-F255-4557-6459-572A60630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E9312-800A-8996-31A0-2F95088F4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4B624-A2B9-9149-C30B-929D0F3AA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489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1E76D-35A3-5523-F934-4162528F1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BA75E-A1FD-63CB-DEAC-D9830CDC99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3D81AF-1E15-896C-B0A5-507F9E6070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A524E5-0DA6-08C8-B05A-B888F207A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F4B0E1-02FB-E803-A752-64295C7D8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01187-D151-072E-EBA1-418EFBE70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9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ACB78-1C63-5236-3EDD-FA3C6EE74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FDCADA-9645-618B-6EA8-74F8B7231D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C76C13-5ACC-F5FA-208F-FD0BA1D315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00281B-05D7-7117-1C6D-4B299E9E7B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ACBCB4-D46A-8057-35E5-60AE97F655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57BAE4-C227-E130-4C25-38F55AF8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ADD503-BD58-4840-38A7-6F88EF6DD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57BDE7-87DE-11D7-DCCC-45A169EC0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420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D0270-63F3-889D-45F7-4504D519B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271EA6-FFE0-10F9-B837-E3AEEBB4E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E4B04A-A819-68C2-EAD7-8F95DB9EA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73433A-48A3-32B1-1415-498C8FBBD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929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58F6A5-695C-8030-6DC7-02295C38E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13D839-0BB3-05A1-8E3E-D3403D171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A7363F-1395-F8D6-E093-31171772B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927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CA8CD-212F-56E5-3F0C-210388D64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27D23-63CB-1469-12D1-97A544937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BA1CCC-EAF0-409E-256B-824C17662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506567-17F2-48FC-687B-DED79CB6B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045B9-A955-B539-E108-5299E88FC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91332A-F7AA-EA9E-A573-1F066B6E1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525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C6CB9-6CAA-9117-2736-773E5474A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24DD5C-416F-A99F-4D91-AF18EE6860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088BFA-68B2-9DFB-B981-04E80393F0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665257-63B7-107A-458A-96497C4C5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00F57F-6057-6A95-CD09-3EBA80221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3D9FE-B8AE-3E8D-40E2-E5127C6CF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960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524BC-E62A-50B9-99E4-4D40924EA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18006D-506D-DCFF-9FF6-619797C773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F444E-BD87-F59E-D4B3-3EEA883A4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AF3230-B441-5D4E-1BFC-FDFF7F0DC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2F8C6-5115-753F-937B-BFA919893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613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533549-7FB5-9D3D-15FF-0E7ED7F4C0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CCE3CA-7311-F1BC-754A-9F471FD639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C6372-F7B0-4C03-E31D-ED4A21CB7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7DA54-96E0-A3A0-C41F-188A8C634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91E03-4C1B-FD1A-D547-79FC306DF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965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455341-FF67-16A0-F45F-3A6CA6A93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BCA7D0-D4C2-903F-3B61-B07DC8E3A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90217B-3288-AD4E-A369-C0CF0C7482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21A677-72B7-408B-9F5F-88AD5C866C14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6763E5-7F83-7303-C266-8A4F3DB123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F31970-8471-C6E0-E192-63E307B267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E5885-22C2-41E3-8343-28E8460C8E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244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" name="Picture 10" descr="Text&#10;&#10;Description automatically generated">
            <a:extLst>
              <a:ext uri="{FF2B5EF4-FFF2-40B4-BE49-F238E27FC236}">
                <a16:creationId xmlns:a16="http://schemas.microsoft.com/office/drawing/2014/main" id="{AEC2D66C-1B2A-50C6-60CB-8C25BB5D9A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33" b="10637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9" name="AutoShape 4">
            <a:extLst>
              <a:ext uri="{FF2B5EF4-FFF2-40B4-BE49-F238E27FC236}">
                <a16:creationId xmlns:a16="http://schemas.microsoft.com/office/drawing/2014/main" id="{6F6932BD-7D7C-1C50-F899-3E6F729C411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458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F1B803A6-26E4-F57F-A1FC-8AFD32F489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856" y="0"/>
            <a:ext cx="98182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561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95F90508-C4C1-7A21-2685-18E9176AC7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6765" y="398"/>
            <a:ext cx="8931965" cy="6877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777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cluttered&#10;&#10;Description automatically generated">
            <a:extLst>
              <a:ext uri="{FF2B5EF4-FFF2-40B4-BE49-F238E27FC236}">
                <a16:creationId xmlns:a16="http://schemas.microsoft.com/office/drawing/2014/main" id="{4A23A748-31E5-27A6-DBD0-3104737E3B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712" y="6470"/>
            <a:ext cx="9603643" cy="6851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971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BD37B84B-F47F-E4FC-EF34-AB290E3212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856" y="0"/>
            <a:ext cx="98182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981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7FFE309E-674F-EC0D-BDDE-53E375F55D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856" y="0"/>
            <a:ext cx="9818288" cy="6858000"/>
          </a:xfrm>
        </p:spPr>
      </p:pic>
    </p:spTree>
    <p:extLst>
      <p:ext uri="{BB962C8B-B14F-4D97-AF65-F5344CB8AC3E}">
        <p14:creationId xmlns:p14="http://schemas.microsoft.com/office/powerpoint/2010/main" val="600919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730C21A8-AB3D-77DE-0315-EF570A06F8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0282" y="0"/>
            <a:ext cx="4151436" cy="6858000"/>
          </a:xfrm>
        </p:spPr>
      </p:pic>
    </p:spTree>
    <p:extLst>
      <p:ext uri="{BB962C8B-B14F-4D97-AF65-F5344CB8AC3E}">
        <p14:creationId xmlns:p14="http://schemas.microsoft.com/office/powerpoint/2010/main" val="394266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colorful&#10;&#10;Description automatically generated">
            <a:extLst>
              <a:ext uri="{FF2B5EF4-FFF2-40B4-BE49-F238E27FC236}">
                <a16:creationId xmlns:a16="http://schemas.microsoft.com/office/drawing/2014/main" id="{63FAA7C5-8A42-64CC-8C06-EDD0AC8580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856" y="0"/>
            <a:ext cx="98182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63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AD1F133F-95CE-5238-DDF4-88D37CDD0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856" y="0"/>
            <a:ext cx="9818287" cy="6858000"/>
          </a:xfrm>
        </p:spPr>
      </p:pic>
    </p:spTree>
    <p:extLst>
      <p:ext uri="{BB962C8B-B14F-4D97-AF65-F5344CB8AC3E}">
        <p14:creationId xmlns:p14="http://schemas.microsoft.com/office/powerpoint/2010/main" val="9468018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ifferent, colorful&#10;&#10;Description automatically generated">
            <a:extLst>
              <a:ext uri="{FF2B5EF4-FFF2-40B4-BE49-F238E27FC236}">
                <a16:creationId xmlns:a16="http://schemas.microsoft.com/office/drawing/2014/main" id="{0244BBD0-F720-997F-DE83-4A8B466EF7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856" y="0"/>
            <a:ext cx="9818287" cy="6858000"/>
          </a:xfrm>
        </p:spPr>
      </p:pic>
    </p:spTree>
    <p:extLst>
      <p:ext uri="{BB962C8B-B14F-4D97-AF65-F5344CB8AC3E}">
        <p14:creationId xmlns:p14="http://schemas.microsoft.com/office/powerpoint/2010/main" val="40718046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llage of a person&#10;&#10;Description automatically generated with low confidence">
            <a:extLst>
              <a:ext uri="{FF2B5EF4-FFF2-40B4-BE49-F238E27FC236}">
                <a16:creationId xmlns:a16="http://schemas.microsoft.com/office/drawing/2014/main" id="{BE82FA9E-EEF2-81FC-DA33-46CCE90D67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856" y="6927"/>
            <a:ext cx="98182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325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5721144-8975-FA7B-F80A-402625211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856" y="0"/>
            <a:ext cx="98182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184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ilhouette&#10;&#10;Description automatically generated">
            <a:extLst>
              <a:ext uri="{FF2B5EF4-FFF2-40B4-BE49-F238E27FC236}">
                <a16:creationId xmlns:a16="http://schemas.microsoft.com/office/drawing/2014/main" id="{53907FE9-9046-C9DC-9E8C-7A16C27FAA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856" y="0"/>
            <a:ext cx="98182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978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D0B5E029-FA76-DA23-E329-4F18568CD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856" y="0"/>
            <a:ext cx="98182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0661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7F14F742-280C-F0CB-933D-A893D7AFE5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856" y="0"/>
            <a:ext cx="98182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314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D8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iagram, engineering drawing&#10;&#10;Description automatically generated">
            <a:extLst>
              <a:ext uri="{FF2B5EF4-FFF2-40B4-BE49-F238E27FC236}">
                <a16:creationId xmlns:a16="http://schemas.microsoft.com/office/drawing/2014/main" id="{F7E3369A-ACAF-BEAF-8FBA-97AA1115BA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0312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D8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840C019-5DB0-3D86-03E1-2C0917693C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9174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ngineering drawing&#10;&#10;Description automatically generated">
            <a:extLst>
              <a:ext uri="{FF2B5EF4-FFF2-40B4-BE49-F238E27FC236}">
                <a16:creationId xmlns:a16="http://schemas.microsoft.com/office/drawing/2014/main" id="{578E77F2-A2DA-782D-2CEB-637CD913AE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2565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B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254BC92-88CE-F15D-5D49-338CBE6BB8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856" y="0"/>
            <a:ext cx="98182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5527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Untitled-Artwork">
            <a:hlinkClick r:id="" action="ppaction://media"/>
            <a:extLst>
              <a:ext uri="{FF2B5EF4-FFF2-40B4-BE49-F238E27FC236}">
                <a16:creationId xmlns:a16="http://schemas.microsoft.com/office/drawing/2014/main" id="{39077FAC-49E1-7752-0865-83F5071F5F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2797" y="172447"/>
            <a:ext cx="9326405" cy="6513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909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F079933-1B9E-E1F0-86BD-903091236D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0" t="22104" r="39546" b="40933"/>
          <a:stretch/>
        </p:blipFill>
        <p:spPr>
          <a:xfrm>
            <a:off x="-13061" y="1272309"/>
            <a:ext cx="12218122" cy="4313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5862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12" ma:contentTypeDescription="Create a new document." ma:contentTypeScope="" ma:versionID="5bf011281f54629b2d4b11b08958f38c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9fdadb9a78a0b970b71923f457ffb357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30ebcb42-e3ed-45cb-9063-ad6d8cdc0823}" ma:internalName="TaxCatchAll" ma:showField="CatchAllData" ma:web="54880abc-2d15-448d-80f0-341d280be7c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720F077-7576-45A1-951C-7F7B82199DD6}"/>
</file>

<file path=customXml/itemProps2.xml><?xml version="1.0" encoding="utf-8"?>
<ds:datastoreItem xmlns:ds="http://schemas.openxmlformats.org/officeDocument/2006/customXml" ds:itemID="{6B6E1BBB-8273-4152-A3EC-CB06297620A5}"/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0</Words>
  <Application>Microsoft Office PowerPoint</Application>
  <PresentationFormat>Widescreen</PresentationFormat>
  <Paragraphs>0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 Fenwick (2003537)</dc:creator>
  <cp:lastModifiedBy>Sam Fenwick (2003537)</cp:lastModifiedBy>
  <cp:revision>1</cp:revision>
  <dcterms:created xsi:type="dcterms:W3CDTF">2022-11-14T01:12:23Z</dcterms:created>
  <dcterms:modified xsi:type="dcterms:W3CDTF">2022-11-14T02:45:43Z</dcterms:modified>
</cp:coreProperties>
</file>