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2" r:id="rId2"/>
    <p:sldId id="265" r:id="rId3"/>
    <p:sldId id="321" r:id="rId4"/>
    <p:sldId id="258" r:id="rId5"/>
    <p:sldId id="359" r:id="rId6"/>
    <p:sldId id="351" r:id="rId7"/>
    <p:sldId id="356" r:id="rId8"/>
    <p:sldId id="354" r:id="rId9"/>
    <p:sldId id="355" r:id="rId10"/>
    <p:sldId id="360" r:id="rId11"/>
    <p:sldId id="349" r:id="rId12"/>
    <p:sldId id="31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141212-0A77-4EFA-A5C3-13E05A6FA8ED}" v="122" dt="2020-04-23T10:50:55.6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81434" autoAdjust="0"/>
  </p:normalViewPr>
  <p:slideViewPr>
    <p:cSldViewPr snapToGrid="0">
      <p:cViewPr varScale="1">
        <p:scale>
          <a:sx n="74" d="100"/>
          <a:sy n="74" d="100"/>
        </p:scale>
        <p:origin x="609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" userId="70671642-1cab-4673-91d4-479775f6974b" providerId="ADAL" clId="{D8141212-0A77-4EFA-A5C3-13E05A6FA8ED}"/>
    <pc:docChg chg="undo custSel mod addSld modSld">
      <pc:chgData name="Alison" userId="70671642-1cab-4673-91d4-479775f6974b" providerId="ADAL" clId="{D8141212-0A77-4EFA-A5C3-13E05A6FA8ED}" dt="2020-04-23T10:50:58.332" v="586" actId="1076"/>
      <pc:docMkLst>
        <pc:docMk/>
      </pc:docMkLst>
      <pc:sldChg chg="modSp mod">
        <pc:chgData name="Alison" userId="70671642-1cab-4673-91d4-479775f6974b" providerId="ADAL" clId="{D8141212-0A77-4EFA-A5C3-13E05A6FA8ED}" dt="2020-04-20T09:56:02.470" v="235" actId="1076"/>
        <pc:sldMkLst>
          <pc:docMk/>
          <pc:sldMk cId="846682639" sldId="258"/>
        </pc:sldMkLst>
        <pc:spChg chg="mod">
          <ac:chgData name="Alison" userId="70671642-1cab-4673-91d4-479775f6974b" providerId="ADAL" clId="{D8141212-0A77-4EFA-A5C3-13E05A6FA8ED}" dt="2020-04-20T09:49:47.855" v="67" actId="20577"/>
          <ac:spMkLst>
            <pc:docMk/>
            <pc:sldMk cId="846682639" sldId="258"/>
            <ac:spMk id="3" creationId="{D1866587-54E7-47CA-8CE8-CE1E028FA3A0}"/>
          </ac:spMkLst>
        </pc:spChg>
        <pc:picChg chg="mod">
          <ac:chgData name="Alison" userId="70671642-1cab-4673-91d4-479775f6974b" providerId="ADAL" clId="{D8141212-0A77-4EFA-A5C3-13E05A6FA8ED}" dt="2020-04-20T09:56:02.470" v="235" actId="1076"/>
          <ac:picMkLst>
            <pc:docMk/>
            <pc:sldMk cId="846682639" sldId="258"/>
            <ac:picMk id="4" creationId="{443ED896-6D90-46F6-B34A-29FFE22E2E6F}"/>
          </ac:picMkLst>
        </pc:picChg>
      </pc:sldChg>
      <pc:sldChg chg="delSp modSp mod delAnim">
        <pc:chgData name="Alison" userId="70671642-1cab-4673-91d4-479775f6974b" providerId="ADAL" clId="{D8141212-0A77-4EFA-A5C3-13E05A6FA8ED}" dt="2020-04-20T10:13:12.427" v="478" actId="1076"/>
        <pc:sldMkLst>
          <pc:docMk/>
          <pc:sldMk cId="3062839530" sldId="262"/>
        </pc:sldMkLst>
        <pc:picChg chg="del mod">
          <ac:chgData name="Alison" userId="70671642-1cab-4673-91d4-479775f6974b" providerId="ADAL" clId="{D8141212-0A77-4EFA-A5C3-13E05A6FA8ED}" dt="2020-04-20T10:12:35.152" v="477" actId="478"/>
          <ac:picMkLst>
            <pc:docMk/>
            <pc:sldMk cId="3062839530" sldId="262"/>
            <ac:picMk id="2" creationId="{E3918819-A8D3-4774-91DF-6914CD8CC12B}"/>
          </ac:picMkLst>
        </pc:picChg>
        <pc:picChg chg="mod">
          <ac:chgData name="Alison" userId="70671642-1cab-4673-91d4-479775f6974b" providerId="ADAL" clId="{D8141212-0A77-4EFA-A5C3-13E05A6FA8ED}" dt="2020-04-20T10:13:12.427" v="478" actId="1076"/>
          <ac:picMkLst>
            <pc:docMk/>
            <pc:sldMk cId="3062839530" sldId="262"/>
            <ac:picMk id="4" creationId="{D007D548-6293-4370-AB5B-01963BE8A51E}"/>
          </ac:picMkLst>
        </pc:picChg>
      </pc:sldChg>
      <pc:sldChg chg="modSp mod">
        <pc:chgData name="Alison" userId="70671642-1cab-4673-91d4-479775f6974b" providerId="ADAL" clId="{D8141212-0A77-4EFA-A5C3-13E05A6FA8ED}" dt="2020-04-20T09:46:08.859" v="63" actId="20577"/>
        <pc:sldMkLst>
          <pc:docMk/>
          <pc:sldMk cId="2265344660" sldId="321"/>
        </pc:sldMkLst>
        <pc:spChg chg="mod">
          <ac:chgData name="Alison" userId="70671642-1cab-4673-91d4-479775f6974b" providerId="ADAL" clId="{D8141212-0A77-4EFA-A5C3-13E05A6FA8ED}" dt="2020-04-20T09:46:08.859" v="63" actId="20577"/>
          <ac:spMkLst>
            <pc:docMk/>
            <pc:sldMk cId="2265344660" sldId="321"/>
            <ac:spMk id="7" creationId="{9599A2B9-78B7-4354-9C50-F933D4168D85}"/>
          </ac:spMkLst>
        </pc:spChg>
      </pc:sldChg>
      <pc:sldChg chg="delSp modSp mod delAnim modNotesTx">
        <pc:chgData name="Alison" userId="70671642-1cab-4673-91d4-479775f6974b" providerId="ADAL" clId="{D8141212-0A77-4EFA-A5C3-13E05A6FA8ED}" dt="2020-04-20T10:16:33.551" v="480" actId="1076"/>
        <pc:sldMkLst>
          <pc:docMk/>
          <pc:sldMk cId="986131757" sldId="349"/>
        </pc:sldMkLst>
        <pc:picChg chg="del mod">
          <ac:chgData name="Alison" userId="70671642-1cab-4673-91d4-479775f6974b" providerId="ADAL" clId="{D8141212-0A77-4EFA-A5C3-13E05A6FA8ED}" dt="2020-04-20T10:14:38.846" v="479" actId="478"/>
          <ac:picMkLst>
            <pc:docMk/>
            <pc:sldMk cId="986131757" sldId="349"/>
            <ac:picMk id="3" creationId="{407D9DBC-DCD3-4D7B-B507-B4A82D90AD37}"/>
          </ac:picMkLst>
        </pc:picChg>
        <pc:picChg chg="mod">
          <ac:chgData name="Alison" userId="70671642-1cab-4673-91d4-479775f6974b" providerId="ADAL" clId="{D8141212-0A77-4EFA-A5C3-13E05A6FA8ED}" dt="2020-04-20T10:07:04.503" v="353" actId="1076"/>
          <ac:picMkLst>
            <pc:docMk/>
            <pc:sldMk cId="986131757" sldId="349"/>
            <ac:picMk id="8" creationId="{95FCAF8B-3977-4169-B1EC-92440C943EF3}"/>
          </ac:picMkLst>
        </pc:picChg>
        <pc:picChg chg="mod">
          <ac:chgData name="Alison" userId="70671642-1cab-4673-91d4-479775f6974b" providerId="ADAL" clId="{D8141212-0A77-4EFA-A5C3-13E05A6FA8ED}" dt="2020-04-20T10:16:33.551" v="480" actId="1076"/>
          <ac:picMkLst>
            <pc:docMk/>
            <pc:sldMk cId="986131757" sldId="349"/>
            <ac:picMk id="11" creationId="{B705B3F1-1A39-4E90-9374-816DE8DF4DFE}"/>
          </ac:picMkLst>
        </pc:picChg>
      </pc:sldChg>
      <pc:sldChg chg="modSp mod modNotesTx">
        <pc:chgData name="Alison" userId="70671642-1cab-4673-91d4-479775f6974b" providerId="ADAL" clId="{D8141212-0A77-4EFA-A5C3-13E05A6FA8ED}" dt="2020-04-20T10:04:09.533" v="349" actId="1076"/>
        <pc:sldMkLst>
          <pc:docMk/>
          <pc:sldMk cId="2127896562" sldId="350"/>
        </pc:sldMkLst>
        <pc:spChg chg="mod">
          <ac:chgData name="Alison" userId="70671642-1cab-4673-91d4-479775f6974b" providerId="ADAL" clId="{D8141212-0A77-4EFA-A5C3-13E05A6FA8ED}" dt="2020-04-20T09:56:30.724" v="242" actId="20577"/>
          <ac:spMkLst>
            <pc:docMk/>
            <pc:sldMk cId="2127896562" sldId="350"/>
            <ac:spMk id="3" creationId="{EE4C0B28-B02E-48AD-BF2D-E61ACE48F7DE}"/>
          </ac:spMkLst>
        </pc:spChg>
        <pc:picChg chg="mod">
          <ac:chgData name="Alison" userId="70671642-1cab-4673-91d4-479775f6974b" providerId="ADAL" clId="{D8141212-0A77-4EFA-A5C3-13E05A6FA8ED}" dt="2020-04-20T10:04:09.533" v="349" actId="1076"/>
          <ac:picMkLst>
            <pc:docMk/>
            <pc:sldMk cId="2127896562" sldId="350"/>
            <ac:picMk id="4" creationId="{2F675A76-FE8D-44D4-A41C-B69D9A6BAE55}"/>
          </ac:picMkLst>
        </pc:picChg>
      </pc:sldChg>
      <pc:sldChg chg="modSp mod">
        <pc:chgData name="Alison" userId="70671642-1cab-4673-91d4-479775f6974b" providerId="ADAL" clId="{D8141212-0A77-4EFA-A5C3-13E05A6FA8ED}" dt="2020-04-20T10:06:07.858" v="351" actId="20577"/>
        <pc:sldMkLst>
          <pc:docMk/>
          <pc:sldMk cId="3640148990" sldId="351"/>
        </pc:sldMkLst>
        <pc:spChg chg="mod">
          <ac:chgData name="Alison" userId="70671642-1cab-4673-91d4-479775f6974b" providerId="ADAL" clId="{D8141212-0A77-4EFA-A5C3-13E05A6FA8ED}" dt="2020-04-19T18:28:28.176" v="44" actId="207"/>
          <ac:spMkLst>
            <pc:docMk/>
            <pc:sldMk cId="3640148990" sldId="351"/>
            <ac:spMk id="5" creationId="{BDD438C0-5376-4A29-B439-7E380079241E}"/>
          </ac:spMkLst>
        </pc:spChg>
        <pc:spChg chg="mod">
          <ac:chgData name="Alison" userId="70671642-1cab-4673-91d4-479775f6974b" providerId="ADAL" clId="{D8141212-0A77-4EFA-A5C3-13E05A6FA8ED}" dt="2020-04-20T10:06:07.858" v="351" actId="20577"/>
          <ac:spMkLst>
            <pc:docMk/>
            <pc:sldMk cId="3640148990" sldId="351"/>
            <ac:spMk id="6" creationId="{64814929-A8CE-4B30-8EE7-6DA823D683DF}"/>
          </ac:spMkLst>
        </pc:spChg>
        <pc:picChg chg="mod">
          <ac:chgData name="Alison" userId="70671642-1cab-4673-91d4-479775f6974b" providerId="ADAL" clId="{D8141212-0A77-4EFA-A5C3-13E05A6FA8ED}" dt="2020-04-19T18:23:56.975" v="3" actId="1076"/>
          <ac:picMkLst>
            <pc:docMk/>
            <pc:sldMk cId="3640148990" sldId="351"/>
            <ac:picMk id="3" creationId="{E6A1B5D5-6D27-4EC8-B6E5-BE55F33B70E4}"/>
          </ac:picMkLst>
        </pc:picChg>
      </pc:sldChg>
      <pc:sldChg chg="modSp mod">
        <pc:chgData name="Alison" userId="70671642-1cab-4673-91d4-479775f6974b" providerId="ADAL" clId="{D8141212-0A77-4EFA-A5C3-13E05A6FA8ED}" dt="2020-04-20T10:06:23.733" v="352" actId="20577"/>
        <pc:sldMkLst>
          <pc:docMk/>
          <pc:sldMk cId="3962144727" sldId="354"/>
        </pc:sldMkLst>
        <pc:spChg chg="mod">
          <ac:chgData name="Alison" userId="70671642-1cab-4673-91d4-479775f6974b" providerId="ADAL" clId="{D8141212-0A77-4EFA-A5C3-13E05A6FA8ED}" dt="2020-04-19T18:28:37.563" v="46" actId="207"/>
          <ac:spMkLst>
            <pc:docMk/>
            <pc:sldMk cId="3962144727" sldId="354"/>
            <ac:spMk id="5" creationId="{BDD438C0-5376-4A29-B439-7E380079241E}"/>
          </ac:spMkLst>
        </pc:spChg>
        <pc:spChg chg="mod">
          <ac:chgData name="Alison" userId="70671642-1cab-4673-91d4-479775f6974b" providerId="ADAL" clId="{D8141212-0A77-4EFA-A5C3-13E05A6FA8ED}" dt="2020-04-20T10:06:23.733" v="352" actId="20577"/>
          <ac:spMkLst>
            <pc:docMk/>
            <pc:sldMk cId="3962144727" sldId="354"/>
            <ac:spMk id="6" creationId="{64814929-A8CE-4B30-8EE7-6DA823D683DF}"/>
          </ac:spMkLst>
        </pc:spChg>
        <pc:picChg chg="mod">
          <ac:chgData name="Alison" userId="70671642-1cab-4673-91d4-479775f6974b" providerId="ADAL" clId="{D8141212-0A77-4EFA-A5C3-13E05A6FA8ED}" dt="2020-04-19T18:27:25.117" v="38" actId="1076"/>
          <ac:picMkLst>
            <pc:docMk/>
            <pc:sldMk cId="3962144727" sldId="354"/>
            <ac:picMk id="3" creationId="{0350274B-6DCC-4D74-BD6C-5EA36FD95C65}"/>
          </ac:picMkLst>
        </pc:picChg>
      </pc:sldChg>
      <pc:sldChg chg="modSp mod">
        <pc:chgData name="Alison" userId="70671642-1cab-4673-91d4-479775f6974b" providerId="ADAL" clId="{D8141212-0A77-4EFA-A5C3-13E05A6FA8ED}" dt="2020-04-19T18:29:38.114" v="56" actId="207"/>
        <pc:sldMkLst>
          <pc:docMk/>
          <pc:sldMk cId="2596015157" sldId="355"/>
        </pc:sldMkLst>
        <pc:spChg chg="mod">
          <ac:chgData name="Alison" userId="70671642-1cab-4673-91d4-479775f6974b" providerId="ADAL" clId="{D8141212-0A77-4EFA-A5C3-13E05A6FA8ED}" dt="2020-04-19T18:28:43.404" v="47" actId="207"/>
          <ac:spMkLst>
            <pc:docMk/>
            <pc:sldMk cId="2596015157" sldId="355"/>
            <ac:spMk id="5" creationId="{BDD438C0-5376-4A29-B439-7E380079241E}"/>
          </ac:spMkLst>
        </pc:spChg>
        <pc:spChg chg="mod">
          <ac:chgData name="Alison" userId="70671642-1cab-4673-91d4-479775f6974b" providerId="ADAL" clId="{D8141212-0A77-4EFA-A5C3-13E05A6FA8ED}" dt="2020-04-19T18:29:38.114" v="56" actId="207"/>
          <ac:spMkLst>
            <pc:docMk/>
            <pc:sldMk cId="2596015157" sldId="355"/>
            <ac:spMk id="6" creationId="{64814929-A8CE-4B30-8EE7-6DA823D683DF}"/>
          </ac:spMkLst>
        </pc:spChg>
        <pc:picChg chg="mod">
          <ac:chgData name="Alison" userId="70671642-1cab-4673-91d4-479775f6974b" providerId="ADAL" clId="{D8141212-0A77-4EFA-A5C3-13E05A6FA8ED}" dt="2020-04-19T18:29:01.590" v="51" actId="1076"/>
          <ac:picMkLst>
            <pc:docMk/>
            <pc:sldMk cId="2596015157" sldId="355"/>
            <ac:picMk id="3" creationId="{DDA568CA-F1D5-4805-93D1-9936B78D2002}"/>
          </ac:picMkLst>
        </pc:picChg>
      </pc:sldChg>
      <pc:sldChg chg="modSp mod">
        <pc:chgData name="Alison" userId="70671642-1cab-4673-91d4-479775f6974b" providerId="ADAL" clId="{D8141212-0A77-4EFA-A5C3-13E05A6FA8ED}" dt="2020-04-19T18:28:32.522" v="45" actId="207"/>
        <pc:sldMkLst>
          <pc:docMk/>
          <pc:sldMk cId="758314106" sldId="356"/>
        </pc:sldMkLst>
        <pc:spChg chg="mod">
          <ac:chgData name="Alison" userId="70671642-1cab-4673-91d4-479775f6974b" providerId="ADAL" clId="{D8141212-0A77-4EFA-A5C3-13E05A6FA8ED}" dt="2020-04-19T18:28:32.522" v="45" actId="207"/>
          <ac:spMkLst>
            <pc:docMk/>
            <pc:sldMk cId="758314106" sldId="356"/>
            <ac:spMk id="5" creationId="{BDD438C0-5376-4A29-B439-7E380079241E}"/>
          </ac:spMkLst>
        </pc:spChg>
        <pc:spChg chg="mod">
          <ac:chgData name="Alison" userId="70671642-1cab-4673-91d4-479775f6974b" providerId="ADAL" clId="{D8141212-0A77-4EFA-A5C3-13E05A6FA8ED}" dt="2020-04-19T18:27:01.479" v="32" actId="255"/>
          <ac:spMkLst>
            <pc:docMk/>
            <pc:sldMk cId="758314106" sldId="356"/>
            <ac:spMk id="6" creationId="{64814929-A8CE-4B30-8EE7-6DA823D683DF}"/>
          </ac:spMkLst>
        </pc:spChg>
        <pc:picChg chg="mod">
          <ac:chgData name="Alison" userId="70671642-1cab-4673-91d4-479775f6974b" providerId="ADAL" clId="{D8141212-0A77-4EFA-A5C3-13E05A6FA8ED}" dt="2020-04-19T18:26:25.927" v="25" actId="1076"/>
          <ac:picMkLst>
            <pc:docMk/>
            <pc:sldMk cId="758314106" sldId="356"/>
            <ac:picMk id="7" creationId="{12C0C36A-7324-4280-A58E-145AE6B1665C}"/>
          </ac:picMkLst>
        </pc:picChg>
      </pc:sldChg>
      <pc:sldChg chg="addSp modAnim">
        <pc:chgData name="Alison" userId="70671642-1cab-4673-91d4-479775f6974b" providerId="ADAL" clId="{D8141212-0A77-4EFA-A5C3-13E05A6FA8ED}" dt="2020-04-20T10:05:07.963" v="350"/>
        <pc:sldMkLst>
          <pc:docMk/>
          <pc:sldMk cId="1415089806" sldId="359"/>
        </pc:sldMkLst>
        <pc:picChg chg="add">
          <ac:chgData name="Alison" userId="70671642-1cab-4673-91d4-479775f6974b" providerId="ADAL" clId="{D8141212-0A77-4EFA-A5C3-13E05A6FA8ED}" dt="2020-04-20T10:05:07.963" v="350"/>
          <ac:picMkLst>
            <pc:docMk/>
            <pc:sldMk cId="1415089806" sldId="359"/>
            <ac:picMk id="4" creationId="{3494BDAF-5F5A-4E72-9A99-EF7297389E38}"/>
          </ac:picMkLst>
        </pc:picChg>
      </pc:sldChg>
      <pc:sldChg chg="addSp delSp modSp new mod setBg">
        <pc:chgData name="Alison" userId="70671642-1cab-4673-91d4-479775f6974b" providerId="ADAL" clId="{D8141212-0A77-4EFA-A5C3-13E05A6FA8ED}" dt="2020-04-23T10:50:58.332" v="586" actId="1076"/>
        <pc:sldMkLst>
          <pc:docMk/>
          <pc:sldMk cId="2250741235" sldId="360"/>
        </pc:sldMkLst>
        <pc:spChg chg="add del">
          <ac:chgData name="Alison" userId="70671642-1cab-4673-91d4-479775f6974b" providerId="ADAL" clId="{D8141212-0A77-4EFA-A5C3-13E05A6FA8ED}" dt="2020-04-23T10:47:49.152" v="487" actId="26606"/>
          <ac:spMkLst>
            <pc:docMk/>
            <pc:sldMk cId="2250741235" sldId="360"/>
            <ac:spMk id="12" creationId="{82A5F716-98EF-42EF-A471-87C6DFDCC799}"/>
          </ac:spMkLst>
        </pc:spChg>
        <pc:spChg chg="add del">
          <ac:chgData name="Alison" userId="70671642-1cab-4673-91d4-479775f6974b" providerId="ADAL" clId="{D8141212-0A77-4EFA-A5C3-13E05A6FA8ED}" dt="2020-04-23T10:47:49.152" v="487" actId="26606"/>
          <ac:spMkLst>
            <pc:docMk/>
            <pc:sldMk cId="2250741235" sldId="360"/>
            <ac:spMk id="14" creationId="{B87687D8-4EF1-4EF2-BF7E-74BB4A3D1806}"/>
          </ac:spMkLst>
        </pc:spChg>
        <pc:picChg chg="add mod">
          <ac:chgData name="Alison" userId="70671642-1cab-4673-91d4-479775f6974b" providerId="ADAL" clId="{D8141212-0A77-4EFA-A5C3-13E05A6FA8ED}" dt="2020-04-23T10:48:35.517" v="585" actId="207"/>
          <ac:picMkLst>
            <pc:docMk/>
            <pc:sldMk cId="2250741235" sldId="360"/>
            <ac:picMk id="2" creationId="{CA2DF7B3-0902-4744-9F51-DD2508D4E355}"/>
          </ac:picMkLst>
        </pc:picChg>
        <pc:picChg chg="mod">
          <ac:chgData name="Alison" userId="70671642-1cab-4673-91d4-479775f6974b" providerId="ADAL" clId="{D8141212-0A77-4EFA-A5C3-13E05A6FA8ED}" dt="2020-04-23T10:50:58.332" v="586" actId="1076"/>
          <ac:picMkLst>
            <pc:docMk/>
            <pc:sldMk cId="2250741235" sldId="360"/>
            <ac:picMk id="3" creationId="{CA8E4570-D508-467C-99F6-2B92F1C10D8E}"/>
          </ac:picMkLst>
        </pc:picChg>
        <pc:picChg chg="add del">
          <ac:chgData name="Alison" userId="70671642-1cab-4673-91d4-479775f6974b" providerId="ADAL" clId="{D8141212-0A77-4EFA-A5C3-13E05A6FA8ED}" dt="2020-04-23T10:47:50.942" v="488" actId="26606"/>
          <ac:picMkLst>
            <pc:docMk/>
            <pc:sldMk cId="2250741235" sldId="360"/>
            <ac:picMk id="7" creationId="{CB607B98-7700-4DC9-8BE8-A876255F9C5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5B1B8-2F04-4228-9F82-238607885AD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D4536-6B57-4507-B6C8-83CBCA10E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738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05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3D75D1-0CF7-487F-A77C-F53599D6E8A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675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D75D1-0CF7-487F-A77C-F53599D6E8A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1280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239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079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164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973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442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639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4D4536-6B57-4507-B6C8-83CBCA10E2D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7908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EB0C68-41F6-4B93-89C9-3146A3B8173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08335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D75D1-0CF7-487F-A77C-F53599D6E8A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9673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262E4-C501-4922-BCB4-F5C2DE2AA3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9B0D37-E651-4E2C-B4DE-7D9A9105E5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7B6C35-51F3-4ACC-9E8C-32731677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9D551-31A8-4962-B4D2-79EA6A91B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B0C061-987F-4931-87F4-703C70DC1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816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2054E-8A0C-4A9B-8588-A4ECD6CC6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55F35-6F10-472B-9CE4-9A367BB14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C0D8B-9D7E-42CB-84A2-DA0D5A827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AF69C-6EAC-4E4D-9B73-944BD470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87DC7F-374D-49AD-906F-7EAA539F6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371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6B818-F207-4757-8D71-4F7335B41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221D92-5BE4-4781-94BD-6CDF34E62D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C04F0-AD0C-4C78-B878-564854B9D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23D88F-8860-497F-AA88-9A3D93C48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E8589-599B-4E50-9986-678668061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926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CC5FD-4F77-4772-9410-16912E369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D1C1A7-894B-49EF-AD42-1EDB7802B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ACF861-FCBC-4E29-B8B0-57C875BD2A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03DC48-04AE-46F2-8487-024401E98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E3FF15-3963-49DA-B8A4-B983E7DFB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C613A6-E2B9-4107-85E7-DE47283B4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32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CAA1A-1AD4-4F40-841B-78406E4F8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B80DA9-1AD1-4360-8A56-7FA9DDD97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89FDF6-118B-4A15-A7FE-20DBB427D5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796A23-5B29-444B-BE7B-A2DFCF76F2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728597-61EE-4026-9CD0-336664F91B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45F8CB-1057-4D2F-B09A-40D7D370B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30B851-948F-46CA-9557-148CB394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915FE4-3E86-4481-8315-CBF83994E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386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92238-A490-4F3C-B09B-F1A2AFF07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894EE0-3D69-4867-83DD-9F9C00B2D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CE1551-6934-44C5-92C1-91C1BDE30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C52E27-5388-4992-8CBD-CD4EBA1B3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891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52E778-3357-4C94-969A-E848EE92F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9D4884-5966-4726-8569-5817867BA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977B1-BCBD-46C2-BF12-C9D366EBC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096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D4B4B-9FA9-482E-8524-E1BBF819E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0F2E1E-78FA-4E3D-9765-15EE03449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E715CF-B6A4-431D-86EA-9937B3C7AF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492018-6B09-403B-A633-12AF36B73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40BF0-023E-44CF-AFFD-27CF27F0A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7855ED-2C0F-442E-BBF9-01DB3457C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023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42715-8501-42E3-B7DB-5971AB273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F99EC8-E0BC-4545-889C-A22B81C7E7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EE184F-9D32-4C0A-99C9-27CE9F33D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6B9E93-4736-493E-8C4A-67816C57C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41B19C-EB96-4689-BFFD-CCB1B46C1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49619-0C38-4674-90BA-0DF3A6947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62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675E8-092A-478E-AB24-DED69D5D5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915D41-F9B4-4057-93BE-C721917E24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B499C-022A-415B-B679-EEAE35C52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A5828-56B5-4CA5-B697-170ABFB52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76E4C6-B976-475A-BEEC-FAC011E12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569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A0DC8F-1FD0-42CA-A147-26DA8F6300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43D4C2-4628-4134-9C00-D937628AA9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FA00DB-AF13-466B-9A2C-321E372EE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B1AC6B-0188-4F1A-904E-F55593E01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C6100-4FBD-4A77-A402-B2744FA6E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750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3EC3F7-D835-4C19-ADDE-71685B4D8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B2B1D-0D50-4DCD-A071-0174578D4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7925F9-4387-4900-8420-3B6655510A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9925C-3DA4-4F8B-8E11-4F69043A7C72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A63FF7-5DA6-45C8-AE4E-27A81E682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30E5A-D8F6-48E3-B4D0-8C8850A4A5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B5F8F-96E0-452C-B6C8-CBDCBA8BE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106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hyperlink" Target="https://www.youtube.com/watch?v=lbS5MjIL9R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hyperlink" Target="https://www.youtube.com/watch?v=sR_0Br4il9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hyperlink" Target="https://www.youtube.com/watch?v=yt69atPdg3I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hyperlink" Target="https://www.youtube.com/watch?v=pjU9EERoZfk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5.png"/><Relationship Id="rId5" Type="http://schemas.openxmlformats.org/officeDocument/2006/relationships/hyperlink" Target="https://education.nsw.gov.au/teaching-and-learning/professional-learning/evaluation-resource-hub/collecting-data/observation" TargetMode="Externa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ouse that has a sign on the side of a road&#10;&#10;Description automatically generated">
            <a:extLst>
              <a:ext uri="{FF2B5EF4-FFF2-40B4-BE49-F238E27FC236}">
                <a16:creationId xmlns:a16="http://schemas.microsoft.com/office/drawing/2014/main" id="{F183F11E-20DC-4A09-B1A0-EA319C073D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91" y="202626"/>
            <a:ext cx="11831217" cy="6452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F4A6921C-40DF-4FD1-9436-EF02D4884C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9696" y="5931474"/>
            <a:ext cx="1809750" cy="723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0099BD-8897-4275-8557-1F99CDB99FD3}"/>
              </a:ext>
            </a:extLst>
          </p:cNvPr>
          <p:cNvSpPr txBox="1"/>
          <p:nvPr/>
        </p:nvSpPr>
        <p:spPr>
          <a:xfrm>
            <a:off x="437155" y="3793052"/>
            <a:ext cx="4506686" cy="2862322"/>
          </a:xfrm>
          <a:prstGeom prst="rect">
            <a:avLst/>
          </a:prstGeom>
          <a:solidFill>
            <a:schemeClr val="accent6">
              <a:lumMod val="40000"/>
              <a:lumOff val="60000"/>
              <a:alpha val="58000"/>
            </a:schemeClr>
          </a:solidFill>
        </p:spPr>
        <p:txBody>
          <a:bodyPr wrap="square" rtlCol="0">
            <a:spAutoFit/>
          </a:bodyPr>
          <a:lstStyle/>
          <a:p>
            <a:r>
              <a:rPr lang="cy-GB" sz="2000" b="1" dirty="0">
                <a:solidFill>
                  <a:srgbClr val="FF0000"/>
                </a:solidFill>
              </a:rPr>
              <a:t>Sesiwn 8:</a:t>
            </a:r>
            <a:endParaRPr lang="en-GB" sz="2000" b="1" dirty="0">
              <a:solidFill>
                <a:srgbClr val="FF0000"/>
              </a:solidFill>
            </a:endParaRPr>
          </a:p>
          <a:p>
            <a:r>
              <a:rPr lang="cy-GB" sz="2000" dirty="0"/>
              <a:t>Graddfa Leuven ar waith – defnyddio a gwerthuso’ch amserlen arsylwi eich hunan </a:t>
            </a:r>
            <a:endParaRPr lang="en-GB" sz="2000" dirty="0"/>
          </a:p>
          <a:p>
            <a:endParaRPr lang="en-US" sz="2000" b="1" dirty="0">
              <a:solidFill>
                <a:srgbClr val="FF0000"/>
              </a:solidFill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Session 8:</a:t>
            </a:r>
          </a:p>
          <a:p>
            <a:r>
              <a:rPr lang="en-US" sz="2000" dirty="0"/>
              <a:t>The Leuven Scale in action – using and evaluating your own observation schedule </a:t>
            </a:r>
            <a:endParaRPr lang="en-GB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033B75-0049-438F-8F9C-362D98DEAD87}"/>
              </a:ext>
            </a:extLst>
          </p:cNvPr>
          <p:cNvSpPr txBox="1"/>
          <p:nvPr/>
        </p:nvSpPr>
        <p:spPr>
          <a:xfrm>
            <a:off x="522514" y="84148"/>
            <a:ext cx="112060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ECAD4010C </a:t>
            </a:r>
            <a:r>
              <a:rPr lang="cy-GB" sz="3200" b="1" dirty="0"/>
              <a:t>Astudiaethau Proffesiynol ac Addysgeg:</a:t>
            </a:r>
          </a:p>
          <a:p>
            <a:r>
              <a:rPr lang="cy-GB" sz="2800" dirty="0"/>
              <a:t>Ymchwilio i’r Dysgu: beth, sut a pham rydw i’n addysgu?</a:t>
            </a:r>
            <a:endParaRPr lang="en-GB" sz="2800" dirty="0"/>
          </a:p>
          <a:p>
            <a:r>
              <a:rPr lang="en-US" sz="3200" b="1" dirty="0"/>
              <a:t>ECAD4010</a:t>
            </a:r>
            <a:r>
              <a:rPr lang="en-US" sz="3200" dirty="0"/>
              <a:t>  </a:t>
            </a:r>
            <a:r>
              <a:rPr lang="en-US" sz="3200" b="1" dirty="0"/>
              <a:t>Professional and Pedagogic Studies:  </a:t>
            </a:r>
          </a:p>
          <a:p>
            <a:r>
              <a:rPr lang="en-US" sz="2800" dirty="0"/>
              <a:t>Researching the Learning:  what, how and why am I teaching? </a:t>
            </a:r>
            <a:endParaRPr lang="en-GB" sz="2800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895526" y="346656"/>
            <a:ext cx="833054" cy="83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39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DBD82-A768-46D5-9C41-745CD07D032C}"/>
              </a:ext>
            </a:extLst>
          </p:cNvPr>
          <p:cNvSpPr txBox="1"/>
          <p:nvPr/>
        </p:nvSpPr>
        <p:spPr>
          <a:xfrm>
            <a:off x="273132" y="201881"/>
            <a:ext cx="8407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b="1" dirty="0"/>
              <a:t>Agweddau Ymchwil Yr Athrofa</a:t>
            </a:r>
            <a:endParaRPr lang="en-GB" sz="3200" b="1" dirty="0"/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EC8ABF1C-3F6E-445F-BF1C-775F405D3FD7}"/>
              </a:ext>
            </a:extLst>
          </p:cNvPr>
          <p:cNvSpPr/>
          <p:nvPr/>
        </p:nvSpPr>
        <p:spPr>
          <a:xfrm>
            <a:off x="451262" y="985652"/>
            <a:ext cx="5260769" cy="2315688"/>
          </a:xfrm>
          <a:prstGeom prst="wedgeRoundRectCallou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A67A61D-0C13-4404-9036-F292A52CC2C9}"/>
              </a:ext>
            </a:extLst>
          </p:cNvPr>
          <p:cNvSpPr/>
          <p:nvPr/>
        </p:nvSpPr>
        <p:spPr>
          <a:xfrm>
            <a:off x="6050477" y="985652"/>
            <a:ext cx="5260769" cy="2315688"/>
          </a:xfrm>
          <a:prstGeom prst="wedgeRoundRect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CC7CBAF8-ED8F-4A9D-A857-998E289C2019}"/>
              </a:ext>
            </a:extLst>
          </p:cNvPr>
          <p:cNvSpPr/>
          <p:nvPr/>
        </p:nvSpPr>
        <p:spPr>
          <a:xfrm>
            <a:off x="463137" y="3810000"/>
            <a:ext cx="5260769" cy="2315688"/>
          </a:xfrm>
          <a:prstGeom prst="wedgeRound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FF148D3E-636D-45F0-B6A1-881D307CD188}"/>
              </a:ext>
            </a:extLst>
          </p:cNvPr>
          <p:cNvSpPr/>
          <p:nvPr/>
        </p:nvSpPr>
        <p:spPr>
          <a:xfrm>
            <a:off x="6096000" y="3810000"/>
            <a:ext cx="5260769" cy="2315688"/>
          </a:xfrm>
          <a:prstGeom prst="wedgeRoundRect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9DD631-2F42-4FC3-9439-E46D8792F3A1}"/>
              </a:ext>
            </a:extLst>
          </p:cNvPr>
          <p:cNvSpPr txBox="1"/>
          <p:nvPr/>
        </p:nvSpPr>
        <p:spPr>
          <a:xfrm>
            <a:off x="724395" y="1140031"/>
            <a:ext cx="48451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/>
              <a:t>Bod yn sgeptigol</a:t>
            </a:r>
            <a:endParaRPr lang="en-GB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Deall </a:t>
            </a:r>
            <a:r>
              <a:rPr lang="cy-GB" sz="2000" dirty="0">
                <a:solidFill>
                  <a:srgbClr val="FF0000"/>
                </a:solidFill>
              </a:rPr>
              <a:t>tystiolaeth empirig</a:t>
            </a:r>
            <a:r>
              <a:rPr lang="cy-GB" sz="2000" dirty="0"/>
              <a:t> mewn meysydd a amheuir</a:t>
            </a:r>
            <a:endParaRPr lang="en-GB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Bod yn ymwybodol o yrwyr gwleidyddol, economaidd a chymdeithasol ar gyfer ‘tystiolaeth’</a:t>
            </a:r>
            <a:endParaRPr lang="en-GB" sz="2000" dirty="0"/>
          </a:p>
          <a:p>
            <a:endParaRPr lang="en-US" sz="2400" b="1" dirty="0"/>
          </a:p>
          <a:p>
            <a:endParaRPr lang="en-GB" sz="2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F288F3-43B5-427B-8C16-745A30F40FBD}"/>
              </a:ext>
            </a:extLst>
          </p:cNvPr>
          <p:cNvSpPr txBox="1"/>
          <p:nvPr/>
        </p:nvSpPr>
        <p:spPr>
          <a:xfrm>
            <a:off x="6466114" y="1186781"/>
            <a:ext cx="48451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/>
              <a:t>Bod yn foesegol</a:t>
            </a:r>
            <a:endParaRPr lang="en-GB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Gwybod a defnyddio egwyddorion moesegol ymchwil</a:t>
            </a:r>
            <a:endParaRPr lang="en-GB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Deall </a:t>
            </a:r>
            <a:r>
              <a:rPr lang="cy-GB" sz="2000" dirty="0">
                <a:solidFill>
                  <a:srgbClr val="FF0000"/>
                </a:solidFill>
              </a:rPr>
              <a:t>ymagweddu (positionality)</a:t>
            </a:r>
            <a:endParaRPr lang="en-GB" sz="2000" dirty="0">
              <a:solidFill>
                <a:srgbClr val="FF0000"/>
              </a:solidFill>
            </a:endParaRPr>
          </a:p>
          <a:p>
            <a:endParaRPr lang="en-US" sz="2400" b="1" dirty="0"/>
          </a:p>
          <a:p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BC81F0-B97B-45B1-A1F9-93B3BF3B1D53}"/>
              </a:ext>
            </a:extLst>
          </p:cNvPr>
          <p:cNvSpPr txBox="1"/>
          <p:nvPr/>
        </p:nvSpPr>
        <p:spPr>
          <a:xfrm>
            <a:off x="835231" y="4018571"/>
            <a:ext cx="48451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/>
              <a:t>Bod yn ymchwilydd crefftus</a:t>
            </a:r>
            <a:endParaRPr lang="en-GB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Deall dulliau </a:t>
            </a:r>
            <a:r>
              <a:rPr lang="cy-GB" sz="2000" dirty="0">
                <a:solidFill>
                  <a:srgbClr val="FF0000"/>
                </a:solidFill>
              </a:rPr>
              <a:t>ansoddol</a:t>
            </a:r>
            <a:r>
              <a:rPr lang="cy-GB" sz="2000" dirty="0"/>
              <a:t> a </a:t>
            </a:r>
            <a:r>
              <a:rPr lang="cy-GB" sz="2000" dirty="0">
                <a:solidFill>
                  <a:srgbClr val="FF0000"/>
                </a:solidFill>
              </a:rPr>
              <a:t>meintiol</a:t>
            </a:r>
            <a:endParaRPr lang="en-GB" sz="2000" dirty="0">
              <a:solidFill>
                <a:srgbClr val="FF000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Gallu llunio dadl yn seiliedig ar dystiolaeth</a:t>
            </a:r>
            <a:endParaRPr lang="en-GB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Defnyddio sgiliau </a:t>
            </a:r>
            <a:r>
              <a:rPr lang="cy-GB" sz="2000" dirty="0">
                <a:solidFill>
                  <a:srgbClr val="FF0000"/>
                </a:solidFill>
              </a:rPr>
              <a:t>darllen beirniadol</a:t>
            </a:r>
            <a:endParaRPr lang="en-GB" sz="2000" dirty="0">
              <a:solidFill>
                <a:srgbClr val="FF0000"/>
              </a:solidFill>
            </a:endParaRPr>
          </a:p>
          <a:p>
            <a:endParaRPr lang="en-US" sz="2400" b="1" dirty="0"/>
          </a:p>
          <a:p>
            <a:endParaRPr lang="en-GB" sz="2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1FD544-57E4-49C3-B132-154B7BACA6DC}"/>
              </a:ext>
            </a:extLst>
          </p:cNvPr>
          <p:cNvSpPr txBox="1"/>
          <p:nvPr/>
        </p:nvSpPr>
        <p:spPr>
          <a:xfrm>
            <a:off x="6258295" y="4018571"/>
            <a:ext cx="484513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/>
              <a:t>Bod yn rhan o broffesiwn ymholgar</a:t>
            </a:r>
            <a:endParaRPr lang="en-GB" sz="2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Cyfrannu’n rhagweithiol at ystod o gynulleidfaoedd</a:t>
            </a:r>
            <a:endParaRPr lang="en-GB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 dirty="0"/>
              <a:t>Cymryd rhan weithredol mewn ymholiadau a chanfyddiadau pob eraill</a:t>
            </a:r>
            <a:endParaRPr lang="en-GB" sz="2000" dirty="0"/>
          </a:p>
          <a:p>
            <a:endParaRPr lang="en-US" sz="2400" b="1" dirty="0"/>
          </a:p>
          <a:p>
            <a:endParaRPr lang="en-GB" sz="2000" b="1" dirty="0"/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56135" y="324592"/>
            <a:ext cx="682580" cy="68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0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3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9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5" name="Group 11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Rectangle 13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Rectangle 15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Isosceles Triangle 17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348F8A4-2CF4-4D2C-BA26-83141BA5E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32" y="825961"/>
            <a:ext cx="4463866" cy="4463866"/>
          </a:xfrm>
          <a:prstGeom prst="rect">
            <a:avLst/>
          </a:prstGeom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EA511C-2420-4ADA-98EC-669711440419}"/>
              </a:ext>
            </a:extLst>
          </p:cNvPr>
          <p:cNvSpPr txBox="1"/>
          <p:nvPr/>
        </p:nvSpPr>
        <p:spPr>
          <a:xfrm>
            <a:off x="811659" y="207705"/>
            <a:ext cx="106065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y-GB" sz="5400" b="1" dirty="0"/>
              <a:t>Nodau’r Sesiwn </a:t>
            </a:r>
            <a:r>
              <a:rPr lang="en-GB" sz="5400" b="1" dirty="0"/>
              <a:t> / </a:t>
            </a:r>
            <a:r>
              <a:rPr kumimoji="0" lang="en-GB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Session Aims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99A2B9-78B7-4354-9C50-F933D4168D85}"/>
              </a:ext>
            </a:extLst>
          </p:cNvPr>
          <p:cNvSpPr txBox="1"/>
          <p:nvPr/>
        </p:nvSpPr>
        <p:spPr>
          <a:xfrm>
            <a:off x="4948837" y="1283696"/>
            <a:ext cx="680566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cy-GB" sz="2200" dirty="0"/>
              <a:t>Arsylwi grŵp bychan o ddysgwyr CS, gan ddefnyddio Graddfa Leuven fel arf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To observe a small group of FP learners, using the Leuven Scale as a tool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cy-GB" sz="2200" dirty="0"/>
              <a:t>Defnyddio’ch amserlen arsylwi i gofnodi data 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200" dirty="0">
                <a:solidFill>
                  <a:srgbClr val="FF0000"/>
                </a:solidFill>
              </a:rPr>
              <a:t>To use your observation schedule to record data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cy-GB" sz="2200" dirty="0"/>
              <a:t>Meddwl yn feirniadol am y defnydd o Raddfa Leuven a’ch amserlen arsylwi i ateb eich Cwestiwn Ymchwil </a:t>
            </a:r>
            <a:endParaRPr lang="en-GB" sz="2200" dirty="0">
              <a:solidFill>
                <a:prstClr val="black"/>
              </a:solidFill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To </a:t>
            </a:r>
            <a:r>
              <a:rPr lang="en-GB" sz="2200" dirty="0">
                <a:solidFill>
                  <a:srgbClr val="FF0000"/>
                </a:solidFill>
              </a:rPr>
              <a:t>critically reflect on the use of the Leuven Scale and your observation schedule to answer the Research Question 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6534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AC5A04-479F-415D-B57E-0007431121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569" y="410564"/>
            <a:ext cx="3461949" cy="23037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866587-54E7-47CA-8CE8-CE1E028FA3A0}"/>
              </a:ext>
            </a:extLst>
          </p:cNvPr>
          <p:cNvSpPr txBox="1"/>
          <p:nvPr/>
        </p:nvSpPr>
        <p:spPr>
          <a:xfrm>
            <a:off x="4264090" y="382012"/>
            <a:ext cx="67243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>
                <a:solidFill>
                  <a:srgbClr val="FF0000"/>
                </a:solidFill>
              </a:rPr>
              <a:t>Gweithgaredd Pontio: </a:t>
            </a:r>
            <a:r>
              <a:rPr lang="cy-GB" sz="2400" dirty="0"/>
              <a:t>Profi amserlen arsylwi yn yr ysgol gan ddefnyddio Graddfa Leuven ar waith </a:t>
            </a:r>
            <a:endParaRPr lang="en-GB" sz="2400" dirty="0"/>
          </a:p>
          <a:p>
            <a:r>
              <a:rPr lang="en-GB" sz="2400" b="1" dirty="0">
                <a:solidFill>
                  <a:srgbClr val="FF0000"/>
                </a:solidFill>
              </a:rPr>
              <a:t>Bridging Activity: </a:t>
            </a:r>
            <a:r>
              <a:rPr lang="en-GB" sz="2400" dirty="0">
                <a:solidFill>
                  <a:srgbClr val="00B0F0"/>
                </a:solidFill>
              </a:rPr>
              <a:t>Testing observation schedule in school using the Leuven Scale in practice</a:t>
            </a:r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5602AAB-7998-4808-83DC-50825B5BBF09}"/>
              </a:ext>
            </a:extLst>
          </p:cNvPr>
          <p:cNvSpPr/>
          <p:nvPr/>
        </p:nvSpPr>
        <p:spPr>
          <a:xfrm>
            <a:off x="7205910" y="2588297"/>
            <a:ext cx="4831110" cy="4051287"/>
          </a:xfrm>
          <a:prstGeom prst="wedgeRoundRectCallout">
            <a:avLst>
              <a:gd name="adj1" fmla="val -15965"/>
              <a:gd name="adj2" fmla="val -65852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2F1A9B-09C0-4F08-8AE4-CFBBCC458659}"/>
              </a:ext>
            </a:extLst>
          </p:cNvPr>
          <p:cNvSpPr txBox="1"/>
          <p:nvPr/>
        </p:nvSpPr>
        <p:spPr>
          <a:xfrm>
            <a:off x="7526500" y="2598004"/>
            <a:ext cx="4189931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 b="1" dirty="0"/>
              <a:t>Bydd yr arsylwad hwn yn bwydo i mewn i’ch aseiniad. </a:t>
            </a:r>
            <a:endParaRPr lang="en-GB" sz="2200" b="1" dirty="0"/>
          </a:p>
          <a:p>
            <a:r>
              <a:rPr lang="en-US" sz="2200" b="1" dirty="0">
                <a:solidFill>
                  <a:srgbClr val="00B0F0"/>
                </a:solidFill>
              </a:rPr>
              <a:t>This observation will feed into your assignment. </a:t>
            </a:r>
          </a:p>
          <a:p>
            <a:r>
              <a:rPr lang="en-US" sz="2800" dirty="0"/>
              <a:t> </a:t>
            </a:r>
          </a:p>
          <a:p>
            <a:r>
              <a:rPr lang="cy-GB" sz="2200" b="1" dirty="0"/>
              <a:t>Gan fod ysgolion ar gau bellach, fe roddir clipiau fideo i chi eu gweld</a:t>
            </a:r>
            <a:endParaRPr lang="en-GB" sz="2200" dirty="0"/>
          </a:p>
          <a:p>
            <a:r>
              <a:rPr lang="en-US" sz="2200" b="1" dirty="0">
                <a:solidFill>
                  <a:srgbClr val="00B0F0"/>
                </a:solidFill>
              </a:rPr>
              <a:t>As schools are now closed, you will be supplied with some video clips to observe </a:t>
            </a:r>
            <a:endParaRPr lang="en-GB" sz="2200" b="1" dirty="0">
              <a:solidFill>
                <a:srgbClr val="00B0F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91CD2C-8B2E-47D7-BEC1-36827E4C0C0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4993" r="2608" b="2575"/>
          <a:stretch/>
        </p:blipFill>
        <p:spPr>
          <a:xfrm>
            <a:off x="475569" y="2655988"/>
            <a:ext cx="6724359" cy="4143666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D8BA216-6EEB-4095-A7E3-2C8A2CCD392F}"/>
              </a:ext>
            </a:extLst>
          </p:cNvPr>
          <p:cNvSpPr/>
          <p:nvPr/>
        </p:nvSpPr>
        <p:spPr>
          <a:xfrm>
            <a:off x="4264090" y="5934172"/>
            <a:ext cx="1068198" cy="73375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47639" y="258163"/>
            <a:ext cx="668791" cy="66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68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3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908C3A-8DA0-4B07-A741-2C2D9C769F4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183" b="3911"/>
          <a:stretch/>
        </p:blipFill>
        <p:spPr>
          <a:xfrm>
            <a:off x="20" y="-82183"/>
            <a:ext cx="1219198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4C0B28-B02E-48AD-BF2D-E61ACE48F7DE}"/>
              </a:ext>
            </a:extLst>
          </p:cNvPr>
          <p:cNvSpPr txBox="1"/>
          <p:nvPr/>
        </p:nvSpPr>
        <p:spPr>
          <a:xfrm>
            <a:off x="6298059" y="441789"/>
            <a:ext cx="559941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600" dirty="0"/>
              <a:t>Dewiswch fideo o’r rhai a ddarperir ar yr ychydig sleidiau nesaf</a:t>
            </a:r>
          </a:p>
          <a:p>
            <a:r>
              <a:rPr lang="cy-GB" sz="3600" dirty="0"/>
              <a:t> </a:t>
            </a:r>
            <a:endParaRPr lang="en-GB" sz="3600" dirty="0"/>
          </a:p>
          <a:p>
            <a:r>
              <a:rPr lang="cy-GB" sz="3600" dirty="0"/>
              <a:t>Gwnewch eich arsylwad gan ddefnyddio Graddfa Leuven a’ch amserlen arsylwi i ateb eich Cwestiwn Ymchwil </a:t>
            </a:r>
          </a:p>
          <a:p>
            <a:endParaRPr lang="en-GB" sz="3600" dirty="0"/>
          </a:p>
          <a:p>
            <a:r>
              <a:rPr lang="cy-GB" sz="2800" dirty="0">
                <a:solidFill>
                  <a:srgbClr val="FF0000"/>
                </a:solidFill>
              </a:rPr>
              <a:t>Bydd hyn yn bwydo i mewn i’ch aseiniad 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07650" y="204988"/>
            <a:ext cx="643943" cy="64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08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7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39BAA3-07D2-43FA-8795-AB54C2819A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480" y="307688"/>
            <a:ext cx="4771031" cy="2730893"/>
          </a:xfrm>
          <a:prstGeom prst="rect">
            <a:avLst/>
          </a:prstGeom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E2915295-8499-4C35-95E8-E0AB32A6F8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5619" r="129" b="19699"/>
          <a:stretch/>
        </p:blipFill>
        <p:spPr>
          <a:xfrm>
            <a:off x="7975801" y="3357080"/>
            <a:ext cx="2846387" cy="20779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D438C0-5376-4A29-B439-7E380079241E}"/>
              </a:ext>
            </a:extLst>
          </p:cNvPr>
          <p:cNvSpPr txBox="1"/>
          <p:nvPr/>
        </p:nvSpPr>
        <p:spPr>
          <a:xfrm>
            <a:off x="575353" y="585627"/>
            <a:ext cx="60412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err="1"/>
              <a:t>Fideo</a:t>
            </a:r>
            <a:r>
              <a:rPr lang="en-US" sz="6600" dirty="0"/>
              <a:t> 1 / </a:t>
            </a:r>
            <a:r>
              <a:rPr lang="en-US" sz="6600" dirty="0">
                <a:solidFill>
                  <a:srgbClr val="00B0F0"/>
                </a:solidFill>
              </a:rPr>
              <a:t>Video 1</a:t>
            </a:r>
            <a:endParaRPr lang="en-GB" sz="6600" dirty="0">
              <a:solidFill>
                <a:srgbClr val="00B0F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814929-A8CE-4B30-8EE7-6DA823D683DF}"/>
              </a:ext>
            </a:extLst>
          </p:cNvPr>
          <p:cNvSpPr txBox="1"/>
          <p:nvPr/>
        </p:nvSpPr>
        <p:spPr>
          <a:xfrm>
            <a:off x="770562" y="1718398"/>
            <a:ext cx="584599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b="1" dirty="0"/>
              <a:t>Cwestiwn Ymchwil 1:</a:t>
            </a:r>
            <a:endParaRPr lang="en-GB" sz="3200" b="1" dirty="0"/>
          </a:p>
          <a:p>
            <a:r>
              <a:rPr lang="en-US" sz="3200" b="1" dirty="0">
                <a:solidFill>
                  <a:srgbClr val="00B0F0"/>
                </a:solidFill>
              </a:rPr>
              <a:t>Research Question 1:</a:t>
            </a:r>
          </a:p>
          <a:p>
            <a:pPr fontAlgn="base"/>
            <a:r>
              <a:rPr lang="en-GB" sz="2000" dirty="0"/>
              <a:t>I </a:t>
            </a:r>
            <a:r>
              <a:rPr lang="en-GB" sz="2000" dirty="0" err="1"/>
              <a:t>ba</a:t>
            </a:r>
            <a:r>
              <a:rPr lang="en-GB" sz="2000" dirty="0"/>
              <a:t> </a:t>
            </a:r>
            <a:r>
              <a:rPr lang="en-GB" sz="2000" dirty="0" err="1"/>
              <a:t>raddau</a:t>
            </a:r>
            <a:r>
              <a:rPr lang="en-GB" sz="2000" dirty="0"/>
              <a:t> </a:t>
            </a:r>
            <a:r>
              <a:rPr lang="en-GB" sz="2000" dirty="0" err="1"/>
              <a:t>mae</a:t>
            </a:r>
            <a:r>
              <a:rPr lang="en-GB" sz="2000" dirty="0"/>
              <a:t> </a:t>
            </a:r>
            <a:r>
              <a:rPr lang="en-GB" sz="2000" dirty="0" err="1"/>
              <a:t>canu</a:t>
            </a:r>
            <a:r>
              <a:rPr lang="en-GB" sz="2000" dirty="0"/>
              <a:t> </a:t>
            </a:r>
            <a:r>
              <a:rPr lang="en-GB" sz="2000" dirty="0" err="1"/>
              <a:t>fel</a:t>
            </a:r>
            <a:r>
              <a:rPr lang="en-GB" sz="2000" dirty="0"/>
              <a:t> </a:t>
            </a:r>
            <a:r>
              <a:rPr lang="en-GB" sz="2000" dirty="0" err="1"/>
              <a:t>dosbarth</a:t>
            </a:r>
            <a:r>
              <a:rPr lang="en-GB" sz="2000" dirty="0"/>
              <a:t> </a:t>
            </a:r>
            <a:r>
              <a:rPr lang="en-GB" sz="2000" dirty="0" err="1"/>
              <a:t>cyfan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darparu</a:t>
            </a:r>
            <a:r>
              <a:rPr lang="en-GB" sz="2000" dirty="0"/>
              <a:t> </a:t>
            </a:r>
            <a:r>
              <a:rPr lang="en-GB" sz="2000" dirty="0" err="1"/>
              <a:t>cyfleoedd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gyfer</a:t>
            </a:r>
            <a:r>
              <a:rPr lang="en-GB" sz="2000" dirty="0"/>
              <a:t> </a:t>
            </a:r>
            <a:r>
              <a:rPr lang="en-GB" sz="2000" dirty="0" err="1"/>
              <a:t>cyfranogiad</a:t>
            </a:r>
            <a:r>
              <a:rPr lang="en-GB" sz="2000" dirty="0"/>
              <a:t> a </a:t>
            </a:r>
            <a:r>
              <a:rPr lang="en-GB" sz="2000" dirty="0" err="1"/>
              <a:t>dysgu</a:t>
            </a:r>
            <a:r>
              <a:rPr lang="en-GB" sz="2000" dirty="0"/>
              <a:t> </a:t>
            </a:r>
            <a:r>
              <a:rPr lang="en-GB" sz="2000" dirty="0" err="1"/>
              <a:t>disgyblion</a:t>
            </a:r>
            <a:r>
              <a:rPr lang="en-GB" sz="2000" dirty="0"/>
              <a:t>?</a:t>
            </a:r>
          </a:p>
          <a:p>
            <a:pPr fontAlgn="base"/>
            <a:r>
              <a:rPr lang="en-GB" sz="2000" dirty="0">
                <a:solidFill>
                  <a:srgbClr val="00B0F0"/>
                </a:solidFill>
              </a:rPr>
              <a:t>To what extent does whole-class singing provide opportunities for pupil involvement and learning?</a:t>
            </a:r>
            <a:br>
              <a:rPr lang="en-GB" sz="2000" dirty="0">
                <a:solidFill>
                  <a:srgbClr val="00B0F0"/>
                </a:solidFill>
              </a:rPr>
            </a:br>
            <a:endParaRPr lang="en-GB" sz="2000" dirty="0">
              <a:solidFill>
                <a:srgbClr val="00B0F0"/>
              </a:solidFill>
            </a:endParaRPr>
          </a:p>
          <a:p>
            <a:pPr fontAlgn="base"/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A1B5D5-6D27-4EC8-B6E5-BE55F33B70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42" t="22922" r="35281" b="18652"/>
          <a:stretch/>
        </p:blipFill>
        <p:spPr>
          <a:xfrm>
            <a:off x="1246347" y="4525928"/>
            <a:ext cx="3712448" cy="198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14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39BAA3-07D2-43FA-8795-AB54C2819A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480" y="307688"/>
            <a:ext cx="4771031" cy="2730893"/>
          </a:xfrm>
          <a:prstGeom prst="rect">
            <a:avLst/>
          </a:prstGeom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E2915295-8499-4C35-95E8-E0AB32A6F8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5619" r="129" b="19699"/>
          <a:stretch/>
        </p:blipFill>
        <p:spPr>
          <a:xfrm>
            <a:off x="7975801" y="3357080"/>
            <a:ext cx="2846387" cy="20779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D438C0-5376-4A29-B439-7E380079241E}"/>
              </a:ext>
            </a:extLst>
          </p:cNvPr>
          <p:cNvSpPr txBox="1"/>
          <p:nvPr/>
        </p:nvSpPr>
        <p:spPr>
          <a:xfrm>
            <a:off x="575353" y="585627"/>
            <a:ext cx="60412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err="1"/>
              <a:t>Fideo</a:t>
            </a:r>
            <a:r>
              <a:rPr lang="en-US" sz="6600" dirty="0"/>
              <a:t> 2 / </a:t>
            </a:r>
            <a:r>
              <a:rPr lang="en-US" sz="6600" dirty="0">
                <a:solidFill>
                  <a:srgbClr val="00B0F0"/>
                </a:solidFill>
              </a:rPr>
              <a:t>Video 2</a:t>
            </a:r>
            <a:endParaRPr lang="en-GB" sz="6600" dirty="0">
              <a:solidFill>
                <a:srgbClr val="00B0F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814929-A8CE-4B30-8EE7-6DA823D683DF}"/>
              </a:ext>
            </a:extLst>
          </p:cNvPr>
          <p:cNvSpPr txBox="1"/>
          <p:nvPr/>
        </p:nvSpPr>
        <p:spPr>
          <a:xfrm>
            <a:off x="770562" y="1673134"/>
            <a:ext cx="5845995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b="1" dirty="0"/>
              <a:t>Cwestiwn Ymchwil 2:</a:t>
            </a:r>
            <a:endParaRPr lang="en-GB" sz="3200" b="1" dirty="0"/>
          </a:p>
          <a:p>
            <a:r>
              <a:rPr lang="en-US" sz="3200" b="1" dirty="0">
                <a:solidFill>
                  <a:srgbClr val="00B0F0"/>
                </a:solidFill>
              </a:rPr>
              <a:t>Research Question 2:</a:t>
            </a:r>
          </a:p>
          <a:p>
            <a:endParaRPr lang="en-US" sz="2400" b="1" dirty="0"/>
          </a:p>
          <a:p>
            <a:r>
              <a:rPr lang="cy-GB" sz="2000" dirty="0"/>
              <a:t>I ba raddau y mae’r amgylchedd dysgu yn darparu cyfleoedd ar gyfer ymglymiad a dysgu disgyblion?</a:t>
            </a:r>
            <a:endParaRPr lang="en-US" sz="2000" b="1" dirty="0"/>
          </a:p>
          <a:p>
            <a:r>
              <a:rPr lang="en-US" sz="2000" dirty="0">
                <a:solidFill>
                  <a:srgbClr val="00B0F0"/>
                </a:solidFill>
              </a:rPr>
              <a:t>To what extent does the outdoor learning environment provide opportunities for pupil involvement and learning? 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C0C36A-7324-4280-A58E-145AE6B1665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320" t="21723" r="35534" b="20749"/>
          <a:stretch/>
        </p:blipFill>
        <p:spPr>
          <a:xfrm>
            <a:off x="1646562" y="4755859"/>
            <a:ext cx="3445638" cy="191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31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39BAA3-07D2-43FA-8795-AB54C2819A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480" y="307688"/>
            <a:ext cx="4771031" cy="2730893"/>
          </a:xfrm>
          <a:prstGeom prst="rect">
            <a:avLst/>
          </a:prstGeom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E2915295-8499-4C35-95E8-E0AB32A6F8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5619" r="129" b="19699"/>
          <a:stretch/>
        </p:blipFill>
        <p:spPr>
          <a:xfrm>
            <a:off x="7975801" y="3357080"/>
            <a:ext cx="2846387" cy="20779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D438C0-5376-4A29-B439-7E380079241E}"/>
              </a:ext>
            </a:extLst>
          </p:cNvPr>
          <p:cNvSpPr txBox="1"/>
          <p:nvPr/>
        </p:nvSpPr>
        <p:spPr>
          <a:xfrm>
            <a:off x="575353" y="585627"/>
            <a:ext cx="60412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err="1"/>
              <a:t>Fideo</a:t>
            </a:r>
            <a:r>
              <a:rPr lang="en-US" sz="6600" dirty="0"/>
              <a:t> 3 / </a:t>
            </a:r>
            <a:r>
              <a:rPr lang="en-US" sz="6600" dirty="0">
                <a:solidFill>
                  <a:srgbClr val="00B0F0"/>
                </a:solidFill>
              </a:rPr>
              <a:t>Video 3</a:t>
            </a:r>
            <a:endParaRPr lang="en-GB" sz="6600" dirty="0">
              <a:solidFill>
                <a:srgbClr val="00B0F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814929-A8CE-4B30-8EE7-6DA823D683DF}"/>
              </a:ext>
            </a:extLst>
          </p:cNvPr>
          <p:cNvSpPr txBox="1"/>
          <p:nvPr/>
        </p:nvSpPr>
        <p:spPr>
          <a:xfrm>
            <a:off x="770562" y="1673134"/>
            <a:ext cx="584599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b="1" dirty="0"/>
              <a:t>Cwestiwn Ymchwil 3:</a:t>
            </a:r>
            <a:endParaRPr lang="en-GB" sz="3200" b="1" dirty="0"/>
          </a:p>
          <a:p>
            <a:r>
              <a:rPr lang="en-US" sz="3200" b="1" dirty="0">
                <a:solidFill>
                  <a:srgbClr val="00B0F0"/>
                </a:solidFill>
              </a:rPr>
              <a:t>Research Question 3:</a:t>
            </a:r>
          </a:p>
          <a:p>
            <a:r>
              <a:rPr lang="cy-GB" sz="2000" dirty="0"/>
              <a:t>I ba raddau y mae’r amgylchedd chwarae rôl yn darparu cyfleoedd ar gyfer ymglymiad a dysgu disgyblion?</a:t>
            </a:r>
            <a:endParaRPr lang="en-US" sz="2000" b="1" dirty="0">
              <a:solidFill>
                <a:srgbClr val="00B0F0"/>
              </a:solidFill>
            </a:endParaRPr>
          </a:p>
          <a:p>
            <a:r>
              <a:rPr lang="en-US" sz="2000" dirty="0">
                <a:solidFill>
                  <a:srgbClr val="00B0F0"/>
                </a:solidFill>
              </a:rPr>
              <a:t>To what extent does the role play environment provide opportunities for pupil involvement and learning? 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50274B-6DCC-4D74-BD6C-5EA36FD95C6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645" t="20749" r="34582" b="22547"/>
          <a:stretch/>
        </p:blipFill>
        <p:spPr>
          <a:xfrm>
            <a:off x="1472555" y="4821148"/>
            <a:ext cx="3460584" cy="184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14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39BAA3-07D2-43FA-8795-AB54C2819A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480" y="307688"/>
            <a:ext cx="4771031" cy="2730893"/>
          </a:xfrm>
          <a:prstGeom prst="rect">
            <a:avLst/>
          </a:prstGeom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E2915295-8499-4C35-95E8-E0AB32A6F8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5619" r="129" b="19699"/>
          <a:stretch/>
        </p:blipFill>
        <p:spPr>
          <a:xfrm>
            <a:off x="7975801" y="3357080"/>
            <a:ext cx="2846387" cy="20779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D438C0-5376-4A29-B439-7E380079241E}"/>
              </a:ext>
            </a:extLst>
          </p:cNvPr>
          <p:cNvSpPr txBox="1"/>
          <p:nvPr/>
        </p:nvSpPr>
        <p:spPr>
          <a:xfrm>
            <a:off x="575353" y="585627"/>
            <a:ext cx="60412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err="1"/>
              <a:t>Fideo</a:t>
            </a:r>
            <a:r>
              <a:rPr lang="en-US" sz="6600" dirty="0"/>
              <a:t> 4 / </a:t>
            </a:r>
            <a:r>
              <a:rPr lang="en-US" sz="6600" dirty="0">
                <a:solidFill>
                  <a:srgbClr val="00B0F0"/>
                </a:solidFill>
              </a:rPr>
              <a:t>Video 4</a:t>
            </a:r>
            <a:endParaRPr lang="en-GB" sz="6600" dirty="0">
              <a:solidFill>
                <a:srgbClr val="00B0F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814929-A8CE-4B30-8EE7-6DA823D683DF}"/>
              </a:ext>
            </a:extLst>
          </p:cNvPr>
          <p:cNvSpPr txBox="1"/>
          <p:nvPr/>
        </p:nvSpPr>
        <p:spPr>
          <a:xfrm>
            <a:off x="672956" y="1673134"/>
            <a:ext cx="584599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b="1" dirty="0"/>
              <a:t>Cwestiwn Ymchwil 4:</a:t>
            </a:r>
            <a:endParaRPr lang="en-GB" sz="3200" b="1" dirty="0"/>
          </a:p>
          <a:p>
            <a:r>
              <a:rPr lang="en-US" sz="3200" b="1" dirty="0">
                <a:solidFill>
                  <a:srgbClr val="00B0F0"/>
                </a:solidFill>
              </a:rPr>
              <a:t>Research Question 4:</a:t>
            </a:r>
          </a:p>
          <a:p>
            <a:endParaRPr lang="en-US" sz="2400" dirty="0"/>
          </a:p>
          <a:p>
            <a:r>
              <a:rPr lang="cy-GB" sz="2000" dirty="0"/>
              <a:t>I ba raddau y mae grŵp ffocws yn darparu cyfleoedd ar gyfer ymglymiad a dysgu disgyblion?</a:t>
            </a:r>
            <a:endParaRPr lang="en-US" sz="2000" dirty="0"/>
          </a:p>
          <a:p>
            <a:r>
              <a:rPr lang="en-US" sz="2000" dirty="0">
                <a:solidFill>
                  <a:srgbClr val="00B0F0"/>
                </a:solidFill>
              </a:rPr>
              <a:t>To what extent does a focus group provide opportunities for pupil involvement and learning? 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A568CA-F1D5-4805-93D1-9936B78D200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308" t="24696" r="44046" b="25244"/>
          <a:stretch/>
        </p:blipFill>
        <p:spPr>
          <a:xfrm>
            <a:off x="1762018" y="4608881"/>
            <a:ext cx="3421293" cy="190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01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playing with a toy&#10;&#10;Description automatically generated">
            <a:extLst>
              <a:ext uri="{FF2B5EF4-FFF2-40B4-BE49-F238E27FC236}">
                <a16:creationId xmlns:a16="http://schemas.microsoft.com/office/drawing/2014/main" id="{CA2DF7B3-0902-4744-9F51-DD2508D4E35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gradFill>
            <a:gsLst>
              <a:gs pos="23000">
                <a:schemeClr val="accent1">
                  <a:lumMod val="5000"/>
                  <a:lumOff val="95000"/>
                  <a:alpha val="8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226" y="250065"/>
            <a:ext cx="817808" cy="817808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2250741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4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5"/>
            <a:extLst>
              <a:ext uri="{FF2B5EF4-FFF2-40B4-BE49-F238E27FC236}">
                <a16:creationId xmlns:a16="http://schemas.microsoft.com/office/drawing/2014/main" id="{22284325-367A-44F7-B036-0D22C92999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8845" y="181871"/>
            <a:ext cx="4267200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BDB2A9-9A97-45F9-B242-24093A48BA80}"/>
              </a:ext>
            </a:extLst>
          </p:cNvPr>
          <p:cNvSpPr txBox="1"/>
          <p:nvPr/>
        </p:nvSpPr>
        <p:spPr>
          <a:xfrm>
            <a:off x="604638" y="330349"/>
            <a:ext cx="47018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y-GB" sz="5400" b="1" dirty="0"/>
              <a:t>Tasg Gyfeiriol 8</a:t>
            </a:r>
            <a:endParaRPr lang="en-GB" sz="5400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Directed Task </a:t>
            </a:r>
            <a:r>
              <a:rPr lang="en-GB" sz="5400" b="1" dirty="0">
                <a:solidFill>
                  <a:srgbClr val="00B0F0"/>
                </a:solidFill>
                <a:latin typeface="Calibri" panose="020F0502020204030204"/>
              </a:rPr>
              <a:t>8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4A58F9-BA04-4284-A52F-105EC6F56742}"/>
              </a:ext>
            </a:extLst>
          </p:cNvPr>
          <p:cNvSpPr txBox="1"/>
          <p:nvPr/>
        </p:nvSpPr>
        <p:spPr>
          <a:xfrm>
            <a:off x="5640764" y="2769773"/>
            <a:ext cx="48303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Explore all links on:  Observation – a guide for use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61D235-6097-4B27-A91C-A037E4315D25}"/>
              </a:ext>
            </a:extLst>
          </p:cNvPr>
          <p:cNvSpPr txBox="1"/>
          <p:nvPr/>
        </p:nvSpPr>
        <p:spPr>
          <a:xfrm>
            <a:off x="5640764" y="4130593"/>
            <a:ext cx="2792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Reflection</a:t>
            </a: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9D7319-001E-4E46-B5AB-1DC03201FF1B}"/>
              </a:ext>
            </a:extLst>
          </p:cNvPr>
          <p:cNvSpPr txBox="1"/>
          <p:nvPr/>
        </p:nvSpPr>
        <p:spPr>
          <a:xfrm>
            <a:off x="5678618" y="4930201"/>
            <a:ext cx="55087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 we all see the same thing?  How can we verify what we observe? </a:t>
            </a:r>
          </a:p>
        </p:txBody>
      </p:sp>
      <p:pic>
        <p:nvPicPr>
          <p:cNvPr id="8" name="Picture 7">
            <a:hlinkClick r:id="rId5"/>
            <a:extLst>
              <a:ext uri="{FF2B5EF4-FFF2-40B4-BE49-F238E27FC236}">
                <a16:creationId xmlns:a16="http://schemas.microsoft.com/office/drawing/2014/main" id="{95FCAF8B-3977-4169-B1EC-92440C943EF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436" t="28168" r="7861" b="23604"/>
          <a:stretch/>
        </p:blipFill>
        <p:spPr>
          <a:xfrm>
            <a:off x="9836045" y="1809792"/>
            <a:ext cx="1993187" cy="92333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ED0928-16BF-49A1-9EF3-027F3EE1B55F}"/>
              </a:ext>
            </a:extLst>
          </p:cNvPr>
          <p:cNvSpPr/>
          <p:nvPr/>
        </p:nvSpPr>
        <p:spPr>
          <a:xfrm>
            <a:off x="727928" y="2697318"/>
            <a:ext cx="41696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Archwiliwch bob dolen ar: Observation  - a guide for use</a:t>
            </a:r>
            <a:endParaRPr lang="en-GB" sz="3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1922B7-7026-45AE-B53A-882589BDFC20}"/>
              </a:ext>
            </a:extLst>
          </p:cNvPr>
          <p:cNvSpPr/>
          <p:nvPr/>
        </p:nvSpPr>
        <p:spPr>
          <a:xfrm>
            <a:off x="604638" y="4174646"/>
            <a:ext cx="4964207" cy="2445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4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Adf</a:t>
            </a:r>
            <a:r>
              <a:rPr lang="cy-GB" sz="4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yfyrio </a:t>
            </a:r>
            <a:endParaRPr lang="en-GB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3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cy-GB" sz="3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ydym ni </a:t>
            </a:r>
            <a:r>
              <a:rPr lang="cy-GB" sz="3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gyd yn gweld yr un peth? Sut y gallwn wirio’r hyn rydym yn ei weld?</a:t>
            </a:r>
            <a:endParaRPr lang="en-GB" sz="3000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33786" y="254053"/>
            <a:ext cx="618186" cy="61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3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1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ake, drawing&#10;&#10;Description automatically generated">
            <a:extLst>
              <a:ext uri="{FF2B5EF4-FFF2-40B4-BE49-F238E27FC236}">
                <a16:creationId xmlns:a16="http://schemas.microsoft.com/office/drawing/2014/main" id="{31CFD2D6-4915-48C9-9CCE-508D411BBF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603" y="643466"/>
            <a:ext cx="6348794" cy="557106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72423" y="338666"/>
            <a:ext cx="746974" cy="74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03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615</Words>
  <Application>Microsoft Office PowerPoint</Application>
  <PresentationFormat>Widescreen</PresentationFormat>
  <Paragraphs>86</Paragraphs>
  <Slides>12</Slides>
  <Notes>12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Evans</dc:creator>
  <cp:lastModifiedBy>Catherine Morgan</cp:lastModifiedBy>
  <cp:revision>4</cp:revision>
  <dcterms:created xsi:type="dcterms:W3CDTF">2020-04-23T10:47:50Z</dcterms:created>
  <dcterms:modified xsi:type="dcterms:W3CDTF">2020-04-28T13:11:39Z</dcterms:modified>
</cp:coreProperties>
</file>