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4"/>
  </p:sldMasterIdLst>
  <p:notesMasterIdLst>
    <p:notesMasterId r:id="rId12"/>
  </p:notesMasterIdLst>
  <p:sldIdLst>
    <p:sldId id="256" r:id="rId5"/>
    <p:sldId id="257" r:id="rId6"/>
    <p:sldId id="258" r:id="rId7"/>
    <p:sldId id="260" r:id="rId8"/>
    <p:sldId id="261" r:id="rId9"/>
    <p:sldId id="262" r:id="rId10"/>
    <p:sldId id="259"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9DFDD4-A8A2-473A-BF80-AFC8E78C49F6}" v="119" dt="2025-10-19T19:25:21.5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m Khan (2426966)" userId="4c2212c7-ec12-4651-9eec-f5c56abf6c0c" providerId="ADAL" clId="{0D132AEE-177E-4014-A33C-7CA91C76498F}"/>
    <pc:docChg chg="undo custSel addSld modSld addMainMaster delMainMaster">
      <pc:chgData name="Mariam Khan (2426966)" userId="4c2212c7-ec12-4651-9eec-f5c56abf6c0c" providerId="ADAL" clId="{0D132AEE-177E-4014-A33C-7CA91C76498F}" dt="2025-10-19T19:40:33.557" v="4926" actId="1076"/>
      <pc:docMkLst>
        <pc:docMk/>
      </pc:docMkLst>
      <pc:sldChg chg="addSp delSp modSp mod modClrScheme addAnim setClrOvrMap delDesignElem chgLayout">
        <pc:chgData name="Mariam Khan (2426966)" userId="4c2212c7-ec12-4651-9eec-f5c56abf6c0c" providerId="ADAL" clId="{0D132AEE-177E-4014-A33C-7CA91C76498F}" dt="2025-10-19T19:30:49.300" v="4894" actId="14100"/>
        <pc:sldMkLst>
          <pc:docMk/>
          <pc:sldMk cId="399852846" sldId="256"/>
        </pc:sldMkLst>
        <pc:spChg chg="mod">
          <ac:chgData name="Mariam Khan (2426966)" userId="4c2212c7-ec12-4651-9eec-f5c56abf6c0c" providerId="ADAL" clId="{0D132AEE-177E-4014-A33C-7CA91C76498F}" dt="2025-10-19T19:30:23.336" v="4890" actId="1076"/>
          <ac:spMkLst>
            <pc:docMk/>
            <pc:sldMk cId="399852846" sldId="256"/>
            <ac:spMk id="2" creationId="{2757DD43-FE6B-BCF2-EA73-3C9B4BC98AA8}"/>
          </ac:spMkLst>
        </pc:spChg>
        <pc:spChg chg="mod">
          <ac:chgData name="Mariam Khan (2426966)" userId="4c2212c7-ec12-4651-9eec-f5c56abf6c0c" providerId="ADAL" clId="{0D132AEE-177E-4014-A33C-7CA91C76498F}" dt="2025-10-19T19:30:49.300" v="4894" actId="14100"/>
          <ac:spMkLst>
            <pc:docMk/>
            <pc:sldMk cId="399852846" sldId="256"/>
            <ac:spMk id="3" creationId="{B83ECF16-F590-40E8-D0FC-D0C27AE16F50}"/>
          </ac:spMkLst>
        </pc:spChg>
        <pc:spChg chg="add del">
          <ac:chgData name="Mariam Khan (2426966)" userId="4c2212c7-ec12-4651-9eec-f5c56abf6c0c" providerId="ADAL" clId="{0D132AEE-177E-4014-A33C-7CA91C76498F}" dt="2025-10-19T02:25:09.840" v="3078"/>
          <ac:spMkLst>
            <pc:docMk/>
            <pc:sldMk cId="399852846" sldId="256"/>
            <ac:spMk id="16" creationId="{8BEC44CD-E290-4D60-A056-5BA05B182AC3}"/>
          </ac:spMkLst>
        </pc:spChg>
        <pc:spChg chg="add del">
          <ac:chgData name="Mariam Khan (2426966)" userId="4c2212c7-ec12-4651-9eec-f5c56abf6c0c" providerId="ADAL" clId="{0D132AEE-177E-4014-A33C-7CA91C76498F}" dt="2025-10-19T02:25:09.840" v="3078"/>
          <ac:spMkLst>
            <pc:docMk/>
            <pc:sldMk cId="399852846" sldId="256"/>
            <ac:spMk id="18" creationId="{B2C335F7-F61C-4EB4-80F2-4B1438FE66BB}"/>
          </ac:spMkLst>
        </pc:spChg>
        <pc:spChg chg="add del">
          <ac:chgData name="Mariam Khan (2426966)" userId="4c2212c7-ec12-4651-9eec-f5c56abf6c0c" providerId="ADAL" clId="{0D132AEE-177E-4014-A33C-7CA91C76498F}" dt="2025-10-19T02:25:09.840" v="3078"/>
          <ac:spMkLst>
            <pc:docMk/>
            <pc:sldMk cId="399852846" sldId="256"/>
            <ac:spMk id="20" creationId="{F1189494-2B67-46D2-93D6-A122A09BF6B2}"/>
          </ac:spMkLst>
        </pc:spChg>
        <pc:picChg chg="mod ord">
          <ac:chgData name="Mariam Khan (2426966)" userId="4c2212c7-ec12-4651-9eec-f5c56abf6c0c" providerId="ADAL" clId="{0D132AEE-177E-4014-A33C-7CA91C76498F}" dt="2025-10-19T19:30:31.759" v="4892" actId="1076"/>
          <ac:picMkLst>
            <pc:docMk/>
            <pc:sldMk cId="399852846" sldId="256"/>
            <ac:picMk id="4" creationId="{B2EC43C1-CFD3-FECF-6551-AF15348FF1C1}"/>
          </ac:picMkLst>
        </pc:picChg>
      </pc:sldChg>
      <pc:sldChg chg="addSp delSp modSp new mod setBg delDesignElem">
        <pc:chgData name="Mariam Khan (2426966)" userId="4c2212c7-ec12-4651-9eec-f5c56abf6c0c" providerId="ADAL" clId="{0D132AEE-177E-4014-A33C-7CA91C76498F}" dt="2025-10-19T19:40:33.557" v="4926" actId="1076"/>
        <pc:sldMkLst>
          <pc:docMk/>
          <pc:sldMk cId="1240957029" sldId="257"/>
        </pc:sldMkLst>
        <pc:spChg chg="mod">
          <ac:chgData name="Mariam Khan (2426966)" userId="4c2212c7-ec12-4651-9eec-f5c56abf6c0c" providerId="ADAL" clId="{0D132AEE-177E-4014-A33C-7CA91C76498F}" dt="2025-10-19T19:40:33.557" v="4926" actId="1076"/>
          <ac:spMkLst>
            <pc:docMk/>
            <pc:sldMk cId="1240957029" sldId="257"/>
            <ac:spMk id="2" creationId="{D2E9CE54-DE14-045F-212B-877DF043E76A}"/>
          </ac:spMkLst>
        </pc:spChg>
        <pc:spChg chg="mod ord">
          <ac:chgData name="Mariam Khan (2426966)" userId="4c2212c7-ec12-4651-9eec-f5c56abf6c0c" providerId="ADAL" clId="{0D132AEE-177E-4014-A33C-7CA91C76498F}" dt="2025-10-19T19:40:26.720" v="4925" actId="1076"/>
          <ac:spMkLst>
            <pc:docMk/>
            <pc:sldMk cId="1240957029" sldId="257"/>
            <ac:spMk id="3" creationId="{1653C7BA-CE1A-35CD-0A9C-E0F32BADEE94}"/>
          </ac:spMkLst>
        </pc:spChg>
        <pc:spChg chg="add mod">
          <ac:chgData name="Mariam Khan (2426966)" userId="4c2212c7-ec12-4651-9eec-f5c56abf6c0c" providerId="ADAL" clId="{0D132AEE-177E-4014-A33C-7CA91C76498F}" dt="2025-10-17T16:17:03.187" v="1082" actId="14100"/>
          <ac:spMkLst>
            <pc:docMk/>
            <pc:sldMk cId="1240957029" sldId="257"/>
            <ac:spMk id="7" creationId="{B50406A0-B9E2-D14D-3EFB-047538001261}"/>
          </ac:spMkLst>
        </pc:spChg>
        <pc:spChg chg="add del">
          <ac:chgData name="Mariam Khan (2426966)" userId="4c2212c7-ec12-4651-9eec-f5c56abf6c0c" providerId="ADAL" clId="{0D132AEE-177E-4014-A33C-7CA91C76498F}" dt="2025-10-19T02:25:09.840" v="3078"/>
          <ac:spMkLst>
            <pc:docMk/>
            <pc:sldMk cId="1240957029" sldId="257"/>
            <ac:spMk id="9" creationId="{0EC38958-9A69-239A-BA79-2AEC73345F4B}"/>
          </ac:spMkLst>
        </pc:spChg>
        <pc:spChg chg="add del">
          <ac:chgData name="Mariam Khan (2426966)" userId="4c2212c7-ec12-4651-9eec-f5c56abf6c0c" providerId="ADAL" clId="{0D132AEE-177E-4014-A33C-7CA91C76498F}" dt="2025-10-19T02:25:09.840" v="3078"/>
          <ac:spMkLst>
            <pc:docMk/>
            <pc:sldMk cId="1240957029" sldId="257"/>
            <ac:spMk id="11" creationId="{6EC109E5-0396-8968-4F42-DFEC280363B6}"/>
          </ac:spMkLst>
        </pc:spChg>
        <pc:picChg chg="add mod">
          <ac:chgData name="Mariam Khan (2426966)" userId="4c2212c7-ec12-4651-9eec-f5c56abf6c0c" providerId="ADAL" clId="{0D132AEE-177E-4014-A33C-7CA91C76498F}" dt="2025-10-17T16:15:04.333" v="1058" actId="26606"/>
          <ac:picMkLst>
            <pc:docMk/>
            <pc:sldMk cId="1240957029" sldId="257"/>
            <ac:picMk id="4" creationId="{018799B5-89FE-DB07-85C4-9EC834C64029}"/>
          </ac:picMkLst>
        </pc:picChg>
      </pc:sldChg>
      <pc:sldChg chg="addSp delSp modSp new mod setBg delDesignElem">
        <pc:chgData name="Mariam Khan (2426966)" userId="4c2212c7-ec12-4651-9eec-f5c56abf6c0c" providerId="ADAL" clId="{0D132AEE-177E-4014-A33C-7CA91C76498F}" dt="2025-10-19T02:26:26.147" v="3089" actId="14100"/>
        <pc:sldMkLst>
          <pc:docMk/>
          <pc:sldMk cId="1498265114" sldId="258"/>
        </pc:sldMkLst>
        <pc:spChg chg="mod">
          <ac:chgData name="Mariam Khan (2426966)" userId="4c2212c7-ec12-4651-9eec-f5c56abf6c0c" providerId="ADAL" clId="{0D132AEE-177E-4014-A33C-7CA91C76498F}" dt="2025-10-19T02:26:06.803" v="3087" actId="1076"/>
          <ac:spMkLst>
            <pc:docMk/>
            <pc:sldMk cId="1498265114" sldId="258"/>
            <ac:spMk id="2" creationId="{156018BA-AA8D-49E5-56F5-776A7AAC1B69}"/>
          </ac:spMkLst>
        </pc:spChg>
        <pc:spChg chg="mod">
          <ac:chgData name="Mariam Khan (2426966)" userId="4c2212c7-ec12-4651-9eec-f5c56abf6c0c" providerId="ADAL" clId="{0D132AEE-177E-4014-A33C-7CA91C76498F}" dt="2025-10-19T02:26:26.147" v="3089" actId="14100"/>
          <ac:spMkLst>
            <pc:docMk/>
            <pc:sldMk cId="1498265114" sldId="258"/>
            <ac:spMk id="3" creationId="{4CD1B6D0-9127-57D0-996D-2C7E395EF5AF}"/>
          </ac:spMkLst>
        </pc:spChg>
        <pc:spChg chg="add del mod">
          <ac:chgData name="Mariam Khan (2426966)" userId="4c2212c7-ec12-4651-9eec-f5c56abf6c0c" providerId="ADAL" clId="{0D132AEE-177E-4014-A33C-7CA91C76498F}" dt="2025-10-18T18:41:15.585" v="1594" actId="478"/>
          <ac:spMkLst>
            <pc:docMk/>
            <pc:sldMk cId="1498265114" sldId="258"/>
            <ac:spMk id="4" creationId="{4DE463C0-DFD1-27F8-E2F7-E3E0C4051AD1}"/>
          </ac:spMkLst>
        </pc:spChg>
        <pc:spChg chg="add mod">
          <ac:chgData name="Mariam Khan (2426966)" userId="4c2212c7-ec12-4651-9eec-f5c56abf6c0c" providerId="ADAL" clId="{0D132AEE-177E-4014-A33C-7CA91C76498F}" dt="2025-10-19T01:08:07.623" v="2385" actId="1076"/>
          <ac:spMkLst>
            <pc:docMk/>
            <pc:sldMk cId="1498265114" sldId="258"/>
            <ac:spMk id="7" creationId="{75C9F6E3-9BC7-B560-2EAE-E6B21E97744E}"/>
          </ac:spMkLst>
        </pc:spChg>
        <pc:spChg chg="add mod">
          <ac:chgData name="Mariam Khan (2426966)" userId="4c2212c7-ec12-4651-9eec-f5c56abf6c0c" providerId="ADAL" clId="{0D132AEE-177E-4014-A33C-7CA91C76498F}" dt="2025-10-19T01:09:09.393" v="2391" actId="1076"/>
          <ac:spMkLst>
            <pc:docMk/>
            <pc:sldMk cId="1498265114" sldId="258"/>
            <ac:spMk id="9" creationId="{073ED3B4-0245-DF08-DE63-904FF98FD657}"/>
          </ac:spMkLst>
        </pc:spChg>
        <pc:spChg chg="add del">
          <ac:chgData name="Mariam Khan (2426966)" userId="4c2212c7-ec12-4651-9eec-f5c56abf6c0c" providerId="ADAL" clId="{0D132AEE-177E-4014-A33C-7CA91C76498F}" dt="2025-10-19T02:25:09.840" v="3078"/>
          <ac:spMkLst>
            <pc:docMk/>
            <pc:sldMk cId="1498265114" sldId="258"/>
            <ac:spMk id="10" creationId="{4065D9BE-A58D-6E8A-D4A2-5056F3C5E9CA}"/>
          </ac:spMkLst>
        </pc:spChg>
        <pc:spChg chg="add del">
          <ac:chgData name="Mariam Khan (2426966)" userId="4c2212c7-ec12-4651-9eec-f5c56abf6c0c" providerId="ADAL" clId="{0D132AEE-177E-4014-A33C-7CA91C76498F}" dt="2025-10-19T02:25:09.840" v="3078"/>
          <ac:spMkLst>
            <pc:docMk/>
            <pc:sldMk cId="1498265114" sldId="258"/>
            <ac:spMk id="12" creationId="{A745E793-BC99-8991-71CD-53FFBB6A8F69}"/>
          </ac:spMkLst>
        </pc:spChg>
        <pc:picChg chg="add mod ord">
          <ac:chgData name="Mariam Khan (2426966)" userId="4c2212c7-ec12-4651-9eec-f5c56abf6c0c" providerId="ADAL" clId="{0D132AEE-177E-4014-A33C-7CA91C76498F}" dt="2025-10-19T01:07:00.946" v="2380" actId="14100"/>
          <ac:picMkLst>
            <pc:docMk/>
            <pc:sldMk cId="1498265114" sldId="258"/>
            <ac:picMk id="4" creationId="{F24AA686-319B-AC3F-4185-6FF1AF449A21}"/>
          </ac:picMkLst>
        </pc:picChg>
        <pc:picChg chg="add mod">
          <ac:chgData name="Mariam Khan (2426966)" userId="4c2212c7-ec12-4651-9eec-f5c56abf6c0c" providerId="ADAL" clId="{0D132AEE-177E-4014-A33C-7CA91C76498F}" dt="2025-10-19T01:06:12.611" v="2375" actId="26606"/>
          <ac:picMkLst>
            <pc:docMk/>
            <pc:sldMk cId="1498265114" sldId="258"/>
            <ac:picMk id="5" creationId="{1DAD3429-F27B-DE60-7BCE-5C7D1B1ECE3F}"/>
          </ac:picMkLst>
        </pc:picChg>
      </pc:sldChg>
      <pc:sldChg chg="modSp new mod">
        <pc:chgData name="Mariam Khan (2426966)" userId="4c2212c7-ec12-4651-9eec-f5c56abf6c0c" providerId="ADAL" clId="{0D132AEE-177E-4014-A33C-7CA91C76498F}" dt="2025-10-19T19:00:35.388" v="4318" actId="1076"/>
        <pc:sldMkLst>
          <pc:docMk/>
          <pc:sldMk cId="1299975813" sldId="259"/>
        </pc:sldMkLst>
        <pc:spChg chg="mod">
          <ac:chgData name="Mariam Khan (2426966)" userId="4c2212c7-ec12-4651-9eec-f5c56abf6c0c" providerId="ADAL" clId="{0D132AEE-177E-4014-A33C-7CA91C76498F}" dt="2025-10-19T19:00:27.341" v="4317" actId="1076"/>
          <ac:spMkLst>
            <pc:docMk/>
            <pc:sldMk cId="1299975813" sldId="259"/>
            <ac:spMk id="2" creationId="{F95F22EE-529E-0D1B-0D31-14617BA62EC5}"/>
          </ac:spMkLst>
        </pc:spChg>
        <pc:spChg chg="mod">
          <ac:chgData name="Mariam Khan (2426966)" userId="4c2212c7-ec12-4651-9eec-f5c56abf6c0c" providerId="ADAL" clId="{0D132AEE-177E-4014-A33C-7CA91C76498F}" dt="2025-10-19T19:00:35.388" v="4318" actId="1076"/>
          <ac:spMkLst>
            <pc:docMk/>
            <pc:sldMk cId="1299975813" sldId="259"/>
            <ac:spMk id="3" creationId="{C8EE2691-0AE5-A18B-1951-CA6895681D50}"/>
          </ac:spMkLst>
        </pc:spChg>
      </pc:sldChg>
      <pc:sldChg chg="addSp delSp modSp new mod setBg">
        <pc:chgData name="Mariam Khan (2426966)" userId="4c2212c7-ec12-4651-9eec-f5c56abf6c0c" providerId="ADAL" clId="{0D132AEE-177E-4014-A33C-7CA91C76498F}" dt="2025-10-19T18:39:56.989" v="3914" actId="207"/>
        <pc:sldMkLst>
          <pc:docMk/>
          <pc:sldMk cId="2896222161" sldId="260"/>
        </pc:sldMkLst>
        <pc:spChg chg="mod">
          <ac:chgData name="Mariam Khan (2426966)" userId="4c2212c7-ec12-4651-9eec-f5c56abf6c0c" providerId="ADAL" clId="{0D132AEE-177E-4014-A33C-7CA91C76498F}" dt="2025-10-19T18:31:52.767" v="3314" actId="14100"/>
          <ac:spMkLst>
            <pc:docMk/>
            <pc:sldMk cId="2896222161" sldId="260"/>
            <ac:spMk id="2" creationId="{EBDA5055-9F07-8866-9F44-B5D7D4D98BB8}"/>
          </ac:spMkLst>
        </pc:spChg>
        <pc:spChg chg="mod ord">
          <ac:chgData name="Mariam Khan (2426966)" userId="4c2212c7-ec12-4651-9eec-f5c56abf6c0c" providerId="ADAL" clId="{0D132AEE-177E-4014-A33C-7CA91C76498F}" dt="2025-10-19T18:39:56.989" v="3914" actId="207"/>
          <ac:spMkLst>
            <pc:docMk/>
            <pc:sldMk cId="2896222161" sldId="260"/>
            <ac:spMk id="3" creationId="{F2766935-D032-8EFE-9FBB-C248A0E148BB}"/>
          </ac:spMkLst>
        </pc:spChg>
        <pc:spChg chg="add del">
          <ac:chgData name="Mariam Khan (2426966)" userId="4c2212c7-ec12-4651-9eec-f5c56abf6c0c" providerId="ADAL" clId="{0D132AEE-177E-4014-A33C-7CA91C76498F}" dt="2025-10-19T18:11:57.987" v="3244" actId="26606"/>
          <ac:spMkLst>
            <pc:docMk/>
            <pc:sldMk cId="2896222161" sldId="260"/>
            <ac:spMk id="9" creationId="{C2E4E997-8672-4FFD-B8EC-9932A8E4714B}"/>
          </ac:spMkLst>
        </pc:spChg>
        <pc:spChg chg="add mod">
          <ac:chgData name="Mariam Khan (2426966)" userId="4c2212c7-ec12-4651-9eec-f5c56abf6c0c" providerId="ADAL" clId="{0D132AEE-177E-4014-A33C-7CA91C76498F}" dt="2025-10-19T18:17:14.394" v="3270" actId="1076"/>
          <ac:spMkLst>
            <pc:docMk/>
            <pc:sldMk cId="2896222161" sldId="260"/>
            <ac:spMk id="12" creationId="{8D77B465-376A-A14A-14A2-9492491D118F}"/>
          </ac:spMkLst>
        </pc:spChg>
        <pc:spChg chg="add mod">
          <ac:chgData name="Mariam Khan (2426966)" userId="4c2212c7-ec12-4651-9eec-f5c56abf6c0c" providerId="ADAL" clId="{0D132AEE-177E-4014-A33C-7CA91C76498F}" dt="2025-10-19T18:19:32.187" v="3288" actId="1076"/>
          <ac:spMkLst>
            <pc:docMk/>
            <pc:sldMk cId="2896222161" sldId="260"/>
            <ac:spMk id="43" creationId="{85E9A11C-CEB1-5B03-4040-6A225055FC7D}"/>
          </ac:spMkLst>
        </pc:spChg>
        <pc:grpChg chg="add del">
          <ac:chgData name="Mariam Khan (2426966)" userId="4c2212c7-ec12-4651-9eec-f5c56abf6c0c" providerId="ADAL" clId="{0D132AEE-177E-4014-A33C-7CA91C76498F}" dt="2025-10-19T18:12:27.760" v="3248" actId="26606"/>
          <ac:grpSpMkLst>
            <pc:docMk/>
            <pc:sldMk cId="2896222161" sldId="260"/>
            <ac:grpSpMk id="6" creationId="{A0B38558-5389-4817-936F-FD62560CAC11}"/>
          </ac:grpSpMkLst>
        </pc:grpChg>
        <pc:grpChg chg="add del">
          <ac:chgData name="Mariam Khan (2426966)" userId="4c2212c7-ec12-4651-9eec-f5c56abf6c0c" providerId="ADAL" clId="{0D132AEE-177E-4014-A33C-7CA91C76498F}" dt="2025-10-19T18:12:27.760" v="3248" actId="26606"/>
          <ac:grpSpMkLst>
            <pc:docMk/>
            <pc:sldMk cId="2896222161" sldId="260"/>
            <ac:grpSpMk id="8" creationId="{15502586-682B-4EDF-9515-674BB4E1CD13}"/>
          </ac:grpSpMkLst>
        </pc:grpChg>
        <pc:grpChg chg="add del">
          <ac:chgData name="Mariam Khan (2426966)" userId="4c2212c7-ec12-4651-9eec-f5c56abf6c0c" providerId="ADAL" clId="{0D132AEE-177E-4014-A33C-7CA91C76498F}" dt="2025-10-19T18:11:57.987" v="3244" actId="26606"/>
          <ac:grpSpMkLst>
            <pc:docMk/>
            <pc:sldMk cId="2896222161" sldId="260"/>
            <ac:grpSpMk id="13" creationId="{453E4DEE-E996-40F8-8635-0FF43D7348F9}"/>
          </ac:grpSpMkLst>
        </pc:grpChg>
        <pc:picChg chg="add mod ord">
          <ac:chgData name="Mariam Khan (2426966)" userId="4c2212c7-ec12-4651-9eec-f5c56abf6c0c" providerId="ADAL" clId="{0D132AEE-177E-4014-A33C-7CA91C76498F}" dt="2025-10-19T18:17:06.140" v="3269" actId="1076"/>
          <ac:picMkLst>
            <pc:docMk/>
            <pc:sldMk cId="2896222161" sldId="260"/>
            <ac:picMk id="4" creationId="{96811F2F-A0FB-9AAA-C28A-297F238799DB}"/>
          </ac:picMkLst>
        </pc:picChg>
        <pc:picChg chg="add del">
          <ac:chgData name="Mariam Khan (2426966)" userId="4c2212c7-ec12-4651-9eec-f5c56abf6c0c" providerId="ADAL" clId="{0D132AEE-177E-4014-A33C-7CA91C76498F}" dt="2025-10-19T18:11:57.987" v="3244" actId="26606"/>
          <ac:picMkLst>
            <pc:docMk/>
            <pc:sldMk cId="2896222161" sldId="260"/>
            <ac:picMk id="11" creationId="{FE6BA9E6-1D9E-4D30-B528-D49FA1342E4E}"/>
          </ac:picMkLst>
        </pc:picChg>
        <pc:picChg chg="add mod">
          <ac:chgData name="Mariam Khan (2426966)" userId="4c2212c7-ec12-4651-9eec-f5c56abf6c0c" providerId="ADAL" clId="{0D132AEE-177E-4014-A33C-7CA91C76498F}" dt="2025-10-19T18:17:37.769" v="3273" actId="1076"/>
          <ac:picMkLst>
            <pc:docMk/>
            <pc:sldMk cId="2896222161" sldId="260"/>
            <ac:picMk id="41" creationId="{B0D5F48F-AE91-984E-3B4A-64D8628D3CE1}"/>
          </ac:picMkLst>
        </pc:picChg>
      </pc:sldChg>
      <pc:sldChg chg="addSp delSp modSp new mod setBg">
        <pc:chgData name="Mariam Khan (2426966)" userId="4c2212c7-ec12-4651-9eec-f5c56abf6c0c" providerId="ADAL" clId="{0D132AEE-177E-4014-A33C-7CA91C76498F}" dt="2025-10-19T19:01:04.298" v="4322" actId="1076"/>
        <pc:sldMkLst>
          <pc:docMk/>
          <pc:sldMk cId="2451580331" sldId="261"/>
        </pc:sldMkLst>
        <pc:spChg chg="mod">
          <ac:chgData name="Mariam Khan (2426966)" userId="4c2212c7-ec12-4651-9eec-f5c56abf6c0c" providerId="ADAL" clId="{0D132AEE-177E-4014-A33C-7CA91C76498F}" dt="2025-10-19T18:45:40.004" v="4230" actId="1076"/>
          <ac:spMkLst>
            <pc:docMk/>
            <pc:sldMk cId="2451580331" sldId="261"/>
            <ac:spMk id="2" creationId="{8FFC3ABF-56CF-C300-922D-11B79D86DA2D}"/>
          </ac:spMkLst>
        </pc:spChg>
        <pc:spChg chg="mod ord">
          <ac:chgData name="Mariam Khan (2426966)" userId="4c2212c7-ec12-4651-9eec-f5c56abf6c0c" providerId="ADAL" clId="{0D132AEE-177E-4014-A33C-7CA91C76498F}" dt="2025-10-19T19:01:04.298" v="4322" actId="1076"/>
          <ac:spMkLst>
            <pc:docMk/>
            <pc:sldMk cId="2451580331" sldId="261"/>
            <ac:spMk id="3" creationId="{A1084F1C-4000-FA18-4E65-E874208CF648}"/>
          </ac:spMkLst>
        </pc:spChg>
        <pc:spChg chg="add mod">
          <ac:chgData name="Mariam Khan (2426966)" userId="4c2212c7-ec12-4651-9eec-f5c56abf6c0c" providerId="ADAL" clId="{0D132AEE-177E-4014-A33C-7CA91C76498F}" dt="2025-10-19T18:48:27.845" v="4256" actId="1076"/>
          <ac:spMkLst>
            <pc:docMk/>
            <pc:sldMk cId="2451580331" sldId="261"/>
            <ac:spMk id="7" creationId="{685EE6F3-CB76-053E-8E19-90E4D70173A9}"/>
          </ac:spMkLst>
        </pc:spChg>
        <pc:spChg chg="add del">
          <ac:chgData name="Mariam Khan (2426966)" userId="4c2212c7-ec12-4651-9eec-f5c56abf6c0c" providerId="ADAL" clId="{0D132AEE-177E-4014-A33C-7CA91C76498F}" dt="2025-10-19T18:45:08.243" v="4225" actId="26606"/>
          <ac:spMkLst>
            <pc:docMk/>
            <pc:sldMk cId="2451580331" sldId="261"/>
            <ac:spMk id="9" creationId="{C2E4E997-8672-4FFD-B8EC-9932A8E4714B}"/>
          </ac:spMkLst>
        </pc:spChg>
        <pc:spChg chg="add mod">
          <ac:chgData name="Mariam Khan (2426966)" userId="4c2212c7-ec12-4651-9eec-f5c56abf6c0c" providerId="ADAL" clId="{0D132AEE-177E-4014-A33C-7CA91C76498F}" dt="2025-10-19T18:49:35.631" v="4261" actId="1076"/>
          <ac:spMkLst>
            <pc:docMk/>
            <pc:sldMk cId="2451580331" sldId="261"/>
            <ac:spMk id="10" creationId="{1D9A2215-1AD4-97A0-F950-D2EEAD9FC705}"/>
          </ac:spMkLst>
        </pc:spChg>
        <pc:spChg chg="add">
          <ac:chgData name="Mariam Khan (2426966)" userId="4c2212c7-ec12-4651-9eec-f5c56abf6c0c" providerId="ADAL" clId="{0D132AEE-177E-4014-A33C-7CA91C76498F}" dt="2025-10-19T18:45:08.243" v="4225" actId="26606"/>
          <ac:spMkLst>
            <pc:docMk/>
            <pc:sldMk cId="2451580331" sldId="261"/>
            <ac:spMk id="45" creationId="{A0F3E2DF-E827-4D2A-A6D3-15B8451C8784}"/>
          </ac:spMkLst>
        </pc:spChg>
        <pc:grpChg chg="add del">
          <ac:chgData name="Mariam Khan (2426966)" userId="4c2212c7-ec12-4651-9eec-f5c56abf6c0c" providerId="ADAL" clId="{0D132AEE-177E-4014-A33C-7CA91C76498F}" dt="2025-10-19T18:45:08.243" v="4225" actId="26606"/>
          <ac:grpSpMkLst>
            <pc:docMk/>
            <pc:sldMk cId="2451580331" sldId="261"/>
            <ac:grpSpMk id="13" creationId="{453E4DEE-E996-40F8-8635-0FF43D7348F9}"/>
          </ac:grpSpMkLst>
        </pc:grpChg>
        <pc:picChg chg="add mod">
          <ac:chgData name="Mariam Khan (2426966)" userId="4c2212c7-ec12-4651-9eec-f5c56abf6c0c" providerId="ADAL" clId="{0D132AEE-177E-4014-A33C-7CA91C76498F}" dt="2025-10-19T18:46:41.818" v="4245" actId="14100"/>
          <ac:picMkLst>
            <pc:docMk/>
            <pc:sldMk cId="2451580331" sldId="261"/>
            <ac:picMk id="4" creationId="{9B1EEC7C-E7E2-1542-AA3A-C095053EFAA0}"/>
          </ac:picMkLst>
        </pc:picChg>
        <pc:picChg chg="add mod">
          <ac:chgData name="Mariam Khan (2426966)" userId="4c2212c7-ec12-4651-9eec-f5c56abf6c0c" providerId="ADAL" clId="{0D132AEE-177E-4014-A33C-7CA91C76498F}" dt="2025-10-19T18:47:20.360" v="4251" actId="1076"/>
          <ac:picMkLst>
            <pc:docMk/>
            <pc:sldMk cId="2451580331" sldId="261"/>
            <ac:picMk id="5" creationId="{F7898522-C7EA-3612-D529-9E1F183312D1}"/>
          </ac:picMkLst>
        </pc:picChg>
        <pc:picChg chg="add del">
          <ac:chgData name="Mariam Khan (2426966)" userId="4c2212c7-ec12-4651-9eec-f5c56abf6c0c" providerId="ADAL" clId="{0D132AEE-177E-4014-A33C-7CA91C76498F}" dt="2025-10-19T18:45:08.243" v="4225" actId="26606"/>
          <ac:picMkLst>
            <pc:docMk/>
            <pc:sldMk cId="2451580331" sldId="261"/>
            <ac:picMk id="11" creationId="{FE6BA9E6-1D9E-4D30-B528-D49FA1342E4E}"/>
          </ac:picMkLst>
        </pc:picChg>
        <pc:picChg chg="add mod">
          <ac:chgData name="Mariam Khan (2426966)" userId="4c2212c7-ec12-4651-9eec-f5c56abf6c0c" providerId="ADAL" clId="{0D132AEE-177E-4014-A33C-7CA91C76498F}" dt="2025-10-19T18:55:37.358" v="4267" actId="14100"/>
          <ac:picMkLst>
            <pc:docMk/>
            <pc:sldMk cId="2451580331" sldId="261"/>
            <ac:picMk id="12" creationId="{3BE146EA-D761-E9DE-C011-3F108DC0EB61}"/>
          </ac:picMkLst>
        </pc:picChg>
      </pc:sldChg>
      <pc:sldChg chg="addSp modSp new mod setBg setClrOvrMap">
        <pc:chgData name="Mariam Khan (2426966)" userId="4c2212c7-ec12-4651-9eec-f5c56abf6c0c" providerId="ADAL" clId="{0D132AEE-177E-4014-A33C-7CA91C76498F}" dt="2025-10-19T19:36:03.702" v="4920" actId="20577"/>
        <pc:sldMkLst>
          <pc:docMk/>
          <pc:sldMk cId="3146110646" sldId="262"/>
        </pc:sldMkLst>
        <pc:spChg chg="mod">
          <ac:chgData name="Mariam Khan (2426966)" userId="4c2212c7-ec12-4651-9eec-f5c56abf6c0c" providerId="ADAL" clId="{0D132AEE-177E-4014-A33C-7CA91C76498F}" dt="2025-10-19T19:29:06.021" v="4885" actId="1076"/>
          <ac:spMkLst>
            <pc:docMk/>
            <pc:sldMk cId="3146110646" sldId="262"/>
            <ac:spMk id="2" creationId="{1A7C18D4-1692-1C4D-8725-A8E5AD66867A}"/>
          </ac:spMkLst>
        </pc:spChg>
        <pc:spChg chg="mod ord">
          <ac:chgData name="Mariam Khan (2426966)" userId="4c2212c7-ec12-4651-9eec-f5c56abf6c0c" providerId="ADAL" clId="{0D132AEE-177E-4014-A33C-7CA91C76498F}" dt="2025-10-19T19:36:03.702" v="4920" actId="20577"/>
          <ac:spMkLst>
            <pc:docMk/>
            <pc:sldMk cId="3146110646" sldId="262"/>
            <ac:spMk id="3" creationId="{E64F15EC-46DF-4EF0-58AB-C0BF05620B28}"/>
          </ac:spMkLst>
        </pc:spChg>
        <pc:spChg chg="add mod">
          <ac:chgData name="Mariam Khan (2426966)" userId="4c2212c7-ec12-4651-9eec-f5c56abf6c0c" providerId="ADAL" clId="{0D132AEE-177E-4014-A33C-7CA91C76498F}" dt="2025-10-19T19:33:20.939" v="4913" actId="1076"/>
          <ac:spMkLst>
            <pc:docMk/>
            <pc:sldMk cId="3146110646" sldId="262"/>
            <ac:spMk id="6" creationId="{7EB6AEA5-BAB8-BC4A-EFC7-851F1305610E}"/>
          </ac:spMkLst>
        </pc:spChg>
        <pc:spChg chg="add">
          <ac:chgData name="Mariam Khan (2426966)" userId="4c2212c7-ec12-4651-9eec-f5c56abf6c0c" providerId="ADAL" clId="{0D132AEE-177E-4014-A33C-7CA91C76498F}" dt="2025-10-19T19:25:32.428" v="4839" actId="26606"/>
          <ac:spMkLst>
            <pc:docMk/>
            <pc:sldMk cId="3146110646" sldId="262"/>
            <ac:spMk id="9" creationId="{9775AF3B-5284-4B97-9BB7-55C6FB3699C2}"/>
          </ac:spMkLst>
        </pc:spChg>
        <pc:spChg chg="add">
          <ac:chgData name="Mariam Khan (2426966)" userId="4c2212c7-ec12-4651-9eec-f5c56abf6c0c" providerId="ADAL" clId="{0D132AEE-177E-4014-A33C-7CA91C76498F}" dt="2025-10-19T19:25:32.428" v="4839" actId="26606"/>
          <ac:spMkLst>
            <pc:docMk/>
            <pc:sldMk cId="3146110646" sldId="262"/>
            <ac:spMk id="54" creationId="{66D4F5BA-1D71-49B2-8A7F-6B4EB94D7265}"/>
          </ac:spMkLst>
        </pc:spChg>
        <pc:grpChg chg="add">
          <ac:chgData name="Mariam Khan (2426966)" userId="4c2212c7-ec12-4651-9eec-f5c56abf6c0c" providerId="ADAL" clId="{0D132AEE-177E-4014-A33C-7CA91C76498F}" dt="2025-10-19T19:25:32.428" v="4839" actId="26606"/>
          <ac:grpSpMkLst>
            <pc:docMk/>
            <pc:sldMk cId="3146110646" sldId="262"/>
            <ac:grpSpMk id="11" creationId="{A0F1F7ED-DA39-478F-85DA-317DE08941E8}"/>
          </ac:grpSpMkLst>
        </pc:grpChg>
        <pc:picChg chg="add mod">
          <ac:chgData name="Mariam Khan (2426966)" userId="4c2212c7-ec12-4651-9eec-f5c56abf6c0c" providerId="ADAL" clId="{0D132AEE-177E-4014-A33C-7CA91C76498F}" dt="2025-10-19T19:32:52.177" v="4909" actId="1076"/>
          <ac:picMkLst>
            <pc:docMk/>
            <pc:sldMk cId="3146110646" sldId="262"/>
            <ac:picMk id="4" creationId="{73B9A347-E9E5-9F13-B66D-881A6BA9A21B}"/>
          </ac:picMkLst>
        </pc:picChg>
        <pc:picChg chg="add">
          <ac:chgData name="Mariam Khan (2426966)" userId="4c2212c7-ec12-4651-9eec-f5c56abf6c0c" providerId="ADAL" clId="{0D132AEE-177E-4014-A33C-7CA91C76498F}" dt="2025-10-19T19:25:32.428" v="4839" actId="26606"/>
          <ac:picMkLst>
            <pc:docMk/>
            <pc:sldMk cId="3146110646" sldId="262"/>
            <ac:picMk id="52" creationId="{1B17CCE2-CEEF-40CA-8C4D-0DC2DCA78A23}"/>
          </ac:picMkLst>
        </pc:picChg>
      </pc:sldChg>
      <pc:sldMasterChg chg="del delSldLayout">
        <pc:chgData name="Mariam Khan (2426966)" userId="4c2212c7-ec12-4651-9eec-f5c56abf6c0c" providerId="ADAL" clId="{0D132AEE-177E-4014-A33C-7CA91C76498F}" dt="2025-10-17T15:44:35.056" v="74" actId="26606"/>
        <pc:sldMasterMkLst>
          <pc:docMk/>
          <pc:sldMasterMk cId="698922099" sldId="2147483673"/>
        </pc:sldMasterMkLst>
        <pc:sldLayoutChg chg="del">
          <pc:chgData name="Mariam Khan (2426966)" userId="4c2212c7-ec12-4651-9eec-f5c56abf6c0c" providerId="ADAL" clId="{0D132AEE-177E-4014-A33C-7CA91C76498F}" dt="2025-10-17T15:44:35.056" v="74" actId="26606"/>
          <pc:sldLayoutMkLst>
            <pc:docMk/>
            <pc:sldMasterMk cId="698922099" sldId="2147483673"/>
            <pc:sldLayoutMk cId="4033274339" sldId="2147483662"/>
          </pc:sldLayoutMkLst>
        </pc:sldLayoutChg>
        <pc:sldLayoutChg chg="del">
          <pc:chgData name="Mariam Khan (2426966)" userId="4c2212c7-ec12-4651-9eec-f5c56abf6c0c" providerId="ADAL" clId="{0D132AEE-177E-4014-A33C-7CA91C76498F}" dt="2025-10-17T15:44:35.056" v="74" actId="26606"/>
          <pc:sldLayoutMkLst>
            <pc:docMk/>
            <pc:sldMasterMk cId="698922099" sldId="2147483673"/>
            <pc:sldLayoutMk cId="1264503572" sldId="2147483663"/>
          </pc:sldLayoutMkLst>
        </pc:sldLayoutChg>
        <pc:sldLayoutChg chg="del">
          <pc:chgData name="Mariam Khan (2426966)" userId="4c2212c7-ec12-4651-9eec-f5c56abf6c0c" providerId="ADAL" clId="{0D132AEE-177E-4014-A33C-7CA91C76498F}" dt="2025-10-17T15:44:35.056" v="74" actId="26606"/>
          <pc:sldLayoutMkLst>
            <pc:docMk/>
            <pc:sldMasterMk cId="698922099" sldId="2147483673"/>
            <pc:sldLayoutMk cId="1289232355" sldId="2147483664"/>
          </pc:sldLayoutMkLst>
        </pc:sldLayoutChg>
        <pc:sldLayoutChg chg="del">
          <pc:chgData name="Mariam Khan (2426966)" userId="4c2212c7-ec12-4651-9eec-f5c56abf6c0c" providerId="ADAL" clId="{0D132AEE-177E-4014-A33C-7CA91C76498F}" dt="2025-10-17T15:44:35.056" v="74" actId="26606"/>
          <pc:sldLayoutMkLst>
            <pc:docMk/>
            <pc:sldMasterMk cId="698922099" sldId="2147483673"/>
            <pc:sldLayoutMk cId="3809806755" sldId="2147483665"/>
          </pc:sldLayoutMkLst>
        </pc:sldLayoutChg>
        <pc:sldLayoutChg chg="del">
          <pc:chgData name="Mariam Khan (2426966)" userId="4c2212c7-ec12-4651-9eec-f5c56abf6c0c" providerId="ADAL" clId="{0D132AEE-177E-4014-A33C-7CA91C76498F}" dt="2025-10-17T15:44:35.056" v="74" actId="26606"/>
          <pc:sldLayoutMkLst>
            <pc:docMk/>
            <pc:sldMasterMk cId="698922099" sldId="2147483673"/>
            <pc:sldLayoutMk cId="944987241" sldId="2147483666"/>
          </pc:sldLayoutMkLst>
        </pc:sldLayoutChg>
        <pc:sldLayoutChg chg="del">
          <pc:chgData name="Mariam Khan (2426966)" userId="4c2212c7-ec12-4651-9eec-f5c56abf6c0c" providerId="ADAL" clId="{0D132AEE-177E-4014-A33C-7CA91C76498F}" dt="2025-10-17T15:44:35.056" v="74" actId="26606"/>
          <pc:sldLayoutMkLst>
            <pc:docMk/>
            <pc:sldMasterMk cId="698922099" sldId="2147483673"/>
            <pc:sldLayoutMk cId="2705326504" sldId="2147483667"/>
          </pc:sldLayoutMkLst>
        </pc:sldLayoutChg>
        <pc:sldLayoutChg chg="del">
          <pc:chgData name="Mariam Khan (2426966)" userId="4c2212c7-ec12-4651-9eec-f5c56abf6c0c" providerId="ADAL" clId="{0D132AEE-177E-4014-A33C-7CA91C76498F}" dt="2025-10-17T15:44:35.056" v="74" actId="26606"/>
          <pc:sldLayoutMkLst>
            <pc:docMk/>
            <pc:sldMasterMk cId="698922099" sldId="2147483673"/>
            <pc:sldLayoutMk cId="3374534018" sldId="2147483668"/>
          </pc:sldLayoutMkLst>
        </pc:sldLayoutChg>
        <pc:sldLayoutChg chg="del">
          <pc:chgData name="Mariam Khan (2426966)" userId="4c2212c7-ec12-4651-9eec-f5c56abf6c0c" providerId="ADAL" clId="{0D132AEE-177E-4014-A33C-7CA91C76498F}" dt="2025-10-17T15:44:35.056" v="74" actId="26606"/>
          <pc:sldLayoutMkLst>
            <pc:docMk/>
            <pc:sldMasterMk cId="698922099" sldId="2147483673"/>
            <pc:sldLayoutMk cId="2732781514" sldId="2147483669"/>
          </pc:sldLayoutMkLst>
        </pc:sldLayoutChg>
        <pc:sldLayoutChg chg="del">
          <pc:chgData name="Mariam Khan (2426966)" userId="4c2212c7-ec12-4651-9eec-f5c56abf6c0c" providerId="ADAL" clId="{0D132AEE-177E-4014-A33C-7CA91C76498F}" dt="2025-10-17T15:44:35.056" v="74" actId="26606"/>
          <pc:sldLayoutMkLst>
            <pc:docMk/>
            <pc:sldMasterMk cId="698922099" sldId="2147483673"/>
            <pc:sldLayoutMk cId="4209999320" sldId="2147483670"/>
          </pc:sldLayoutMkLst>
        </pc:sldLayoutChg>
        <pc:sldLayoutChg chg="del">
          <pc:chgData name="Mariam Khan (2426966)" userId="4c2212c7-ec12-4651-9eec-f5c56abf6c0c" providerId="ADAL" clId="{0D132AEE-177E-4014-A33C-7CA91C76498F}" dt="2025-10-17T15:44:35.056" v="74" actId="26606"/>
          <pc:sldLayoutMkLst>
            <pc:docMk/>
            <pc:sldMasterMk cId="698922099" sldId="2147483673"/>
            <pc:sldLayoutMk cId="939329397" sldId="2147483671"/>
          </pc:sldLayoutMkLst>
        </pc:sldLayoutChg>
        <pc:sldLayoutChg chg="del">
          <pc:chgData name="Mariam Khan (2426966)" userId="4c2212c7-ec12-4651-9eec-f5c56abf6c0c" providerId="ADAL" clId="{0D132AEE-177E-4014-A33C-7CA91C76498F}" dt="2025-10-17T15:44:35.056" v="74" actId="26606"/>
          <pc:sldLayoutMkLst>
            <pc:docMk/>
            <pc:sldMasterMk cId="698922099" sldId="2147483673"/>
            <pc:sldLayoutMk cId="412860318" sldId="2147483672"/>
          </pc:sldLayoutMkLst>
        </pc:sldLayoutChg>
      </pc:sldMasterChg>
      <pc:sldMasterChg chg="add addSldLayout">
        <pc:chgData name="Mariam Khan (2426966)" userId="4c2212c7-ec12-4651-9eec-f5c56abf6c0c" providerId="ADAL" clId="{0D132AEE-177E-4014-A33C-7CA91C76498F}" dt="2025-10-17T15:44:35.056" v="74" actId="26606"/>
        <pc:sldMasterMkLst>
          <pc:docMk/>
          <pc:sldMasterMk cId="895685184" sldId="2147483697"/>
        </pc:sldMasterMkLst>
        <pc:sldLayoutChg chg="add">
          <pc:chgData name="Mariam Khan (2426966)" userId="4c2212c7-ec12-4651-9eec-f5c56abf6c0c" providerId="ADAL" clId="{0D132AEE-177E-4014-A33C-7CA91C76498F}" dt="2025-10-17T15:44:35.056" v="74" actId="26606"/>
          <pc:sldLayoutMkLst>
            <pc:docMk/>
            <pc:sldMasterMk cId="895685184" sldId="2147483697"/>
            <pc:sldLayoutMk cId="3779108331" sldId="2147483686"/>
          </pc:sldLayoutMkLst>
        </pc:sldLayoutChg>
        <pc:sldLayoutChg chg="add">
          <pc:chgData name="Mariam Khan (2426966)" userId="4c2212c7-ec12-4651-9eec-f5c56abf6c0c" providerId="ADAL" clId="{0D132AEE-177E-4014-A33C-7CA91C76498F}" dt="2025-10-17T15:44:35.056" v="74" actId="26606"/>
          <pc:sldLayoutMkLst>
            <pc:docMk/>
            <pc:sldMasterMk cId="895685184" sldId="2147483697"/>
            <pc:sldLayoutMk cId="2360333711" sldId="2147483687"/>
          </pc:sldLayoutMkLst>
        </pc:sldLayoutChg>
        <pc:sldLayoutChg chg="add">
          <pc:chgData name="Mariam Khan (2426966)" userId="4c2212c7-ec12-4651-9eec-f5c56abf6c0c" providerId="ADAL" clId="{0D132AEE-177E-4014-A33C-7CA91C76498F}" dt="2025-10-17T15:44:35.056" v="74" actId="26606"/>
          <pc:sldLayoutMkLst>
            <pc:docMk/>
            <pc:sldMasterMk cId="895685184" sldId="2147483697"/>
            <pc:sldLayoutMk cId="1705780577" sldId="2147483688"/>
          </pc:sldLayoutMkLst>
        </pc:sldLayoutChg>
        <pc:sldLayoutChg chg="add">
          <pc:chgData name="Mariam Khan (2426966)" userId="4c2212c7-ec12-4651-9eec-f5c56abf6c0c" providerId="ADAL" clId="{0D132AEE-177E-4014-A33C-7CA91C76498F}" dt="2025-10-17T15:44:35.056" v="74" actId="26606"/>
          <pc:sldLayoutMkLst>
            <pc:docMk/>
            <pc:sldMasterMk cId="895685184" sldId="2147483697"/>
            <pc:sldLayoutMk cId="1870386865" sldId="2147483689"/>
          </pc:sldLayoutMkLst>
        </pc:sldLayoutChg>
        <pc:sldLayoutChg chg="add">
          <pc:chgData name="Mariam Khan (2426966)" userId="4c2212c7-ec12-4651-9eec-f5c56abf6c0c" providerId="ADAL" clId="{0D132AEE-177E-4014-A33C-7CA91C76498F}" dt="2025-10-17T15:44:35.056" v="74" actId="26606"/>
          <pc:sldLayoutMkLst>
            <pc:docMk/>
            <pc:sldMasterMk cId="895685184" sldId="2147483697"/>
            <pc:sldLayoutMk cId="4197476637" sldId="2147483690"/>
          </pc:sldLayoutMkLst>
        </pc:sldLayoutChg>
        <pc:sldLayoutChg chg="add">
          <pc:chgData name="Mariam Khan (2426966)" userId="4c2212c7-ec12-4651-9eec-f5c56abf6c0c" providerId="ADAL" clId="{0D132AEE-177E-4014-A33C-7CA91C76498F}" dt="2025-10-17T15:44:35.056" v="74" actId="26606"/>
          <pc:sldLayoutMkLst>
            <pc:docMk/>
            <pc:sldMasterMk cId="895685184" sldId="2147483697"/>
            <pc:sldLayoutMk cId="1973916928" sldId="2147483691"/>
          </pc:sldLayoutMkLst>
        </pc:sldLayoutChg>
        <pc:sldLayoutChg chg="add">
          <pc:chgData name="Mariam Khan (2426966)" userId="4c2212c7-ec12-4651-9eec-f5c56abf6c0c" providerId="ADAL" clId="{0D132AEE-177E-4014-A33C-7CA91C76498F}" dt="2025-10-17T15:44:35.056" v="74" actId="26606"/>
          <pc:sldLayoutMkLst>
            <pc:docMk/>
            <pc:sldMasterMk cId="895685184" sldId="2147483697"/>
            <pc:sldLayoutMk cId="950094584" sldId="2147483692"/>
          </pc:sldLayoutMkLst>
        </pc:sldLayoutChg>
        <pc:sldLayoutChg chg="add">
          <pc:chgData name="Mariam Khan (2426966)" userId="4c2212c7-ec12-4651-9eec-f5c56abf6c0c" providerId="ADAL" clId="{0D132AEE-177E-4014-A33C-7CA91C76498F}" dt="2025-10-17T15:44:35.056" v="74" actId="26606"/>
          <pc:sldLayoutMkLst>
            <pc:docMk/>
            <pc:sldMasterMk cId="895685184" sldId="2147483697"/>
            <pc:sldLayoutMk cId="3381638721" sldId="2147483693"/>
          </pc:sldLayoutMkLst>
        </pc:sldLayoutChg>
        <pc:sldLayoutChg chg="add">
          <pc:chgData name="Mariam Khan (2426966)" userId="4c2212c7-ec12-4651-9eec-f5c56abf6c0c" providerId="ADAL" clId="{0D132AEE-177E-4014-A33C-7CA91C76498F}" dt="2025-10-17T15:44:35.056" v="74" actId="26606"/>
          <pc:sldLayoutMkLst>
            <pc:docMk/>
            <pc:sldMasterMk cId="895685184" sldId="2147483697"/>
            <pc:sldLayoutMk cId="3259727443" sldId="2147483694"/>
          </pc:sldLayoutMkLst>
        </pc:sldLayoutChg>
        <pc:sldLayoutChg chg="add">
          <pc:chgData name="Mariam Khan (2426966)" userId="4c2212c7-ec12-4651-9eec-f5c56abf6c0c" providerId="ADAL" clId="{0D132AEE-177E-4014-A33C-7CA91C76498F}" dt="2025-10-17T15:44:35.056" v="74" actId="26606"/>
          <pc:sldLayoutMkLst>
            <pc:docMk/>
            <pc:sldMasterMk cId="895685184" sldId="2147483697"/>
            <pc:sldLayoutMk cId="1699677456" sldId="2147483695"/>
          </pc:sldLayoutMkLst>
        </pc:sldLayoutChg>
        <pc:sldLayoutChg chg="add">
          <pc:chgData name="Mariam Khan (2426966)" userId="4c2212c7-ec12-4651-9eec-f5c56abf6c0c" providerId="ADAL" clId="{0D132AEE-177E-4014-A33C-7CA91C76498F}" dt="2025-10-17T15:44:35.056" v="74" actId="26606"/>
          <pc:sldLayoutMkLst>
            <pc:docMk/>
            <pc:sldMasterMk cId="895685184" sldId="2147483697"/>
            <pc:sldLayoutMk cId="3323700400" sldId="2147483696"/>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F180F2-725F-4C99-8279-620D606D17A3}" type="datetimeFigureOut">
              <a:rPr lang="en-GB" smtClean="0"/>
              <a:t>19/10/2025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A3877C-A102-40C1-9A4B-5E82B6547E85}" type="slidenum">
              <a:rPr lang="en-GB" smtClean="0"/>
              <a:t>‹#›</a:t>
            </a:fld>
            <a:endParaRPr lang="en-GB"/>
          </a:p>
        </p:txBody>
      </p:sp>
    </p:spTree>
    <p:extLst>
      <p:ext uri="{BB962C8B-B14F-4D97-AF65-F5344CB8AC3E}">
        <p14:creationId xmlns:p14="http://schemas.microsoft.com/office/powerpoint/2010/main" val="8399819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A3877C-A102-40C1-9A4B-5E82B6547E85}" type="slidenum">
              <a:rPr lang="en-GB" smtClean="0"/>
              <a:t>4</a:t>
            </a:fld>
            <a:endParaRPr lang="en-GB"/>
          </a:p>
        </p:txBody>
      </p:sp>
    </p:spTree>
    <p:extLst>
      <p:ext uri="{BB962C8B-B14F-4D97-AF65-F5344CB8AC3E}">
        <p14:creationId xmlns:p14="http://schemas.microsoft.com/office/powerpoint/2010/main" val="6521906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E80C50CD-E178-4744-9B35-B2F624D6C5E9}" type="datetimeFigureOut">
              <a:rPr lang="en-US" smtClean="0"/>
              <a:t>10/19/2025</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98656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676950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85018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80C50CD-E178-4744-9B35-B2F624D6C5E9}" type="datetimeFigureOut">
              <a:rPr lang="en-US" smtClean="0"/>
              <a:t>10/19/2025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8933767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80C50CD-E178-4744-9B35-B2F624D6C5E9}" type="datetimeFigureOut">
              <a:rPr lang="en-US" smtClean="0"/>
              <a:t>10/19/2025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54906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80C50CD-E178-4744-9B35-B2F624D6C5E9}" type="datetimeFigureOut">
              <a:rPr lang="en-US" smtClean="0"/>
              <a:t>10/19/2025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24898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0C50CD-E178-4744-9B35-B2F624D6C5E9}" type="datetimeFigureOut">
              <a:rPr lang="en-US" smtClean="0"/>
              <a:t>10/19/2025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77198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10/19/2025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493279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10/19/2025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319541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pPr/>
              <a:t>10/19/2025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2375255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pPr/>
              <a:t>10/19/2025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28689781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pPr/>
              <a:t>10/19/2025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48CC95F-0247-41B6-91CF-DC97C76A7088}" type="slidenum">
              <a:rPr lang="en-US" smtClean="0"/>
              <a:pPr/>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3182818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pPr/>
              <a:t>10/19/2025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4231853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80C50CD-E178-4744-9B35-B2F624D6C5E9}" type="datetimeFigureOut">
              <a:rPr lang="en-US" smtClean="0"/>
              <a:pPr/>
              <a:t>10/19/2025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37782420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80C50CD-E178-4744-9B35-B2F624D6C5E9}" type="datetimeFigureOut">
              <a:rPr lang="en-US" smtClean="0"/>
              <a:pPr/>
              <a:t>10/19/2025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18943120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8502819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18970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80C50CD-E178-4744-9B35-B2F624D6C5E9}" type="datetimeFigureOut">
              <a:rPr lang="en-US" smtClean="0"/>
              <a:pPr/>
              <a:t>10/19/2025</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3190895305"/>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 id="2147483713" r:id="rId15"/>
    <p:sldLayoutId id="2147483714" r:id="rId16"/>
    <p:sldLayoutId id="2147483715"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findajob.dwp.gov.uk/details/17291390" TargetMode="External"/><Relationship Id="rId2" Type="http://schemas.openxmlformats.org/officeDocument/2006/relationships/hyperlink" Target="https://www.healthcareers.nhs.uk/explore-roles/midwifery/roles-midwifery/midwif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School desk with books and pencils with chalkboard in background">
            <a:extLst>
              <a:ext uri="{FF2B5EF4-FFF2-40B4-BE49-F238E27FC236}">
                <a16:creationId xmlns:a16="http://schemas.microsoft.com/office/drawing/2014/main" id="{B2EC43C1-CFD3-FECF-6551-AF15348FF1C1}"/>
              </a:ext>
            </a:extLst>
          </p:cNvPr>
          <p:cNvPicPr>
            <a:picLocks noChangeAspect="1"/>
          </p:cNvPicPr>
          <p:nvPr/>
        </p:nvPicPr>
        <p:blipFill>
          <a:blip r:embed="rId2">
            <a:alphaModFix amt="40000"/>
          </a:blip>
          <a:srcRect t="15730"/>
          <a:stretch>
            <a:fillRect/>
          </a:stretch>
        </p:blipFill>
        <p:spPr>
          <a:xfrm>
            <a:off x="-1" y="-1"/>
            <a:ext cx="12192001" cy="6858001"/>
          </a:xfrm>
          <a:prstGeom prst="rect">
            <a:avLst/>
          </a:prstGeom>
        </p:spPr>
      </p:pic>
      <p:sp>
        <p:nvSpPr>
          <p:cNvPr id="2" name="Title 1">
            <a:extLst>
              <a:ext uri="{FF2B5EF4-FFF2-40B4-BE49-F238E27FC236}">
                <a16:creationId xmlns:a16="http://schemas.microsoft.com/office/drawing/2014/main" id="{2757DD43-FE6B-BCF2-EA73-3C9B4BC98AA8}"/>
              </a:ext>
            </a:extLst>
          </p:cNvPr>
          <p:cNvSpPr>
            <a:spLocks noGrp="1"/>
          </p:cNvSpPr>
          <p:nvPr>
            <p:ph type="ctrTitle"/>
          </p:nvPr>
        </p:nvSpPr>
        <p:spPr>
          <a:xfrm>
            <a:off x="2352397" y="227293"/>
            <a:ext cx="9273545" cy="2820707"/>
          </a:xfrm>
        </p:spPr>
        <p:txBody>
          <a:bodyPr anchor="t">
            <a:normAutofit/>
          </a:bodyPr>
          <a:lstStyle/>
          <a:p>
            <a:pPr>
              <a:lnSpc>
                <a:spcPct val="90000"/>
              </a:lnSpc>
            </a:pPr>
            <a:r>
              <a:rPr lang="en-GB" sz="4200" dirty="0">
                <a:solidFill>
                  <a:srgbClr val="FFFFFF"/>
                </a:solidFill>
              </a:rPr>
              <a:t>Professional Development Within Health and Social Care – LCHS4009</a:t>
            </a:r>
            <a:br>
              <a:rPr lang="en-GB" sz="4200" dirty="0">
                <a:solidFill>
                  <a:srgbClr val="FFFFFF"/>
                </a:solidFill>
              </a:rPr>
            </a:br>
            <a:br>
              <a:rPr lang="en-GB" sz="4200" dirty="0">
                <a:solidFill>
                  <a:srgbClr val="FFFFFF"/>
                </a:solidFill>
              </a:rPr>
            </a:br>
            <a:r>
              <a:rPr lang="en-GB" sz="2400" b="0" dirty="0">
                <a:solidFill>
                  <a:srgbClr val="FFFFFF"/>
                </a:solidFill>
                <a:latin typeface="+mn-lt"/>
              </a:rPr>
              <a:t>Lecturer: Farah Islam </a:t>
            </a:r>
            <a:br>
              <a:rPr lang="en-GB" sz="2400" b="0" dirty="0">
                <a:solidFill>
                  <a:srgbClr val="FFFFFF"/>
                </a:solidFill>
                <a:latin typeface="+mn-lt"/>
              </a:rPr>
            </a:br>
            <a:r>
              <a:rPr lang="en-GB" sz="2400" b="0" dirty="0">
                <a:solidFill>
                  <a:srgbClr val="FFFFFF"/>
                </a:solidFill>
                <a:latin typeface="+mn-lt"/>
              </a:rPr>
              <a:t>Component 1: 6-minute Individual Presentation </a:t>
            </a:r>
            <a:endParaRPr lang="en-GB" sz="4200" b="0" dirty="0">
              <a:solidFill>
                <a:srgbClr val="FFFFFF"/>
              </a:solidFill>
              <a:latin typeface="+mn-lt"/>
            </a:endParaRPr>
          </a:p>
        </p:txBody>
      </p:sp>
      <p:sp>
        <p:nvSpPr>
          <p:cNvPr id="3" name="Subtitle 2">
            <a:extLst>
              <a:ext uri="{FF2B5EF4-FFF2-40B4-BE49-F238E27FC236}">
                <a16:creationId xmlns:a16="http://schemas.microsoft.com/office/drawing/2014/main" id="{B83ECF16-F590-40E8-D0FC-D0C27AE16F50}"/>
              </a:ext>
            </a:extLst>
          </p:cNvPr>
          <p:cNvSpPr>
            <a:spLocks noGrp="1"/>
          </p:cNvSpPr>
          <p:nvPr>
            <p:ph type="subTitle" idx="1"/>
          </p:nvPr>
        </p:nvSpPr>
        <p:spPr>
          <a:xfrm>
            <a:off x="4344537" y="5682343"/>
            <a:ext cx="5289263" cy="948364"/>
          </a:xfrm>
        </p:spPr>
        <p:txBody>
          <a:bodyPr anchor="b">
            <a:normAutofit fontScale="85000" lnSpcReduction="10000"/>
          </a:bodyPr>
          <a:lstStyle/>
          <a:p>
            <a:r>
              <a:rPr lang="en-GB" sz="2400" dirty="0">
                <a:solidFill>
                  <a:srgbClr val="FFFFFF"/>
                </a:solidFill>
              </a:rPr>
              <a:t>Mariam Khan (2426966)</a:t>
            </a:r>
          </a:p>
          <a:p>
            <a:r>
              <a:rPr lang="en-GB" sz="2400" dirty="0">
                <a:solidFill>
                  <a:srgbClr val="FFFFFF"/>
                </a:solidFill>
              </a:rPr>
              <a:t>University of Wales Trinity Saint David. </a:t>
            </a:r>
          </a:p>
        </p:txBody>
      </p:sp>
    </p:spTree>
    <p:extLst>
      <p:ext uri="{BB962C8B-B14F-4D97-AF65-F5344CB8AC3E}">
        <p14:creationId xmlns:p14="http://schemas.microsoft.com/office/powerpoint/2010/main" val="3998528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9CE54-DE14-045F-212B-877DF043E76A}"/>
              </a:ext>
            </a:extLst>
          </p:cNvPr>
          <p:cNvSpPr>
            <a:spLocks noGrp="1"/>
          </p:cNvSpPr>
          <p:nvPr>
            <p:ph type="title"/>
          </p:nvPr>
        </p:nvSpPr>
        <p:spPr>
          <a:xfrm>
            <a:off x="6466115" y="508090"/>
            <a:ext cx="2388325" cy="928824"/>
          </a:xfrm>
        </p:spPr>
        <p:txBody>
          <a:bodyPr>
            <a:normAutofit/>
          </a:bodyPr>
          <a:lstStyle/>
          <a:p>
            <a:r>
              <a:rPr lang="en-GB" dirty="0"/>
              <a:t>Objective</a:t>
            </a:r>
          </a:p>
        </p:txBody>
      </p:sp>
      <p:sp>
        <p:nvSpPr>
          <p:cNvPr id="3" name="Content Placeholder 2">
            <a:extLst>
              <a:ext uri="{FF2B5EF4-FFF2-40B4-BE49-F238E27FC236}">
                <a16:creationId xmlns:a16="http://schemas.microsoft.com/office/drawing/2014/main" id="{1653C7BA-CE1A-35CD-0A9C-E0F32BADEE94}"/>
              </a:ext>
            </a:extLst>
          </p:cNvPr>
          <p:cNvSpPr>
            <a:spLocks noGrp="1"/>
          </p:cNvSpPr>
          <p:nvPr>
            <p:ph idx="1"/>
          </p:nvPr>
        </p:nvSpPr>
        <p:spPr>
          <a:xfrm>
            <a:off x="6466115" y="1685979"/>
            <a:ext cx="5464628" cy="4355592"/>
          </a:xfrm>
        </p:spPr>
        <p:txBody>
          <a:bodyPr>
            <a:noAutofit/>
          </a:bodyPr>
          <a:lstStyle/>
          <a:p>
            <a:pPr marL="0" indent="0">
              <a:buNone/>
            </a:pPr>
            <a:r>
              <a:rPr lang="en-GB" sz="2800" dirty="0"/>
              <a:t>The aim for today is to have implemented the SWOT analysis technique in this presentation which I will be speaking about my dream job, the type of skills and opportunities I have/would have and what weaknesses and threats could prevent me from doing so. </a:t>
            </a:r>
          </a:p>
        </p:txBody>
      </p:sp>
      <p:pic>
        <p:nvPicPr>
          <p:cNvPr id="4" name="Picture 3">
            <a:extLst>
              <a:ext uri="{FF2B5EF4-FFF2-40B4-BE49-F238E27FC236}">
                <a16:creationId xmlns:a16="http://schemas.microsoft.com/office/drawing/2014/main" id="{018799B5-89FE-DB07-85C4-9EC834C64029}"/>
              </a:ext>
            </a:extLst>
          </p:cNvPr>
          <p:cNvPicPr>
            <a:picLocks noChangeAspect="1"/>
          </p:cNvPicPr>
          <p:nvPr/>
        </p:nvPicPr>
        <p:blipFill>
          <a:blip r:embed="rId2"/>
          <a:srcRect l="18000" r="15128" b="2"/>
          <a:stretch>
            <a:fillRect/>
          </a:stretch>
        </p:blipFill>
        <p:spPr>
          <a:xfrm>
            <a:off x="517868" y="508090"/>
            <a:ext cx="5705856" cy="5846990"/>
          </a:xfrm>
          <a:prstGeom prst="rect">
            <a:avLst/>
          </a:prstGeom>
        </p:spPr>
      </p:pic>
      <p:sp>
        <p:nvSpPr>
          <p:cNvPr id="7" name="TextBox 6">
            <a:extLst>
              <a:ext uri="{FF2B5EF4-FFF2-40B4-BE49-F238E27FC236}">
                <a16:creationId xmlns:a16="http://schemas.microsoft.com/office/drawing/2014/main" id="{B50406A0-B9E2-D14D-3EFB-047538001261}"/>
              </a:ext>
            </a:extLst>
          </p:cNvPr>
          <p:cNvSpPr txBox="1"/>
          <p:nvPr/>
        </p:nvSpPr>
        <p:spPr>
          <a:xfrm>
            <a:off x="1012372" y="6041571"/>
            <a:ext cx="1066800" cy="261610"/>
          </a:xfrm>
          <a:prstGeom prst="rect">
            <a:avLst/>
          </a:prstGeom>
          <a:noFill/>
        </p:spPr>
        <p:txBody>
          <a:bodyPr wrap="square" rtlCol="0">
            <a:spAutoFit/>
          </a:bodyPr>
          <a:lstStyle/>
          <a:p>
            <a:r>
              <a:rPr lang="en-GB" sz="1100" dirty="0"/>
              <a:t>Vecteezy.com</a:t>
            </a:r>
          </a:p>
        </p:txBody>
      </p:sp>
    </p:spTree>
    <p:extLst>
      <p:ext uri="{BB962C8B-B14F-4D97-AF65-F5344CB8AC3E}">
        <p14:creationId xmlns:p14="http://schemas.microsoft.com/office/powerpoint/2010/main" val="12409570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018BA-AA8D-49E5-56F5-776A7AAC1B69}"/>
              </a:ext>
            </a:extLst>
          </p:cNvPr>
          <p:cNvSpPr>
            <a:spLocks noGrp="1"/>
          </p:cNvSpPr>
          <p:nvPr>
            <p:ph type="title"/>
          </p:nvPr>
        </p:nvSpPr>
        <p:spPr>
          <a:xfrm>
            <a:off x="904530" y="627161"/>
            <a:ext cx="3506506" cy="697992"/>
          </a:xfrm>
        </p:spPr>
        <p:txBody>
          <a:bodyPr>
            <a:normAutofit/>
          </a:bodyPr>
          <a:lstStyle/>
          <a:p>
            <a:r>
              <a:rPr lang="en-GB" dirty="0"/>
              <a:t>Introduction </a:t>
            </a:r>
          </a:p>
        </p:txBody>
      </p:sp>
      <p:sp>
        <p:nvSpPr>
          <p:cNvPr id="3" name="Content Placeholder 2">
            <a:extLst>
              <a:ext uri="{FF2B5EF4-FFF2-40B4-BE49-F238E27FC236}">
                <a16:creationId xmlns:a16="http://schemas.microsoft.com/office/drawing/2014/main" id="{4CD1B6D0-9127-57D0-996D-2C7E395EF5AF}"/>
              </a:ext>
            </a:extLst>
          </p:cNvPr>
          <p:cNvSpPr>
            <a:spLocks noGrp="1"/>
          </p:cNvSpPr>
          <p:nvPr>
            <p:ph idx="1"/>
          </p:nvPr>
        </p:nvSpPr>
        <p:spPr>
          <a:xfrm>
            <a:off x="946548" y="1325153"/>
            <a:ext cx="6564595" cy="5219628"/>
          </a:xfrm>
        </p:spPr>
        <p:txBody>
          <a:bodyPr>
            <a:noAutofit/>
          </a:bodyPr>
          <a:lstStyle/>
          <a:p>
            <a:pPr marL="0" indent="0">
              <a:lnSpc>
                <a:spcPct val="100000"/>
              </a:lnSpc>
              <a:buNone/>
            </a:pPr>
            <a:r>
              <a:rPr lang="en-GB" sz="1600" dirty="0"/>
              <a:t>The SWOT analysis stands for…</a:t>
            </a:r>
          </a:p>
          <a:p>
            <a:pPr>
              <a:lnSpc>
                <a:spcPct val="100000"/>
              </a:lnSpc>
            </a:pPr>
            <a:r>
              <a:rPr lang="en-GB" sz="1600" dirty="0"/>
              <a:t>Strengths </a:t>
            </a:r>
          </a:p>
          <a:p>
            <a:pPr>
              <a:lnSpc>
                <a:spcPct val="100000"/>
              </a:lnSpc>
            </a:pPr>
            <a:r>
              <a:rPr lang="en-GB" sz="1600" dirty="0"/>
              <a:t>Weaknesses </a:t>
            </a:r>
          </a:p>
          <a:p>
            <a:pPr>
              <a:lnSpc>
                <a:spcPct val="100000"/>
              </a:lnSpc>
            </a:pPr>
            <a:r>
              <a:rPr lang="en-GB" sz="1600" dirty="0"/>
              <a:t>Opportunities</a:t>
            </a:r>
          </a:p>
          <a:p>
            <a:pPr>
              <a:lnSpc>
                <a:spcPct val="100000"/>
              </a:lnSpc>
            </a:pPr>
            <a:r>
              <a:rPr lang="en-GB" sz="1600" dirty="0"/>
              <a:t>Threats  </a:t>
            </a:r>
          </a:p>
          <a:p>
            <a:pPr marL="0" indent="0">
              <a:lnSpc>
                <a:spcPct val="100000"/>
              </a:lnSpc>
              <a:buNone/>
            </a:pPr>
            <a:r>
              <a:rPr lang="en-GB" sz="1600" dirty="0"/>
              <a:t>It is used in many Health and Social Care departments to reflect on what we know, have done and having a plan on how to fix it or improve on it.  </a:t>
            </a:r>
          </a:p>
          <a:p>
            <a:pPr marL="0" indent="0">
              <a:lnSpc>
                <a:spcPct val="100000"/>
              </a:lnSpc>
              <a:buNone/>
            </a:pPr>
            <a:r>
              <a:rPr lang="en-GB" sz="1600" dirty="0"/>
              <a:t>My dream job is being a midwife and there are many skills and knowledge that we need to have and know to be able to achieve this goal of mine. </a:t>
            </a:r>
          </a:p>
          <a:p>
            <a:pPr marL="0" indent="0">
              <a:lnSpc>
                <a:spcPct val="100000"/>
              </a:lnSpc>
              <a:buNone/>
            </a:pPr>
            <a:r>
              <a:rPr lang="en-GB" sz="1600" dirty="0"/>
              <a:t>In order for me to be able to achieve this goal I would need to match the skill requirements, which are…</a:t>
            </a:r>
          </a:p>
          <a:p>
            <a:pPr>
              <a:lnSpc>
                <a:spcPct val="100000"/>
              </a:lnSpc>
            </a:pPr>
            <a:r>
              <a:rPr lang="en-GB" sz="1600" dirty="0"/>
              <a:t>Good communication skills – Answering questions – Knowing what to say.</a:t>
            </a:r>
          </a:p>
          <a:p>
            <a:pPr>
              <a:lnSpc>
                <a:spcPct val="100000"/>
              </a:lnSpc>
            </a:pPr>
            <a:r>
              <a:rPr lang="en-GB" sz="1600" dirty="0"/>
              <a:t>Emotionally challenged situations – Having empathy – Having control of emotions.</a:t>
            </a:r>
          </a:p>
          <a:p>
            <a:pPr>
              <a:lnSpc>
                <a:spcPct val="100000"/>
              </a:lnSpc>
            </a:pPr>
            <a:r>
              <a:rPr lang="en-GB" sz="1600" dirty="0"/>
              <a:t>Interest in birthing of the baby / Process of pregnancy – Knowledge, Enthusiasm. </a:t>
            </a:r>
          </a:p>
        </p:txBody>
      </p:sp>
      <p:pic>
        <p:nvPicPr>
          <p:cNvPr id="5" name="Picture 4">
            <a:extLst>
              <a:ext uri="{FF2B5EF4-FFF2-40B4-BE49-F238E27FC236}">
                <a16:creationId xmlns:a16="http://schemas.microsoft.com/office/drawing/2014/main" id="{1DAD3429-F27B-DE60-7BCE-5C7D1B1ECE3F}"/>
              </a:ext>
            </a:extLst>
          </p:cNvPr>
          <p:cNvPicPr>
            <a:picLocks noChangeAspect="1"/>
          </p:cNvPicPr>
          <p:nvPr/>
        </p:nvPicPr>
        <p:blipFill>
          <a:blip r:embed="rId2"/>
          <a:srcRect t="3918" b="32069"/>
          <a:stretch>
            <a:fillRect/>
          </a:stretch>
        </p:blipFill>
        <p:spPr>
          <a:xfrm>
            <a:off x="7614679" y="976157"/>
            <a:ext cx="4056402" cy="2596600"/>
          </a:xfrm>
          <a:prstGeom prst="rect">
            <a:avLst/>
          </a:prstGeom>
        </p:spPr>
      </p:pic>
      <p:pic>
        <p:nvPicPr>
          <p:cNvPr id="4" name="Picture 3">
            <a:extLst>
              <a:ext uri="{FF2B5EF4-FFF2-40B4-BE49-F238E27FC236}">
                <a16:creationId xmlns:a16="http://schemas.microsoft.com/office/drawing/2014/main" id="{F24AA686-319B-AC3F-4185-6FF1AF449A21}"/>
              </a:ext>
            </a:extLst>
          </p:cNvPr>
          <p:cNvPicPr>
            <a:picLocks noChangeAspect="1"/>
          </p:cNvPicPr>
          <p:nvPr/>
        </p:nvPicPr>
        <p:blipFill>
          <a:blip r:embed="rId3"/>
          <a:srcRect t="13787" b="16972"/>
          <a:stretch>
            <a:fillRect/>
          </a:stretch>
        </p:blipFill>
        <p:spPr>
          <a:xfrm>
            <a:off x="7614680" y="3778120"/>
            <a:ext cx="4056402" cy="2567816"/>
          </a:xfrm>
          <a:prstGeom prst="rect">
            <a:avLst/>
          </a:prstGeom>
        </p:spPr>
      </p:pic>
      <p:sp>
        <p:nvSpPr>
          <p:cNvPr id="7" name="TextBox 6">
            <a:extLst>
              <a:ext uri="{FF2B5EF4-FFF2-40B4-BE49-F238E27FC236}">
                <a16:creationId xmlns:a16="http://schemas.microsoft.com/office/drawing/2014/main" id="{75C9F6E3-9BC7-B560-2EAE-E6B21E97744E}"/>
              </a:ext>
            </a:extLst>
          </p:cNvPr>
          <p:cNvSpPr txBox="1"/>
          <p:nvPr/>
        </p:nvSpPr>
        <p:spPr>
          <a:xfrm>
            <a:off x="7698716" y="3503766"/>
            <a:ext cx="4637315" cy="253916"/>
          </a:xfrm>
          <a:prstGeom prst="rect">
            <a:avLst/>
          </a:prstGeom>
          <a:noFill/>
        </p:spPr>
        <p:txBody>
          <a:bodyPr wrap="square">
            <a:spAutoFit/>
          </a:bodyPr>
          <a:lstStyle/>
          <a:p>
            <a:r>
              <a:rPr lang="en-GB" sz="1050" dirty="0"/>
              <a:t>https://www.vectorstock.com/royalty-free-vectors/midwife-cartoon-vectors</a:t>
            </a:r>
          </a:p>
        </p:txBody>
      </p:sp>
      <p:sp>
        <p:nvSpPr>
          <p:cNvPr id="9" name="TextBox 8">
            <a:extLst>
              <a:ext uri="{FF2B5EF4-FFF2-40B4-BE49-F238E27FC236}">
                <a16:creationId xmlns:a16="http://schemas.microsoft.com/office/drawing/2014/main" id="{073ED3B4-0245-DF08-DE63-904FF98FD657}"/>
              </a:ext>
            </a:extLst>
          </p:cNvPr>
          <p:cNvSpPr txBox="1"/>
          <p:nvPr/>
        </p:nvSpPr>
        <p:spPr>
          <a:xfrm>
            <a:off x="7873615" y="6366374"/>
            <a:ext cx="4056402" cy="253916"/>
          </a:xfrm>
          <a:prstGeom prst="rect">
            <a:avLst/>
          </a:prstGeom>
          <a:noFill/>
        </p:spPr>
        <p:txBody>
          <a:bodyPr wrap="square">
            <a:spAutoFit/>
          </a:bodyPr>
          <a:lstStyle/>
          <a:p>
            <a:r>
              <a:rPr lang="en-GB" sz="1050" dirty="0"/>
              <a:t>https://www.businessballs.com/strategy-innovation/swot-analysis</a:t>
            </a:r>
          </a:p>
        </p:txBody>
      </p:sp>
    </p:spTree>
    <p:extLst>
      <p:ext uri="{BB962C8B-B14F-4D97-AF65-F5344CB8AC3E}">
        <p14:creationId xmlns:p14="http://schemas.microsoft.com/office/powerpoint/2010/main" val="14982651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A5055-9F07-8866-9F44-B5D7D4D98BB8}"/>
              </a:ext>
            </a:extLst>
          </p:cNvPr>
          <p:cNvSpPr>
            <a:spLocks noGrp="1"/>
          </p:cNvSpPr>
          <p:nvPr>
            <p:ph type="title"/>
          </p:nvPr>
        </p:nvSpPr>
        <p:spPr>
          <a:xfrm>
            <a:off x="1207522" y="155120"/>
            <a:ext cx="9905998" cy="1205594"/>
          </a:xfrm>
        </p:spPr>
        <p:txBody>
          <a:bodyPr>
            <a:normAutofit/>
          </a:bodyPr>
          <a:lstStyle/>
          <a:p>
            <a:r>
              <a:rPr lang="en-GB" dirty="0"/>
              <a:t>Strengths, Weaknesses, Opportunities &amp; Threats </a:t>
            </a:r>
          </a:p>
        </p:txBody>
      </p:sp>
      <p:pic>
        <p:nvPicPr>
          <p:cNvPr id="4" name="Picture 3" descr="A hand holding a chalk marker&#10;&#10;AI-generated content may be incorrect.">
            <a:extLst>
              <a:ext uri="{FF2B5EF4-FFF2-40B4-BE49-F238E27FC236}">
                <a16:creationId xmlns:a16="http://schemas.microsoft.com/office/drawing/2014/main" id="{96811F2F-A0FB-9AAA-C28A-297F238799DB}"/>
              </a:ext>
            </a:extLst>
          </p:cNvPr>
          <p:cNvPicPr>
            <a:picLocks noChangeAspect="1"/>
          </p:cNvPicPr>
          <p:nvPr/>
        </p:nvPicPr>
        <p:blipFill>
          <a:blip r:embed="rId4"/>
          <a:stretch>
            <a:fillRect/>
          </a:stretch>
        </p:blipFill>
        <p:spPr>
          <a:xfrm>
            <a:off x="96382" y="4617815"/>
            <a:ext cx="4689234" cy="1875693"/>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3" name="Content Placeholder 2">
            <a:extLst>
              <a:ext uri="{FF2B5EF4-FFF2-40B4-BE49-F238E27FC236}">
                <a16:creationId xmlns:a16="http://schemas.microsoft.com/office/drawing/2014/main" id="{F2766935-D032-8EFE-9FBB-C248A0E148BB}"/>
              </a:ext>
            </a:extLst>
          </p:cNvPr>
          <p:cNvSpPr>
            <a:spLocks noGrp="1"/>
          </p:cNvSpPr>
          <p:nvPr>
            <p:ph idx="1"/>
          </p:nvPr>
        </p:nvSpPr>
        <p:spPr>
          <a:xfrm>
            <a:off x="6226629" y="1360714"/>
            <a:ext cx="5868989" cy="5174865"/>
          </a:xfrm>
        </p:spPr>
        <p:txBody>
          <a:bodyPr>
            <a:normAutofit fontScale="55000" lnSpcReduction="20000"/>
          </a:bodyPr>
          <a:lstStyle/>
          <a:p>
            <a:pPr marL="0" indent="0">
              <a:lnSpc>
                <a:spcPct val="110000"/>
              </a:lnSpc>
              <a:buNone/>
            </a:pPr>
            <a:r>
              <a:rPr lang="en-GB" sz="2900" b="1" dirty="0">
                <a:solidFill>
                  <a:schemeClr val="accent1">
                    <a:lumMod val="50000"/>
                  </a:schemeClr>
                </a:solidFill>
              </a:rPr>
              <a:t>Strengths…</a:t>
            </a:r>
          </a:p>
          <a:p>
            <a:pPr>
              <a:lnSpc>
                <a:spcPct val="110000"/>
              </a:lnSpc>
            </a:pPr>
            <a:r>
              <a:rPr lang="en-GB" sz="2900" dirty="0"/>
              <a:t>Good communication skills one on one - Approachable </a:t>
            </a:r>
          </a:p>
          <a:p>
            <a:pPr>
              <a:lnSpc>
                <a:spcPct val="110000"/>
              </a:lnSpc>
            </a:pPr>
            <a:r>
              <a:rPr lang="en-GB" sz="2900" dirty="0"/>
              <a:t>Childcare Qualification - Health and Social Care degree </a:t>
            </a:r>
          </a:p>
          <a:p>
            <a:pPr>
              <a:lnSpc>
                <a:spcPct val="110000"/>
              </a:lnSpc>
            </a:pPr>
            <a:r>
              <a:rPr lang="en-GB" sz="2900" dirty="0"/>
              <a:t>Experience with midwives, hospitals, appointments – maternity ward</a:t>
            </a:r>
          </a:p>
          <a:p>
            <a:pPr marL="0" indent="0">
              <a:lnSpc>
                <a:spcPct val="110000"/>
              </a:lnSpc>
              <a:buNone/>
            </a:pPr>
            <a:r>
              <a:rPr lang="en-GB" sz="2900" b="1" dirty="0">
                <a:solidFill>
                  <a:schemeClr val="accent3"/>
                </a:solidFill>
              </a:rPr>
              <a:t>Weaknesses…</a:t>
            </a:r>
          </a:p>
          <a:p>
            <a:pPr>
              <a:lnSpc>
                <a:spcPct val="110000"/>
              </a:lnSpc>
            </a:pPr>
            <a:r>
              <a:rPr lang="en-GB" sz="2900" dirty="0"/>
              <a:t>Speaking publicly – Infront of loads of people</a:t>
            </a:r>
          </a:p>
          <a:p>
            <a:pPr>
              <a:lnSpc>
                <a:spcPct val="110000"/>
              </a:lnSpc>
            </a:pPr>
            <a:r>
              <a:rPr lang="en-GB" sz="2900" dirty="0"/>
              <a:t>Over stimulated – Panic when something has gone wrong</a:t>
            </a:r>
          </a:p>
          <a:p>
            <a:pPr>
              <a:lnSpc>
                <a:spcPct val="110000"/>
              </a:lnSpc>
            </a:pPr>
            <a:r>
              <a:rPr lang="en-GB" sz="2900" dirty="0"/>
              <a:t>Time management </a:t>
            </a:r>
          </a:p>
          <a:p>
            <a:pPr marL="0" indent="0">
              <a:lnSpc>
                <a:spcPct val="110000"/>
              </a:lnSpc>
              <a:buNone/>
            </a:pPr>
            <a:r>
              <a:rPr lang="en-GB" sz="2900" b="1" dirty="0">
                <a:solidFill>
                  <a:schemeClr val="accent1">
                    <a:lumMod val="50000"/>
                  </a:schemeClr>
                </a:solidFill>
              </a:rPr>
              <a:t>Opportunities…</a:t>
            </a:r>
          </a:p>
          <a:p>
            <a:pPr>
              <a:lnSpc>
                <a:spcPct val="110000"/>
              </a:lnSpc>
            </a:pPr>
            <a:r>
              <a:rPr lang="en-GB" sz="2900" dirty="0"/>
              <a:t>Many job offers in the H&amp;S care sector</a:t>
            </a:r>
          </a:p>
          <a:p>
            <a:pPr>
              <a:lnSpc>
                <a:spcPct val="110000"/>
              </a:lnSpc>
            </a:pPr>
            <a:r>
              <a:rPr lang="en-GB" sz="2900" dirty="0"/>
              <a:t>Exceed further in life </a:t>
            </a:r>
          </a:p>
          <a:p>
            <a:pPr marL="0" indent="0">
              <a:lnSpc>
                <a:spcPct val="110000"/>
              </a:lnSpc>
              <a:buNone/>
            </a:pPr>
            <a:r>
              <a:rPr lang="en-GB" sz="2900" b="1" dirty="0">
                <a:solidFill>
                  <a:schemeClr val="accent3"/>
                </a:solidFill>
              </a:rPr>
              <a:t>Threats…</a:t>
            </a:r>
          </a:p>
          <a:p>
            <a:pPr>
              <a:lnSpc>
                <a:spcPct val="110000"/>
              </a:lnSpc>
            </a:pPr>
            <a:r>
              <a:rPr lang="en-GB" sz="2900" dirty="0"/>
              <a:t>Having people dependant on me </a:t>
            </a:r>
          </a:p>
          <a:p>
            <a:pPr>
              <a:lnSpc>
                <a:spcPct val="110000"/>
              </a:lnSpc>
            </a:pPr>
            <a:r>
              <a:rPr lang="en-GB" sz="2900" dirty="0"/>
              <a:t>Discrimination </a:t>
            </a:r>
          </a:p>
          <a:p>
            <a:pPr>
              <a:lnSpc>
                <a:spcPct val="110000"/>
              </a:lnSpc>
            </a:pPr>
            <a:endParaRPr lang="en-GB" sz="2900" dirty="0"/>
          </a:p>
          <a:p>
            <a:pPr>
              <a:lnSpc>
                <a:spcPct val="110000"/>
              </a:lnSpc>
            </a:pPr>
            <a:endParaRPr lang="en-GB" sz="2900" dirty="0"/>
          </a:p>
          <a:p>
            <a:pPr>
              <a:lnSpc>
                <a:spcPct val="110000"/>
              </a:lnSpc>
            </a:pPr>
            <a:endParaRPr lang="en-GB" sz="800" dirty="0"/>
          </a:p>
          <a:p>
            <a:pPr marL="0" indent="0">
              <a:lnSpc>
                <a:spcPct val="110000"/>
              </a:lnSpc>
              <a:buNone/>
            </a:pPr>
            <a:endParaRPr lang="en-GB" sz="800" dirty="0"/>
          </a:p>
          <a:p>
            <a:pPr>
              <a:lnSpc>
                <a:spcPct val="110000"/>
              </a:lnSpc>
            </a:pPr>
            <a:endParaRPr lang="en-GB" sz="800" dirty="0"/>
          </a:p>
          <a:p>
            <a:pPr>
              <a:lnSpc>
                <a:spcPct val="110000"/>
              </a:lnSpc>
            </a:pPr>
            <a:endParaRPr lang="en-GB" sz="800" dirty="0"/>
          </a:p>
          <a:p>
            <a:pPr>
              <a:lnSpc>
                <a:spcPct val="110000"/>
              </a:lnSpc>
            </a:pPr>
            <a:endParaRPr lang="en-GB" sz="800" dirty="0"/>
          </a:p>
        </p:txBody>
      </p:sp>
      <p:sp>
        <p:nvSpPr>
          <p:cNvPr id="12" name="TextBox 11">
            <a:extLst>
              <a:ext uri="{FF2B5EF4-FFF2-40B4-BE49-F238E27FC236}">
                <a16:creationId xmlns:a16="http://schemas.microsoft.com/office/drawing/2014/main" id="{8D77B465-376A-A14A-14A2-9492491D118F}"/>
              </a:ext>
            </a:extLst>
          </p:cNvPr>
          <p:cNvSpPr txBox="1"/>
          <p:nvPr/>
        </p:nvSpPr>
        <p:spPr>
          <a:xfrm>
            <a:off x="658664" y="6535579"/>
            <a:ext cx="4126952" cy="246221"/>
          </a:xfrm>
          <a:prstGeom prst="rect">
            <a:avLst/>
          </a:prstGeom>
          <a:noFill/>
        </p:spPr>
        <p:txBody>
          <a:bodyPr wrap="square">
            <a:spAutoFit/>
          </a:bodyPr>
          <a:lstStyle/>
          <a:p>
            <a:r>
              <a:rPr lang="en-GB" sz="1000" dirty="0"/>
              <a:t>https://www.animalia-life.club/qa/pictures/strengths-and-weaknesses.html</a:t>
            </a:r>
          </a:p>
        </p:txBody>
      </p:sp>
      <p:pic>
        <p:nvPicPr>
          <p:cNvPr id="41" name="Picture 40">
            <a:extLst>
              <a:ext uri="{FF2B5EF4-FFF2-40B4-BE49-F238E27FC236}">
                <a16:creationId xmlns:a16="http://schemas.microsoft.com/office/drawing/2014/main" id="{B0D5F48F-AE91-984E-3B4A-64D8628D3CE1}"/>
              </a:ext>
            </a:extLst>
          </p:cNvPr>
          <p:cNvPicPr>
            <a:picLocks noChangeAspect="1"/>
          </p:cNvPicPr>
          <p:nvPr/>
        </p:nvPicPr>
        <p:blipFill>
          <a:blip r:embed="rId5"/>
          <a:stretch>
            <a:fillRect/>
          </a:stretch>
        </p:blipFill>
        <p:spPr>
          <a:xfrm>
            <a:off x="1405178" y="2394010"/>
            <a:ext cx="4689234" cy="2202770"/>
          </a:xfrm>
          <a:prstGeom prst="rect">
            <a:avLst/>
          </a:prstGeom>
        </p:spPr>
      </p:pic>
      <p:sp>
        <p:nvSpPr>
          <p:cNvPr id="43" name="TextBox 42">
            <a:extLst>
              <a:ext uri="{FF2B5EF4-FFF2-40B4-BE49-F238E27FC236}">
                <a16:creationId xmlns:a16="http://schemas.microsoft.com/office/drawing/2014/main" id="{85E9A11C-CEB1-5B03-4040-6A225055FC7D}"/>
              </a:ext>
            </a:extLst>
          </p:cNvPr>
          <p:cNvSpPr txBox="1"/>
          <p:nvPr/>
        </p:nvSpPr>
        <p:spPr>
          <a:xfrm>
            <a:off x="1405178" y="2147789"/>
            <a:ext cx="4185557" cy="246221"/>
          </a:xfrm>
          <a:prstGeom prst="rect">
            <a:avLst/>
          </a:prstGeom>
          <a:noFill/>
        </p:spPr>
        <p:txBody>
          <a:bodyPr wrap="square">
            <a:spAutoFit/>
          </a:bodyPr>
          <a:lstStyle/>
          <a:p>
            <a:r>
              <a:rPr lang="en-GB" sz="1000" dirty="0"/>
              <a:t>https://www.makemebetter.net/wp-content/uploads/2022/09/main-15.jpg</a:t>
            </a:r>
          </a:p>
        </p:txBody>
      </p:sp>
    </p:spTree>
    <p:extLst>
      <p:ext uri="{BB962C8B-B14F-4D97-AF65-F5344CB8AC3E}">
        <p14:creationId xmlns:p14="http://schemas.microsoft.com/office/powerpoint/2010/main" val="28962221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C3ABF-56CF-C300-922D-11B79D86DA2D}"/>
              </a:ext>
            </a:extLst>
          </p:cNvPr>
          <p:cNvSpPr>
            <a:spLocks noGrp="1"/>
          </p:cNvSpPr>
          <p:nvPr>
            <p:ph type="title"/>
          </p:nvPr>
        </p:nvSpPr>
        <p:spPr>
          <a:xfrm>
            <a:off x="1272040" y="395740"/>
            <a:ext cx="5894387" cy="671059"/>
          </a:xfrm>
        </p:spPr>
        <p:txBody>
          <a:bodyPr anchor="b">
            <a:normAutofit/>
          </a:bodyPr>
          <a:lstStyle/>
          <a:p>
            <a:r>
              <a:rPr lang="en-GB" dirty="0"/>
              <a:t>Improving/overcoming</a:t>
            </a:r>
          </a:p>
        </p:txBody>
      </p:sp>
      <p:sp>
        <p:nvSpPr>
          <p:cNvPr id="3" name="Content Placeholder 2">
            <a:extLst>
              <a:ext uri="{FF2B5EF4-FFF2-40B4-BE49-F238E27FC236}">
                <a16:creationId xmlns:a16="http://schemas.microsoft.com/office/drawing/2014/main" id="{A1084F1C-4000-FA18-4E65-E874208CF648}"/>
              </a:ext>
            </a:extLst>
          </p:cNvPr>
          <p:cNvSpPr>
            <a:spLocks noGrp="1"/>
          </p:cNvSpPr>
          <p:nvPr>
            <p:ph idx="1"/>
          </p:nvPr>
        </p:nvSpPr>
        <p:spPr>
          <a:xfrm>
            <a:off x="888206" y="1186542"/>
            <a:ext cx="6662054" cy="5172684"/>
          </a:xfrm>
        </p:spPr>
        <p:txBody>
          <a:bodyPr>
            <a:normAutofit/>
          </a:bodyPr>
          <a:lstStyle/>
          <a:p>
            <a:pPr>
              <a:lnSpc>
                <a:spcPct val="110000"/>
              </a:lnSpc>
            </a:pPr>
            <a:r>
              <a:rPr lang="en-GB" sz="2000" dirty="0"/>
              <a:t>Public speaking – speaking more in front of a smaller amount of people each time then gradually make the group bigger. </a:t>
            </a:r>
          </a:p>
          <a:p>
            <a:pPr>
              <a:lnSpc>
                <a:spcPct val="110000"/>
              </a:lnSpc>
            </a:pPr>
            <a:r>
              <a:rPr lang="en-GB" sz="2000" dirty="0"/>
              <a:t>Overstimulated – Deep breathes, talking to yourself, telling yourself it will be okay, seeking medical help. </a:t>
            </a:r>
          </a:p>
          <a:p>
            <a:pPr>
              <a:lnSpc>
                <a:spcPct val="110000"/>
              </a:lnSpc>
            </a:pPr>
            <a:r>
              <a:rPr lang="en-GB" sz="2000" dirty="0"/>
              <a:t>Time management – Leaving way earlier before the time I am meant to get there for, checking weather beforehand to see if you need to leave earlier.</a:t>
            </a:r>
          </a:p>
          <a:p>
            <a:pPr>
              <a:lnSpc>
                <a:spcPct val="110000"/>
              </a:lnSpc>
            </a:pPr>
            <a:r>
              <a:rPr lang="en-GB" sz="2000" dirty="0"/>
              <a:t> People dependant on me – Speaking to other family members at home to see if we could figure out a plan to work around it. </a:t>
            </a:r>
          </a:p>
          <a:p>
            <a:pPr>
              <a:lnSpc>
                <a:spcPct val="110000"/>
              </a:lnSpc>
            </a:pPr>
            <a:r>
              <a:rPr lang="en-GB" sz="2000" dirty="0"/>
              <a:t>Discrimination – Sticking up for myself, speaking up when I feel uncomfortable, stating my side of things in hopes of changed mindsets etc. </a:t>
            </a:r>
          </a:p>
          <a:p>
            <a:pPr>
              <a:lnSpc>
                <a:spcPct val="110000"/>
              </a:lnSpc>
            </a:pPr>
            <a:endParaRPr lang="en-GB" sz="1800" dirty="0"/>
          </a:p>
          <a:p>
            <a:pPr>
              <a:lnSpc>
                <a:spcPct val="110000"/>
              </a:lnSpc>
            </a:pPr>
            <a:endParaRPr lang="en-GB" sz="1300" dirty="0"/>
          </a:p>
          <a:p>
            <a:pPr>
              <a:lnSpc>
                <a:spcPct val="110000"/>
              </a:lnSpc>
            </a:pPr>
            <a:endParaRPr lang="en-GB" sz="1300" dirty="0"/>
          </a:p>
        </p:txBody>
      </p:sp>
      <p:sp>
        <p:nvSpPr>
          <p:cNvPr id="45" name="Round Diagonal Corner Rectangle 8">
            <a:extLst>
              <a:ext uri="{FF2B5EF4-FFF2-40B4-BE49-F238E27FC236}">
                <a16:creationId xmlns:a16="http://schemas.microsoft.com/office/drawing/2014/main" id="{A0F3E2DF-E827-4D2A-A6D3-15B8451C87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7" y="618518"/>
            <a:ext cx="3425200" cy="5172683"/>
          </a:xfrm>
          <a:prstGeom prst="round2DiagRect">
            <a:avLst>
              <a:gd name="adj1" fmla="val 7418"/>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on a mountain&#10;&#10;AI-generated content may be incorrect.">
            <a:extLst>
              <a:ext uri="{FF2B5EF4-FFF2-40B4-BE49-F238E27FC236}">
                <a16:creationId xmlns:a16="http://schemas.microsoft.com/office/drawing/2014/main" id="{9B1EEC7C-E7E2-1542-AA3A-C095053EFAA0}"/>
              </a:ext>
            </a:extLst>
          </p:cNvPr>
          <p:cNvPicPr>
            <a:picLocks noChangeAspect="1"/>
          </p:cNvPicPr>
          <p:nvPr/>
        </p:nvPicPr>
        <p:blipFill>
          <a:blip r:embed="rId3"/>
          <a:srcRect r="14228" b="3"/>
          <a:stretch>
            <a:fillRect/>
          </a:stretch>
        </p:blipFill>
        <p:spPr>
          <a:xfrm>
            <a:off x="8226516" y="395740"/>
            <a:ext cx="3660683" cy="2546465"/>
          </a:xfrm>
          <a:prstGeom prst="rect">
            <a:avLst/>
          </a:prstGeom>
        </p:spPr>
      </p:pic>
      <p:pic>
        <p:nvPicPr>
          <p:cNvPr id="5" name="Picture 4" descr="A cartoon of a person jumping over obstacles&#10;&#10;AI-generated content may be incorrect.">
            <a:extLst>
              <a:ext uri="{FF2B5EF4-FFF2-40B4-BE49-F238E27FC236}">
                <a16:creationId xmlns:a16="http://schemas.microsoft.com/office/drawing/2014/main" id="{F7898522-C7EA-3612-D529-9E1F183312D1}"/>
              </a:ext>
            </a:extLst>
          </p:cNvPr>
          <p:cNvPicPr>
            <a:picLocks noChangeAspect="1"/>
          </p:cNvPicPr>
          <p:nvPr/>
        </p:nvPicPr>
        <p:blipFill>
          <a:blip r:embed="rId4"/>
          <a:srcRect l="10909" r="4162" b="4"/>
          <a:stretch>
            <a:fillRect/>
          </a:stretch>
        </p:blipFill>
        <p:spPr>
          <a:xfrm>
            <a:off x="8226516" y="4100059"/>
            <a:ext cx="3660683" cy="2362201"/>
          </a:xfrm>
          <a:prstGeom prst="rect">
            <a:avLst/>
          </a:prstGeom>
        </p:spPr>
      </p:pic>
      <p:sp>
        <p:nvSpPr>
          <p:cNvPr id="7" name="TextBox 6">
            <a:extLst>
              <a:ext uri="{FF2B5EF4-FFF2-40B4-BE49-F238E27FC236}">
                <a16:creationId xmlns:a16="http://schemas.microsoft.com/office/drawing/2014/main" id="{685EE6F3-CB76-053E-8E19-90E4D70173A9}"/>
              </a:ext>
            </a:extLst>
          </p:cNvPr>
          <p:cNvSpPr txBox="1"/>
          <p:nvPr/>
        </p:nvSpPr>
        <p:spPr>
          <a:xfrm>
            <a:off x="8384721" y="6462260"/>
            <a:ext cx="3502478" cy="246221"/>
          </a:xfrm>
          <a:prstGeom prst="rect">
            <a:avLst/>
          </a:prstGeom>
          <a:noFill/>
        </p:spPr>
        <p:txBody>
          <a:bodyPr wrap="square">
            <a:spAutoFit/>
          </a:bodyPr>
          <a:lstStyle/>
          <a:p>
            <a:r>
              <a:rPr lang="en-GB" sz="1000" dirty="0"/>
              <a:t>https://pakwired.com/wp-content/uploads/2018/02/opos.png</a:t>
            </a:r>
          </a:p>
        </p:txBody>
      </p:sp>
      <p:sp>
        <p:nvSpPr>
          <p:cNvPr id="10" name="TextBox 9">
            <a:extLst>
              <a:ext uri="{FF2B5EF4-FFF2-40B4-BE49-F238E27FC236}">
                <a16:creationId xmlns:a16="http://schemas.microsoft.com/office/drawing/2014/main" id="{1D9A2215-1AD4-97A0-F950-D2EEAD9FC705}"/>
              </a:ext>
            </a:extLst>
          </p:cNvPr>
          <p:cNvSpPr txBox="1"/>
          <p:nvPr/>
        </p:nvSpPr>
        <p:spPr>
          <a:xfrm>
            <a:off x="8798379" y="159878"/>
            <a:ext cx="2990850" cy="246221"/>
          </a:xfrm>
          <a:prstGeom prst="rect">
            <a:avLst/>
          </a:prstGeom>
          <a:noFill/>
        </p:spPr>
        <p:txBody>
          <a:bodyPr wrap="square">
            <a:spAutoFit/>
          </a:bodyPr>
          <a:lstStyle/>
          <a:p>
            <a:r>
              <a:rPr lang="en-GB" sz="1000" dirty="0"/>
              <a:t>https://evangelistuche.com/you-have-overcome/</a:t>
            </a:r>
          </a:p>
        </p:txBody>
      </p:sp>
      <p:pic>
        <p:nvPicPr>
          <p:cNvPr id="12" name="Picture 11">
            <a:extLst>
              <a:ext uri="{FF2B5EF4-FFF2-40B4-BE49-F238E27FC236}">
                <a16:creationId xmlns:a16="http://schemas.microsoft.com/office/drawing/2014/main" id="{3BE146EA-D761-E9DE-C011-3F108DC0EB61}"/>
              </a:ext>
            </a:extLst>
          </p:cNvPr>
          <p:cNvPicPr>
            <a:picLocks noChangeAspect="1"/>
          </p:cNvPicPr>
          <p:nvPr/>
        </p:nvPicPr>
        <p:blipFill>
          <a:blip r:embed="rId5"/>
          <a:stretch>
            <a:fillRect/>
          </a:stretch>
        </p:blipFill>
        <p:spPr>
          <a:xfrm>
            <a:off x="8226516" y="2768300"/>
            <a:ext cx="3660683" cy="1470139"/>
          </a:xfrm>
          <a:prstGeom prst="rect">
            <a:avLst/>
          </a:prstGeom>
        </p:spPr>
      </p:pic>
    </p:spTree>
    <p:extLst>
      <p:ext uri="{BB962C8B-B14F-4D97-AF65-F5344CB8AC3E}">
        <p14:creationId xmlns:p14="http://schemas.microsoft.com/office/powerpoint/2010/main" val="24515803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775AF3B-5284-4B97-9BB7-55C6FB3699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0F1F7ED-DA39-478F-85DA-317DE08941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902285" cy="6858001"/>
            <a:chOff x="0" y="0"/>
            <a:chExt cx="11902285" cy="6858001"/>
          </a:xfrm>
        </p:grpSpPr>
        <p:grpSp>
          <p:nvGrpSpPr>
            <p:cNvPr id="12" name="Group 11">
              <a:extLst>
                <a:ext uri="{FF2B5EF4-FFF2-40B4-BE49-F238E27FC236}">
                  <a16:creationId xmlns:a16="http://schemas.microsoft.com/office/drawing/2014/main" id="{1DAE5903-52E8-4F25-8473-93EF483776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24" name="Rectangle 5">
                <a:extLst>
                  <a:ext uri="{FF2B5EF4-FFF2-40B4-BE49-F238E27FC236}">
                    <a16:creationId xmlns:a16="http://schemas.microsoft.com/office/drawing/2014/main" id="{894835C1-32DE-4571-AD10-28D58CB8CFD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25" name="Freeform 6">
                <a:extLst>
                  <a:ext uri="{FF2B5EF4-FFF2-40B4-BE49-F238E27FC236}">
                    <a16:creationId xmlns:a16="http://schemas.microsoft.com/office/drawing/2014/main" id="{097A5B92-0B48-4251-9764-D34DF88920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6" name="Freeform 7">
                <a:extLst>
                  <a:ext uri="{FF2B5EF4-FFF2-40B4-BE49-F238E27FC236}">
                    <a16:creationId xmlns:a16="http://schemas.microsoft.com/office/drawing/2014/main" id="{E222BF19-57E7-43F3-A2B9-2398BEF966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7" name="Freeform 8">
                <a:extLst>
                  <a:ext uri="{FF2B5EF4-FFF2-40B4-BE49-F238E27FC236}">
                    <a16:creationId xmlns:a16="http://schemas.microsoft.com/office/drawing/2014/main" id="{60C8836E-B7D9-48A9-8FD9-4CC52AF44D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8" name="Freeform 9">
                <a:extLst>
                  <a:ext uri="{FF2B5EF4-FFF2-40B4-BE49-F238E27FC236}">
                    <a16:creationId xmlns:a16="http://schemas.microsoft.com/office/drawing/2014/main" id="{8504740E-456D-4FB9-9520-4317CCFA71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9" name="Freeform 10">
                <a:extLst>
                  <a:ext uri="{FF2B5EF4-FFF2-40B4-BE49-F238E27FC236}">
                    <a16:creationId xmlns:a16="http://schemas.microsoft.com/office/drawing/2014/main" id="{1563A7B4-B1D5-4F93-AFF9-2EB78655F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0" name="Freeform 11">
                <a:extLst>
                  <a:ext uri="{FF2B5EF4-FFF2-40B4-BE49-F238E27FC236}">
                    <a16:creationId xmlns:a16="http://schemas.microsoft.com/office/drawing/2014/main" id="{D139ED24-FA37-4470-8B42-D0D00EDE1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1" name="Freeform 12">
                <a:extLst>
                  <a:ext uri="{FF2B5EF4-FFF2-40B4-BE49-F238E27FC236}">
                    <a16:creationId xmlns:a16="http://schemas.microsoft.com/office/drawing/2014/main" id="{48825AA7-BB26-45C2-93A2-1AD8D9A2325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2" name="Freeform 13">
                <a:extLst>
                  <a:ext uri="{FF2B5EF4-FFF2-40B4-BE49-F238E27FC236}">
                    <a16:creationId xmlns:a16="http://schemas.microsoft.com/office/drawing/2014/main" id="{A98D0B91-D4E4-402D-8234-E96987219E9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3" name="Freeform 14">
                <a:extLst>
                  <a:ext uri="{FF2B5EF4-FFF2-40B4-BE49-F238E27FC236}">
                    <a16:creationId xmlns:a16="http://schemas.microsoft.com/office/drawing/2014/main" id="{94F1DB97-3769-4DA5-9F45-47132C312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4" name="Freeform 15">
                <a:extLst>
                  <a:ext uri="{FF2B5EF4-FFF2-40B4-BE49-F238E27FC236}">
                    <a16:creationId xmlns:a16="http://schemas.microsoft.com/office/drawing/2014/main" id="{A9BC86E2-B185-4D80-81B5-A8D387E67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5" name="Line 16">
                <a:extLst>
                  <a:ext uri="{FF2B5EF4-FFF2-40B4-BE49-F238E27FC236}">
                    <a16:creationId xmlns:a16="http://schemas.microsoft.com/office/drawing/2014/main" id="{FA773F49-8CD0-46DC-B986-F2DB57BD726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6" name="Freeform 17">
                <a:extLst>
                  <a:ext uri="{FF2B5EF4-FFF2-40B4-BE49-F238E27FC236}">
                    <a16:creationId xmlns:a16="http://schemas.microsoft.com/office/drawing/2014/main" id="{8C55A009-3401-4888-93C7-4ED51CBC6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7" name="Freeform 18">
                <a:extLst>
                  <a:ext uri="{FF2B5EF4-FFF2-40B4-BE49-F238E27FC236}">
                    <a16:creationId xmlns:a16="http://schemas.microsoft.com/office/drawing/2014/main" id="{10B44829-5BB5-48C5-8492-699971FE7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8" name="Freeform 19">
                <a:extLst>
                  <a:ext uri="{FF2B5EF4-FFF2-40B4-BE49-F238E27FC236}">
                    <a16:creationId xmlns:a16="http://schemas.microsoft.com/office/drawing/2014/main" id="{30C1F9A0-4FA6-4F6F-B2D0-A1BBA41DF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39" name="Freeform 20">
                <a:extLst>
                  <a:ext uri="{FF2B5EF4-FFF2-40B4-BE49-F238E27FC236}">
                    <a16:creationId xmlns:a16="http://schemas.microsoft.com/office/drawing/2014/main" id="{01BF274F-C7B8-44B4-A183-307D8619D2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0" name="Rectangle 21">
                <a:extLst>
                  <a:ext uri="{FF2B5EF4-FFF2-40B4-BE49-F238E27FC236}">
                    <a16:creationId xmlns:a16="http://schemas.microsoft.com/office/drawing/2014/main" id="{037E8930-0F22-4558-9432-F18953E32A0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41" name="Freeform 22">
                <a:extLst>
                  <a:ext uri="{FF2B5EF4-FFF2-40B4-BE49-F238E27FC236}">
                    <a16:creationId xmlns:a16="http://schemas.microsoft.com/office/drawing/2014/main" id="{9AFC3429-FF29-47FF-A4A8-317A979DB9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2" name="Freeform 23">
                <a:extLst>
                  <a:ext uri="{FF2B5EF4-FFF2-40B4-BE49-F238E27FC236}">
                    <a16:creationId xmlns:a16="http://schemas.microsoft.com/office/drawing/2014/main" id="{91D48543-2C05-4768-80B1-ECA6F88508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3" name="Freeform 24">
                <a:extLst>
                  <a:ext uri="{FF2B5EF4-FFF2-40B4-BE49-F238E27FC236}">
                    <a16:creationId xmlns:a16="http://schemas.microsoft.com/office/drawing/2014/main" id="{3AC527CC-154C-4370-A25B-74AC5B4A6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4" name="Freeform 25">
                <a:extLst>
                  <a:ext uri="{FF2B5EF4-FFF2-40B4-BE49-F238E27FC236}">
                    <a16:creationId xmlns:a16="http://schemas.microsoft.com/office/drawing/2014/main" id="{798B18F5-51C9-4E50-95C5-A850EF5398A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5" name="Freeform 26">
                <a:extLst>
                  <a:ext uri="{FF2B5EF4-FFF2-40B4-BE49-F238E27FC236}">
                    <a16:creationId xmlns:a16="http://schemas.microsoft.com/office/drawing/2014/main" id="{15B4CF27-638C-4979-B0FD-6263E130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6" name="Freeform 27">
                <a:extLst>
                  <a:ext uri="{FF2B5EF4-FFF2-40B4-BE49-F238E27FC236}">
                    <a16:creationId xmlns:a16="http://schemas.microsoft.com/office/drawing/2014/main" id="{236C6A22-48A2-4442-B82D-30DB498272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7" name="Freeform 28">
                <a:extLst>
                  <a:ext uri="{FF2B5EF4-FFF2-40B4-BE49-F238E27FC236}">
                    <a16:creationId xmlns:a16="http://schemas.microsoft.com/office/drawing/2014/main" id="{1BB7BCE1-0D99-412E-ABA6-81412638E9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8" name="Freeform 29">
                <a:extLst>
                  <a:ext uri="{FF2B5EF4-FFF2-40B4-BE49-F238E27FC236}">
                    <a16:creationId xmlns:a16="http://schemas.microsoft.com/office/drawing/2014/main" id="{C20E57E0-0912-44F2-93DA-75E4D13F3B7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49" name="Freeform 30">
                <a:extLst>
                  <a:ext uri="{FF2B5EF4-FFF2-40B4-BE49-F238E27FC236}">
                    <a16:creationId xmlns:a16="http://schemas.microsoft.com/office/drawing/2014/main" id="{DF059390-54ED-44F4-983F-92FF36AD9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0" name="Freeform 31">
                <a:extLst>
                  <a:ext uri="{FF2B5EF4-FFF2-40B4-BE49-F238E27FC236}">
                    <a16:creationId xmlns:a16="http://schemas.microsoft.com/office/drawing/2014/main" id="{42D5E9ED-595D-443D-8CDC-D8FCD4021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grpSp>
          <p:nvGrpSpPr>
            <p:cNvPr id="13" name="Group 12">
              <a:extLst>
                <a:ext uri="{FF2B5EF4-FFF2-40B4-BE49-F238E27FC236}">
                  <a16:creationId xmlns:a16="http://schemas.microsoft.com/office/drawing/2014/main" id="{DB14A457-C54A-4F1E-91FB-0FEE49877D6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227597" y="0"/>
              <a:ext cx="674688" cy="6848476"/>
              <a:chOff x="11364912" y="0"/>
              <a:chExt cx="674688" cy="6848476"/>
            </a:xfrm>
            <a:gradFill flip="none" rotWithShape="1">
              <a:gsLst>
                <a:gs pos="0">
                  <a:schemeClr val="bg2"/>
                </a:gs>
                <a:gs pos="100000">
                  <a:schemeClr val="tx2">
                    <a:lumMod val="60000"/>
                    <a:lumOff val="40000"/>
                  </a:schemeClr>
                </a:gs>
              </a:gsLst>
              <a:lin ang="5400000" scaled="0"/>
              <a:tileRect/>
            </a:gradFill>
          </p:grpSpPr>
          <p:sp>
            <p:nvSpPr>
              <p:cNvPr id="14" name="Freeform 32">
                <a:extLst>
                  <a:ext uri="{FF2B5EF4-FFF2-40B4-BE49-F238E27FC236}">
                    <a16:creationId xmlns:a16="http://schemas.microsoft.com/office/drawing/2014/main" id="{791F3E2E-D393-464E-84B4-9B30D071AD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5" name="Freeform 33">
                <a:extLst>
                  <a:ext uri="{FF2B5EF4-FFF2-40B4-BE49-F238E27FC236}">
                    <a16:creationId xmlns:a16="http://schemas.microsoft.com/office/drawing/2014/main" id="{EBEEAD6F-6425-4F85-A8A8-4FF19A909B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 name="Freeform 34">
                <a:extLst>
                  <a:ext uri="{FF2B5EF4-FFF2-40B4-BE49-F238E27FC236}">
                    <a16:creationId xmlns:a16="http://schemas.microsoft.com/office/drawing/2014/main" id="{8AACA44E-9D6C-4708-8D61-D767B6620B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 name="Freeform 35">
                <a:extLst>
                  <a:ext uri="{FF2B5EF4-FFF2-40B4-BE49-F238E27FC236}">
                    <a16:creationId xmlns:a16="http://schemas.microsoft.com/office/drawing/2014/main" id="{B6E3525F-9937-463E-872C-8EB7C62D1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 name="Freeform 36">
                <a:extLst>
                  <a:ext uri="{FF2B5EF4-FFF2-40B4-BE49-F238E27FC236}">
                    <a16:creationId xmlns:a16="http://schemas.microsoft.com/office/drawing/2014/main" id="{BE829B0B-C602-40F1-81D1-A55332343D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 name="Freeform 37">
                <a:extLst>
                  <a:ext uri="{FF2B5EF4-FFF2-40B4-BE49-F238E27FC236}">
                    <a16:creationId xmlns:a16="http://schemas.microsoft.com/office/drawing/2014/main" id="{92660531-24B5-4B97-A4A2-64686E235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 name="Freeform 38">
                <a:extLst>
                  <a:ext uri="{FF2B5EF4-FFF2-40B4-BE49-F238E27FC236}">
                    <a16:creationId xmlns:a16="http://schemas.microsoft.com/office/drawing/2014/main" id="{6242D0CE-6FFD-4D17-AC26-BD3E481195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 name="Freeform 39">
                <a:extLst>
                  <a:ext uri="{FF2B5EF4-FFF2-40B4-BE49-F238E27FC236}">
                    <a16:creationId xmlns:a16="http://schemas.microsoft.com/office/drawing/2014/main" id="{61631F37-AF37-4DB9-8D98-A08586C76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 name="Freeform 40">
                <a:extLst>
                  <a:ext uri="{FF2B5EF4-FFF2-40B4-BE49-F238E27FC236}">
                    <a16:creationId xmlns:a16="http://schemas.microsoft.com/office/drawing/2014/main" id="{2A2597FF-2F22-40BB-A7B3-19C4DFCFFA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 name="Rectangle 41">
                <a:extLst>
                  <a:ext uri="{FF2B5EF4-FFF2-40B4-BE49-F238E27FC236}">
                    <a16:creationId xmlns:a16="http://schemas.microsoft.com/office/drawing/2014/main" id="{DCC8773C-0113-4046-B222-C8F4080AF38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grpSp>
      </p:grpSp>
      <p:pic>
        <p:nvPicPr>
          <p:cNvPr id="52" name="Picture 2">
            <a:extLst>
              <a:ext uri="{FF2B5EF4-FFF2-40B4-BE49-F238E27FC236}">
                <a16:creationId xmlns:a16="http://schemas.microsoft.com/office/drawing/2014/main" id="{1B17CCE2-CEEF-40CA-8C4D-0DC2DCA78A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A7C18D4-1692-1C4D-8725-A8E5AD66867A}"/>
              </a:ext>
            </a:extLst>
          </p:cNvPr>
          <p:cNvSpPr>
            <a:spLocks noGrp="1"/>
          </p:cNvSpPr>
          <p:nvPr>
            <p:ph type="title"/>
          </p:nvPr>
        </p:nvSpPr>
        <p:spPr>
          <a:xfrm>
            <a:off x="6599556" y="748823"/>
            <a:ext cx="2900614" cy="755474"/>
          </a:xfrm>
        </p:spPr>
        <p:txBody>
          <a:bodyPr>
            <a:normAutofit/>
          </a:bodyPr>
          <a:lstStyle/>
          <a:p>
            <a:r>
              <a:rPr lang="en-GB" dirty="0">
                <a:solidFill>
                  <a:srgbClr val="FFFFFF"/>
                </a:solidFill>
              </a:rPr>
              <a:t>Summary </a:t>
            </a:r>
          </a:p>
        </p:txBody>
      </p:sp>
      <p:sp useBgFill="1">
        <p:nvSpPr>
          <p:cNvPr id="54" name="Round Diagonal Corner Rectangle 9">
            <a:extLst>
              <a:ext uri="{FF2B5EF4-FFF2-40B4-BE49-F238E27FC236}">
                <a16:creationId xmlns:a16="http://schemas.microsoft.com/office/drawing/2014/main" id="{66D4F5BA-1D71-49B2-8A7F-6B4EB94D7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50" y="808057"/>
            <a:ext cx="5286376" cy="5234394"/>
          </a:xfrm>
          <a:prstGeom prst="round2DiagRect">
            <a:avLst>
              <a:gd name="adj1" fmla="val 741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rectangular sign with white text&#10;&#10;AI-generated content may be incorrect.">
            <a:extLst>
              <a:ext uri="{FF2B5EF4-FFF2-40B4-BE49-F238E27FC236}">
                <a16:creationId xmlns:a16="http://schemas.microsoft.com/office/drawing/2014/main" id="{73B9A347-E9E5-9F13-B66D-881A6BA9A21B}"/>
              </a:ext>
            </a:extLst>
          </p:cNvPr>
          <p:cNvPicPr>
            <a:picLocks noChangeAspect="1"/>
          </p:cNvPicPr>
          <p:nvPr/>
        </p:nvPicPr>
        <p:blipFill>
          <a:blip r:embed="rId3"/>
          <a:stretch>
            <a:fillRect/>
          </a:stretch>
        </p:blipFill>
        <p:spPr>
          <a:xfrm>
            <a:off x="1118988" y="1373992"/>
            <a:ext cx="4635583" cy="4114079"/>
          </a:xfrm>
          <a:prstGeom prst="rect">
            <a:avLst/>
          </a:prstGeom>
        </p:spPr>
      </p:pic>
      <p:sp>
        <p:nvSpPr>
          <p:cNvPr id="3" name="Content Placeholder 2">
            <a:extLst>
              <a:ext uri="{FF2B5EF4-FFF2-40B4-BE49-F238E27FC236}">
                <a16:creationId xmlns:a16="http://schemas.microsoft.com/office/drawing/2014/main" id="{E64F15EC-46DF-4EF0-58AB-C0BF05620B28}"/>
              </a:ext>
            </a:extLst>
          </p:cNvPr>
          <p:cNvSpPr>
            <a:spLocks noGrp="1"/>
          </p:cNvSpPr>
          <p:nvPr>
            <p:ph idx="1"/>
          </p:nvPr>
        </p:nvSpPr>
        <p:spPr>
          <a:xfrm>
            <a:off x="6599556" y="1601334"/>
            <a:ext cx="5247944" cy="4200073"/>
          </a:xfrm>
        </p:spPr>
        <p:txBody>
          <a:bodyPr>
            <a:noAutofit/>
          </a:bodyPr>
          <a:lstStyle/>
          <a:p>
            <a:pPr marL="0" indent="0">
              <a:lnSpc>
                <a:spcPct val="110000"/>
              </a:lnSpc>
              <a:buNone/>
            </a:pPr>
            <a:r>
              <a:rPr lang="en-GB" sz="2000" dirty="0">
                <a:solidFill>
                  <a:srgbClr val="FFFFFF"/>
                </a:solidFill>
              </a:rPr>
              <a:t>We have now come to the end of the presentation. </a:t>
            </a:r>
          </a:p>
          <a:p>
            <a:pPr marL="0" indent="0">
              <a:lnSpc>
                <a:spcPct val="110000"/>
              </a:lnSpc>
              <a:buNone/>
            </a:pPr>
            <a:r>
              <a:rPr lang="en-GB" sz="2000" dirty="0">
                <a:solidFill>
                  <a:srgbClr val="FFFFFF"/>
                </a:solidFill>
              </a:rPr>
              <a:t>So, the main point of this presentation today was to have an understanding of what the SWOT analysis is and how it can be used not only in the Health and Social Care sector but in everyday life also. It gives us better knowledge and feedback on what we can always improve on and what we have done well. </a:t>
            </a:r>
          </a:p>
          <a:p>
            <a:pPr marL="0" indent="0">
              <a:lnSpc>
                <a:spcPct val="110000"/>
              </a:lnSpc>
              <a:buNone/>
            </a:pPr>
            <a:r>
              <a:rPr lang="en-GB" sz="2000" dirty="0">
                <a:solidFill>
                  <a:srgbClr val="FFFFFF"/>
                </a:solidFill>
              </a:rPr>
              <a:t>I hope you have enjoyed the presentation today. Thank you for listening. </a:t>
            </a:r>
          </a:p>
        </p:txBody>
      </p:sp>
      <p:sp>
        <p:nvSpPr>
          <p:cNvPr id="6" name="TextBox 5">
            <a:extLst>
              <a:ext uri="{FF2B5EF4-FFF2-40B4-BE49-F238E27FC236}">
                <a16:creationId xmlns:a16="http://schemas.microsoft.com/office/drawing/2014/main" id="{7EB6AEA5-BAB8-BC4A-EFC7-851F1305610E}"/>
              </a:ext>
            </a:extLst>
          </p:cNvPr>
          <p:cNvSpPr txBox="1"/>
          <p:nvPr/>
        </p:nvSpPr>
        <p:spPr>
          <a:xfrm>
            <a:off x="990584" y="5554603"/>
            <a:ext cx="4926387" cy="400110"/>
          </a:xfrm>
          <a:prstGeom prst="rect">
            <a:avLst/>
          </a:prstGeom>
          <a:noFill/>
        </p:spPr>
        <p:txBody>
          <a:bodyPr wrap="square">
            <a:spAutoFit/>
          </a:bodyPr>
          <a:lstStyle/>
          <a:p>
            <a:r>
              <a:rPr lang="en-GB" sz="1000" dirty="0"/>
              <a:t>https://www.dreamstime.com/summary-blue-business-symbols-circles-triangle-text-concept-image-image288928362</a:t>
            </a:r>
          </a:p>
        </p:txBody>
      </p:sp>
    </p:spTree>
    <p:extLst>
      <p:ext uri="{BB962C8B-B14F-4D97-AF65-F5344CB8AC3E}">
        <p14:creationId xmlns:p14="http://schemas.microsoft.com/office/powerpoint/2010/main" val="314611064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F22EE-529E-0D1B-0D31-14617BA62EC5}"/>
              </a:ext>
            </a:extLst>
          </p:cNvPr>
          <p:cNvSpPr>
            <a:spLocks noGrp="1"/>
          </p:cNvSpPr>
          <p:nvPr>
            <p:ph type="title"/>
          </p:nvPr>
        </p:nvSpPr>
        <p:spPr>
          <a:xfrm>
            <a:off x="1098151" y="771579"/>
            <a:ext cx="3800421" cy="763306"/>
          </a:xfrm>
        </p:spPr>
        <p:txBody>
          <a:bodyPr/>
          <a:lstStyle/>
          <a:p>
            <a:r>
              <a:rPr lang="en-GB" dirty="0"/>
              <a:t>References</a:t>
            </a:r>
          </a:p>
        </p:txBody>
      </p:sp>
      <p:sp>
        <p:nvSpPr>
          <p:cNvPr id="3" name="Content Placeholder 2">
            <a:extLst>
              <a:ext uri="{FF2B5EF4-FFF2-40B4-BE49-F238E27FC236}">
                <a16:creationId xmlns:a16="http://schemas.microsoft.com/office/drawing/2014/main" id="{C8EE2691-0AE5-A18B-1951-CA6895681D50}"/>
              </a:ext>
            </a:extLst>
          </p:cNvPr>
          <p:cNvSpPr>
            <a:spLocks noGrp="1"/>
          </p:cNvSpPr>
          <p:nvPr>
            <p:ph idx="1"/>
          </p:nvPr>
        </p:nvSpPr>
        <p:spPr>
          <a:xfrm>
            <a:off x="956637" y="2134035"/>
            <a:ext cx="10593106" cy="3767328"/>
          </a:xfrm>
        </p:spPr>
        <p:txBody>
          <a:bodyPr/>
          <a:lstStyle/>
          <a:p>
            <a:r>
              <a:rPr lang="en-GB" dirty="0"/>
              <a:t>NHS (2015). Midwife. Health Careers, </a:t>
            </a:r>
            <a:r>
              <a:rPr lang="en-GB" dirty="0">
                <a:hlinkClick r:id="rId2"/>
              </a:rPr>
              <a:t>https://www.healthcareers.nhs.uk/explore-roles/midwifery/roles-midwifery/midwife</a:t>
            </a:r>
            <a:r>
              <a:rPr lang="en-GB" dirty="0"/>
              <a:t>(15 Oct. 2025).</a:t>
            </a:r>
          </a:p>
          <a:p>
            <a:endParaRPr lang="en-GB" dirty="0"/>
          </a:p>
          <a:p>
            <a:r>
              <a:rPr lang="en-GB" dirty="0"/>
              <a:t>Dwp.gov.uk. (2025). Midwifery Practice Learning </a:t>
            </a:r>
            <a:r>
              <a:rPr lang="en-GB" dirty="0" err="1"/>
              <a:t>Educator|Job</a:t>
            </a:r>
            <a:r>
              <a:rPr lang="en-GB" dirty="0"/>
              <a:t> </a:t>
            </a:r>
            <a:r>
              <a:rPr lang="en-GB" dirty="0" err="1"/>
              <a:t>details|Find</a:t>
            </a:r>
            <a:r>
              <a:rPr lang="en-GB" dirty="0"/>
              <a:t> a job, </a:t>
            </a:r>
            <a:r>
              <a:rPr lang="en-GB" dirty="0">
                <a:hlinkClick r:id="rId3"/>
              </a:rPr>
              <a:t>https://findajob.dwp.gov.uk/details/17291390</a:t>
            </a:r>
            <a:r>
              <a:rPr lang="en-GB" dirty="0"/>
              <a:t>(17 Oct. 2025).</a:t>
            </a:r>
          </a:p>
          <a:p>
            <a:endParaRPr lang="en-GB" dirty="0"/>
          </a:p>
        </p:txBody>
      </p:sp>
    </p:spTree>
    <p:extLst>
      <p:ext uri="{BB962C8B-B14F-4D97-AF65-F5344CB8AC3E}">
        <p14:creationId xmlns:p14="http://schemas.microsoft.com/office/powerpoint/2010/main" val="12999758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af6ac0dfef9422b9850a4b93d63c73ba">
  <xsd:schema xmlns:xsd="http://www.w3.org/2001/XMLSchema" xmlns:xs="http://www.w3.org/2001/XMLSchema" xmlns:p="http://schemas.microsoft.com/office/2006/metadata/properties" xmlns:ns3="ccfc14db-0f45-423b-b2f5-752f8f8a0ada" targetNamespace="http://schemas.microsoft.com/office/2006/metadata/properties" ma:root="true" ma:fieldsID="fb690fa51ec6fc5922edf9d92b4c67ed"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026598AC-32B2-4384-BEAD-FE9C5547C43A}">
  <ds:schemaRefs>
    <ds:schemaRef ds:uri="http://schemas.microsoft.com/sharepoint/v3/contenttype/forms"/>
  </ds:schemaRefs>
</ds:datastoreItem>
</file>

<file path=customXml/itemProps2.xml><?xml version="1.0" encoding="utf-8"?>
<ds:datastoreItem xmlns:ds="http://schemas.openxmlformats.org/officeDocument/2006/customXml" ds:itemID="{1DBB92A5-99AF-4150-98FE-D684FFDFC24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15B364F-F547-4CDA-9661-9758241019D7}">
  <ds:schemaRefs>
    <ds:schemaRef ds:uri="http://www.w3.org/XML/1998/namespace"/>
    <ds:schemaRef ds:uri="http://schemas.microsoft.com/office/2006/documentManagement/types"/>
    <ds:schemaRef ds:uri="http://purl.org/dc/dcmitype/"/>
    <ds:schemaRef ds:uri="ccfc14db-0f45-423b-b2f5-752f8f8a0ada"/>
    <ds:schemaRef ds:uri="http://schemas.microsoft.com/office/infopath/2007/PartnerControls"/>
    <ds:schemaRef ds:uri="http://schemas.openxmlformats.org/package/2006/metadata/core-properties"/>
    <ds:schemaRef ds:uri="http://schemas.microsoft.com/office/2006/metadata/properties"/>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TM04033919[[fn=Circuit]]</Template>
  <TotalTime>349</TotalTime>
  <Words>676</Words>
  <Application>Microsoft Office PowerPoint</Application>
  <PresentationFormat>Widescreen</PresentationFormat>
  <Paragraphs>61</Paragraphs>
  <Slides>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Arial</vt:lpstr>
      <vt:lpstr>Tw Cen MT</vt:lpstr>
      <vt:lpstr>Circuit</vt:lpstr>
      <vt:lpstr>Professional Development Within Health and Social Care – LCHS4009  Lecturer: Farah Islam  Component 1: 6-minute Individual Presentation </vt:lpstr>
      <vt:lpstr>Objective</vt:lpstr>
      <vt:lpstr>Introduction </vt:lpstr>
      <vt:lpstr>Strengths, Weaknesses, Opportunities &amp; Threats </vt:lpstr>
      <vt:lpstr>Improving/overcoming</vt:lpstr>
      <vt:lpstr>Summary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Mariam Khan (2426966)</dc:creator>
  <cp:lastModifiedBy>Mariam Khan (2426966)</cp:lastModifiedBy>
  <cp:revision>1</cp:revision>
  <dcterms:created xsi:type="dcterms:W3CDTF">2025-10-17T15:40:09Z</dcterms:created>
  <dcterms:modified xsi:type="dcterms:W3CDTF">2025-10-19T19:40:35Z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