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4"/>
  </p:sldMasterIdLst>
  <p:notesMasterIdLst>
    <p:notesMasterId r:id="rId19"/>
  </p:notesMasterIdLst>
  <p:sldIdLst>
    <p:sldId id="294" r:id="rId5"/>
    <p:sldId id="271" r:id="rId6"/>
    <p:sldId id="280" r:id="rId7"/>
    <p:sldId id="281" r:id="rId8"/>
    <p:sldId id="279" r:id="rId9"/>
    <p:sldId id="269" r:id="rId10"/>
    <p:sldId id="270" r:id="rId11"/>
    <p:sldId id="257" r:id="rId12"/>
    <p:sldId id="296" r:id="rId13"/>
    <p:sldId id="267" r:id="rId14"/>
    <p:sldId id="264" r:id="rId15"/>
    <p:sldId id="297" r:id="rId16"/>
    <p:sldId id="298" r:id="rId17"/>
    <p:sldId id="29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7DE4D1-70F8-4120-9750-C82B0F58520F}" v="4" dt="2026-08-19T12:45:11.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57" autoAdjust="0"/>
    <p:restoredTop sz="81522" autoAdjust="0"/>
  </p:normalViewPr>
  <p:slideViewPr>
    <p:cSldViewPr>
      <p:cViewPr varScale="1">
        <p:scale>
          <a:sx n="89" d="100"/>
          <a:sy n="89" d="100"/>
        </p:scale>
        <p:origin x="750"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Thompson" userId="00452eea-3e96-4a09-9142-17ae4f0c0367" providerId="ADAL" clId="{742D2C39-E9A0-4071-8885-B660D6292C0F}"/>
    <pc:docChg chg="undo custSel addSld delSld modSld">
      <pc:chgData name="Steven Thompson" userId="00452eea-3e96-4a09-9142-17ae4f0c0367" providerId="ADAL" clId="{742D2C39-E9A0-4071-8885-B660D6292C0F}" dt="2026-08-19T12:45:11.715" v="28"/>
      <pc:docMkLst>
        <pc:docMk/>
      </pc:docMkLst>
      <pc:sldChg chg="del">
        <pc:chgData name="Steven Thompson" userId="00452eea-3e96-4a09-9142-17ae4f0c0367" providerId="ADAL" clId="{742D2C39-E9A0-4071-8885-B660D6292C0F}" dt="2026-08-19T12:41:22.609" v="0" actId="2696"/>
        <pc:sldMkLst>
          <pc:docMk/>
          <pc:sldMk cId="0" sldId="259"/>
        </pc:sldMkLst>
      </pc:sldChg>
      <pc:sldChg chg="del">
        <pc:chgData name="Steven Thompson" userId="00452eea-3e96-4a09-9142-17ae4f0c0367" providerId="ADAL" clId="{742D2C39-E9A0-4071-8885-B660D6292C0F}" dt="2026-08-19T12:41:25.070" v="1" actId="2696"/>
        <pc:sldMkLst>
          <pc:docMk/>
          <pc:sldMk cId="0" sldId="260"/>
        </pc:sldMkLst>
      </pc:sldChg>
      <pc:sldChg chg="delSp modSp mod">
        <pc:chgData name="Steven Thompson" userId="00452eea-3e96-4a09-9142-17ae4f0c0367" providerId="ADAL" clId="{742D2C39-E9A0-4071-8885-B660D6292C0F}" dt="2026-08-19T12:44:08.465" v="20" actId="14100"/>
        <pc:sldMkLst>
          <pc:docMk/>
          <pc:sldMk cId="0" sldId="264"/>
        </pc:sldMkLst>
        <pc:spChg chg="del mod">
          <ac:chgData name="Steven Thompson" userId="00452eea-3e96-4a09-9142-17ae4f0c0367" providerId="ADAL" clId="{742D2C39-E9A0-4071-8885-B660D6292C0F}" dt="2026-08-19T12:44:04.730" v="19" actId="478"/>
          <ac:spMkLst>
            <pc:docMk/>
            <pc:sldMk cId="0" sldId="264"/>
            <ac:spMk id="13" creationId="{39090D1C-CA3D-41A1-9F55-D2B58F97BFAA}"/>
          </ac:spMkLst>
        </pc:spChg>
        <pc:picChg chg="mod">
          <ac:chgData name="Steven Thompson" userId="00452eea-3e96-4a09-9142-17ae4f0c0367" providerId="ADAL" clId="{742D2C39-E9A0-4071-8885-B660D6292C0F}" dt="2026-08-19T12:44:08.465" v="20" actId="14100"/>
          <ac:picMkLst>
            <pc:docMk/>
            <pc:sldMk cId="0" sldId="264"/>
            <ac:picMk id="17411" creationId="{BBEFB635-85A8-42A2-926B-F3A2FBCE1083}"/>
          </ac:picMkLst>
        </pc:picChg>
      </pc:sldChg>
      <pc:sldChg chg="del">
        <pc:chgData name="Steven Thompson" userId="00452eea-3e96-4a09-9142-17ae4f0c0367" providerId="ADAL" clId="{742D2C39-E9A0-4071-8885-B660D6292C0F}" dt="2026-08-19T12:41:38.238" v="3" actId="2696"/>
        <pc:sldMkLst>
          <pc:docMk/>
          <pc:sldMk cId="3237734155" sldId="290"/>
        </pc:sldMkLst>
      </pc:sldChg>
      <pc:sldChg chg="del">
        <pc:chgData name="Steven Thompson" userId="00452eea-3e96-4a09-9142-17ae4f0c0367" providerId="ADAL" clId="{742D2C39-E9A0-4071-8885-B660D6292C0F}" dt="2026-08-19T12:41:40.775" v="4" actId="2696"/>
        <pc:sldMkLst>
          <pc:docMk/>
          <pc:sldMk cId="2170330802" sldId="291"/>
        </pc:sldMkLst>
      </pc:sldChg>
      <pc:sldChg chg="del">
        <pc:chgData name="Steven Thompson" userId="00452eea-3e96-4a09-9142-17ae4f0c0367" providerId="ADAL" clId="{742D2C39-E9A0-4071-8885-B660D6292C0F}" dt="2026-08-19T12:41:43.684" v="5" actId="2696"/>
        <pc:sldMkLst>
          <pc:docMk/>
          <pc:sldMk cId="2305766430" sldId="293"/>
        </pc:sldMkLst>
      </pc:sldChg>
      <pc:sldChg chg="del">
        <pc:chgData name="Steven Thompson" userId="00452eea-3e96-4a09-9142-17ae4f0c0367" providerId="ADAL" clId="{742D2C39-E9A0-4071-8885-B660D6292C0F}" dt="2026-08-19T12:41:28.847" v="2" actId="2696"/>
        <pc:sldMkLst>
          <pc:docMk/>
          <pc:sldMk cId="1204661601" sldId="295"/>
        </pc:sldMkLst>
      </pc:sldChg>
      <pc:sldChg chg="addSp delSp modSp new mod setBg modAnim modNotesTx">
        <pc:chgData name="Steven Thompson" userId="00452eea-3e96-4a09-9142-17ae4f0c0367" providerId="ADAL" clId="{742D2C39-E9A0-4071-8885-B660D6292C0F}" dt="2026-08-19T12:43:58.027" v="17"/>
        <pc:sldMkLst>
          <pc:docMk/>
          <pc:sldMk cId="2288676584" sldId="297"/>
        </pc:sldMkLst>
        <pc:spChg chg="add del">
          <ac:chgData name="Steven Thompson" userId="00452eea-3e96-4a09-9142-17ae4f0c0367" providerId="ADAL" clId="{742D2C39-E9A0-4071-8885-B660D6292C0F}" dt="2026-08-19T12:43:49.184" v="16" actId="26606"/>
          <ac:spMkLst>
            <pc:docMk/>
            <pc:sldMk cId="2288676584" sldId="297"/>
            <ac:spMk id="2" creationId="{926FD7C4-DBFC-0F89-34A2-775915A51FCF}"/>
          </ac:spMkLst>
        </pc:spChg>
        <pc:spChg chg="del">
          <ac:chgData name="Steven Thompson" userId="00452eea-3e96-4a09-9142-17ae4f0c0367" providerId="ADAL" clId="{742D2C39-E9A0-4071-8885-B660D6292C0F}" dt="2026-08-19T12:43:35.276" v="11"/>
          <ac:spMkLst>
            <pc:docMk/>
            <pc:sldMk cId="2288676584" sldId="297"/>
            <ac:spMk id="3" creationId="{0CFF3CEB-7413-9313-9C34-6493EAF4FC11}"/>
          </ac:spMkLst>
        </pc:spChg>
        <pc:spChg chg="add">
          <ac:chgData name="Steven Thompson" userId="00452eea-3e96-4a09-9142-17ae4f0c0367" providerId="ADAL" clId="{742D2C39-E9A0-4071-8885-B660D6292C0F}" dt="2026-08-19T12:43:49.184" v="16" actId="26606"/>
          <ac:spMkLst>
            <pc:docMk/>
            <pc:sldMk cId="2288676584" sldId="297"/>
            <ac:spMk id="6" creationId="{32BC26D8-82FB-445E-AA49-62A77D7C1EE0}"/>
          </ac:spMkLst>
        </pc:spChg>
        <pc:spChg chg="add">
          <ac:chgData name="Steven Thompson" userId="00452eea-3e96-4a09-9142-17ae4f0c0367" providerId="ADAL" clId="{742D2C39-E9A0-4071-8885-B660D6292C0F}" dt="2026-08-19T12:43:49.184" v="16" actId="26606"/>
          <ac:spMkLst>
            <pc:docMk/>
            <pc:sldMk cId="2288676584" sldId="297"/>
            <ac:spMk id="7" creationId="{CB44330D-EA18-4254-AA95-EB49948539B8}"/>
          </ac:spMkLst>
        </pc:spChg>
        <pc:spChg chg="add del">
          <ac:chgData name="Steven Thompson" userId="00452eea-3e96-4a09-9142-17ae4f0c0367" providerId="ADAL" clId="{742D2C39-E9A0-4071-8885-B660D6292C0F}" dt="2026-08-19T12:43:41.722" v="13" actId="26606"/>
          <ac:spMkLst>
            <pc:docMk/>
            <pc:sldMk cId="2288676584" sldId="297"/>
            <ac:spMk id="9" creationId="{32BC26D8-82FB-445E-AA49-62A77D7C1EE0}"/>
          </ac:spMkLst>
        </pc:spChg>
        <pc:spChg chg="add del">
          <ac:chgData name="Steven Thompson" userId="00452eea-3e96-4a09-9142-17ae4f0c0367" providerId="ADAL" clId="{742D2C39-E9A0-4071-8885-B660D6292C0F}" dt="2026-08-19T12:43:41.722" v="13" actId="26606"/>
          <ac:spMkLst>
            <pc:docMk/>
            <pc:sldMk cId="2288676584" sldId="297"/>
            <ac:spMk id="11" creationId="{CB44330D-EA18-4254-AA95-EB49948539B8}"/>
          </ac:spMkLst>
        </pc:spChg>
        <pc:picChg chg="add mod">
          <ac:chgData name="Steven Thompson" userId="00452eea-3e96-4a09-9142-17ae4f0c0367" providerId="ADAL" clId="{742D2C39-E9A0-4071-8885-B660D6292C0F}" dt="2026-08-19T12:43:49.184" v="16" actId="26606"/>
          <ac:picMkLst>
            <pc:docMk/>
            <pc:sldMk cId="2288676584" sldId="297"/>
            <ac:picMk id="4" creationId="{B9BBB560-ED5F-EBF7-4E21-15EA32DB06B2}"/>
          </ac:picMkLst>
        </pc:picChg>
      </pc:sldChg>
      <pc:sldChg chg="new del">
        <pc:chgData name="Steven Thompson" userId="00452eea-3e96-4a09-9142-17ae4f0c0367" providerId="ADAL" clId="{742D2C39-E9A0-4071-8885-B660D6292C0F}" dt="2026-08-19T12:42:52.977" v="8" actId="2696"/>
        <pc:sldMkLst>
          <pc:docMk/>
          <pc:sldMk cId="3321210646" sldId="297"/>
        </pc:sldMkLst>
      </pc:sldChg>
      <pc:sldChg chg="new del">
        <pc:chgData name="Steven Thompson" userId="00452eea-3e96-4a09-9142-17ae4f0c0367" providerId="ADAL" clId="{742D2C39-E9A0-4071-8885-B660D6292C0F}" dt="2026-08-19T12:44:21.716" v="22" actId="680"/>
        <pc:sldMkLst>
          <pc:docMk/>
          <pc:sldMk cId="609897800" sldId="298"/>
        </pc:sldMkLst>
      </pc:sldChg>
      <pc:sldChg chg="new del">
        <pc:chgData name="Steven Thompson" userId="00452eea-3e96-4a09-9142-17ae4f0c0367" providerId="ADAL" clId="{742D2C39-E9A0-4071-8885-B660D6292C0F}" dt="2026-08-19T12:43:02.546" v="9" actId="2696"/>
        <pc:sldMkLst>
          <pc:docMk/>
          <pc:sldMk cId="1738380792" sldId="298"/>
        </pc:sldMkLst>
      </pc:sldChg>
      <pc:sldChg chg="addSp delSp modSp new mod setBg modAnim">
        <pc:chgData name="Steven Thompson" userId="00452eea-3e96-4a09-9142-17ae4f0c0367" providerId="ADAL" clId="{742D2C39-E9A0-4071-8885-B660D6292C0F}" dt="2026-08-19T12:44:55.989" v="27" actId="26606"/>
        <pc:sldMkLst>
          <pc:docMk/>
          <pc:sldMk cId="2581495462" sldId="298"/>
        </pc:sldMkLst>
        <pc:spChg chg="add del">
          <ac:chgData name="Steven Thompson" userId="00452eea-3e96-4a09-9142-17ae4f0c0367" providerId="ADAL" clId="{742D2C39-E9A0-4071-8885-B660D6292C0F}" dt="2026-08-19T12:44:55.989" v="27" actId="26606"/>
          <ac:spMkLst>
            <pc:docMk/>
            <pc:sldMk cId="2581495462" sldId="298"/>
            <ac:spMk id="2" creationId="{1CAFA340-43B8-8F86-ADEE-C3188ED76FC7}"/>
          </ac:spMkLst>
        </pc:spChg>
        <pc:spChg chg="del">
          <ac:chgData name="Steven Thompson" userId="00452eea-3e96-4a09-9142-17ae4f0c0367" providerId="ADAL" clId="{742D2C39-E9A0-4071-8885-B660D6292C0F}" dt="2026-08-19T12:44:40.329" v="24"/>
          <ac:spMkLst>
            <pc:docMk/>
            <pc:sldMk cId="2581495462" sldId="298"/>
            <ac:spMk id="3" creationId="{BB101931-5B94-9EF0-3177-FFEDF08997ED}"/>
          </ac:spMkLst>
        </pc:spChg>
        <pc:spChg chg="add">
          <ac:chgData name="Steven Thompson" userId="00452eea-3e96-4a09-9142-17ae4f0c0367" providerId="ADAL" clId="{742D2C39-E9A0-4071-8885-B660D6292C0F}" dt="2026-08-19T12:44:55.989" v="27" actId="26606"/>
          <ac:spMkLst>
            <pc:docMk/>
            <pc:sldMk cId="2581495462" sldId="298"/>
            <ac:spMk id="9" creationId="{AB8C311F-7253-4AED-9701-7FC0708C41C7}"/>
          </ac:spMkLst>
        </pc:spChg>
        <pc:spChg chg="add">
          <ac:chgData name="Steven Thompson" userId="00452eea-3e96-4a09-9142-17ae4f0c0367" providerId="ADAL" clId="{742D2C39-E9A0-4071-8885-B660D6292C0F}" dt="2026-08-19T12:44:55.989" v="27" actId="26606"/>
          <ac:spMkLst>
            <pc:docMk/>
            <pc:sldMk cId="2581495462" sldId="298"/>
            <ac:spMk id="11" creationId="{E2384209-CB15-4CDF-9D31-C44FD9A3F20D}"/>
          </ac:spMkLst>
        </pc:spChg>
        <pc:spChg chg="add">
          <ac:chgData name="Steven Thompson" userId="00452eea-3e96-4a09-9142-17ae4f0c0367" providerId="ADAL" clId="{742D2C39-E9A0-4071-8885-B660D6292C0F}" dt="2026-08-19T12:44:55.989" v="27" actId="26606"/>
          <ac:spMkLst>
            <pc:docMk/>
            <pc:sldMk cId="2581495462" sldId="298"/>
            <ac:spMk id="13" creationId="{2633B3B5-CC90-43F0-8714-D31D1F3F0209}"/>
          </ac:spMkLst>
        </pc:spChg>
        <pc:spChg chg="add">
          <ac:chgData name="Steven Thompson" userId="00452eea-3e96-4a09-9142-17ae4f0c0367" providerId="ADAL" clId="{742D2C39-E9A0-4071-8885-B660D6292C0F}" dt="2026-08-19T12:44:55.989" v="27" actId="26606"/>
          <ac:spMkLst>
            <pc:docMk/>
            <pc:sldMk cId="2581495462" sldId="298"/>
            <ac:spMk id="15" creationId="{A8D57A06-A426-446D-B02C-A2DC6B62E45E}"/>
          </ac:spMkLst>
        </pc:spChg>
        <pc:picChg chg="add mod">
          <ac:chgData name="Steven Thompson" userId="00452eea-3e96-4a09-9142-17ae4f0c0367" providerId="ADAL" clId="{742D2C39-E9A0-4071-8885-B660D6292C0F}" dt="2026-08-19T12:44:55.989" v="27" actId="26606"/>
          <ac:picMkLst>
            <pc:docMk/>
            <pc:sldMk cId="2581495462" sldId="298"/>
            <ac:picMk id="4" creationId="{935D47F4-601A-A18D-27F0-977B8CD735D8}"/>
          </ac:picMkLst>
        </pc:picChg>
      </pc:sldChg>
      <pc:sldChg chg="add">
        <pc:chgData name="Steven Thompson" userId="00452eea-3e96-4a09-9142-17ae4f0c0367" providerId="ADAL" clId="{742D2C39-E9A0-4071-8885-B660D6292C0F}" dt="2026-08-19T12:45:11.715" v="28"/>
        <pc:sldMkLst>
          <pc:docMk/>
          <pc:sldMk cId="1703489437" sldId="29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600477-04D1-4052-83ED-1BA4BCB52973}" type="datetimeFigureOut">
              <a:rPr lang="en-GB" smtClean="0"/>
              <a:t>19/08/2026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41F0CC-E174-43AE-84C7-742ACE20A681}" type="slidenum">
              <a:rPr lang="en-GB" smtClean="0"/>
              <a:t>‹#›</a:t>
            </a:fld>
            <a:endParaRPr lang="en-GB"/>
          </a:p>
        </p:txBody>
      </p:sp>
    </p:spTree>
    <p:extLst>
      <p:ext uri="{BB962C8B-B14F-4D97-AF65-F5344CB8AC3E}">
        <p14:creationId xmlns:p14="http://schemas.microsoft.com/office/powerpoint/2010/main" val="13959594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41F0CC-E174-43AE-84C7-742ACE20A681}" type="slidenum">
              <a:rPr lang="en-GB" smtClean="0"/>
              <a:t>1</a:t>
            </a:fld>
            <a:endParaRPr lang="en-GB"/>
          </a:p>
        </p:txBody>
      </p:sp>
    </p:spTree>
    <p:extLst>
      <p:ext uri="{BB962C8B-B14F-4D97-AF65-F5344CB8AC3E}">
        <p14:creationId xmlns:p14="http://schemas.microsoft.com/office/powerpoint/2010/main" val="2549536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441F0CC-E174-43AE-84C7-742ACE20A681}" type="slidenum">
              <a:rPr lang="en-GB" smtClean="0"/>
              <a:t>9</a:t>
            </a:fld>
            <a:endParaRPr lang="en-GB"/>
          </a:p>
        </p:txBody>
      </p:sp>
    </p:spTree>
    <p:extLst>
      <p:ext uri="{BB962C8B-B14F-4D97-AF65-F5344CB8AC3E}">
        <p14:creationId xmlns:p14="http://schemas.microsoft.com/office/powerpoint/2010/main" val="897935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Description – what happened during the event? </a:t>
            </a:r>
          </a:p>
          <a:p>
            <a:pPr eaLnBrk="1" hangingPunct="1"/>
            <a:r>
              <a:rPr lang="en-GB" altLang="en-US" dirty="0">
                <a:latin typeface="Calibri" panose="020F0502020204030204" pitchFamily="34" charset="0"/>
                <a:cs typeface="Calibri" panose="020F0502020204030204" pitchFamily="34" charset="0"/>
              </a:rPr>
              <a:t>Where was I?</a:t>
            </a:r>
          </a:p>
          <a:p>
            <a:pPr eaLnBrk="1" hangingPunct="1"/>
            <a:r>
              <a:rPr lang="en-GB" altLang="en-US" dirty="0">
                <a:latin typeface="Calibri" panose="020F0502020204030204" pitchFamily="34" charset="0"/>
                <a:cs typeface="Calibri" panose="020F0502020204030204" pitchFamily="34" charset="0"/>
              </a:rPr>
              <a:t>Who else was there?</a:t>
            </a:r>
          </a:p>
          <a:p>
            <a:pPr eaLnBrk="1" hangingPunct="1"/>
            <a:r>
              <a:rPr lang="en-GB" altLang="en-US" dirty="0">
                <a:latin typeface="Calibri" panose="020F0502020204030204" pitchFamily="34" charset="0"/>
                <a:cs typeface="Calibri" panose="020F0502020204030204" pitchFamily="34" charset="0"/>
              </a:rPr>
              <a:t>Why was I there?</a:t>
            </a:r>
          </a:p>
          <a:p>
            <a:pPr eaLnBrk="1" hangingPunct="1"/>
            <a:r>
              <a:rPr lang="en-GB" altLang="en-US" dirty="0">
                <a:latin typeface="Calibri" panose="020F0502020204030204" pitchFamily="34" charset="0"/>
                <a:cs typeface="Calibri" panose="020F0502020204030204" pitchFamily="34" charset="0"/>
              </a:rPr>
              <a:t>What was I doing?</a:t>
            </a:r>
          </a:p>
          <a:p>
            <a:pPr eaLnBrk="1" hangingPunct="1"/>
            <a:r>
              <a:rPr lang="en-GB" altLang="en-US" dirty="0">
                <a:latin typeface="Calibri" panose="020F0502020204030204" pitchFamily="34" charset="0"/>
                <a:cs typeface="Calibri" panose="020F0502020204030204" pitchFamily="34" charset="0"/>
              </a:rPr>
              <a:t>What happened?</a:t>
            </a:r>
          </a:p>
          <a:p>
            <a:pPr eaLnBrk="1" hangingPunct="1"/>
            <a:endParaRPr lang="en-GB" dirty="0"/>
          </a:p>
          <a:p>
            <a:r>
              <a:rPr lang="en-GB" dirty="0"/>
              <a:t>Feelings – what were you thinking and feeling about the experience?</a:t>
            </a:r>
          </a:p>
          <a:p>
            <a:pPr eaLnBrk="1" hangingPunct="1"/>
            <a:r>
              <a:rPr lang="en-GB" altLang="en-US" dirty="0">
                <a:latin typeface="Calibri" panose="020F0502020204030204" pitchFamily="34" charset="0"/>
                <a:cs typeface="Calibri" panose="020F0502020204030204" pitchFamily="34" charset="0"/>
              </a:rPr>
              <a:t>How was I feeling at the beginning?</a:t>
            </a:r>
          </a:p>
          <a:p>
            <a:pPr eaLnBrk="1" hangingPunct="1"/>
            <a:r>
              <a:rPr lang="en-GB" altLang="en-US" dirty="0">
                <a:latin typeface="Calibri" panose="020F0502020204030204" pitchFamily="34" charset="0"/>
                <a:cs typeface="Calibri" panose="020F0502020204030204" pitchFamily="34" charset="0"/>
              </a:rPr>
              <a:t>What was I thinking about?</a:t>
            </a:r>
          </a:p>
          <a:p>
            <a:pPr eaLnBrk="1" hangingPunct="1"/>
            <a:r>
              <a:rPr lang="en-GB" altLang="en-US" dirty="0">
                <a:latin typeface="Calibri" panose="020F0502020204030204" pitchFamily="34" charset="0"/>
                <a:cs typeface="Calibri" panose="020F0502020204030204" pitchFamily="34" charset="0"/>
              </a:rPr>
              <a:t>What did other people’s actions make me think / feel?</a:t>
            </a:r>
          </a:p>
          <a:p>
            <a:pPr eaLnBrk="1" hangingPunct="1"/>
            <a:r>
              <a:rPr lang="en-GB" altLang="en-US" dirty="0">
                <a:latin typeface="Calibri" panose="020F0502020204030204" pitchFamily="34" charset="0"/>
                <a:cs typeface="Calibri" panose="020F0502020204030204" pitchFamily="34" charset="0"/>
              </a:rPr>
              <a:t>How did I feel about the outcome?</a:t>
            </a:r>
          </a:p>
          <a:p>
            <a:pPr eaLnBrk="1" hangingPunct="1"/>
            <a:r>
              <a:rPr lang="en-GB" altLang="en-US" dirty="0">
                <a:latin typeface="Calibri" panose="020F0502020204030204" pitchFamily="34" charset="0"/>
                <a:cs typeface="Calibri" panose="020F0502020204030204" pitchFamily="34" charset="0"/>
              </a:rPr>
              <a:t>What do I think about it now?</a:t>
            </a:r>
          </a:p>
          <a:p>
            <a:r>
              <a:rPr lang="en-GB" dirty="0"/>
              <a:t> </a:t>
            </a:r>
          </a:p>
          <a:p>
            <a:r>
              <a:rPr lang="en-GB" dirty="0"/>
              <a:t>Evaluation – what was good and bad about the experience? </a:t>
            </a:r>
          </a:p>
          <a:p>
            <a:pPr eaLnBrk="1" hangingPunct="1"/>
            <a:r>
              <a:rPr lang="en-GB" altLang="en-US" dirty="0">
                <a:latin typeface="Calibri" panose="020F0502020204030204" pitchFamily="34" charset="0"/>
                <a:cs typeface="Calibri" panose="020F0502020204030204" pitchFamily="34" charset="0"/>
              </a:rPr>
              <a:t>What was good about the experience for me, the patient, others?</a:t>
            </a:r>
          </a:p>
          <a:p>
            <a:pPr eaLnBrk="1" hangingPunct="1"/>
            <a:r>
              <a:rPr lang="en-GB" altLang="en-US" dirty="0">
                <a:latin typeface="Calibri" panose="020F0502020204030204" pitchFamily="34" charset="0"/>
                <a:cs typeface="Calibri" panose="020F0502020204030204" pitchFamily="34" charset="0"/>
              </a:rPr>
              <a:t>What was bad about the experience for me, the patient, for others?  </a:t>
            </a:r>
          </a:p>
          <a:p>
            <a:endParaRPr lang="en-GB" dirty="0"/>
          </a:p>
          <a:p>
            <a:r>
              <a:rPr lang="en-GB" dirty="0"/>
              <a:t>Analysis – what sense can you make of the situation?</a:t>
            </a:r>
          </a:p>
          <a:p>
            <a:pPr eaLnBrk="1" hangingPunct="1"/>
            <a:r>
              <a:rPr lang="en-GB" altLang="en-US" dirty="0">
                <a:latin typeface="Calibri" panose="020F0502020204030204" pitchFamily="34" charset="0"/>
                <a:cs typeface="Calibri" panose="020F0502020204030204" pitchFamily="34" charset="0"/>
              </a:rPr>
              <a:t>‘Breaking it down’</a:t>
            </a:r>
          </a:p>
          <a:p>
            <a:pPr eaLnBrk="1" hangingPunct="1"/>
            <a:r>
              <a:rPr lang="en-GB" altLang="en-US" dirty="0">
                <a:latin typeface="Calibri" panose="020F0502020204030204" pitchFamily="34" charset="0"/>
                <a:cs typeface="Calibri" panose="020F0502020204030204" pitchFamily="34" charset="0"/>
              </a:rPr>
              <a:t>What did I do well / not so well?</a:t>
            </a:r>
          </a:p>
          <a:p>
            <a:pPr eaLnBrk="1" hangingPunct="1"/>
            <a:r>
              <a:rPr lang="en-GB" altLang="en-US" dirty="0">
                <a:latin typeface="Calibri" panose="020F0502020204030204" pitchFamily="34" charset="0"/>
                <a:cs typeface="Calibri" panose="020F0502020204030204" pitchFamily="34" charset="0"/>
              </a:rPr>
              <a:t>What did others do well?</a:t>
            </a:r>
          </a:p>
          <a:p>
            <a:pPr eaLnBrk="1" hangingPunct="1"/>
            <a:r>
              <a:rPr lang="en-GB" altLang="en-US" dirty="0">
                <a:latin typeface="Calibri" panose="020F0502020204030204" pitchFamily="34" charset="0"/>
                <a:cs typeface="Calibri" panose="020F0502020204030204" pitchFamily="34" charset="0"/>
              </a:rPr>
              <a:t>Did it go as expected?</a:t>
            </a:r>
          </a:p>
          <a:p>
            <a:pPr eaLnBrk="1" hangingPunct="1"/>
            <a:r>
              <a:rPr lang="en-GB" altLang="en-US" dirty="0">
                <a:latin typeface="Calibri" panose="020F0502020204030204" pitchFamily="34" charset="0"/>
                <a:cs typeface="Calibri" panose="020F0502020204030204" pitchFamily="34" charset="0"/>
              </a:rPr>
              <a:t>Why / why not?</a:t>
            </a:r>
          </a:p>
          <a:p>
            <a:pPr eaLnBrk="1" hangingPunct="1"/>
            <a:r>
              <a:rPr lang="en-GB" altLang="en-US" dirty="0">
                <a:latin typeface="Calibri" panose="020F0502020204030204" pitchFamily="34" charset="0"/>
                <a:cs typeface="Calibri" panose="020F0502020204030204" pitchFamily="34" charset="0"/>
              </a:rPr>
              <a:t>What theory / research helps me understand the experience?</a:t>
            </a:r>
          </a:p>
          <a:p>
            <a:endParaRPr lang="en-GB" dirty="0"/>
          </a:p>
          <a:p>
            <a:r>
              <a:rPr lang="en-GB" dirty="0"/>
              <a:t>Conclusion – what else could you have done? </a:t>
            </a:r>
          </a:p>
          <a:p>
            <a:pPr eaLnBrk="1" hangingPunct="1">
              <a:lnSpc>
                <a:spcPct val="90000"/>
              </a:lnSpc>
            </a:pPr>
            <a:r>
              <a:rPr lang="en-GB" altLang="en-US" dirty="0">
                <a:latin typeface="Calibri" panose="020F0502020204030204" pitchFamily="34" charset="0"/>
                <a:cs typeface="Calibri" panose="020F0502020204030204" pitchFamily="34" charset="0"/>
              </a:rPr>
              <a:t>Could I have done anything differently?</a:t>
            </a:r>
          </a:p>
          <a:p>
            <a:pPr eaLnBrk="1" hangingPunct="1">
              <a:lnSpc>
                <a:spcPct val="90000"/>
              </a:lnSpc>
            </a:pPr>
            <a:r>
              <a:rPr lang="en-GB" altLang="en-US" dirty="0">
                <a:latin typeface="Calibri" panose="020F0502020204030204" pitchFamily="34" charset="0"/>
                <a:cs typeface="Calibri" panose="020F0502020204030204" pitchFamily="34" charset="0"/>
              </a:rPr>
              <a:t>What are the key things I have learned from this incident - about me, my performance, others and their performance?</a:t>
            </a:r>
          </a:p>
          <a:p>
            <a:pPr eaLnBrk="1" hangingPunct="1">
              <a:lnSpc>
                <a:spcPct val="90000"/>
              </a:lnSpc>
            </a:pPr>
            <a:r>
              <a:rPr lang="en-GB" altLang="en-US" dirty="0">
                <a:latin typeface="Calibri" panose="020F0502020204030204" pitchFamily="34" charset="0"/>
                <a:cs typeface="Calibri" panose="020F0502020204030204" pitchFamily="34" charset="0"/>
              </a:rPr>
              <a:t>Can this be evidence of achievement of placement outcomes / competencies? </a:t>
            </a:r>
          </a:p>
          <a:p>
            <a:endParaRPr lang="en-GB" dirty="0"/>
          </a:p>
          <a:p>
            <a:endParaRPr lang="en-GB" dirty="0"/>
          </a:p>
          <a:p>
            <a:r>
              <a:rPr lang="en-GB" dirty="0"/>
              <a:t>Action plan – what would you do differently next time? </a:t>
            </a:r>
          </a:p>
          <a:p>
            <a:pPr eaLnBrk="1" hangingPunct="1">
              <a:lnSpc>
                <a:spcPct val="90000"/>
              </a:lnSpc>
            </a:pPr>
            <a:r>
              <a:rPr lang="en-GB" altLang="en-US" sz="1200" dirty="0">
                <a:latin typeface="Calibri" panose="020F0502020204030204" pitchFamily="34" charset="0"/>
                <a:cs typeface="Calibri" panose="020F0502020204030204" pitchFamily="34" charset="0"/>
              </a:rPr>
              <a:t>at would I do in a similar situation in the future?</a:t>
            </a:r>
          </a:p>
          <a:p>
            <a:pPr eaLnBrk="1" hangingPunct="1">
              <a:lnSpc>
                <a:spcPct val="90000"/>
              </a:lnSpc>
            </a:pPr>
            <a:r>
              <a:rPr lang="en-GB" altLang="en-US" sz="1200" dirty="0">
                <a:latin typeface="Calibri" panose="020F0502020204030204" pitchFamily="34" charset="0"/>
                <a:cs typeface="Calibri" panose="020F0502020204030204" pitchFamily="34" charset="0"/>
              </a:rPr>
              <a:t>What aspects of my knowledge / skills could I develop?</a:t>
            </a:r>
          </a:p>
          <a:p>
            <a:pPr eaLnBrk="1" hangingPunct="1">
              <a:lnSpc>
                <a:spcPct val="90000"/>
              </a:lnSpc>
            </a:pPr>
            <a:r>
              <a:rPr lang="en-GB" altLang="en-US" sz="1200" dirty="0">
                <a:latin typeface="Calibri" panose="020F0502020204030204" pitchFamily="34" charset="0"/>
                <a:cs typeface="Calibri" panose="020F0502020204030204" pitchFamily="34" charset="0"/>
              </a:rPr>
              <a:t>How  will I do this?</a:t>
            </a:r>
          </a:p>
          <a:p>
            <a:pPr eaLnBrk="1" hangingPunct="1">
              <a:lnSpc>
                <a:spcPct val="90000"/>
              </a:lnSpc>
            </a:pPr>
            <a:r>
              <a:rPr lang="en-GB" altLang="en-US" sz="1200" dirty="0">
                <a:latin typeface="Calibri" panose="020F0502020204030204" pitchFamily="34" charset="0"/>
                <a:cs typeface="Calibri" panose="020F0502020204030204" pitchFamily="34" charset="0"/>
              </a:rPr>
              <a:t>What goals can I set myself for the future?</a:t>
            </a:r>
          </a:p>
          <a:p>
            <a:pPr eaLnBrk="1" hangingPunct="1">
              <a:lnSpc>
                <a:spcPct val="90000"/>
              </a:lnSpc>
            </a:pPr>
            <a:r>
              <a:rPr lang="en-GB" altLang="en-US" sz="1200" dirty="0">
                <a:latin typeface="Calibri" panose="020F0502020204030204" pitchFamily="34" charset="0"/>
                <a:cs typeface="Calibri" panose="020F0502020204030204" pitchFamily="34" charset="0"/>
              </a:rPr>
              <a:t>What outcomes / competencies do I need to focus on now?</a:t>
            </a:r>
          </a:p>
          <a:p>
            <a:endParaRPr lang="en-GB" dirty="0"/>
          </a:p>
        </p:txBody>
      </p:sp>
      <p:sp>
        <p:nvSpPr>
          <p:cNvPr id="4" name="Slide Number Placeholder 3"/>
          <p:cNvSpPr>
            <a:spLocks noGrp="1"/>
          </p:cNvSpPr>
          <p:nvPr>
            <p:ph type="sldNum" sz="quarter" idx="5"/>
          </p:nvPr>
        </p:nvSpPr>
        <p:spPr/>
        <p:txBody>
          <a:bodyPr/>
          <a:lstStyle/>
          <a:p>
            <a:fld id="{0441F0CC-E174-43AE-84C7-742ACE20A681}" type="slidenum">
              <a:rPr lang="en-GB" smtClean="0"/>
              <a:t>11</a:t>
            </a:fld>
            <a:endParaRPr lang="en-GB"/>
          </a:p>
        </p:txBody>
      </p:sp>
    </p:spTree>
    <p:extLst>
      <p:ext uri="{BB962C8B-B14F-4D97-AF65-F5344CB8AC3E}">
        <p14:creationId xmlns:p14="http://schemas.microsoft.com/office/powerpoint/2010/main" val="3509521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https://youtu.be/5WfnHGq6ztg</a:t>
            </a:r>
          </a:p>
        </p:txBody>
      </p:sp>
      <p:sp>
        <p:nvSpPr>
          <p:cNvPr id="4" name="Slide Number Placeholder 3"/>
          <p:cNvSpPr>
            <a:spLocks noGrp="1"/>
          </p:cNvSpPr>
          <p:nvPr>
            <p:ph type="sldNum" sz="quarter" idx="5"/>
          </p:nvPr>
        </p:nvSpPr>
        <p:spPr/>
        <p:txBody>
          <a:bodyPr/>
          <a:lstStyle/>
          <a:p>
            <a:fld id="{0441F0CC-E174-43AE-84C7-742ACE20A681}" type="slidenum">
              <a:rPr lang="en-GB" smtClean="0"/>
              <a:t>12</a:t>
            </a:fld>
            <a:endParaRPr lang="en-GB"/>
          </a:p>
        </p:txBody>
      </p:sp>
    </p:spTree>
    <p:extLst>
      <p:ext uri="{BB962C8B-B14F-4D97-AF65-F5344CB8AC3E}">
        <p14:creationId xmlns:p14="http://schemas.microsoft.com/office/powerpoint/2010/main" val="193960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544AB9-3E50-5878-79F2-C4A04E6BD2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583381-99B2-C17A-DC40-CFD755451C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BBF9A4-9D9F-D694-2D78-BAB8611278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578193-0BC7-3609-48F8-AD171E7C5EF6}"/>
              </a:ext>
            </a:extLst>
          </p:cNvPr>
          <p:cNvSpPr>
            <a:spLocks noGrp="1"/>
          </p:cNvSpPr>
          <p:nvPr>
            <p:ph type="sldNum" sz="quarter" idx="5"/>
          </p:nvPr>
        </p:nvSpPr>
        <p:spPr/>
        <p:txBody>
          <a:bodyPr/>
          <a:lstStyle/>
          <a:p>
            <a:fld id="{0441F0CC-E174-43AE-84C7-742ACE20A681}" type="slidenum">
              <a:rPr lang="en-GB" smtClean="0"/>
              <a:t>14</a:t>
            </a:fld>
            <a:endParaRPr lang="en-GB"/>
          </a:p>
        </p:txBody>
      </p:sp>
    </p:spTree>
    <p:extLst>
      <p:ext uri="{BB962C8B-B14F-4D97-AF65-F5344CB8AC3E}">
        <p14:creationId xmlns:p14="http://schemas.microsoft.com/office/powerpoint/2010/main" val="840648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50E8B-739B-4B75-B0D2-A521CAFCEF5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DB7B368D-A390-4FCB-B997-CD412DEB98C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96536B2-BF26-4D5D-AD50-EA5574D882D6}"/>
              </a:ext>
            </a:extLst>
          </p:cNvPr>
          <p:cNvSpPr>
            <a:spLocks noGrp="1"/>
          </p:cNvSpPr>
          <p:nvPr>
            <p:ph type="dt" sz="half" idx="10"/>
          </p:nvPr>
        </p:nvSpPr>
        <p:spPr/>
        <p:txBody>
          <a:bodyPr/>
          <a:lstStyle/>
          <a:p>
            <a:pPr>
              <a:defRPr/>
            </a:pPr>
            <a:fld id="{303D54AE-ACEC-4B40-906C-F72EEE39EFC6}"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01A98479-4BA4-42B8-B40C-5420D0F53102}"/>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E06E059D-50B4-40A3-9770-A47778A499EA}"/>
              </a:ext>
            </a:extLst>
          </p:cNvPr>
          <p:cNvSpPr>
            <a:spLocks noGrp="1"/>
          </p:cNvSpPr>
          <p:nvPr>
            <p:ph type="sldNum" sz="quarter" idx="12"/>
          </p:nvPr>
        </p:nvSpPr>
        <p:spPr/>
        <p:txBody>
          <a:bodyPr/>
          <a:lstStyle/>
          <a:p>
            <a:pPr>
              <a:defRPr/>
            </a:pPr>
            <a:fld id="{9FE9075F-65E2-4368-9348-F0D6AC32AC23}" type="slidenum">
              <a:rPr lang="en-GB" altLang="en-US" smtClean="0"/>
              <a:pPr>
                <a:defRPr/>
              </a:pPr>
              <a:t>‹#›</a:t>
            </a:fld>
            <a:endParaRPr lang="en-GB" altLang="en-US"/>
          </a:p>
        </p:txBody>
      </p:sp>
    </p:spTree>
    <p:extLst>
      <p:ext uri="{BB962C8B-B14F-4D97-AF65-F5344CB8AC3E}">
        <p14:creationId xmlns:p14="http://schemas.microsoft.com/office/powerpoint/2010/main" val="3030528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1B096-0021-4B9D-8164-44A59BEC63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780040-A960-4D6F-B7C3-4C0C31B254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B47662-C32C-45DB-AAD1-35B9393CD705}"/>
              </a:ext>
            </a:extLst>
          </p:cNvPr>
          <p:cNvSpPr>
            <a:spLocks noGrp="1"/>
          </p:cNvSpPr>
          <p:nvPr>
            <p:ph type="dt" sz="half" idx="10"/>
          </p:nvPr>
        </p:nvSpPr>
        <p:spPr/>
        <p:txBody>
          <a:bodyPr/>
          <a:lstStyle/>
          <a:p>
            <a:pPr>
              <a:defRPr/>
            </a:pPr>
            <a:fld id="{1DC79528-F733-4C99-BFF7-B6DFD1CA4AAB}"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492DC315-2A5A-49AE-BC89-90B05E7C3F22}"/>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AF26ADA-53FE-4B5D-A618-82211E0C919E}"/>
              </a:ext>
            </a:extLst>
          </p:cNvPr>
          <p:cNvSpPr>
            <a:spLocks noGrp="1"/>
          </p:cNvSpPr>
          <p:nvPr>
            <p:ph type="sldNum" sz="quarter" idx="12"/>
          </p:nvPr>
        </p:nvSpPr>
        <p:spPr/>
        <p:txBody>
          <a:bodyPr/>
          <a:lstStyle/>
          <a:p>
            <a:pPr>
              <a:defRPr/>
            </a:pPr>
            <a:fld id="{BD6A66AD-E435-4064-A5DD-CF07BDBAFF8B}" type="slidenum">
              <a:rPr lang="en-GB" altLang="en-US" smtClean="0"/>
              <a:pPr>
                <a:defRPr/>
              </a:pPr>
              <a:t>‹#›</a:t>
            </a:fld>
            <a:endParaRPr lang="en-GB" altLang="en-US"/>
          </a:p>
        </p:txBody>
      </p:sp>
    </p:spTree>
    <p:extLst>
      <p:ext uri="{BB962C8B-B14F-4D97-AF65-F5344CB8AC3E}">
        <p14:creationId xmlns:p14="http://schemas.microsoft.com/office/powerpoint/2010/main" val="18164709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DD4EF-FF74-45B1-886D-5C48CD82036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70D57B-C92F-4B3B-97E7-72E49AF44F55}"/>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BF2D29-AAC1-4D35-90ED-683DB0291691}"/>
              </a:ext>
            </a:extLst>
          </p:cNvPr>
          <p:cNvSpPr>
            <a:spLocks noGrp="1"/>
          </p:cNvSpPr>
          <p:nvPr>
            <p:ph type="dt" sz="half" idx="10"/>
          </p:nvPr>
        </p:nvSpPr>
        <p:spPr/>
        <p:txBody>
          <a:bodyPr/>
          <a:lstStyle/>
          <a:p>
            <a:pPr>
              <a:defRPr/>
            </a:pPr>
            <a:fld id="{160E8BCD-2E2D-4256-A93E-6124E7450904}"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CD44229E-887E-4673-BCDE-8DB5F6F1DE66}"/>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1CB11C6C-F96D-48A1-B517-F8D91028CF7B}"/>
              </a:ext>
            </a:extLst>
          </p:cNvPr>
          <p:cNvSpPr>
            <a:spLocks noGrp="1"/>
          </p:cNvSpPr>
          <p:nvPr>
            <p:ph type="sldNum" sz="quarter" idx="12"/>
          </p:nvPr>
        </p:nvSpPr>
        <p:spPr/>
        <p:txBody>
          <a:bodyPr/>
          <a:lstStyle/>
          <a:p>
            <a:pPr>
              <a:defRPr/>
            </a:pPr>
            <a:fld id="{BB0B0E4D-7666-4F14-B49F-C871878EBC23}" type="slidenum">
              <a:rPr lang="en-GB" altLang="en-US" smtClean="0"/>
              <a:pPr>
                <a:defRPr/>
              </a:pPr>
              <a:t>‹#›</a:t>
            </a:fld>
            <a:endParaRPr lang="en-GB" altLang="en-US"/>
          </a:p>
        </p:txBody>
      </p:sp>
    </p:spTree>
    <p:extLst>
      <p:ext uri="{BB962C8B-B14F-4D97-AF65-F5344CB8AC3E}">
        <p14:creationId xmlns:p14="http://schemas.microsoft.com/office/powerpoint/2010/main" val="1730921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DE2CE-0193-49E6-A964-6C4DFE5980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7FB6C2-36D5-4151-B380-67BB86188E4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8A2EB3-A401-4712-8837-811E942BFFA0}"/>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F145DA-05EC-477C-B376-C642C5270C46}"/>
              </a:ext>
            </a:extLst>
          </p:cNvPr>
          <p:cNvSpPr>
            <a:spLocks noGrp="1"/>
          </p:cNvSpPr>
          <p:nvPr>
            <p:ph type="dt" sz="half" idx="10"/>
          </p:nvPr>
        </p:nvSpPr>
        <p:spPr/>
        <p:txBody>
          <a:bodyPr/>
          <a:lstStyle/>
          <a:p>
            <a:pPr>
              <a:defRPr/>
            </a:pPr>
            <a:fld id="{4062F4E1-36E9-4D3A-A366-824EEBB46147}" type="datetimeFigureOut">
              <a:rPr lang="en-GB" smtClean="0"/>
              <a:pPr>
                <a:defRPr/>
              </a:pPr>
              <a:t>19/08/2026</a:t>
            </a:fld>
            <a:endParaRPr lang="en-GB"/>
          </a:p>
        </p:txBody>
      </p:sp>
      <p:sp>
        <p:nvSpPr>
          <p:cNvPr id="6" name="Footer Placeholder 5">
            <a:extLst>
              <a:ext uri="{FF2B5EF4-FFF2-40B4-BE49-F238E27FC236}">
                <a16:creationId xmlns:a16="http://schemas.microsoft.com/office/drawing/2014/main" id="{0E085AA1-848D-4D39-85C0-ADB84E1AE46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BFC20687-2ABD-458D-BE3B-BF439EAF26F2}"/>
              </a:ext>
            </a:extLst>
          </p:cNvPr>
          <p:cNvSpPr>
            <a:spLocks noGrp="1"/>
          </p:cNvSpPr>
          <p:nvPr>
            <p:ph type="sldNum" sz="quarter" idx="12"/>
          </p:nvPr>
        </p:nvSpPr>
        <p:spPr/>
        <p:txBody>
          <a:bodyPr/>
          <a:lstStyle/>
          <a:p>
            <a:pPr>
              <a:defRPr/>
            </a:pPr>
            <a:fld id="{269FEEEC-82AA-482C-94AE-BBF19C109CE4}" type="slidenum">
              <a:rPr lang="en-GB" altLang="en-US" smtClean="0"/>
              <a:pPr>
                <a:defRPr/>
              </a:pPr>
              <a:t>‹#›</a:t>
            </a:fld>
            <a:endParaRPr lang="en-GB" altLang="en-US"/>
          </a:p>
        </p:txBody>
      </p:sp>
    </p:spTree>
    <p:extLst>
      <p:ext uri="{BB962C8B-B14F-4D97-AF65-F5344CB8AC3E}">
        <p14:creationId xmlns:p14="http://schemas.microsoft.com/office/powerpoint/2010/main" val="68408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12D-4DB6-427F-8B03-152B16ADC2B9}"/>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B8D5A4-C4F8-4B73-81A8-9DA85AF9C775}"/>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E7B21CF-A433-49C3-9A16-FF959B0474E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39099B-BFC0-4492-A5D4-4C2538C76E09}"/>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B57692B-3468-486F-86F9-AFD8E9739B6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1225A3-0204-4480-9D1F-7B8D28A7DE9B}"/>
              </a:ext>
            </a:extLst>
          </p:cNvPr>
          <p:cNvSpPr>
            <a:spLocks noGrp="1"/>
          </p:cNvSpPr>
          <p:nvPr>
            <p:ph type="dt" sz="half" idx="10"/>
          </p:nvPr>
        </p:nvSpPr>
        <p:spPr/>
        <p:txBody>
          <a:bodyPr/>
          <a:lstStyle/>
          <a:p>
            <a:pPr>
              <a:defRPr/>
            </a:pPr>
            <a:fld id="{5AD1BBEB-51C3-4CAC-B486-4D1C155033DB}" type="datetimeFigureOut">
              <a:rPr lang="en-GB" smtClean="0"/>
              <a:pPr>
                <a:defRPr/>
              </a:pPr>
              <a:t>19/08/2026</a:t>
            </a:fld>
            <a:endParaRPr lang="en-GB"/>
          </a:p>
        </p:txBody>
      </p:sp>
      <p:sp>
        <p:nvSpPr>
          <p:cNvPr id="8" name="Footer Placeholder 7">
            <a:extLst>
              <a:ext uri="{FF2B5EF4-FFF2-40B4-BE49-F238E27FC236}">
                <a16:creationId xmlns:a16="http://schemas.microsoft.com/office/drawing/2014/main" id="{7E6E4844-2BE4-420B-90D4-F31B78E5B6EF}"/>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EC084EB5-9EDD-4F6F-9F09-51C7FC3B031E}"/>
              </a:ext>
            </a:extLst>
          </p:cNvPr>
          <p:cNvSpPr>
            <a:spLocks noGrp="1"/>
          </p:cNvSpPr>
          <p:nvPr>
            <p:ph type="sldNum" sz="quarter" idx="12"/>
          </p:nvPr>
        </p:nvSpPr>
        <p:spPr/>
        <p:txBody>
          <a:bodyPr/>
          <a:lstStyle/>
          <a:p>
            <a:pPr>
              <a:defRPr/>
            </a:pPr>
            <a:fld id="{6A609AD5-E9C0-4073-A5B1-D8DDACABA47B}" type="slidenum">
              <a:rPr lang="en-GB" altLang="en-US" smtClean="0"/>
              <a:pPr>
                <a:defRPr/>
              </a:pPr>
              <a:t>‹#›</a:t>
            </a:fld>
            <a:endParaRPr lang="en-GB" altLang="en-US"/>
          </a:p>
        </p:txBody>
      </p:sp>
    </p:spTree>
    <p:extLst>
      <p:ext uri="{BB962C8B-B14F-4D97-AF65-F5344CB8AC3E}">
        <p14:creationId xmlns:p14="http://schemas.microsoft.com/office/powerpoint/2010/main" val="896346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CF48D-8CC4-4536-A9F7-0E2196CB80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C145CC-E2EE-4D57-B548-736C1101DD66}"/>
              </a:ext>
            </a:extLst>
          </p:cNvPr>
          <p:cNvSpPr>
            <a:spLocks noGrp="1"/>
          </p:cNvSpPr>
          <p:nvPr>
            <p:ph type="dt" sz="half" idx="10"/>
          </p:nvPr>
        </p:nvSpPr>
        <p:spPr/>
        <p:txBody>
          <a:bodyPr/>
          <a:lstStyle/>
          <a:p>
            <a:pPr>
              <a:defRPr/>
            </a:pPr>
            <a:fld id="{4E9F5B41-E19A-473E-98C9-CC75F2E097A4}" type="datetimeFigureOut">
              <a:rPr lang="en-GB" smtClean="0"/>
              <a:pPr>
                <a:defRPr/>
              </a:pPr>
              <a:t>19/08/2026</a:t>
            </a:fld>
            <a:endParaRPr lang="en-GB"/>
          </a:p>
        </p:txBody>
      </p:sp>
      <p:sp>
        <p:nvSpPr>
          <p:cNvPr id="4" name="Footer Placeholder 3">
            <a:extLst>
              <a:ext uri="{FF2B5EF4-FFF2-40B4-BE49-F238E27FC236}">
                <a16:creationId xmlns:a16="http://schemas.microsoft.com/office/drawing/2014/main" id="{CDA5F4D5-97A8-4C24-B691-C40A2DB91941}"/>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395457A4-6A4B-402B-B767-AB9E1719DA17}"/>
              </a:ext>
            </a:extLst>
          </p:cNvPr>
          <p:cNvSpPr>
            <a:spLocks noGrp="1"/>
          </p:cNvSpPr>
          <p:nvPr>
            <p:ph type="sldNum" sz="quarter" idx="12"/>
          </p:nvPr>
        </p:nvSpPr>
        <p:spPr/>
        <p:txBody>
          <a:bodyPr/>
          <a:lstStyle/>
          <a:p>
            <a:pPr>
              <a:defRPr/>
            </a:pPr>
            <a:fld id="{63F61CF8-2A92-46FB-9090-4963DAC04DE3}" type="slidenum">
              <a:rPr lang="en-GB" altLang="en-US" smtClean="0"/>
              <a:pPr>
                <a:defRPr/>
              </a:pPr>
              <a:t>‹#›</a:t>
            </a:fld>
            <a:endParaRPr lang="en-GB" altLang="en-US"/>
          </a:p>
        </p:txBody>
      </p:sp>
    </p:spTree>
    <p:extLst>
      <p:ext uri="{BB962C8B-B14F-4D97-AF65-F5344CB8AC3E}">
        <p14:creationId xmlns:p14="http://schemas.microsoft.com/office/powerpoint/2010/main" val="3350971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B8CE54-8543-4B84-91FD-A404EB77BF91}"/>
              </a:ext>
            </a:extLst>
          </p:cNvPr>
          <p:cNvSpPr>
            <a:spLocks noGrp="1"/>
          </p:cNvSpPr>
          <p:nvPr>
            <p:ph type="dt" sz="half" idx="10"/>
          </p:nvPr>
        </p:nvSpPr>
        <p:spPr/>
        <p:txBody>
          <a:bodyPr/>
          <a:lstStyle/>
          <a:p>
            <a:pPr>
              <a:defRPr/>
            </a:pPr>
            <a:fld id="{51C28563-352F-484A-BC45-114997ABF460}" type="datetimeFigureOut">
              <a:rPr lang="en-GB" smtClean="0"/>
              <a:pPr>
                <a:defRPr/>
              </a:pPr>
              <a:t>19/08/2026</a:t>
            </a:fld>
            <a:endParaRPr lang="en-GB"/>
          </a:p>
        </p:txBody>
      </p:sp>
      <p:sp>
        <p:nvSpPr>
          <p:cNvPr id="3" name="Footer Placeholder 2">
            <a:extLst>
              <a:ext uri="{FF2B5EF4-FFF2-40B4-BE49-F238E27FC236}">
                <a16:creationId xmlns:a16="http://schemas.microsoft.com/office/drawing/2014/main" id="{EE8AC378-999E-40CC-95AD-41B7E4CE4C33}"/>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CBB59679-B518-4E4B-A65D-1962841E8F46}"/>
              </a:ext>
            </a:extLst>
          </p:cNvPr>
          <p:cNvSpPr>
            <a:spLocks noGrp="1"/>
          </p:cNvSpPr>
          <p:nvPr>
            <p:ph type="sldNum" sz="quarter" idx="12"/>
          </p:nvPr>
        </p:nvSpPr>
        <p:spPr/>
        <p:txBody>
          <a:bodyPr/>
          <a:lstStyle/>
          <a:p>
            <a:pPr>
              <a:defRPr/>
            </a:pPr>
            <a:fld id="{49527049-6068-487F-AF16-2181A8E874B9}" type="slidenum">
              <a:rPr lang="en-GB" altLang="en-US" smtClean="0"/>
              <a:pPr>
                <a:defRPr/>
              </a:pPr>
              <a:t>‹#›</a:t>
            </a:fld>
            <a:endParaRPr lang="en-GB" altLang="en-US"/>
          </a:p>
        </p:txBody>
      </p:sp>
    </p:spTree>
    <p:extLst>
      <p:ext uri="{BB962C8B-B14F-4D97-AF65-F5344CB8AC3E}">
        <p14:creationId xmlns:p14="http://schemas.microsoft.com/office/powerpoint/2010/main" val="1577599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EB0F-EAE6-41EE-8966-51E5ADD4E4D5}"/>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9427CAF-D3E6-4C02-8C61-8C38A75E18A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318B81-CCBC-4930-AAD9-24CB11BDC1E2}"/>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45A8178-CDDA-4C12-B338-EF9C306FC732}"/>
              </a:ext>
            </a:extLst>
          </p:cNvPr>
          <p:cNvSpPr>
            <a:spLocks noGrp="1"/>
          </p:cNvSpPr>
          <p:nvPr>
            <p:ph type="dt" sz="half" idx="10"/>
          </p:nvPr>
        </p:nvSpPr>
        <p:spPr/>
        <p:txBody>
          <a:bodyPr/>
          <a:lstStyle/>
          <a:p>
            <a:pPr>
              <a:defRPr/>
            </a:pPr>
            <a:fld id="{1D241C0C-F53E-4934-9ED3-F67AAE8E16B7}" type="datetimeFigureOut">
              <a:rPr lang="en-GB" smtClean="0"/>
              <a:pPr>
                <a:defRPr/>
              </a:pPr>
              <a:t>19/08/2026</a:t>
            </a:fld>
            <a:endParaRPr lang="en-GB"/>
          </a:p>
        </p:txBody>
      </p:sp>
      <p:sp>
        <p:nvSpPr>
          <p:cNvPr id="6" name="Footer Placeholder 5">
            <a:extLst>
              <a:ext uri="{FF2B5EF4-FFF2-40B4-BE49-F238E27FC236}">
                <a16:creationId xmlns:a16="http://schemas.microsoft.com/office/drawing/2014/main" id="{8D01C4D6-CBBC-47F2-A8A7-6770506BE959}"/>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6136E0-52A6-47D9-B547-0358C0C00D64}"/>
              </a:ext>
            </a:extLst>
          </p:cNvPr>
          <p:cNvSpPr>
            <a:spLocks noGrp="1"/>
          </p:cNvSpPr>
          <p:nvPr>
            <p:ph type="sldNum" sz="quarter" idx="12"/>
          </p:nvPr>
        </p:nvSpPr>
        <p:spPr/>
        <p:txBody>
          <a:bodyPr/>
          <a:lstStyle/>
          <a:p>
            <a:pPr>
              <a:defRPr/>
            </a:pPr>
            <a:fld id="{C0676003-0D69-4439-9077-25C6E07A9DDE}" type="slidenum">
              <a:rPr lang="en-GB" altLang="en-US" smtClean="0"/>
              <a:pPr>
                <a:defRPr/>
              </a:pPr>
              <a:t>‹#›</a:t>
            </a:fld>
            <a:endParaRPr lang="en-GB" altLang="en-US"/>
          </a:p>
        </p:txBody>
      </p:sp>
    </p:spTree>
    <p:extLst>
      <p:ext uri="{BB962C8B-B14F-4D97-AF65-F5344CB8AC3E}">
        <p14:creationId xmlns:p14="http://schemas.microsoft.com/office/powerpoint/2010/main" val="1005018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0A10-EDC8-4E82-982D-B4EAFE174FA4}"/>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261A559-035E-4F14-90AB-559B0FA25F8E}"/>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8C57B8C-6EF5-4C62-BA2D-5144FAE059D3}"/>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235E6A3-7046-4072-8CBC-A2A1CAA23BA6}"/>
              </a:ext>
            </a:extLst>
          </p:cNvPr>
          <p:cNvSpPr>
            <a:spLocks noGrp="1"/>
          </p:cNvSpPr>
          <p:nvPr>
            <p:ph type="dt" sz="half" idx="10"/>
          </p:nvPr>
        </p:nvSpPr>
        <p:spPr/>
        <p:txBody>
          <a:bodyPr/>
          <a:lstStyle/>
          <a:p>
            <a:pPr>
              <a:defRPr/>
            </a:pPr>
            <a:fld id="{4739776B-7572-40CD-8003-25D4FADDB38C}" type="datetimeFigureOut">
              <a:rPr lang="en-GB" smtClean="0"/>
              <a:pPr>
                <a:defRPr/>
              </a:pPr>
              <a:t>19/08/2026</a:t>
            </a:fld>
            <a:endParaRPr lang="en-GB"/>
          </a:p>
        </p:txBody>
      </p:sp>
      <p:sp>
        <p:nvSpPr>
          <p:cNvPr id="6" name="Footer Placeholder 5">
            <a:extLst>
              <a:ext uri="{FF2B5EF4-FFF2-40B4-BE49-F238E27FC236}">
                <a16:creationId xmlns:a16="http://schemas.microsoft.com/office/drawing/2014/main" id="{2369EC47-F1FB-4AEF-A9BE-D51FBEDCA41A}"/>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198505F5-CE16-4E0E-8FF7-B7622C8258BC}"/>
              </a:ext>
            </a:extLst>
          </p:cNvPr>
          <p:cNvSpPr>
            <a:spLocks noGrp="1"/>
          </p:cNvSpPr>
          <p:nvPr>
            <p:ph type="sldNum" sz="quarter" idx="12"/>
          </p:nvPr>
        </p:nvSpPr>
        <p:spPr/>
        <p:txBody>
          <a:bodyPr/>
          <a:lstStyle/>
          <a:p>
            <a:pPr>
              <a:defRPr/>
            </a:pPr>
            <a:fld id="{0A056BFB-1CDD-4441-BC7E-A2593E3BF894}" type="slidenum">
              <a:rPr lang="en-GB" altLang="en-US" smtClean="0"/>
              <a:pPr>
                <a:defRPr/>
              </a:pPr>
              <a:t>‹#›</a:t>
            </a:fld>
            <a:endParaRPr lang="en-GB" altLang="en-US"/>
          </a:p>
        </p:txBody>
      </p:sp>
    </p:spTree>
    <p:extLst>
      <p:ext uri="{BB962C8B-B14F-4D97-AF65-F5344CB8AC3E}">
        <p14:creationId xmlns:p14="http://schemas.microsoft.com/office/powerpoint/2010/main" val="1009403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53294-29BB-4468-BEE0-3111B064DF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47A8F3-28B7-4A61-A9F2-9B364C2FDA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7D319-78C1-4D25-9172-ED5862CF2A26}"/>
              </a:ext>
            </a:extLst>
          </p:cNvPr>
          <p:cNvSpPr>
            <a:spLocks noGrp="1"/>
          </p:cNvSpPr>
          <p:nvPr>
            <p:ph type="dt" sz="half" idx="10"/>
          </p:nvPr>
        </p:nvSpPr>
        <p:spPr/>
        <p:txBody>
          <a:bodyPr/>
          <a:lstStyle/>
          <a:p>
            <a:pPr>
              <a:defRPr/>
            </a:pPr>
            <a:fld id="{471E28AA-E289-44AE-A1D4-4C580D8A0914}"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F2F8F154-AD7D-49A7-BA14-28E8DD26D94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0D853E2-10EC-47AB-8CE3-F9A01C3864AD}"/>
              </a:ext>
            </a:extLst>
          </p:cNvPr>
          <p:cNvSpPr>
            <a:spLocks noGrp="1"/>
          </p:cNvSpPr>
          <p:nvPr>
            <p:ph type="sldNum" sz="quarter" idx="12"/>
          </p:nvPr>
        </p:nvSpPr>
        <p:spPr/>
        <p:txBody>
          <a:bodyPr/>
          <a:lstStyle/>
          <a:p>
            <a:pPr>
              <a:defRPr/>
            </a:pPr>
            <a:fld id="{130B4BE7-8EA5-42CF-87D7-11D6293F46A9}" type="slidenum">
              <a:rPr lang="en-GB" altLang="en-US" smtClean="0"/>
              <a:pPr>
                <a:defRPr/>
              </a:pPr>
              <a:t>‹#›</a:t>
            </a:fld>
            <a:endParaRPr lang="en-GB" altLang="en-US"/>
          </a:p>
        </p:txBody>
      </p:sp>
    </p:spTree>
    <p:extLst>
      <p:ext uri="{BB962C8B-B14F-4D97-AF65-F5344CB8AC3E}">
        <p14:creationId xmlns:p14="http://schemas.microsoft.com/office/powerpoint/2010/main" val="15386937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6D99F5-5F45-451B-BFDA-6D2596BB8C0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57CDD2-9E4D-4DEF-9A8C-19A7940C20A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DA496-CFE3-402B-BFF6-A547F3989AA0}"/>
              </a:ext>
            </a:extLst>
          </p:cNvPr>
          <p:cNvSpPr>
            <a:spLocks noGrp="1"/>
          </p:cNvSpPr>
          <p:nvPr>
            <p:ph type="dt" sz="half" idx="10"/>
          </p:nvPr>
        </p:nvSpPr>
        <p:spPr/>
        <p:txBody>
          <a:bodyPr/>
          <a:lstStyle/>
          <a:p>
            <a:pPr>
              <a:defRPr/>
            </a:pPr>
            <a:fld id="{77DA0919-FFE3-4091-A702-1CF2264F2A76}"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19E99989-5DC0-4036-B9C1-0270357084CD}"/>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1AC4446B-FF7D-42CF-B182-71C31C989414}"/>
              </a:ext>
            </a:extLst>
          </p:cNvPr>
          <p:cNvSpPr>
            <a:spLocks noGrp="1"/>
          </p:cNvSpPr>
          <p:nvPr>
            <p:ph type="sldNum" sz="quarter" idx="12"/>
          </p:nvPr>
        </p:nvSpPr>
        <p:spPr/>
        <p:txBody>
          <a:bodyPr/>
          <a:lstStyle/>
          <a:p>
            <a:pPr>
              <a:defRPr/>
            </a:pPr>
            <a:fld id="{095C904B-10A5-4AF3-A42F-7FFBD795A7CB}" type="slidenum">
              <a:rPr lang="en-GB" altLang="en-US" smtClean="0"/>
              <a:pPr>
                <a:defRPr/>
              </a:pPr>
              <a:t>‹#›</a:t>
            </a:fld>
            <a:endParaRPr lang="en-GB" altLang="en-US"/>
          </a:p>
        </p:txBody>
      </p:sp>
    </p:spTree>
    <p:extLst>
      <p:ext uri="{BB962C8B-B14F-4D97-AF65-F5344CB8AC3E}">
        <p14:creationId xmlns:p14="http://schemas.microsoft.com/office/powerpoint/2010/main" val="37778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7D3AE3-C996-41A8-BCC9-562F104C7AC6}"/>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7A04747-FB13-4622-8E55-5C6290ABAD9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E09939-6E0E-4796-9F17-278304D0B79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40BE609B-FF38-4A65-8B61-73A05A4BD41C}" type="datetimeFigureOut">
              <a:rPr lang="en-GB" smtClean="0"/>
              <a:pPr>
                <a:defRPr/>
              </a:pPr>
              <a:t>19/08/2026</a:t>
            </a:fld>
            <a:endParaRPr lang="en-GB"/>
          </a:p>
        </p:txBody>
      </p:sp>
      <p:sp>
        <p:nvSpPr>
          <p:cNvPr id="5" name="Footer Placeholder 4">
            <a:extLst>
              <a:ext uri="{FF2B5EF4-FFF2-40B4-BE49-F238E27FC236}">
                <a16:creationId xmlns:a16="http://schemas.microsoft.com/office/drawing/2014/main" id="{BC4534EB-BB97-4A98-ACCE-C87CDEF0EC16}"/>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F75A355A-3E3C-43D0-B04F-4751A4111C78}"/>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C5D8886F-5D4E-492A-8A95-951E9F6B8C65}" type="slidenum">
              <a:rPr lang="en-GB" altLang="en-US" smtClean="0"/>
              <a:pPr>
                <a:defRPr/>
              </a:pPr>
              <a:t>‹#›</a:t>
            </a:fld>
            <a:endParaRPr lang="en-GB" altLang="en-US"/>
          </a:p>
        </p:txBody>
      </p:sp>
    </p:spTree>
    <p:extLst>
      <p:ext uri="{BB962C8B-B14F-4D97-AF65-F5344CB8AC3E}">
        <p14:creationId xmlns:p14="http://schemas.microsoft.com/office/powerpoint/2010/main" val="746355950"/>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theworldofrandomthings.blogspot.com/2017/10/self-reflection.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hyperlink" Target="https://theworldofrandomthings.blogspot.com/2017/10/self-reflection.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hyperlink" Target="https://theworldofrandomthings.blogspot.com/2017/10/self-reflection.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theworldofrandomthings.blogspot.com/2017/10/self-reflection.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theworldofrandomthings.blogspot.com/2017/10/self-reflection.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hyperlink" Target="https://youtu.be/-gbczr0lRf4" TargetMode="External"/><Relationship Id="rId5" Type="http://schemas.openxmlformats.org/officeDocument/2006/relationships/hyperlink" Target="https://theworldofrandomthings.blogspot.com/2017/10/self-reflection.html" TargetMode="Externa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5WfnHGq6ztg?feature=oembed" TargetMode="Externa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gbczr0lRf4?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hyperlink" Target="https://theworldofrandomthings.blogspot.com/2017/10/self-reflec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D5072-3F99-4057-88F4-01CD1086897C}"/>
              </a:ext>
            </a:extLst>
          </p:cNvPr>
          <p:cNvSpPr>
            <a:spLocks noGrp="1"/>
          </p:cNvSpPr>
          <p:nvPr>
            <p:ph type="ctrTitle"/>
          </p:nvPr>
        </p:nvSpPr>
        <p:spPr>
          <a:xfrm>
            <a:off x="0" y="0"/>
            <a:ext cx="7164287" cy="6857999"/>
          </a:xfrm>
        </p:spPr>
        <p:txBody>
          <a:bodyPr/>
          <a:lstStyle/>
          <a:p>
            <a:pPr eaLnBrk="1" fontAlgn="auto" hangingPunct="1">
              <a:spcAft>
                <a:spcPts val="0"/>
              </a:spcAft>
              <a:defRPr/>
            </a:pPr>
            <a:r>
              <a:rPr lang="en-GB" sz="6000" b="1" dirty="0"/>
              <a:t>Reflection</a:t>
            </a:r>
            <a:br>
              <a:rPr lang="en-GB" sz="6000" b="1" dirty="0"/>
            </a:br>
            <a:br>
              <a:rPr lang="en-GB" sz="6000" b="1" dirty="0"/>
            </a:br>
            <a:br>
              <a:rPr lang="en-GB" sz="6000" b="1" dirty="0"/>
            </a:br>
            <a:br>
              <a:rPr lang="en-GB" sz="6000" b="1" dirty="0"/>
            </a:br>
            <a:endParaRPr lang="en-GB" b="1" dirty="0"/>
          </a:p>
        </p:txBody>
      </p:sp>
      <p:sp>
        <p:nvSpPr>
          <p:cNvPr id="3" name="Subtitle 2">
            <a:extLst>
              <a:ext uri="{FF2B5EF4-FFF2-40B4-BE49-F238E27FC236}">
                <a16:creationId xmlns:a16="http://schemas.microsoft.com/office/drawing/2014/main" id="{AECC2B58-93CD-468A-9822-3917CC1CCA99}"/>
              </a:ext>
            </a:extLst>
          </p:cNvPr>
          <p:cNvSpPr>
            <a:spLocks noGrp="1"/>
          </p:cNvSpPr>
          <p:nvPr>
            <p:ph type="subTitle" idx="1"/>
          </p:nvPr>
        </p:nvSpPr>
        <p:spPr>
          <a:xfrm>
            <a:off x="3707904" y="6454974"/>
            <a:ext cx="3456383" cy="403026"/>
          </a:xfrm>
        </p:spPr>
        <p:txBody>
          <a:bodyPr>
            <a:normAutofit fontScale="92500"/>
          </a:bodyPr>
          <a:lstStyle/>
          <a:p>
            <a:pPr eaLnBrk="1" fontAlgn="auto" hangingPunct="1">
              <a:spcAft>
                <a:spcPts val="0"/>
              </a:spcAft>
              <a:buFont typeface="Wingdings 2"/>
              <a:buNone/>
              <a:defRPr/>
            </a:pPr>
            <a:r>
              <a:rPr lang="en-GB" dirty="0"/>
              <a:t>		By Steven Thompson</a:t>
            </a:r>
          </a:p>
        </p:txBody>
      </p:sp>
      <p:pic>
        <p:nvPicPr>
          <p:cNvPr id="4" name="Content Placeholder 6">
            <a:extLst>
              <a:ext uri="{FF2B5EF4-FFF2-40B4-BE49-F238E27FC236}">
                <a16:creationId xmlns:a16="http://schemas.microsoft.com/office/drawing/2014/main" id="{A1C7B0E9-E9BB-4C56-B9AE-D2F455A60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extLst>
      <p:ext uri="{BB962C8B-B14F-4D97-AF65-F5344CB8AC3E}">
        <p14:creationId xmlns:p14="http://schemas.microsoft.com/office/powerpoint/2010/main" val="2493150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2ED7FF-DC1F-4B60-AF17-18A301AF734C}"/>
              </a:ext>
            </a:extLst>
          </p:cNvPr>
          <p:cNvSpPr>
            <a:spLocks noGrp="1"/>
          </p:cNvSpPr>
          <p:nvPr>
            <p:ph sz="half" idx="1"/>
          </p:nvPr>
        </p:nvSpPr>
        <p:spPr>
          <a:xfrm>
            <a:off x="0" y="0"/>
            <a:ext cx="7020272" cy="6858000"/>
          </a:xfrm>
        </p:spPr>
        <p:txBody>
          <a:bodyPr>
            <a:normAutofit/>
          </a:bodyPr>
          <a:lstStyle/>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r>
              <a:rPr lang="en-GB" sz="2800" dirty="0"/>
              <a:t>Reflection is concerned with consciously looking at and thinking about our experiences, actions, feelings, and responses, and then interpreting or analysing them in order to learn from them (Atkins and Murphy, 1994; </a:t>
            </a:r>
            <a:r>
              <a:rPr lang="en-GB" sz="2800" dirty="0" err="1"/>
              <a:t>Boud</a:t>
            </a:r>
            <a:r>
              <a:rPr lang="en-GB" sz="2800" dirty="0"/>
              <a:t> et al., 1994).</a:t>
            </a:r>
          </a:p>
        </p:txBody>
      </p:sp>
      <p:pic>
        <p:nvPicPr>
          <p:cNvPr id="7" name="Content Placeholder 6">
            <a:extLst>
              <a:ext uri="{FF2B5EF4-FFF2-40B4-BE49-F238E27FC236}">
                <a16:creationId xmlns:a16="http://schemas.microsoft.com/office/drawing/2014/main" id="{844AF0AD-A775-4979-A77F-A80136BD283F}"/>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64288" y="0"/>
            <a:ext cx="1979711" cy="6858000"/>
          </a:xfrm>
        </p:spPr>
      </p:pic>
    </p:spTree>
    <p:extLst>
      <p:ext uri="{BB962C8B-B14F-4D97-AF65-F5344CB8AC3E}">
        <p14:creationId xmlns:p14="http://schemas.microsoft.com/office/powerpoint/2010/main" val="111710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FE41-34FA-4DFA-A260-14019540DA82}"/>
              </a:ext>
            </a:extLst>
          </p:cNvPr>
          <p:cNvSpPr>
            <a:spLocks noGrp="1"/>
          </p:cNvSpPr>
          <p:nvPr>
            <p:ph type="title"/>
          </p:nvPr>
        </p:nvSpPr>
        <p:spPr>
          <a:xfrm>
            <a:off x="0" y="-11987"/>
            <a:ext cx="7886700" cy="1325563"/>
          </a:xfrm>
        </p:spPr>
        <p:txBody>
          <a:bodyPr>
            <a:normAutofit/>
          </a:bodyPr>
          <a:lstStyle/>
          <a:p>
            <a:r>
              <a:rPr lang="en-GB" sz="4000" b="1" dirty="0"/>
              <a:t>What is Reflection?</a:t>
            </a:r>
          </a:p>
        </p:txBody>
      </p:sp>
      <p:sp>
        <p:nvSpPr>
          <p:cNvPr id="3" name="Content Placeholder 2">
            <a:extLst>
              <a:ext uri="{FF2B5EF4-FFF2-40B4-BE49-F238E27FC236}">
                <a16:creationId xmlns:a16="http://schemas.microsoft.com/office/drawing/2014/main" id="{532ED7FF-DC1F-4B60-AF17-18A301AF734C}"/>
              </a:ext>
            </a:extLst>
          </p:cNvPr>
          <p:cNvSpPr>
            <a:spLocks noGrp="1"/>
          </p:cNvSpPr>
          <p:nvPr>
            <p:ph sz="half" idx="1"/>
          </p:nvPr>
        </p:nvSpPr>
        <p:spPr>
          <a:xfrm>
            <a:off x="395536" y="1556792"/>
            <a:ext cx="4608512" cy="4351338"/>
          </a:xfrm>
        </p:spPr>
        <p:txBody>
          <a:bodyPr>
            <a:noAutofit/>
          </a:bodyPr>
          <a:lstStyle/>
          <a:p>
            <a:r>
              <a:rPr lang="en-US" altLang="en-US" sz="2800" dirty="0"/>
              <a:t>Thinking about…..</a:t>
            </a:r>
            <a:endParaRPr lang="en-GB" sz="2800" dirty="0"/>
          </a:p>
          <a:p>
            <a:pPr>
              <a:spcBef>
                <a:spcPct val="0"/>
              </a:spcBef>
            </a:pPr>
            <a:r>
              <a:rPr lang="en-US" altLang="en-US" sz="2800" dirty="0"/>
              <a:t>Pondering on…..</a:t>
            </a:r>
          </a:p>
          <a:p>
            <a:pPr>
              <a:spcBef>
                <a:spcPct val="0"/>
              </a:spcBef>
            </a:pPr>
            <a:r>
              <a:rPr lang="en-US" altLang="en-US" sz="2800" dirty="0"/>
              <a:t>Asking yourself questions about…..</a:t>
            </a:r>
          </a:p>
          <a:p>
            <a:pPr>
              <a:spcBef>
                <a:spcPct val="0"/>
              </a:spcBef>
            </a:pPr>
            <a:r>
              <a:rPr lang="en-US" altLang="en-US" sz="2800" dirty="0"/>
              <a:t>Discussing with yourself…</a:t>
            </a:r>
          </a:p>
          <a:p>
            <a:pPr>
              <a:spcBef>
                <a:spcPct val="0"/>
              </a:spcBef>
            </a:pPr>
            <a:r>
              <a:rPr lang="en-US" altLang="en-US" sz="2800" dirty="0"/>
              <a:t>Trying to work something out…..</a:t>
            </a:r>
          </a:p>
          <a:p>
            <a:pPr>
              <a:spcBef>
                <a:spcPct val="0"/>
              </a:spcBef>
            </a:pPr>
            <a:r>
              <a:rPr lang="en-US" altLang="en-US" sz="2800" dirty="0"/>
              <a:t>Making sense of things…</a:t>
            </a:r>
          </a:p>
          <a:p>
            <a:pPr>
              <a:spcBef>
                <a:spcPct val="0"/>
              </a:spcBef>
            </a:pPr>
            <a:r>
              <a:rPr lang="en-US" altLang="en-US" sz="2800" dirty="0"/>
              <a:t>Learning from experience...</a:t>
            </a:r>
          </a:p>
          <a:p>
            <a:pPr>
              <a:spcBef>
                <a:spcPct val="0"/>
              </a:spcBef>
            </a:pPr>
            <a:r>
              <a:rPr lang="en-US" altLang="en-US" sz="2800" dirty="0"/>
              <a:t>Helping you plan for the future….. </a:t>
            </a:r>
          </a:p>
        </p:txBody>
      </p:sp>
      <p:pic>
        <p:nvPicPr>
          <p:cNvPr id="8" name="Content Placeholder 6">
            <a:extLst>
              <a:ext uri="{FF2B5EF4-FFF2-40B4-BE49-F238E27FC236}">
                <a16:creationId xmlns:a16="http://schemas.microsoft.com/office/drawing/2014/main" id="{2DFC7E74-C6BA-43EC-8EFB-B5A46E5D9AC8}"/>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64288" y="0"/>
            <a:ext cx="1979711" cy="6858000"/>
          </a:xfrm>
        </p:spPr>
      </p:pic>
    </p:spTree>
    <p:extLst>
      <p:ext uri="{BB962C8B-B14F-4D97-AF65-F5344CB8AC3E}">
        <p14:creationId xmlns:p14="http://schemas.microsoft.com/office/powerpoint/2010/main" val="2285654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FE41-34FA-4DFA-A260-14019540DA82}"/>
              </a:ext>
            </a:extLst>
          </p:cNvPr>
          <p:cNvSpPr>
            <a:spLocks noGrp="1"/>
          </p:cNvSpPr>
          <p:nvPr>
            <p:ph type="title"/>
          </p:nvPr>
        </p:nvSpPr>
        <p:spPr>
          <a:xfrm>
            <a:off x="0" y="-11987"/>
            <a:ext cx="7886700" cy="1325563"/>
          </a:xfrm>
        </p:spPr>
        <p:txBody>
          <a:bodyPr>
            <a:normAutofit/>
          </a:bodyPr>
          <a:lstStyle/>
          <a:p>
            <a:r>
              <a:rPr lang="en-GB" sz="4000" b="1" dirty="0"/>
              <a:t>Sources of Reflection?</a:t>
            </a:r>
          </a:p>
        </p:txBody>
      </p:sp>
      <p:sp>
        <p:nvSpPr>
          <p:cNvPr id="3" name="Content Placeholder 2">
            <a:extLst>
              <a:ext uri="{FF2B5EF4-FFF2-40B4-BE49-F238E27FC236}">
                <a16:creationId xmlns:a16="http://schemas.microsoft.com/office/drawing/2014/main" id="{532ED7FF-DC1F-4B60-AF17-18A301AF734C}"/>
              </a:ext>
            </a:extLst>
          </p:cNvPr>
          <p:cNvSpPr>
            <a:spLocks noGrp="1"/>
          </p:cNvSpPr>
          <p:nvPr>
            <p:ph sz="half" idx="1"/>
          </p:nvPr>
        </p:nvSpPr>
        <p:spPr>
          <a:xfrm>
            <a:off x="395536" y="1556792"/>
            <a:ext cx="4608512" cy="4351338"/>
          </a:xfrm>
        </p:spPr>
        <p:txBody>
          <a:bodyPr>
            <a:noAutofit/>
          </a:bodyPr>
          <a:lstStyle/>
          <a:p>
            <a:r>
              <a:rPr lang="en-US" altLang="en-US" sz="2800" dirty="0">
                <a:latin typeface="Calibri" panose="020F0502020204030204" pitchFamily="34" charset="0"/>
                <a:cs typeface="Calibri" panose="020F0502020204030204" pitchFamily="34" charset="0"/>
              </a:rPr>
              <a:t>Everyday events</a:t>
            </a:r>
          </a:p>
          <a:p>
            <a:r>
              <a:rPr lang="en-US" altLang="en-US" sz="2800" dirty="0">
                <a:latin typeface="Calibri" panose="020F0502020204030204" pitchFamily="34" charset="0"/>
                <a:cs typeface="Calibri" panose="020F0502020204030204" pitchFamily="34" charset="0"/>
              </a:rPr>
              <a:t>Positive experiences</a:t>
            </a:r>
          </a:p>
          <a:p>
            <a:r>
              <a:rPr lang="en-US" altLang="en-US" sz="2800" dirty="0">
                <a:latin typeface="Calibri" panose="020F0502020204030204" pitchFamily="34" charset="0"/>
                <a:cs typeface="Calibri" panose="020F0502020204030204" pitchFamily="34" charset="0"/>
              </a:rPr>
              <a:t>Negative experiences</a:t>
            </a:r>
          </a:p>
          <a:p>
            <a:r>
              <a:rPr lang="en-US" altLang="en-US" sz="2800" dirty="0">
                <a:latin typeface="Calibri" panose="020F0502020204030204" pitchFamily="34" charset="0"/>
                <a:cs typeface="Calibri" panose="020F0502020204030204" pitchFamily="34" charset="0"/>
              </a:rPr>
              <a:t>Eventful incidents</a:t>
            </a:r>
          </a:p>
          <a:p>
            <a:r>
              <a:rPr lang="en-US" altLang="en-US" sz="2800" dirty="0">
                <a:latin typeface="Calibri" panose="020F0502020204030204" pitchFamily="34" charset="0"/>
                <a:cs typeface="Calibri" panose="020F0502020204030204" pitchFamily="34" charset="0"/>
              </a:rPr>
              <a:t>Unusual incidents</a:t>
            </a:r>
          </a:p>
          <a:p>
            <a:r>
              <a:rPr lang="en-US" altLang="en-US" sz="2800" dirty="0">
                <a:latin typeface="Calibri" panose="020F0502020204030204" pitchFamily="34" charset="0"/>
                <a:cs typeface="Calibri" panose="020F0502020204030204" pitchFamily="34" charset="0"/>
              </a:rPr>
              <a:t>Routine activities</a:t>
            </a:r>
          </a:p>
          <a:p>
            <a:r>
              <a:rPr lang="en-US" altLang="en-US" sz="2800" dirty="0">
                <a:latin typeface="Calibri" panose="020F0502020204030204" pitchFamily="34" charset="0"/>
                <a:cs typeface="Calibri" panose="020F0502020204030204" pitchFamily="34" charset="0"/>
              </a:rPr>
              <a:t>Important events</a:t>
            </a:r>
          </a:p>
          <a:p>
            <a:r>
              <a:rPr lang="en-US" altLang="en-US" sz="2800" dirty="0">
                <a:latin typeface="Calibri" panose="020F0502020204030204" pitchFamily="34" charset="0"/>
                <a:cs typeface="Calibri" panose="020F0502020204030204" pitchFamily="34" charset="0"/>
              </a:rPr>
              <a:t>Meaningful events</a:t>
            </a:r>
          </a:p>
        </p:txBody>
      </p:sp>
      <p:pic>
        <p:nvPicPr>
          <p:cNvPr id="8" name="Content Placeholder 6">
            <a:extLst>
              <a:ext uri="{FF2B5EF4-FFF2-40B4-BE49-F238E27FC236}">
                <a16:creationId xmlns:a16="http://schemas.microsoft.com/office/drawing/2014/main" id="{2DFC7E74-C6BA-43EC-8EFB-B5A46E5D9AC8}"/>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64288" y="0"/>
            <a:ext cx="1979711" cy="6858000"/>
          </a:xfrm>
        </p:spPr>
      </p:pic>
    </p:spTree>
    <p:extLst>
      <p:ext uri="{BB962C8B-B14F-4D97-AF65-F5344CB8AC3E}">
        <p14:creationId xmlns:p14="http://schemas.microsoft.com/office/powerpoint/2010/main" val="2988857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ACF4C-019A-499F-90F5-A56D488775ED}"/>
              </a:ext>
            </a:extLst>
          </p:cNvPr>
          <p:cNvSpPr>
            <a:spLocks noGrp="1"/>
          </p:cNvSpPr>
          <p:nvPr>
            <p:ph type="title"/>
          </p:nvPr>
        </p:nvSpPr>
        <p:spPr>
          <a:xfrm>
            <a:off x="0" y="18255"/>
            <a:ext cx="7886700" cy="1325563"/>
          </a:xfrm>
        </p:spPr>
        <p:txBody>
          <a:bodyPr>
            <a:normAutofit/>
          </a:bodyPr>
          <a:lstStyle/>
          <a:p>
            <a:r>
              <a:rPr lang="en-GB" sz="4000" b="1" dirty="0"/>
              <a:t>Reflective Practice</a:t>
            </a:r>
          </a:p>
        </p:txBody>
      </p:sp>
      <p:sp>
        <p:nvSpPr>
          <p:cNvPr id="3" name="Content Placeholder 2">
            <a:extLst>
              <a:ext uri="{FF2B5EF4-FFF2-40B4-BE49-F238E27FC236}">
                <a16:creationId xmlns:a16="http://schemas.microsoft.com/office/drawing/2014/main" id="{A0B645C8-3871-4CAE-BF50-42CEF03BC703}"/>
              </a:ext>
            </a:extLst>
          </p:cNvPr>
          <p:cNvSpPr>
            <a:spLocks noGrp="1"/>
          </p:cNvSpPr>
          <p:nvPr>
            <p:ph sz="half" idx="1"/>
          </p:nvPr>
        </p:nvSpPr>
        <p:spPr>
          <a:xfrm>
            <a:off x="467544" y="1700808"/>
            <a:ext cx="3886200" cy="4351338"/>
          </a:xfrm>
        </p:spPr>
        <p:txBody>
          <a:bodyPr>
            <a:normAutofit/>
          </a:bodyPr>
          <a:lstStyle/>
          <a:p>
            <a:pPr marL="0" indent="0" algn="ctr">
              <a:buNone/>
            </a:pPr>
            <a:r>
              <a:rPr lang="en-GB" sz="2800" dirty="0"/>
              <a:t>Reflective practice is the active consideration and appraisal and the process of drawing some conclusions about what happened and then acting upon them</a:t>
            </a:r>
          </a:p>
        </p:txBody>
      </p:sp>
      <p:pic>
        <p:nvPicPr>
          <p:cNvPr id="5" name="Content Placeholder 6">
            <a:extLst>
              <a:ext uri="{FF2B5EF4-FFF2-40B4-BE49-F238E27FC236}">
                <a16:creationId xmlns:a16="http://schemas.microsoft.com/office/drawing/2014/main" id="{ECEE6B22-3C9A-4EA3-950D-4D704AA976F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64288" y="0"/>
            <a:ext cx="1979711" cy="6858000"/>
          </a:xfrm>
        </p:spPr>
      </p:pic>
    </p:spTree>
    <p:extLst>
      <p:ext uri="{BB962C8B-B14F-4D97-AF65-F5344CB8AC3E}">
        <p14:creationId xmlns:p14="http://schemas.microsoft.com/office/powerpoint/2010/main" val="293489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59E3C80-ECCE-4FA0-A8B1-E8302329B95A}"/>
              </a:ext>
            </a:extLst>
          </p:cNvPr>
          <p:cNvPicPr>
            <a:picLocks noChangeAspect="1"/>
          </p:cNvPicPr>
          <p:nvPr/>
        </p:nvPicPr>
        <p:blipFill>
          <a:blip r:embed="rId2"/>
          <a:stretch>
            <a:fillRect/>
          </a:stretch>
        </p:blipFill>
        <p:spPr>
          <a:xfrm>
            <a:off x="503038" y="353775"/>
            <a:ext cx="5869161" cy="6081939"/>
          </a:xfrm>
          <a:prstGeom prst="rect">
            <a:avLst/>
          </a:prstGeom>
        </p:spPr>
      </p:pic>
      <p:pic>
        <p:nvPicPr>
          <p:cNvPr id="5" name="Content Placeholder 6">
            <a:extLst>
              <a:ext uri="{FF2B5EF4-FFF2-40B4-BE49-F238E27FC236}">
                <a16:creationId xmlns:a16="http://schemas.microsoft.com/office/drawing/2014/main" id="{09D5F9B2-4C0A-475F-8194-E6051F7813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extLst>
      <p:ext uri="{BB962C8B-B14F-4D97-AF65-F5344CB8AC3E}">
        <p14:creationId xmlns:p14="http://schemas.microsoft.com/office/powerpoint/2010/main" val="2053833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A23C29-D65F-46D7-95DC-2B2F68BD0A82}"/>
              </a:ext>
            </a:extLst>
          </p:cNvPr>
          <p:cNvPicPr>
            <a:picLocks noChangeAspect="1"/>
          </p:cNvPicPr>
          <p:nvPr/>
        </p:nvPicPr>
        <p:blipFill>
          <a:blip r:embed="rId2"/>
          <a:stretch>
            <a:fillRect/>
          </a:stretch>
        </p:blipFill>
        <p:spPr>
          <a:xfrm>
            <a:off x="467544" y="116632"/>
            <a:ext cx="6192688" cy="6211626"/>
          </a:xfrm>
          <a:prstGeom prst="rect">
            <a:avLst/>
          </a:prstGeom>
        </p:spPr>
      </p:pic>
      <p:pic>
        <p:nvPicPr>
          <p:cNvPr id="3" name="Content Placeholder 6">
            <a:extLst>
              <a:ext uri="{FF2B5EF4-FFF2-40B4-BE49-F238E27FC236}">
                <a16:creationId xmlns:a16="http://schemas.microsoft.com/office/drawing/2014/main" id="{4C74E69E-5211-41D6-9D06-4219078FB9E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extLst>
      <p:ext uri="{BB962C8B-B14F-4D97-AF65-F5344CB8AC3E}">
        <p14:creationId xmlns:p14="http://schemas.microsoft.com/office/powerpoint/2010/main" val="2479346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B3B8-D464-4D02-AE16-323C8AE2BEE0}"/>
              </a:ext>
            </a:extLst>
          </p:cNvPr>
          <p:cNvSpPr>
            <a:spLocks noGrp="1"/>
          </p:cNvSpPr>
          <p:nvPr>
            <p:ph type="title"/>
          </p:nvPr>
        </p:nvSpPr>
        <p:spPr>
          <a:xfrm>
            <a:off x="7607" y="0"/>
            <a:ext cx="7886700" cy="1325563"/>
          </a:xfrm>
        </p:spPr>
        <p:txBody>
          <a:bodyPr>
            <a:normAutofit/>
          </a:bodyPr>
          <a:lstStyle/>
          <a:p>
            <a:pPr eaLnBrk="1" fontAlgn="auto" hangingPunct="1">
              <a:spcAft>
                <a:spcPts val="0"/>
              </a:spcAft>
              <a:defRPr/>
            </a:pPr>
            <a:r>
              <a:rPr lang="en-GB" sz="4000" b="1" dirty="0"/>
              <a:t>Reflection involves…</a:t>
            </a:r>
          </a:p>
        </p:txBody>
      </p:sp>
      <p:pic>
        <p:nvPicPr>
          <p:cNvPr id="9219" name="Picture 2" descr="thinkingemotionaction">
            <a:extLst>
              <a:ext uri="{FF2B5EF4-FFF2-40B4-BE49-F238E27FC236}">
                <a16:creationId xmlns:a16="http://schemas.microsoft.com/office/drawing/2014/main" id="{84BF6B0A-E802-4F14-9147-9257266860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9" y="1690689"/>
            <a:ext cx="5904656"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Content Placeholder 6">
            <a:extLst>
              <a:ext uri="{FF2B5EF4-FFF2-40B4-BE49-F238E27FC236}">
                <a16:creationId xmlns:a16="http://schemas.microsoft.com/office/drawing/2014/main" id="{309E8BC9-99BA-450D-9788-301ABF7058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D5072-3F99-4057-88F4-01CD1086897C}"/>
              </a:ext>
            </a:extLst>
          </p:cNvPr>
          <p:cNvSpPr>
            <a:spLocks noGrp="1"/>
          </p:cNvSpPr>
          <p:nvPr>
            <p:ph type="ctrTitle"/>
          </p:nvPr>
        </p:nvSpPr>
        <p:spPr>
          <a:xfrm>
            <a:off x="0" y="0"/>
            <a:ext cx="7164287" cy="6857999"/>
          </a:xfrm>
        </p:spPr>
        <p:txBody>
          <a:bodyPr/>
          <a:lstStyle/>
          <a:p>
            <a:pPr eaLnBrk="1" fontAlgn="auto" hangingPunct="1">
              <a:spcAft>
                <a:spcPts val="0"/>
              </a:spcAft>
              <a:defRPr/>
            </a:pPr>
            <a:r>
              <a:rPr lang="en-GB" sz="6000" b="1" dirty="0"/>
              <a:t>Reflection</a:t>
            </a:r>
            <a:br>
              <a:rPr lang="en-GB" sz="6000" b="1" dirty="0"/>
            </a:br>
            <a:br>
              <a:rPr lang="en-GB" sz="6000" b="1" dirty="0"/>
            </a:br>
            <a:br>
              <a:rPr lang="en-GB" sz="6000" b="1" dirty="0"/>
            </a:br>
            <a:br>
              <a:rPr lang="en-GB" sz="6000" b="1" dirty="0"/>
            </a:br>
            <a:endParaRPr lang="en-GB" b="1" dirty="0"/>
          </a:p>
        </p:txBody>
      </p:sp>
      <p:sp>
        <p:nvSpPr>
          <p:cNvPr id="3" name="Subtitle 2">
            <a:extLst>
              <a:ext uri="{FF2B5EF4-FFF2-40B4-BE49-F238E27FC236}">
                <a16:creationId xmlns:a16="http://schemas.microsoft.com/office/drawing/2014/main" id="{AECC2B58-93CD-468A-9822-3917CC1CCA99}"/>
              </a:ext>
            </a:extLst>
          </p:cNvPr>
          <p:cNvSpPr>
            <a:spLocks noGrp="1"/>
          </p:cNvSpPr>
          <p:nvPr>
            <p:ph type="subTitle" idx="1"/>
          </p:nvPr>
        </p:nvSpPr>
        <p:spPr>
          <a:xfrm>
            <a:off x="3707904" y="6454974"/>
            <a:ext cx="3456383" cy="403026"/>
          </a:xfrm>
        </p:spPr>
        <p:txBody>
          <a:bodyPr>
            <a:normAutofit fontScale="92500"/>
          </a:bodyPr>
          <a:lstStyle/>
          <a:p>
            <a:pPr eaLnBrk="1" fontAlgn="auto" hangingPunct="1">
              <a:spcAft>
                <a:spcPts val="0"/>
              </a:spcAft>
              <a:buFont typeface="Wingdings 2"/>
              <a:buNone/>
              <a:defRPr/>
            </a:pPr>
            <a:r>
              <a:rPr lang="en-GB" dirty="0"/>
              <a:t>		By Steven Thompson</a:t>
            </a:r>
          </a:p>
        </p:txBody>
      </p:sp>
      <p:pic>
        <p:nvPicPr>
          <p:cNvPr id="4" name="Content Placeholder 6">
            <a:extLst>
              <a:ext uri="{FF2B5EF4-FFF2-40B4-BE49-F238E27FC236}">
                <a16:creationId xmlns:a16="http://schemas.microsoft.com/office/drawing/2014/main" id="{A1C7B0E9-E9BB-4C56-B9AE-D2F455A60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extLst>
      <p:ext uri="{BB962C8B-B14F-4D97-AF65-F5344CB8AC3E}">
        <p14:creationId xmlns:p14="http://schemas.microsoft.com/office/powerpoint/2010/main" val="3954612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BDC67-4F57-4959-AAF8-C88E1F19DB89}"/>
              </a:ext>
            </a:extLst>
          </p:cNvPr>
          <p:cNvSpPr>
            <a:spLocks noGrp="1"/>
          </p:cNvSpPr>
          <p:nvPr>
            <p:ph type="title"/>
          </p:nvPr>
        </p:nvSpPr>
        <p:spPr>
          <a:xfrm>
            <a:off x="35743" y="0"/>
            <a:ext cx="7886700" cy="1325563"/>
          </a:xfrm>
        </p:spPr>
        <p:txBody>
          <a:bodyPr>
            <a:normAutofit/>
          </a:bodyPr>
          <a:lstStyle/>
          <a:p>
            <a:pPr eaLnBrk="1" fontAlgn="auto" hangingPunct="1">
              <a:spcAft>
                <a:spcPts val="0"/>
              </a:spcAft>
              <a:defRPr/>
            </a:pPr>
            <a:r>
              <a:rPr lang="en-GB" sz="4000" b="1" dirty="0"/>
              <a:t>Attributes for reflection</a:t>
            </a:r>
          </a:p>
        </p:txBody>
      </p:sp>
      <p:sp>
        <p:nvSpPr>
          <p:cNvPr id="4" name="Text Box 2">
            <a:extLst>
              <a:ext uri="{FF2B5EF4-FFF2-40B4-BE49-F238E27FC236}">
                <a16:creationId xmlns:a16="http://schemas.microsoft.com/office/drawing/2014/main" id="{01B3FCCE-37E6-44CC-A576-D4F35E9607A7}"/>
              </a:ext>
            </a:extLst>
          </p:cNvPr>
          <p:cNvSpPr>
            <a:spLocks noChangeArrowheads="1"/>
          </p:cNvSpPr>
          <p:nvPr/>
        </p:nvSpPr>
        <p:spPr bwMode="auto">
          <a:xfrm>
            <a:off x="280306" y="1556792"/>
            <a:ext cx="6696620" cy="4266476"/>
          </a:xfrm>
          <a:prstGeom prst="roundRect">
            <a:avLst>
              <a:gd name="adj" fmla="val 16667"/>
            </a:avLst>
          </a:prstGeom>
          <a:solidFill>
            <a:srgbClr val="FFFFFF"/>
          </a:solidFill>
          <a:ln w="31750">
            <a:solidFill>
              <a:srgbClr val="9BBB59"/>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a:lstStyle/>
          <a:p>
            <a:pPr eaLnBrk="1" hangingPunct="1">
              <a:defRPr/>
            </a:pPr>
            <a:r>
              <a:rPr lang="en-GB" sz="2800" dirty="0"/>
              <a:t>The key qualities (attitudes) individuals need to do proper reflection are:</a:t>
            </a:r>
          </a:p>
          <a:p>
            <a:pPr marL="342900" indent="-342900" eaLnBrk="1" hangingPunct="1">
              <a:buFont typeface="+mj-lt"/>
              <a:buAutoNum type="arabicPeriod"/>
              <a:defRPr/>
            </a:pPr>
            <a:r>
              <a:rPr lang="en-GB" sz="2800" dirty="0"/>
              <a:t>Open-</a:t>
            </a:r>
            <a:r>
              <a:rPr lang="en-GB" sz="2800" dirty="0" err="1"/>
              <a:t>minded’ness</a:t>
            </a:r>
            <a:r>
              <a:rPr lang="en-GB" sz="2800" dirty="0"/>
              <a:t> </a:t>
            </a:r>
          </a:p>
          <a:p>
            <a:pPr marL="342900" indent="-342900" eaLnBrk="1" hangingPunct="1">
              <a:buFont typeface="+mj-lt"/>
              <a:buAutoNum type="arabicPeriod"/>
              <a:defRPr/>
            </a:pPr>
            <a:r>
              <a:rPr lang="en-GB" sz="2800" dirty="0"/>
              <a:t>Commitment to self-enquiry</a:t>
            </a:r>
          </a:p>
          <a:p>
            <a:pPr marL="342900" indent="-342900" eaLnBrk="1" hangingPunct="1">
              <a:buFont typeface="+mj-lt"/>
              <a:buAutoNum type="arabicPeriod"/>
              <a:defRPr/>
            </a:pPr>
            <a:r>
              <a:rPr lang="en-GB" sz="2800" dirty="0"/>
              <a:t>Motivation and </a:t>
            </a:r>
          </a:p>
          <a:p>
            <a:pPr marL="342900" indent="-342900" eaLnBrk="1" hangingPunct="1">
              <a:buFont typeface="+mj-lt"/>
              <a:buAutoNum type="arabicPeriod"/>
              <a:defRPr/>
            </a:pPr>
            <a:r>
              <a:rPr lang="en-GB" sz="2800" dirty="0"/>
              <a:t>Readiness to change practice</a:t>
            </a:r>
          </a:p>
          <a:p>
            <a:pPr algn="r" eaLnBrk="1" hangingPunct="1">
              <a:defRPr/>
            </a:pPr>
            <a:endParaRPr lang="en-GB" sz="2800" i="1" dirty="0"/>
          </a:p>
          <a:p>
            <a:pPr algn="r" eaLnBrk="1" hangingPunct="1">
              <a:defRPr/>
            </a:pPr>
            <a:r>
              <a:rPr lang="en-GB" sz="2800" i="1" dirty="0"/>
              <a:t>Richardson &amp; Maltby (1995), </a:t>
            </a:r>
            <a:r>
              <a:rPr lang="en-GB" sz="2800" i="1" dirty="0" err="1"/>
              <a:t>Gillings</a:t>
            </a:r>
            <a:r>
              <a:rPr lang="en-GB" sz="2800" i="1" dirty="0"/>
              <a:t> (2000)</a:t>
            </a:r>
          </a:p>
          <a:p>
            <a:pPr eaLnBrk="1" hangingPunct="1">
              <a:defRPr/>
            </a:pPr>
            <a:endParaRPr lang="en-US" sz="2800" dirty="0"/>
          </a:p>
        </p:txBody>
      </p:sp>
      <p:pic>
        <p:nvPicPr>
          <p:cNvPr id="5" name="Content Placeholder 6">
            <a:extLst>
              <a:ext uri="{FF2B5EF4-FFF2-40B4-BE49-F238E27FC236}">
                <a16:creationId xmlns:a16="http://schemas.microsoft.com/office/drawing/2014/main" id="{F10B51DC-6181-4C7C-98A0-46BCA7AF51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7164288" y="0"/>
            <a:ext cx="1979711"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2" descr="gibbs">
            <a:extLst>
              <a:ext uri="{FF2B5EF4-FFF2-40B4-BE49-F238E27FC236}">
                <a16:creationId xmlns:a16="http://schemas.microsoft.com/office/drawing/2014/main" id="{BBEFB635-85A8-42A2-926B-F3A2FBCE10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13" y="908720"/>
            <a:ext cx="6865527" cy="5256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DC71AEF4-B13B-4F9B-BAE8-99F80DBC3DC1}"/>
              </a:ext>
            </a:extLst>
          </p:cNvPr>
          <p:cNvSpPr>
            <a:spLocks noGrp="1"/>
          </p:cNvSpPr>
          <p:nvPr>
            <p:ph type="title"/>
          </p:nvPr>
        </p:nvSpPr>
        <p:spPr>
          <a:xfrm>
            <a:off x="0" y="12779"/>
            <a:ext cx="7886700" cy="895942"/>
          </a:xfrm>
        </p:spPr>
        <p:txBody>
          <a:bodyPr>
            <a:normAutofit/>
          </a:bodyPr>
          <a:lstStyle/>
          <a:p>
            <a:pPr eaLnBrk="1" fontAlgn="auto" hangingPunct="1">
              <a:spcAft>
                <a:spcPts val="0"/>
              </a:spcAft>
              <a:defRPr/>
            </a:pPr>
            <a:r>
              <a:rPr lang="en-GB" sz="4000" b="1" dirty="0"/>
              <a:t>Gibbs’ (1998) Reflective Cycle</a:t>
            </a:r>
          </a:p>
        </p:txBody>
      </p:sp>
      <p:pic>
        <p:nvPicPr>
          <p:cNvPr id="4" name="Content Placeholder 6">
            <a:extLst>
              <a:ext uri="{FF2B5EF4-FFF2-40B4-BE49-F238E27FC236}">
                <a16:creationId xmlns:a16="http://schemas.microsoft.com/office/drawing/2014/main" id="{BFDE4706-FB50-40F0-B0A5-6752F97C00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a:stretch/>
        </p:blipFill>
        <p:spPr>
          <a:xfrm>
            <a:off x="7164288" y="0"/>
            <a:ext cx="1979711" cy="6858000"/>
          </a:xfrm>
          <a:prstGeom prst="rect">
            <a:avLst/>
          </a:prstGeom>
        </p:spPr>
      </p:pic>
      <p:sp>
        <p:nvSpPr>
          <p:cNvPr id="15" name="TextBox 14">
            <a:extLst>
              <a:ext uri="{FF2B5EF4-FFF2-40B4-BE49-F238E27FC236}">
                <a16:creationId xmlns:a16="http://schemas.microsoft.com/office/drawing/2014/main" id="{9D402CA6-FA5F-4370-B06F-F38504C7E713}"/>
              </a:ext>
            </a:extLst>
          </p:cNvPr>
          <p:cNvSpPr txBox="1"/>
          <p:nvPr/>
        </p:nvSpPr>
        <p:spPr>
          <a:xfrm>
            <a:off x="200100" y="6341794"/>
            <a:ext cx="4678134" cy="830997"/>
          </a:xfrm>
          <a:prstGeom prst="rect">
            <a:avLst/>
          </a:prstGeom>
          <a:noFill/>
        </p:spPr>
        <p:txBody>
          <a:bodyPr wrap="square">
            <a:spAutoFit/>
          </a:bodyPr>
          <a:lstStyle/>
          <a:p>
            <a:r>
              <a:rPr lang="en-GB" sz="2400" dirty="0">
                <a:hlinkClick r:id="rId6"/>
              </a:rPr>
              <a:t>https://youtu.be/-gbczr0lRf4</a:t>
            </a:r>
            <a:endParaRPr lang="en-GB" sz="2400" dirty="0"/>
          </a:p>
          <a:p>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374E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Gibbs' Reflective Model">
            <a:hlinkClick r:id="" action="ppaction://media"/>
            <a:extLst>
              <a:ext uri="{FF2B5EF4-FFF2-40B4-BE49-F238E27FC236}">
                <a16:creationId xmlns:a16="http://schemas.microsoft.com/office/drawing/2014/main" id="{B9BBB560-ED5F-EBF7-4E21-15EA32DB06B2}"/>
              </a:ext>
            </a:extLst>
          </p:cNvPr>
          <p:cNvPicPr>
            <a:picLocks noGrp="1" noRot="1" noChangeAspect="1"/>
          </p:cNvPicPr>
          <p:nvPr>
            <p:ph idx="1"/>
            <a:videoFile r:link="rId1"/>
          </p:nvPr>
        </p:nvPicPr>
        <p:blipFill>
          <a:blip r:embed="rId4"/>
          <a:stretch>
            <a:fillRect/>
          </a:stretch>
        </p:blipFill>
        <p:spPr>
          <a:xfrm>
            <a:off x="482600" y="1118489"/>
            <a:ext cx="8178799" cy="4621021"/>
          </a:xfrm>
          <a:prstGeom prst="rect">
            <a:avLst/>
          </a:prstGeom>
        </p:spPr>
      </p:pic>
    </p:spTree>
    <p:extLst>
      <p:ext uri="{BB962C8B-B14F-4D97-AF65-F5344CB8AC3E}">
        <p14:creationId xmlns:p14="http://schemas.microsoft.com/office/powerpoint/2010/main" val="2288676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Gibbs' Reflective Cycle Explained">
            <a:hlinkClick r:id="" action="ppaction://media"/>
            <a:extLst>
              <a:ext uri="{FF2B5EF4-FFF2-40B4-BE49-F238E27FC236}">
                <a16:creationId xmlns:a16="http://schemas.microsoft.com/office/drawing/2014/main" id="{935D47F4-601A-A18D-27F0-977B8CD735D8}"/>
              </a:ext>
            </a:extLst>
          </p:cNvPr>
          <p:cNvPicPr>
            <a:picLocks noGrp="1" noRot="1" noChangeAspect="1"/>
          </p:cNvPicPr>
          <p:nvPr>
            <p:ph idx="1"/>
            <a:videoFile r:link="rId1"/>
          </p:nvPr>
        </p:nvPicPr>
        <p:blipFill>
          <a:blip r:embed="rId3"/>
          <a:stretch>
            <a:fillRect/>
          </a:stretch>
        </p:blipFill>
        <p:spPr>
          <a:xfrm>
            <a:off x="609600" y="457200"/>
            <a:ext cx="7924800" cy="5943600"/>
          </a:xfrm>
          <a:prstGeom prst="rect">
            <a:avLst/>
          </a:prstGeom>
        </p:spPr>
      </p:pic>
    </p:spTree>
    <p:extLst>
      <p:ext uri="{BB962C8B-B14F-4D97-AF65-F5344CB8AC3E}">
        <p14:creationId xmlns:p14="http://schemas.microsoft.com/office/powerpoint/2010/main" val="2581495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4FD1DB-856D-6083-DCEA-E1E536B8FC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839652-000C-1212-360E-607ABAB426C5}"/>
              </a:ext>
            </a:extLst>
          </p:cNvPr>
          <p:cNvSpPr>
            <a:spLocks noGrp="1"/>
          </p:cNvSpPr>
          <p:nvPr>
            <p:ph type="ctrTitle"/>
          </p:nvPr>
        </p:nvSpPr>
        <p:spPr>
          <a:xfrm>
            <a:off x="0" y="0"/>
            <a:ext cx="7164287" cy="6857999"/>
          </a:xfrm>
        </p:spPr>
        <p:txBody>
          <a:bodyPr/>
          <a:lstStyle/>
          <a:p>
            <a:pPr eaLnBrk="1" fontAlgn="auto" hangingPunct="1">
              <a:spcAft>
                <a:spcPts val="0"/>
              </a:spcAft>
              <a:defRPr/>
            </a:pPr>
            <a:r>
              <a:rPr lang="en-GB" sz="6000" b="1" dirty="0"/>
              <a:t>Reflection</a:t>
            </a:r>
            <a:br>
              <a:rPr lang="en-GB" sz="6000" b="1" dirty="0"/>
            </a:br>
            <a:br>
              <a:rPr lang="en-GB" sz="6000" b="1" dirty="0"/>
            </a:br>
            <a:br>
              <a:rPr lang="en-GB" sz="6000" b="1" dirty="0"/>
            </a:br>
            <a:br>
              <a:rPr lang="en-GB" sz="6000" b="1" dirty="0"/>
            </a:br>
            <a:endParaRPr lang="en-GB" b="1" dirty="0"/>
          </a:p>
        </p:txBody>
      </p:sp>
      <p:sp>
        <p:nvSpPr>
          <p:cNvPr id="3" name="Subtitle 2">
            <a:extLst>
              <a:ext uri="{FF2B5EF4-FFF2-40B4-BE49-F238E27FC236}">
                <a16:creationId xmlns:a16="http://schemas.microsoft.com/office/drawing/2014/main" id="{FBABD464-F3BA-7B3A-7E2B-44A398D7D9FD}"/>
              </a:ext>
            </a:extLst>
          </p:cNvPr>
          <p:cNvSpPr>
            <a:spLocks noGrp="1"/>
          </p:cNvSpPr>
          <p:nvPr>
            <p:ph type="subTitle" idx="1"/>
          </p:nvPr>
        </p:nvSpPr>
        <p:spPr>
          <a:xfrm>
            <a:off x="3707904" y="6454974"/>
            <a:ext cx="3456383" cy="403026"/>
          </a:xfrm>
        </p:spPr>
        <p:txBody>
          <a:bodyPr>
            <a:normAutofit fontScale="92500"/>
          </a:bodyPr>
          <a:lstStyle/>
          <a:p>
            <a:pPr eaLnBrk="1" fontAlgn="auto" hangingPunct="1">
              <a:spcAft>
                <a:spcPts val="0"/>
              </a:spcAft>
              <a:buFont typeface="Wingdings 2"/>
              <a:buNone/>
              <a:defRPr/>
            </a:pPr>
            <a:r>
              <a:rPr lang="en-GB" dirty="0"/>
              <a:t>		By Steven Thompson</a:t>
            </a:r>
          </a:p>
        </p:txBody>
      </p:sp>
      <p:pic>
        <p:nvPicPr>
          <p:cNvPr id="4" name="Content Placeholder 6">
            <a:extLst>
              <a:ext uri="{FF2B5EF4-FFF2-40B4-BE49-F238E27FC236}">
                <a16:creationId xmlns:a16="http://schemas.microsoft.com/office/drawing/2014/main" id="{5E668607-4335-9B53-C2F7-968E100824A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164288" y="0"/>
            <a:ext cx="1979711" cy="6858000"/>
          </a:xfrm>
          <a:prstGeom prst="rect">
            <a:avLst/>
          </a:prstGeom>
        </p:spPr>
      </p:pic>
    </p:spTree>
    <p:extLst>
      <p:ext uri="{BB962C8B-B14F-4D97-AF65-F5344CB8AC3E}">
        <p14:creationId xmlns:p14="http://schemas.microsoft.com/office/powerpoint/2010/main" val="17034894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5D5FC8F084F1D4AB56B777FCE227F75" ma:contentTypeVersion="12" ma:contentTypeDescription="Create a new document." ma:contentTypeScope="" ma:versionID="4a9798b2c5af64652593bc28127b2000">
  <xsd:schema xmlns:xsd="http://www.w3.org/2001/XMLSchema" xmlns:xs="http://www.w3.org/2001/XMLSchema" xmlns:p="http://schemas.microsoft.com/office/2006/metadata/properties" xmlns:ns2="0c40714b-b9d6-4668-9095-5bb5ed4172f4" xmlns:ns3="b52e1ea3-b7b0-40c3-b33f-8533b82417e2" targetNamespace="http://schemas.microsoft.com/office/2006/metadata/properties" ma:root="true" ma:fieldsID="a820e6126a66534fc68bf54f231d127b" ns2:_="" ns3:_="">
    <xsd:import namespace="0c40714b-b9d6-4668-9095-5bb5ed4172f4"/>
    <xsd:import namespace="b52e1ea3-b7b0-40c3-b33f-8533b82417e2"/>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40714b-b9d6-4668-9095-5bb5ed4172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52e1ea3-b7b0-40c3-b33f-8533b82417e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C55D784-B37F-41EA-8CA3-593F68E77A6B}">
  <ds:schemaRefs>
    <ds:schemaRef ds:uri="http://schemas.microsoft.com/sharepoint/v3/contenttype/forms"/>
  </ds:schemaRefs>
</ds:datastoreItem>
</file>

<file path=customXml/itemProps2.xml><?xml version="1.0" encoding="utf-8"?>
<ds:datastoreItem xmlns:ds="http://schemas.openxmlformats.org/officeDocument/2006/customXml" ds:itemID="{2207C098-F386-4756-B44F-6692FE2C94ED}">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5658BC1-17CC-4E36-96DE-AC5A0098B4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40714b-b9d6-4668-9095-5bb5ed4172f4"/>
    <ds:schemaRef ds:uri="b52e1ea3-b7b0-40c3-b33f-8533b82417e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517</Words>
  <Application>Microsoft Office PowerPoint</Application>
  <PresentationFormat>On-screen Show (4:3)</PresentationFormat>
  <Paragraphs>87</Paragraphs>
  <Slides>14</Slides>
  <Notes>5</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 2</vt:lpstr>
      <vt:lpstr>Office Theme</vt:lpstr>
      <vt:lpstr>Reflection    </vt:lpstr>
      <vt:lpstr>PowerPoint Presentation</vt:lpstr>
      <vt:lpstr>What is Reflection?</vt:lpstr>
      <vt:lpstr>Sources of Reflection?</vt:lpstr>
      <vt:lpstr>Reflective Practice</vt:lpstr>
      <vt:lpstr>PowerPoint Presentation</vt:lpstr>
      <vt:lpstr>PowerPoint Presentation</vt:lpstr>
      <vt:lpstr>Reflection involves…</vt:lpstr>
      <vt:lpstr>Reflection    </vt:lpstr>
      <vt:lpstr>Attributes for reflection</vt:lpstr>
      <vt:lpstr>Gibbs’ (1998) Reflective Cycle</vt:lpstr>
      <vt:lpstr>PowerPoint Presentation</vt:lpstr>
      <vt:lpstr>PowerPoint Presentation</vt:lpstr>
      <vt:lpstr>Reflection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dc:title>
  <dc:creator>Ebbin, Lisa</dc:creator>
  <cp:lastModifiedBy>Steven Thompson</cp:lastModifiedBy>
  <cp:revision>8</cp:revision>
  <dcterms:created xsi:type="dcterms:W3CDTF">2020-10-22T10:56:29Z</dcterms:created>
  <dcterms:modified xsi:type="dcterms:W3CDTF">2026-08-19T12:45:20Z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0x01010095D5FC8F084F1D4AB56B777FCE227F75</vt:lpwstr>
  </property>
</Properties>
</file>