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sldIdLst>
    <p:sldId id="256" r:id="rId5"/>
    <p:sldId id="257" r:id="rId6"/>
    <p:sldId id="275" r:id="rId7"/>
    <p:sldId id="276" r:id="rId8"/>
    <p:sldId id="277" r:id="rId9"/>
    <p:sldId id="274" r:id="rId10"/>
    <p:sldId id="27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A5B007-E9C4-4BF0-BB6A-4A601300183D}" v="84" dt="2020-03-05T23:10:29.7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1" d="100"/>
          <a:sy n="81" d="100"/>
        </p:scale>
        <p:origin x="75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Clarke (1900472)" userId="c4f8794c-e61d-4c3a-876b-03ad0310e099" providerId="ADAL" clId="{45A5B007-E9C4-4BF0-BB6A-4A601300183D}"/>
    <pc:docChg chg="undo custSel delSld modSld">
      <pc:chgData name="Thomas Clarke (1900472)" userId="c4f8794c-e61d-4c3a-876b-03ad0310e099" providerId="ADAL" clId="{45A5B007-E9C4-4BF0-BB6A-4A601300183D}" dt="2020-02-07T14:17:16.380" v="912" actId="20577"/>
      <pc:docMkLst>
        <pc:docMk/>
      </pc:docMkLst>
      <pc:sldChg chg="modSp mod">
        <pc:chgData name="Thomas Clarke (1900472)" userId="c4f8794c-e61d-4c3a-876b-03ad0310e099" providerId="ADAL" clId="{45A5B007-E9C4-4BF0-BB6A-4A601300183D}" dt="2020-02-07T13:19:34.112" v="868" actId="20577"/>
        <pc:sldMkLst>
          <pc:docMk/>
          <pc:sldMk cId="735471602" sldId="260"/>
        </pc:sldMkLst>
        <pc:spChg chg="mod">
          <ac:chgData name="Thomas Clarke (1900472)" userId="c4f8794c-e61d-4c3a-876b-03ad0310e099" providerId="ADAL" clId="{45A5B007-E9C4-4BF0-BB6A-4A601300183D}" dt="2020-02-07T13:19:34.112" v="868" actId="20577"/>
          <ac:spMkLst>
            <pc:docMk/>
            <pc:sldMk cId="735471602" sldId="260"/>
            <ac:spMk id="3" creationId="{6B8F9BA9-B20F-4C25-8B09-286A3CF264B2}"/>
          </ac:spMkLst>
        </pc:spChg>
      </pc:sldChg>
      <pc:sldChg chg="modSp mod">
        <pc:chgData name="Thomas Clarke (1900472)" userId="c4f8794c-e61d-4c3a-876b-03ad0310e099" providerId="ADAL" clId="{45A5B007-E9C4-4BF0-BB6A-4A601300183D}" dt="2020-01-29T21:23:38.162" v="28" actId="20577"/>
        <pc:sldMkLst>
          <pc:docMk/>
          <pc:sldMk cId="3892984663" sldId="263"/>
        </pc:sldMkLst>
        <pc:spChg chg="mod">
          <ac:chgData name="Thomas Clarke (1900472)" userId="c4f8794c-e61d-4c3a-876b-03ad0310e099" providerId="ADAL" clId="{45A5B007-E9C4-4BF0-BB6A-4A601300183D}" dt="2020-01-29T21:23:38.162" v="28" actId="20577"/>
          <ac:spMkLst>
            <pc:docMk/>
            <pc:sldMk cId="3892984663" sldId="263"/>
            <ac:spMk id="3" creationId="{CD7268B8-BF9A-460B-8C76-5C2BD05E9BA3}"/>
          </ac:spMkLst>
        </pc:spChg>
      </pc:sldChg>
      <pc:sldChg chg="modSp mod">
        <pc:chgData name="Thomas Clarke (1900472)" userId="c4f8794c-e61d-4c3a-876b-03ad0310e099" providerId="ADAL" clId="{45A5B007-E9C4-4BF0-BB6A-4A601300183D}" dt="2020-02-06T16:39:29.176" v="782" actId="20577"/>
        <pc:sldMkLst>
          <pc:docMk/>
          <pc:sldMk cId="549288634" sldId="264"/>
        </pc:sldMkLst>
        <pc:spChg chg="mod">
          <ac:chgData name="Thomas Clarke (1900472)" userId="c4f8794c-e61d-4c3a-876b-03ad0310e099" providerId="ADAL" clId="{45A5B007-E9C4-4BF0-BB6A-4A601300183D}" dt="2020-02-06T16:39:29.176" v="782" actId="20577"/>
          <ac:spMkLst>
            <pc:docMk/>
            <pc:sldMk cId="549288634" sldId="264"/>
            <ac:spMk id="3" creationId="{99A7AD34-1A58-435E-A728-750B30562AB8}"/>
          </ac:spMkLst>
        </pc:spChg>
      </pc:sldChg>
      <pc:sldChg chg="modSp mod">
        <pc:chgData name="Thomas Clarke (1900472)" userId="c4f8794c-e61d-4c3a-876b-03ad0310e099" providerId="ADAL" clId="{45A5B007-E9C4-4BF0-BB6A-4A601300183D}" dt="2020-02-07T14:17:16.380" v="912" actId="20577"/>
        <pc:sldMkLst>
          <pc:docMk/>
          <pc:sldMk cId="4188506835" sldId="266"/>
        </pc:sldMkLst>
        <pc:spChg chg="mod">
          <ac:chgData name="Thomas Clarke (1900472)" userId="c4f8794c-e61d-4c3a-876b-03ad0310e099" providerId="ADAL" clId="{45A5B007-E9C4-4BF0-BB6A-4A601300183D}" dt="2020-02-07T14:17:16.380" v="912" actId="20577"/>
          <ac:spMkLst>
            <pc:docMk/>
            <pc:sldMk cId="4188506835" sldId="266"/>
            <ac:spMk id="3" creationId="{F872B3C2-3FEE-4F5E-AB9A-455C6F17325C}"/>
          </ac:spMkLst>
        </pc:spChg>
      </pc:sldChg>
      <pc:sldChg chg="modSp del mod">
        <pc:chgData name="Thomas Clarke (1900472)" userId="c4f8794c-e61d-4c3a-876b-03ad0310e099" providerId="ADAL" clId="{45A5B007-E9C4-4BF0-BB6A-4A601300183D}" dt="2020-02-06T16:30:13.651" v="555" actId="47"/>
        <pc:sldMkLst>
          <pc:docMk/>
          <pc:sldMk cId="4041796146" sldId="268"/>
        </pc:sldMkLst>
        <pc:spChg chg="mod">
          <ac:chgData name="Thomas Clarke (1900472)" userId="c4f8794c-e61d-4c3a-876b-03ad0310e099" providerId="ADAL" clId="{45A5B007-E9C4-4BF0-BB6A-4A601300183D}" dt="2020-02-06T12:09:05.829" v="554" actId="27636"/>
          <ac:spMkLst>
            <pc:docMk/>
            <pc:sldMk cId="4041796146" sldId="268"/>
            <ac:spMk id="3" creationId="{162B4685-48F2-4091-82A3-8639088D8ABC}"/>
          </ac:spMkLst>
        </pc:spChg>
      </pc:sldChg>
      <pc:sldChg chg="modSp mod">
        <pc:chgData name="Thomas Clarke (1900472)" userId="c4f8794c-e61d-4c3a-876b-03ad0310e099" providerId="ADAL" clId="{45A5B007-E9C4-4BF0-BB6A-4A601300183D}" dt="2020-01-29T21:23:56.429" v="29" actId="1076"/>
        <pc:sldMkLst>
          <pc:docMk/>
          <pc:sldMk cId="3513359547" sldId="269"/>
        </pc:sldMkLst>
        <pc:spChg chg="mod">
          <ac:chgData name="Thomas Clarke (1900472)" userId="c4f8794c-e61d-4c3a-876b-03ad0310e099" providerId="ADAL" clId="{45A5B007-E9C4-4BF0-BB6A-4A601300183D}" dt="2020-01-29T21:23:56.429" v="29" actId="1076"/>
          <ac:spMkLst>
            <pc:docMk/>
            <pc:sldMk cId="3513359547" sldId="269"/>
            <ac:spMk id="3" creationId="{826012FA-6E56-4365-96F0-6641B2BB483B}"/>
          </ac:spMkLst>
        </pc:spChg>
      </pc:sldChg>
      <pc:sldChg chg="modSp mod">
        <pc:chgData name="Thomas Clarke (1900472)" userId="c4f8794c-e61d-4c3a-876b-03ad0310e099" providerId="ADAL" clId="{45A5B007-E9C4-4BF0-BB6A-4A601300183D}" dt="2020-02-06T12:04:16.360" v="210" actId="27636"/>
        <pc:sldMkLst>
          <pc:docMk/>
          <pc:sldMk cId="4190829133" sldId="270"/>
        </pc:sldMkLst>
        <pc:spChg chg="mod">
          <ac:chgData name="Thomas Clarke (1900472)" userId="c4f8794c-e61d-4c3a-876b-03ad0310e099" providerId="ADAL" clId="{45A5B007-E9C4-4BF0-BB6A-4A601300183D}" dt="2020-02-06T12:04:16.360" v="210" actId="27636"/>
          <ac:spMkLst>
            <pc:docMk/>
            <pc:sldMk cId="4190829133" sldId="270"/>
            <ac:spMk id="3" creationId="{834FF76B-BF3D-4F7B-97A4-900B61629ED6}"/>
          </ac:spMkLst>
        </pc:spChg>
      </pc:sldChg>
      <pc:sldChg chg="modSp mod">
        <pc:chgData name="Thomas Clarke (1900472)" userId="c4f8794c-e61d-4c3a-876b-03ad0310e099" providerId="ADAL" clId="{45A5B007-E9C4-4BF0-BB6A-4A601300183D}" dt="2020-02-06T12:04:33.722" v="258" actId="27636"/>
        <pc:sldMkLst>
          <pc:docMk/>
          <pc:sldMk cId="4132784671" sldId="271"/>
        </pc:sldMkLst>
        <pc:spChg chg="mod">
          <ac:chgData name="Thomas Clarke (1900472)" userId="c4f8794c-e61d-4c3a-876b-03ad0310e099" providerId="ADAL" clId="{45A5B007-E9C4-4BF0-BB6A-4A601300183D}" dt="2020-02-06T12:04:33.722" v="258" actId="27636"/>
          <ac:spMkLst>
            <pc:docMk/>
            <pc:sldMk cId="4132784671" sldId="271"/>
            <ac:spMk id="3" creationId="{E8AAF4DB-C852-4CD8-87A2-E437B2EFF2CB}"/>
          </ac:spMkLst>
        </pc:spChg>
      </pc:sldChg>
      <pc:sldChg chg="modSp mod">
        <pc:chgData name="Thomas Clarke (1900472)" userId="c4f8794c-e61d-4c3a-876b-03ad0310e099" providerId="ADAL" clId="{45A5B007-E9C4-4BF0-BB6A-4A601300183D}" dt="2020-02-06T12:07:19.881" v="552" actId="20577"/>
        <pc:sldMkLst>
          <pc:docMk/>
          <pc:sldMk cId="2834247074" sldId="273"/>
        </pc:sldMkLst>
        <pc:spChg chg="mod">
          <ac:chgData name="Thomas Clarke (1900472)" userId="c4f8794c-e61d-4c3a-876b-03ad0310e099" providerId="ADAL" clId="{45A5B007-E9C4-4BF0-BB6A-4A601300183D}" dt="2020-02-06T12:07:19.881" v="552" actId="20577"/>
          <ac:spMkLst>
            <pc:docMk/>
            <pc:sldMk cId="2834247074" sldId="273"/>
            <ac:spMk id="3" creationId="{392D0A9C-29C0-484B-B24D-8A279E328A71}"/>
          </ac:spMkLst>
        </pc:spChg>
      </pc:sldChg>
    </pc:docChg>
  </pc:docChgLst>
  <pc:docChgLst>
    <pc:chgData name="Thomas Clarke" userId="c4f8794c-e61d-4c3a-876b-03ad0310e099" providerId="ADAL" clId="{45A5B007-E9C4-4BF0-BB6A-4A601300183D}"/>
    <pc:docChg chg="undo custSel mod addSld delSld modSld sldOrd">
      <pc:chgData name="Thomas Clarke" userId="c4f8794c-e61d-4c3a-876b-03ad0310e099" providerId="ADAL" clId="{45A5B007-E9C4-4BF0-BB6A-4A601300183D}" dt="2020-03-05T23:10:59.958" v="27009"/>
      <pc:docMkLst>
        <pc:docMk/>
      </pc:docMkLst>
      <pc:sldChg chg="addSp delSp modSp mod">
        <pc:chgData name="Thomas Clarke" userId="c4f8794c-e61d-4c3a-876b-03ad0310e099" providerId="ADAL" clId="{45A5B007-E9C4-4BF0-BB6A-4A601300183D}" dt="2020-03-05T16:21:15.880" v="19232" actId="478"/>
        <pc:sldMkLst>
          <pc:docMk/>
          <pc:sldMk cId="1147605731" sldId="256"/>
        </pc:sldMkLst>
        <pc:spChg chg="mod">
          <ac:chgData name="Thomas Clarke" userId="c4f8794c-e61d-4c3a-876b-03ad0310e099" providerId="ADAL" clId="{45A5B007-E9C4-4BF0-BB6A-4A601300183D}" dt="2020-03-02T16:50:10.977" v="15790" actId="20577"/>
          <ac:spMkLst>
            <pc:docMk/>
            <pc:sldMk cId="1147605731" sldId="256"/>
            <ac:spMk id="2" creationId="{99111C9A-3C8F-4195-A07C-B2B0C676B655}"/>
          </ac:spMkLst>
        </pc:spChg>
        <pc:picChg chg="add del mod">
          <ac:chgData name="Thomas Clarke" userId="c4f8794c-e61d-4c3a-876b-03ad0310e099" providerId="ADAL" clId="{45A5B007-E9C4-4BF0-BB6A-4A601300183D}" dt="2020-03-05T16:21:15.880" v="19232" actId="478"/>
          <ac:picMkLst>
            <pc:docMk/>
            <pc:sldMk cId="1147605731" sldId="256"/>
            <ac:picMk id="4" creationId="{7955159E-0185-46EB-BBE7-BDA6A70FC0F1}"/>
          </ac:picMkLst>
        </pc:picChg>
      </pc:sldChg>
      <pc:sldChg chg="addSp delSp modSp add mod setBg setClrOvrMap">
        <pc:chgData name="Thomas Clarke" userId="c4f8794c-e61d-4c3a-876b-03ad0310e099" providerId="ADAL" clId="{45A5B007-E9C4-4BF0-BB6A-4A601300183D}" dt="2020-03-02T15:10:34.421" v="15169" actId="20577"/>
        <pc:sldMkLst>
          <pc:docMk/>
          <pc:sldMk cId="213854383" sldId="257"/>
        </pc:sldMkLst>
        <pc:spChg chg="mod">
          <ac:chgData name="Thomas Clarke" userId="c4f8794c-e61d-4c3a-876b-03ad0310e099" providerId="ADAL" clId="{45A5B007-E9C4-4BF0-BB6A-4A601300183D}" dt="2020-01-13T12:50:31.239" v="1014" actId="26606"/>
          <ac:spMkLst>
            <pc:docMk/>
            <pc:sldMk cId="213854383" sldId="257"/>
            <ac:spMk id="2" creationId="{561DA5C3-2F72-4A10-8981-60F421A96910}"/>
          </ac:spMkLst>
        </pc:spChg>
        <pc:spChg chg="add del mod">
          <ac:chgData name="Thomas Clarke" userId="c4f8794c-e61d-4c3a-876b-03ad0310e099" providerId="ADAL" clId="{45A5B007-E9C4-4BF0-BB6A-4A601300183D}" dt="2020-01-13T12:50:31.239" v="1014" actId="26606"/>
          <ac:spMkLst>
            <pc:docMk/>
            <pc:sldMk cId="213854383" sldId="257"/>
            <ac:spMk id="3" creationId="{22BC3D32-E10A-44AA-8274-409B00AA45D5}"/>
          </ac:spMkLst>
        </pc:spChg>
        <pc:spChg chg="add del">
          <ac:chgData name="Thomas Clarke" userId="c4f8794c-e61d-4c3a-876b-03ad0310e099" providerId="ADAL" clId="{45A5B007-E9C4-4BF0-BB6A-4A601300183D}" dt="2020-01-13T12:50:14.261" v="1005" actId="26606"/>
          <ac:spMkLst>
            <pc:docMk/>
            <pc:sldMk cId="213854383" sldId="257"/>
            <ac:spMk id="8" creationId="{EA67B5B4-3A24-436E-B663-1B2EBFF8A0CD}"/>
          </ac:spMkLst>
        </pc:spChg>
        <pc:spChg chg="add del">
          <ac:chgData name="Thomas Clarke" userId="c4f8794c-e61d-4c3a-876b-03ad0310e099" providerId="ADAL" clId="{45A5B007-E9C4-4BF0-BB6A-4A601300183D}" dt="2020-01-13T12:49:47.783" v="999" actId="26606"/>
          <ac:spMkLst>
            <pc:docMk/>
            <pc:sldMk cId="213854383" sldId="257"/>
            <ac:spMk id="10" creationId="{46C2E80F-49A6-4372-B103-219D417A55ED}"/>
          </ac:spMkLst>
        </pc:spChg>
        <pc:spChg chg="add del">
          <ac:chgData name="Thomas Clarke" userId="c4f8794c-e61d-4c3a-876b-03ad0310e099" providerId="ADAL" clId="{45A5B007-E9C4-4BF0-BB6A-4A601300183D}" dt="2020-01-13T12:50:14.261" v="1005" actId="26606"/>
          <ac:spMkLst>
            <pc:docMk/>
            <pc:sldMk cId="213854383" sldId="257"/>
            <ac:spMk id="12" creationId="{D1D7179B-FF7C-482F-B3D9-2BE9ED1139F9}"/>
          </ac:spMkLst>
        </pc:spChg>
        <pc:spChg chg="add del">
          <ac:chgData name="Thomas Clarke" userId="c4f8794c-e61d-4c3a-876b-03ad0310e099" providerId="ADAL" clId="{45A5B007-E9C4-4BF0-BB6A-4A601300183D}" dt="2020-01-13T12:50:12.539" v="1003" actId="26606"/>
          <ac:spMkLst>
            <pc:docMk/>
            <pc:sldMk cId="213854383" sldId="257"/>
            <ac:spMk id="13" creationId="{CF62D2A7-8207-488C-9F46-316BA81A16C8}"/>
          </ac:spMkLst>
        </pc:spChg>
        <pc:spChg chg="add del">
          <ac:chgData name="Thomas Clarke" userId="c4f8794c-e61d-4c3a-876b-03ad0310e099" providerId="ADAL" clId="{45A5B007-E9C4-4BF0-BB6A-4A601300183D}" dt="2020-01-13T12:50:14.261" v="1005" actId="26606"/>
          <ac:spMkLst>
            <pc:docMk/>
            <pc:sldMk cId="213854383" sldId="257"/>
            <ac:spMk id="17" creationId="{987FDF89-C993-41F4-A1B8-DBAFF16008A9}"/>
          </ac:spMkLst>
        </pc:spChg>
        <pc:spChg chg="add del">
          <ac:chgData name="Thomas Clarke" userId="c4f8794c-e61d-4c3a-876b-03ad0310e099" providerId="ADAL" clId="{45A5B007-E9C4-4BF0-BB6A-4A601300183D}" dt="2020-01-13T12:50:14.261" v="1005" actId="26606"/>
          <ac:spMkLst>
            <pc:docMk/>
            <pc:sldMk cId="213854383" sldId="257"/>
            <ac:spMk id="18" creationId="{22BC3D32-E10A-44AA-8274-409B00AA45D5}"/>
          </ac:spMkLst>
        </pc:spChg>
        <pc:spChg chg="add del">
          <ac:chgData name="Thomas Clarke" userId="c4f8794c-e61d-4c3a-876b-03ad0310e099" providerId="ADAL" clId="{45A5B007-E9C4-4BF0-BB6A-4A601300183D}" dt="2020-01-13T12:50:17.700" v="1007" actId="26606"/>
          <ac:spMkLst>
            <pc:docMk/>
            <pc:sldMk cId="213854383" sldId="257"/>
            <ac:spMk id="20" creationId="{8D70B121-56F4-4848-B38B-182089D909FA}"/>
          </ac:spMkLst>
        </pc:spChg>
        <pc:spChg chg="add del">
          <ac:chgData name="Thomas Clarke" userId="c4f8794c-e61d-4c3a-876b-03ad0310e099" providerId="ADAL" clId="{45A5B007-E9C4-4BF0-BB6A-4A601300183D}" dt="2020-01-13T12:50:17.700" v="1007" actId="26606"/>
          <ac:spMkLst>
            <pc:docMk/>
            <pc:sldMk cId="213854383" sldId="257"/>
            <ac:spMk id="22" creationId="{22BC3D32-E10A-44AA-8274-409B00AA45D5}"/>
          </ac:spMkLst>
        </pc:spChg>
        <pc:spChg chg="add del">
          <ac:chgData name="Thomas Clarke" userId="c4f8794c-e61d-4c3a-876b-03ad0310e099" providerId="ADAL" clId="{45A5B007-E9C4-4BF0-BB6A-4A601300183D}" dt="2020-01-13T12:50:24.727" v="1009" actId="26606"/>
          <ac:spMkLst>
            <pc:docMk/>
            <pc:sldMk cId="213854383" sldId="257"/>
            <ac:spMk id="24" creationId="{EA67B5B4-3A24-436E-B663-1B2EBFF8A0CD}"/>
          </ac:spMkLst>
        </pc:spChg>
        <pc:spChg chg="add del">
          <ac:chgData name="Thomas Clarke" userId="c4f8794c-e61d-4c3a-876b-03ad0310e099" providerId="ADAL" clId="{45A5B007-E9C4-4BF0-BB6A-4A601300183D}" dt="2020-01-13T12:50:24.727" v="1009" actId="26606"/>
          <ac:spMkLst>
            <pc:docMk/>
            <pc:sldMk cId="213854383" sldId="257"/>
            <ac:spMk id="25" creationId="{987FDF89-C993-41F4-A1B8-DBAFF16008A9}"/>
          </ac:spMkLst>
        </pc:spChg>
        <pc:spChg chg="add del">
          <ac:chgData name="Thomas Clarke" userId="c4f8794c-e61d-4c3a-876b-03ad0310e099" providerId="ADAL" clId="{45A5B007-E9C4-4BF0-BB6A-4A601300183D}" dt="2020-01-13T12:50:24.727" v="1009" actId="26606"/>
          <ac:spMkLst>
            <pc:docMk/>
            <pc:sldMk cId="213854383" sldId="257"/>
            <ac:spMk id="26" creationId="{D1D7179B-FF7C-482F-B3D9-2BE9ED1139F9}"/>
          </ac:spMkLst>
        </pc:spChg>
        <pc:spChg chg="add del">
          <ac:chgData name="Thomas Clarke" userId="c4f8794c-e61d-4c3a-876b-03ad0310e099" providerId="ADAL" clId="{45A5B007-E9C4-4BF0-BB6A-4A601300183D}" dt="2020-01-13T12:50:24.727" v="1009" actId="26606"/>
          <ac:spMkLst>
            <pc:docMk/>
            <pc:sldMk cId="213854383" sldId="257"/>
            <ac:spMk id="27" creationId="{22BC3D32-E10A-44AA-8274-409B00AA45D5}"/>
          </ac:spMkLst>
        </pc:spChg>
        <pc:spChg chg="add del">
          <ac:chgData name="Thomas Clarke" userId="c4f8794c-e61d-4c3a-876b-03ad0310e099" providerId="ADAL" clId="{45A5B007-E9C4-4BF0-BB6A-4A601300183D}" dt="2020-01-13T12:50:26.941" v="1011" actId="26606"/>
          <ac:spMkLst>
            <pc:docMk/>
            <pc:sldMk cId="213854383" sldId="257"/>
            <ac:spMk id="29" creationId="{4038CB10-1F5C-4D54-9DF7-12586DE5B007}"/>
          </ac:spMkLst>
        </pc:spChg>
        <pc:spChg chg="add del">
          <ac:chgData name="Thomas Clarke" userId="c4f8794c-e61d-4c3a-876b-03ad0310e099" providerId="ADAL" clId="{45A5B007-E9C4-4BF0-BB6A-4A601300183D}" dt="2020-01-13T12:50:26.941" v="1011" actId="26606"/>
          <ac:spMkLst>
            <pc:docMk/>
            <pc:sldMk cId="213854383" sldId="257"/>
            <ac:spMk id="30" creationId="{73ED6512-6858-4552-B699-9A97FE9A4EA2}"/>
          </ac:spMkLst>
        </pc:spChg>
        <pc:spChg chg="add del">
          <ac:chgData name="Thomas Clarke" userId="c4f8794c-e61d-4c3a-876b-03ad0310e099" providerId="ADAL" clId="{45A5B007-E9C4-4BF0-BB6A-4A601300183D}" dt="2020-01-13T12:50:31.223" v="1013" actId="26606"/>
          <ac:spMkLst>
            <pc:docMk/>
            <pc:sldMk cId="213854383" sldId="257"/>
            <ac:spMk id="33" creationId="{3B854194-185D-494D-905C-7C7CB2E30F6E}"/>
          </ac:spMkLst>
        </pc:spChg>
        <pc:spChg chg="add del">
          <ac:chgData name="Thomas Clarke" userId="c4f8794c-e61d-4c3a-876b-03ad0310e099" providerId="ADAL" clId="{45A5B007-E9C4-4BF0-BB6A-4A601300183D}" dt="2020-01-13T12:50:31.223" v="1013" actId="26606"/>
          <ac:spMkLst>
            <pc:docMk/>
            <pc:sldMk cId="213854383" sldId="257"/>
            <ac:spMk id="34" creationId="{B4F5FA0D-0104-4987-8241-EFF7C85B88DE}"/>
          </ac:spMkLst>
        </pc:spChg>
        <pc:spChg chg="add del">
          <ac:chgData name="Thomas Clarke" userId="c4f8794c-e61d-4c3a-876b-03ad0310e099" providerId="ADAL" clId="{45A5B007-E9C4-4BF0-BB6A-4A601300183D}" dt="2020-01-13T12:50:31.223" v="1013" actId="26606"/>
          <ac:spMkLst>
            <pc:docMk/>
            <pc:sldMk cId="213854383" sldId="257"/>
            <ac:spMk id="36" creationId="{22BC3D32-E10A-44AA-8274-409B00AA45D5}"/>
          </ac:spMkLst>
        </pc:spChg>
        <pc:spChg chg="add">
          <ac:chgData name="Thomas Clarke" userId="c4f8794c-e61d-4c3a-876b-03ad0310e099" providerId="ADAL" clId="{45A5B007-E9C4-4BF0-BB6A-4A601300183D}" dt="2020-01-13T12:50:31.239" v="1014" actId="26606"/>
          <ac:spMkLst>
            <pc:docMk/>
            <pc:sldMk cId="213854383" sldId="257"/>
            <ac:spMk id="38" creationId="{8D70B121-56F4-4848-B38B-182089D909FA}"/>
          </ac:spMkLst>
        </pc:spChg>
        <pc:spChg chg="add mod">
          <ac:chgData name="Thomas Clarke" userId="c4f8794c-e61d-4c3a-876b-03ad0310e099" providerId="ADAL" clId="{45A5B007-E9C4-4BF0-BB6A-4A601300183D}" dt="2020-03-02T15:10:34.421" v="15169" actId="20577"/>
          <ac:spMkLst>
            <pc:docMk/>
            <pc:sldMk cId="213854383" sldId="257"/>
            <ac:spMk id="40" creationId="{22BC3D32-E10A-44AA-8274-409B00AA45D5}"/>
          </ac:spMkLst>
        </pc:spChg>
        <pc:graphicFrameChg chg="add del">
          <ac:chgData name="Thomas Clarke" userId="c4f8794c-e61d-4c3a-876b-03ad0310e099" providerId="ADAL" clId="{45A5B007-E9C4-4BF0-BB6A-4A601300183D}" dt="2020-01-13T12:49:47.783" v="999" actId="26606"/>
          <ac:graphicFrameMkLst>
            <pc:docMk/>
            <pc:sldMk cId="213854383" sldId="257"/>
            <ac:graphicFrameMk id="5" creationId="{65E5C258-B354-4A67-89FE-143B24E871E6}"/>
          </ac:graphicFrameMkLst>
        </pc:graphicFrameChg>
        <pc:graphicFrameChg chg="add del">
          <ac:chgData name="Thomas Clarke" userId="c4f8794c-e61d-4c3a-876b-03ad0310e099" providerId="ADAL" clId="{45A5B007-E9C4-4BF0-BB6A-4A601300183D}" dt="2020-01-13T12:50:09.161" v="1001" actId="26606"/>
          <ac:graphicFrameMkLst>
            <pc:docMk/>
            <pc:sldMk cId="213854383" sldId="257"/>
            <ac:graphicFrameMk id="6" creationId="{BF1170CE-BB13-42B3-99B8-4E48ED5809B1}"/>
          </ac:graphicFrameMkLst>
        </pc:graphicFrameChg>
        <pc:graphicFrameChg chg="add del">
          <ac:chgData name="Thomas Clarke" userId="c4f8794c-e61d-4c3a-876b-03ad0310e099" providerId="ADAL" clId="{45A5B007-E9C4-4BF0-BB6A-4A601300183D}" dt="2020-01-13T12:50:12.539" v="1003" actId="26606"/>
          <ac:graphicFrameMkLst>
            <pc:docMk/>
            <pc:sldMk cId="213854383" sldId="257"/>
            <ac:graphicFrameMk id="15" creationId="{5EF61D1F-60DC-4BD0-8206-5CE112A5BA87}"/>
          </ac:graphicFrameMkLst>
        </pc:graphicFrameChg>
        <pc:graphicFrameChg chg="add del">
          <ac:chgData name="Thomas Clarke" userId="c4f8794c-e61d-4c3a-876b-03ad0310e099" providerId="ADAL" clId="{45A5B007-E9C4-4BF0-BB6A-4A601300183D}" dt="2020-01-13T12:50:26.941" v="1011" actId="26606"/>
          <ac:graphicFrameMkLst>
            <pc:docMk/>
            <pc:sldMk cId="213854383" sldId="257"/>
            <ac:graphicFrameMk id="31" creationId="{E81BE0BE-AC2A-45A6-9CC4-0BBD39EB8EE5}"/>
          </ac:graphicFrameMkLst>
        </pc:graphicFrameChg>
        <pc:picChg chg="add del">
          <ac:chgData name="Thomas Clarke" userId="c4f8794c-e61d-4c3a-876b-03ad0310e099" providerId="ADAL" clId="{45A5B007-E9C4-4BF0-BB6A-4A601300183D}" dt="2020-01-13T12:50:09.161" v="1001" actId="26606"/>
          <ac:picMkLst>
            <pc:docMk/>
            <pc:sldMk cId="213854383" sldId="257"/>
            <ac:picMk id="7" creationId="{863893AE-088E-4E92-873D-50C5B6D045B9}"/>
          </ac:picMkLst>
        </pc:picChg>
        <pc:picChg chg="add del">
          <ac:chgData name="Thomas Clarke" userId="c4f8794c-e61d-4c3a-876b-03ad0310e099" providerId="ADAL" clId="{45A5B007-E9C4-4BF0-BB6A-4A601300183D}" dt="2020-01-13T12:50:12.539" v="1003" actId="26606"/>
          <ac:picMkLst>
            <pc:docMk/>
            <pc:sldMk cId="213854383" sldId="257"/>
            <ac:picMk id="14" creationId="{AC9A5446-0C1A-455D-B274-230524D80241}"/>
          </ac:picMkLst>
        </pc:picChg>
        <pc:picChg chg="add del">
          <ac:chgData name="Thomas Clarke" userId="c4f8794c-e61d-4c3a-876b-03ad0310e099" providerId="ADAL" clId="{45A5B007-E9C4-4BF0-BB6A-4A601300183D}" dt="2020-01-13T12:50:31.223" v="1013" actId="26606"/>
          <ac:picMkLst>
            <pc:docMk/>
            <pc:sldMk cId="213854383" sldId="257"/>
            <ac:picMk id="35" creationId="{2897127E-6CEF-446C-BE87-93B7C46E49D1}"/>
          </ac:picMkLst>
        </pc:picChg>
        <pc:cxnChg chg="add del">
          <ac:chgData name="Thomas Clarke" userId="c4f8794c-e61d-4c3a-876b-03ad0310e099" providerId="ADAL" clId="{45A5B007-E9C4-4BF0-BB6A-4A601300183D}" dt="2020-01-13T12:50:09.161" v="1001" actId="26606"/>
          <ac:cxnSpMkLst>
            <pc:docMk/>
            <pc:sldMk cId="213854383" sldId="257"/>
            <ac:cxnSpMk id="11" creationId="{A7F400EE-A8A5-48AF-B4D6-291B52C6F0B0}"/>
          </ac:cxnSpMkLst>
        </pc:cxnChg>
        <pc:cxnChg chg="add del">
          <ac:chgData name="Thomas Clarke" userId="c4f8794c-e61d-4c3a-876b-03ad0310e099" providerId="ADAL" clId="{45A5B007-E9C4-4BF0-BB6A-4A601300183D}" dt="2020-01-13T12:50:17.700" v="1007" actId="26606"/>
          <ac:cxnSpMkLst>
            <pc:docMk/>
            <pc:sldMk cId="213854383" sldId="257"/>
            <ac:cxnSpMk id="21" creationId="{2D72A2C9-F3CA-4216-8BAD-FA4C970C3C4E}"/>
          </ac:cxnSpMkLst>
        </pc:cxnChg>
        <pc:cxnChg chg="add">
          <ac:chgData name="Thomas Clarke" userId="c4f8794c-e61d-4c3a-876b-03ad0310e099" providerId="ADAL" clId="{45A5B007-E9C4-4BF0-BB6A-4A601300183D}" dt="2020-01-13T12:50:31.239" v="1014" actId="26606"/>
          <ac:cxnSpMkLst>
            <pc:docMk/>
            <pc:sldMk cId="213854383" sldId="257"/>
            <ac:cxnSpMk id="39" creationId="{2D72A2C9-F3CA-4216-8BAD-FA4C970C3C4E}"/>
          </ac:cxnSpMkLst>
        </pc:cxnChg>
      </pc:sldChg>
      <pc:sldChg chg="modSp add del mod">
        <pc:chgData name="Thomas Clarke" userId="c4f8794c-e61d-4c3a-876b-03ad0310e099" providerId="ADAL" clId="{45A5B007-E9C4-4BF0-BB6A-4A601300183D}" dt="2020-03-03T14:23:27.024" v="15894" actId="47"/>
        <pc:sldMkLst>
          <pc:docMk/>
          <pc:sldMk cId="1091246296" sldId="258"/>
        </pc:sldMkLst>
        <pc:spChg chg="mod">
          <ac:chgData name="Thomas Clarke" userId="c4f8794c-e61d-4c3a-876b-03ad0310e099" providerId="ADAL" clId="{45A5B007-E9C4-4BF0-BB6A-4A601300183D}" dt="2020-03-02T15:10:49.332" v="15187" actId="20577"/>
          <ac:spMkLst>
            <pc:docMk/>
            <pc:sldMk cId="1091246296" sldId="258"/>
            <ac:spMk id="2" creationId="{58B05241-513B-4686-89B8-9A1760145C75}"/>
          </ac:spMkLst>
        </pc:spChg>
        <pc:spChg chg="mod">
          <ac:chgData name="Thomas Clarke" userId="c4f8794c-e61d-4c3a-876b-03ad0310e099" providerId="ADAL" clId="{45A5B007-E9C4-4BF0-BB6A-4A601300183D}" dt="2020-02-11T16:44:29.446" v="13957" actId="20577"/>
          <ac:spMkLst>
            <pc:docMk/>
            <pc:sldMk cId="1091246296" sldId="258"/>
            <ac:spMk id="3" creationId="{195FF6BB-0EA8-4C11-8C45-5620614D1570}"/>
          </ac:spMkLst>
        </pc:spChg>
      </pc:sldChg>
      <pc:sldChg chg="modSp add del mod ord">
        <pc:chgData name="Thomas Clarke" userId="c4f8794c-e61d-4c3a-876b-03ad0310e099" providerId="ADAL" clId="{45A5B007-E9C4-4BF0-BB6A-4A601300183D}" dt="2020-02-05T04:25:37.833" v="13593" actId="47"/>
        <pc:sldMkLst>
          <pc:docMk/>
          <pc:sldMk cId="3230405287" sldId="259"/>
        </pc:sldMkLst>
        <pc:spChg chg="mod">
          <ac:chgData name="Thomas Clarke" userId="c4f8794c-e61d-4c3a-876b-03ad0310e099" providerId="ADAL" clId="{45A5B007-E9C4-4BF0-BB6A-4A601300183D}" dt="2020-02-04T16:45:12.006" v="12387" actId="5793"/>
          <ac:spMkLst>
            <pc:docMk/>
            <pc:sldMk cId="3230405287" sldId="259"/>
            <ac:spMk id="3" creationId="{599CF1AE-50DC-483F-9E7D-79125DAE79A3}"/>
          </ac:spMkLst>
        </pc:spChg>
      </pc:sldChg>
      <pc:sldChg chg="modSp add del mod">
        <pc:chgData name="Thomas Clarke" userId="c4f8794c-e61d-4c3a-876b-03ad0310e099" providerId="ADAL" clId="{45A5B007-E9C4-4BF0-BB6A-4A601300183D}" dt="2020-02-11T15:27:21.953" v="13911" actId="47"/>
        <pc:sldMkLst>
          <pc:docMk/>
          <pc:sldMk cId="735471602" sldId="260"/>
        </pc:sldMkLst>
        <pc:spChg chg="mod">
          <ac:chgData name="Thomas Clarke" userId="c4f8794c-e61d-4c3a-876b-03ad0310e099" providerId="ADAL" clId="{45A5B007-E9C4-4BF0-BB6A-4A601300183D}" dt="2020-02-04T16:45:43.617" v="12392" actId="20577"/>
          <ac:spMkLst>
            <pc:docMk/>
            <pc:sldMk cId="735471602" sldId="260"/>
            <ac:spMk id="3" creationId="{6B8F9BA9-B20F-4C25-8B09-286A3CF264B2}"/>
          </ac:spMkLst>
        </pc:spChg>
      </pc:sldChg>
      <pc:sldChg chg="addSp delSp modSp add del mod">
        <pc:chgData name="Thomas Clarke" userId="c4f8794c-e61d-4c3a-876b-03ad0310e099" providerId="ADAL" clId="{45A5B007-E9C4-4BF0-BB6A-4A601300183D}" dt="2020-02-05T04:25:39.794" v="13594" actId="47"/>
        <pc:sldMkLst>
          <pc:docMk/>
          <pc:sldMk cId="3080999360" sldId="261"/>
        </pc:sldMkLst>
        <pc:spChg chg="del mod">
          <ac:chgData name="Thomas Clarke" userId="c4f8794c-e61d-4c3a-876b-03ad0310e099" providerId="ADAL" clId="{45A5B007-E9C4-4BF0-BB6A-4A601300183D}" dt="2020-01-24T09:52:30.817" v="6735" actId="478"/>
          <ac:spMkLst>
            <pc:docMk/>
            <pc:sldMk cId="3080999360" sldId="261"/>
            <ac:spMk id="2" creationId="{22E4CEBB-685E-4660-B720-F93B8FFA5ED0}"/>
          </ac:spMkLst>
        </pc:spChg>
        <pc:spChg chg="del">
          <ac:chgData name="Thomas Clarke" userId="c4f8794c-e61d-4c3a-876b-03ad0310e099" providerId="ADAL" clId="{45A5B007-E9C4-4BF0-BB6A-4A601300183D}" dt="2020-01-14T12:20:59.364" v="1693"/>
          <ac:spMkLst>
            <pc:docMk/>
            <pc:sldMk cId="3080999360" sldId="261"/>
            <ac:spMk id="3" creationId="{0745878B-6653-40D6-89DD-62DEB3C4BD88}"/>
          </ac:spMkLst>
        </pc:spChg>
        <pc:spChg chg="add del mod">
          <ac:chgData name="Thomas Clarke" userId="c4f8794c-e61d-4c3a-876b-03ad0310e099" providerId="ADAL" clId="{45A5B007-E9C4-4BF0-BB6A-4A601300183D}" dt="2020-01-24T09:52:28.777" v="6733" actId="478"/>
          <ac:spMkLst>
            <pc:docMk/>
            <pc:sldMk cId="3080999360" sldId="261"/>
            <ac:spMk id="7" creationId="{1A260CE3-10A9-49DD-8F1E-B1ABAE337F7D}"/>
          </ac:spMkLst>
        </pc:spChg>
        <pc:picChg chg="add del mod">
          <ac:chgData name="Thomas Clarke" userId="c4f8794c-e61d-4c3a-876b-03ad0310e099" providerId="ADAL" clId="{45A5B007-E9C4-4BF0-BB6A-4A601300183D}" dt="2020-01-23T20:29:47.536" v="6732" actId="478"/>
          <ac:picMkLst>
            <pc:docMk/>
            <pc:sldMk cId="3080999360" sldId="261"/>
            <ac:picMk id="4" creationId="{DAF10F79-A920-4629-A23E-C5E4717F63B7}"/>
          </ac:picMkLst>
        </pc:picChg>
        <pc:picChg chg="add del mod">
          <ac:chgData name="Thomas Clarke" userId="c4f8794c-e61d-4c3a-876b-03ad0310e099" providerId="ADAL" clId="{45A5B007-E9C4-4BF0-BB6A-4A601300183D}" dt="2020-01-26T11:45:52.840" v="8484" actId="478"/>
          <ac:picMkLst>
            <pc:docMk/>
            <pc:sldMk cId="3080999360" sldId="261"/>
            <ac:picMk id="5" creationId="{6597E802-B28D-4FA0-BEA2-3762B8D76979}"/>
          </ac:picMkLst>
        </pc:picChg>
        <pc:picChg chg="add del mod">
          <ac:chgData name="Thomas Clarke" userId="c4f8794c-e61d-4c3a-876b-03ad0310e099" providerId="ADAL" clId="{45A5B007-E9C4-4BF0-BB6A-4A601300183D}" dt="2020-01-26T11:44:25.180" v="8472" actId="478"/>
          <ac:picMkLst>
            <pc:docMk/>
            <pc:sldMk cId="3080999360" sldId="261"/>
            <ac:picMk id="6" creationId="{5C187652-73CD-4D0B-B33A-9524192F4391}"/>
          </ac:picMkLst>
        </pc:picChg>
        <pc:picChg chg="add del mod">
          <ac:chgData name="Thomas Clarke" userId="c4f8794c-e61d-4c3a-876b-03ad0310e099" providerId="ADAL" clId="{45A5B007-E9C4-4BF0-BB6A-4A601300183D}" dt="2020-01-14T12:41:14.637" v="1711" actId="478"/>
          <ac:picMkLst>
            <pc:docMk/>
            <pc:sldMk cId="3080999360" sldId="261"/>
            <ac:picMk id="7" creationId="{D0123BF8-3E54-40E5-ABC8-1AB5CFC742F1}"/>
          </ac:picMkLst>
        </pc:picChg>
        <pc:picChg chg="add del mod">
          <ac:chgData name="Thomas Clarke" userId="c4f8794c-e61d-4c3a-876b-03ad0310e099" providerId="ADAL" clId="{45A5B007-E9C4-4BF0-BB6A-4A601300183D}" dt="2020-01-20T14:58:12.978" v="5153" actId="478"/>
          <ac:picMkLst>
            <pc:docMk/>
            <pc:sldMk cId="3080999360" sldId="261"/>
            <ac:picMk id="8" creationId="{BF9C6D23-DA37-4EF4-8075-E907A097B77C}"/>
          </ac:picMkLst>
        </pc:picChg>
      </pc:sldChg>
      <pc:sldChg chg="addSp delSp modSp add del mod">
        <pc:chgData name="Thomas Clarke" userId="c4f8794c-e61d-4c3a-876b-03ad0310e099" providerId="ADAL" clId="{45A5B007-E9C4-4BF0-BB6A-4A601300183D}" dt="2020-03-02T15:22:39.599" v="15711" actId="47"/>
        <pc:sldMkLst>
          <pc:docMk/>
          <pc:sldMk cId="3289917917" sldId="262"/>
        </pc:sldMkLst>
        <pc:spChg chg="del">
          <ac:chgData name="Thomas Clarke" userId="c4f8794c-e61d-4c3a-876b-03ad0310e099" providerId="ADAL" clId="{45A5B007-E9C4-4BF0-BB6A-4A601300183D}" dt="2020-01-13T12:49:00.364" v="983"/>
          <ac:spMkLst>
            <pc:docMk/>
            <pc:sldMk cId="3289917917" sldId="262"/>
            <ac:spMk id="3" creationId="{92784933-12D5-4B76-953E-896DA049331D}"/>
          </ac:spMkLst>
        </pc:spChg>
        <pc:picChg chg="add mod">
          <ac:chgData name="Thomas Clarke" userId="c4f8794c-e61d-4c3a-876b-03ad0310e099" providerId="ADAL" clId="{45A5B007-E9C4-4BF0-BB6A-4A601300183D}" dt="2020-02-14T16:35:38.647" v="14710" actId="14100"/>
          <ac:picMkLst>
            <pc:docMk/>
            <pc:sldMk cId="3289917917" sldId="262"/>
            <ac:picMk id="4" creationId="{043BCB8E-CE8A-409D-AD53-AD733075739A}"/>
          </ac:picMkLst>
        </pc:picChg>
      </pc:sldChg>
      <pc:sldChg chg="modSp add del mod">
        <pc:chgData name="Thomas Clarke" userId="c4f8794c-e61d-4c3a-876b-03ad0310e099" providerId="ADAL" clId="{45A5B007-E9C4-4BF0-BB6A-4A601300183D}" dt="2020-03-03T14:23:27.852" v="15895" actId="47"/>
        <pc:sldMkLst>
          <pc:docMk/>
          <pc:sldMk cId="3892984663" sldId="263"/>
        </pc:sldMkLst>
        <pc:spChg chg="mod">
          <ac:chgData name="Thomas Clarke" userId="c4f8794c-e61d-4c3a-876b-03ad0310e099" providerId="ADAL" clId="{45A5B007-E9C4-4BF0-BB6A-4A601300183D}" dt="2020-01-24T13:56:42.176" v="7634" actId="20577"/>
          <ac:spMkLst>
            <pc:docMk/>
            <pc:sldMk cId="3892984663" sldId="263"/>
            <ac:spMk id="2" creationId="{CB63B34C-B086-4FD0-9491-2D1D6AE9DC0E}"/>
          </ac:spMkLst>
        </pc:spChg>
        <pc:spChg chg="mod">
          <ac:chgData name="Thomas Clarke" userId="c4f8794c-e61d-4c3a-876b-03ad0310e099" providerId="ADAL" clId="{45A5B007-E9C4-4BF0-BB6A-4A601300183D}" dt="2020-02-13T14:14:37.141" v="14706" actId="20577"/>
          <ac:spMkLst>
            <pc:docMk/>
            <pc:sldMk cId="3892984663" sldId="263"/>
            <ac:spMk id="3" creationId="{CD7268B8-BF9A-460B-8C76-5C2BD05E9BA3}"/>
          </ac:spMkLst>
        </pc:spChg>
      </pc:sldChg>
      <pc:sldChg chg="modSp add del mod">
        <pc:chgData name="Thomas Clarke" userId="c4f8794c-e61d-4c3a-876b-03ad0310e099" providerId="ADAL" clId="{45A5B007-E9C4-4BF0-BB6A-4A601300183D}" dt="2020-03-03T14:23:30.587" v="15899" actId="47"/>
        <pc:sldMkLst>
          <pc:docMk/>
          <pc:sldMk cId="549288634" sldId="264"/>
        </pc:sldMkLst>
        <pc:spChg chg="mod">
          <ac:chgData name="Thomas Clarke" userId="c4f8794c-e61d-4c3a-876b-03ad0310e099" providerId="ADAL" clId="{45A5B007-E9C4-4BF0-BB6A-4A601300183D}" dt="2020-01-23T09:16:38.452" v="5948" actId="20577"/>
          <ac:spMkLst>
            <pc:docMk/>
            <pc:sldMk cId="549288634" sldId="264"/>
            <ac:spMk id="2" creationId="{C2B2D3DD-28AD-4C3C-9001-47A0FE7CEB7B}"/>
          </ac:spMkLst>
        </pc:spChg>
        <pc:spChg chg="mod">
          <ac:chgData name="Thomas Clarke" userId="c4f8794c-e61d-4c3a-876b-03ad0310e099" providerId="ADAL" clId="{45A5B007-E9C4-4BF0-BB6A-4A601300183D}" dt="2020-03-02T15:19:43.972" v="15191" actId="27636"/>
          <ac:spMkLst>
            <pc:docMk/>
            <pc:sldMk cId="549288634" sldId="264"/>
            <ac:spMk id="3" creationId="{99A7AD34-1A58-435E-A728-750B30562AB8}"/>
          </ac:spMkLst>
        </pc:spChg>
      </pc:sldChg>
      <pc:sldChg chg="addSp delSp modSp add del mod">
        <pc:chgData name="Thomas Clarke" userId="c4f8794c-e61d-4c3a-876b-03ad0310e099" providerId="ADAL" clId="{45A5B007-E9C4-4BF0-BB6A-4A601300183D}" dt="2020-01-30T13:24:30.904" v="10063" actId="47"/>
        <pc:sldMkLst>
          <pc:docMk/>
          <pc:sldMk cId="555095836" sldId="265"/>
        </pc:sldMkLst>
        <pc:spChg chg="mod">
          <ac:chgData name="Thomas Clarke" userId="c4f8794c-e61d-4c3a-876b-03ad0310e099" providerId="ADAL" clId="{45A5B007-E9C4-4BF0-BB6A-4A601300183D}" dt="2020-01-16T13:42:35.795" v="2260" actId="5793"/>
          <ac:spMkLst>
            <pc:docMk/>
            <pc:sldMk cId="555095836" sldId="265"/>
            <ac:spMk id="2" creationId="{485A71D4-81A7-4A8D-B2AC-21BFBB7ACFFC}"/>
          </ac:spMkLst>
        </pc:spChg>
        <pc:spChg chg="mod">
          <ac:chgData name="Thomas Clarke" userId="c4f8794c-e61d-4c3a-876b-03ad0310e099" providerId="ADAL" clId="{45A5B007-E9C4-4BF0-BB6A-4A601300183D}" dt="2020-01-20T14:18:46.601" v="4419" actId="20577"/>
          <ac:spMkLst>
            <pc:docMk/>
            <pc:sldMk cId="555095836" sldId="265"/>
            <ac:spMk id="3" creationId="{3464B056-B015-43B9-8D2C-6C7A4EF9055C}"/>
          </ac:spMkLst>
        </pc:spChg>
        <pc:spChg chg="add del mod">
          <ac:chgData name="Thomas Clarke" userId="c4f8794c-e61d-4c3a-876b-03ad0310e099" providerId="ADAL" clId="{45A5B007-E9C4-4BF0-BB6A-4A601300183D}" dt="2020-01-26T13:29:00.176" v="9114"/>
          <ac:spMkLst>
            <pc:docMk/>
            <pc:sldMk cId="555095836" sldId="265"/>
            <ac:spMk id="4" creationId="{E8A607CC-FC52-4A44-A1AF-45E6CEEAFFAC}"/>
          </ac:spMkLst>
        </pc:spChg>
      </pc:sldChg>
      <pc:sldChg chg="modSp add del mod">
        <pc:chgData name="Thomas Clarke" userId="c4f8794c-e61d-4c3a-876b-03ad0310e099" providerId="ADAL" clId="{45A5B007-E9C4-4BF0-BB6A-4A601300183D}" dt="2020-03-03T14:23:34.102" v="15901" actId="47"/>
        <pc:sldMkLst>
          <pc:docMk/>
          <pc:sldMk cId="4188506835" sldId="266"/>
        </pc:sldMkLst>
        <pc:spChg chg="mod">
          <ac:chgData name="Thomas Clarke" userId="c4f8794c-e61d-4c3a-876b-03ad0310e099" providerId="ADAL" clId="{45A5B007-E9C4-4BF0-BB6A-4A601300183D}" dt="2020-02-05T04:24:49.993" v="13591" actId="1076"/>
          <ac:spMkLst>
            <pc:docMk/>
            <pc:sldMk cId="4188506835" sldId="266"/>
            <ac:spMk id="2" creationId="{0EF11AC7-48F7-4007-AFBF-407047B9B57C}"/>
          </ac:spMkLst>
        </pc:spChg>
        <pc:spChg chg="mod">
          <ac:chgData name="Thomas Clarke" userId="c4f8794c-e61d-4c3a-876b-03ad0310e099" providerId="ADAL" clId="{45A5B007-E9C4-4BF0-BB6A-4A601300183D}" dt="2020-03-02T15:22:23.938" v="15709" actId="20577"/>
          <ac:spMkLst>
            <pc:docMk/>
            <pc:sldMk cId="4188506835" sldId="266"/>
            <ac:spMk id="3" creationId="{F872B3C2-3FEE-4F5E-AB9A-455C6F17325C}"/>
          </ac:spMkLst>
        </pc:spChg>
      </pc:sldChg>
      <pc:sldChg chg="addSp delSp modSp add del mod">
        <pc:chgData name="Thomas Clarke" userId="c4f8794c-e61d-4c3a-876b-03ad0310e099" providerId="ADAL" clId="{45A5B007-E9C4-4BF0-BB6A-4A601300183D}" dt="2020-01-27T15:28:44.601" v="9247" actId="2696"/>
        <pc:sldMkLst>
          <pc:docMk/>
          <pc:sldMk cId="2280182540" sldId="267"/>
        </pc:sldMkLst>
        <pc:spChg chg="del mod">
          <ac:chgData name="Thomas Clarke" userId="c4f8794c-e61d-4c3a-876b-03ad0310e099" providerId="ADAL" clId="{45A5B007-E9C4-4BF0-BB6A-4A601300183D}" dt="2020-01-27T15:28:33.082" v="9246" actId="478"/>
          <ac:spMkLst>
            <pc:docMk/>
            <pc:sldMk cId="2280182540" sldId="267"/>
            <ac:spMk id="2" creationId="{93255671-E8D1-4F22-88D9-748C8E72D21E}"/>
          </ac:spMkLst>
        </pc:spChg>
        <pc:spChg chg="mod">
          <ac:chgData name="Thomas Clarke" userId="c4f8794c-e61d-4c3a-876b-03ad0310e099" providerId="ADAL" clId="{45A5B007-E9C4-4BF0-BB6A-4A601300183D}" dt="2020-01-17T12:42:23.977" v="3353" actId="27636"/>
          <ac:spMkLst>
            <pc:docMk/>
            <pc:sldMk cId="2280182540" sldId="267"/>
            <ac:spMk id="3" creationId="{5DDE871D-09B8-475D-A8BD-0E15F5895680}"/>
          </ac:spMkLst>
        </pc:spChg>
        <pc:spChg chg="add mod">
          <ac:chgData name="Thomas Clarke" userId="c4f8794c-e61d-4c3a-876b-03ad0310e099" providerId="ADAL" clId="{45A5B007-E9C4-4BF0-BB6A-4A601300183D}" dt="2020-01-27T15:28:33.082" v="9246" actId="478"/>
          <ac:spMkLst>
            <pc:docMk/>
            <pc:sldMk cId="2280182540" sldId="267"/>
            <ac:spMk id="5" creationId="{4D5E9E6F-5211-4F28-828A-E33D19781B58}"/>
          </ac:spMkLst>
        </pc:spChg>
      </pc:sldChg>
      <pc:sldChg chg="modSp add mod ord">
        <pc:chgData name="Thomas Clarke" userId="c4f8794c-e61d-4c3a-876b-03ad0310e099" providerId="ADAL" clId="{45A5B007-E9C4-4BF0-BB6A-4A601300183D}" dt="2020-02-01T13:47:03.796" v="10610"/>
        <pc:sldMkLst>
          <pc:docMk/>
          <pc:sldMk cId="4041796146" sldId="268"/>
        </pc:sldMkLst>
        <pc:spChg chg="mod">
          <ac:chgData name="Thomas Clarke" userId="c4f8794c-e61d-4c3a-876b-03ad0310e099" providerId="ADAL" clId="{45A5B007-E9C4-4BF0-BB6A-4A601300183D}" dt="2020-02-01T13:46:49.956" v="10608" actId="20577"/>
          <ac:spMkLst>
            <pc:docMk/>
            <pc:sldMk cId="4041796146" sldId="268"/>
            <ac:spMk id="3" creationId="{162B4685-48F2-4091-82A3-8639088D8ABC}"/>
          </ac:spMkLst>
        </pc:spChg>
      </pc:sldChg>
      <pc:sldChg chg="modSp add del mod">
        <pc:chgData name="Thomas Clarke" userId="c4f8794c-e61d-4c3a-876b-03ad0310e099" providerId="ADAL" clId="{45A5B007-E9C4-4BF0-BB6A-4A601300183D}" dt="2020-03-03T14:23:28.743" v="15896" actId="47"/>
        <pc:sldMkLst>
          <pc:docMk/>
          <pc:sldMk cId="3513359547" sldId="269"/>
        </pc:sldMkLst>
        <pc:spChg chg="mod">
          <ac:chgData name="Thomas Clarke" userId="c4f8794c-e61d-4c3a-876b-03ad0310e099" providerId="ADAL" clId="{45A5B007-E9C4-4BF0-BB6A-4A601300183D}" dt="2020-01-16T13:50:06.127" v="2843" actId="20577"/>
          <ac:spMkLst>
            <pc:docMk/>
            <pc:sldMk cId="3513359547" sldId="269"/>
            <ac:spMk id="2" creationId="{256E0AD6-6105-4756-B601-F6A8CB47F89A}"/>
          </ac:spMkLst>
        </pc:spChg>
        <pc:spChg chg="mod">
          <ac:chgData name="Thomas Clarke" userId="c4f8794c-e61d-4c3a-876b-03ad0310e099" providerId="ADAL" clId="{45A5B007-E9C4-4BF0-BB6A-4A601300183D}" dt="2020-03-02T15:23:12.524" v="15734" actId="20577"/>
          <ac:spMkLst>
            <pc:docMk/>
            <pc:sldMk cId="3513359547" sldId="269"/>
            <ac:spMk id="3" creationId="{826012FA-6E56-4365-96F0-6641B2BB483B}"/>
          </ac:spMkLst>
        </pc:spChg>
      </pc:sldChg>
      <pc:sldChg chg="addSp delSp modSp add del mod">
        <pc:chgData name="Thomas Clarke" userId="c4f8794c-e61d-4c3a-876b-03ad0310e099" providerId="ADAL" clId="{45A5B007-E9C4-4BF0-BB6A-4A601300183D}" dt="2020-03-03T14:23:30.056" v="15898" actId="47"/>
        <pc:sldMkLst>
          <pc:docMk/>
          <pc:sldMk cId="4190829133" sldId="270"/>
        </pc:sldMkLst>
        <pc:spChg chg="mod">
          <ac:chgData name="Thomas Clarke" userId="c4f8794c-e61d-4c3a-876b-03ad0310e099" providerId="ADAL" clId="{45A5B007-E9C4-4BF0-BB6A-4A601300183D}" dt="2020-01-24T10:24:01.259" v="7362" actId="1076"/>
          <ac:spMkLst>
            <pc:docMk/>
            <pc:sldMk cId="4190829133" sldId="270"/>
            <ac:spMk id="2" creationId="{57BD494B-13C1-4C87-A7CA-E51C4A85C016}"/>
          </ac:spMkLst>
        </pc:spChg>
        <pc:spChg chg="mod">
          <ac:chgData name="Thomas Clarke" userId="c4f8794c-e61d-4c3a-876b-03ad0310e099" providerId="ADAL" clId="{45A5B007-E9C4-4BF0-BB6A-4A601300183D}" dt="2020-02-27T15:38:05.972" v="15012" actId="20577"/>
          <ac:spMkLst>
            <pc:docMk/>
            <pc:sldMk cId="4190829133" sldId="270"/>
            <ac:spMk id="3" creationId="{834FF76B-BF3D-4F7B-97A4-900B61629ED6}"/>
          </ac:spMkLst>
        </pc:spChg>
        <pc:picChg chg="add del mod">
          <ac:chgData name="Thomas Clarke" userId="c4f8794c-e61d-4c3a-876b-03ad0310e099" providerId="ADAL" clId="{45A5B007-E9C4-4BF0-BB6A-4A601300183D}" dt="2020-01-23T08:56:02.325" v="5425" actId="478"/>
          <ac:picMkLst>
            <pc:docMk/>
            <pc:sldMk cId="4190829133" sldId="270"/>
            <ac:picMk id="4" creationId="{83089D0E-B108-4612-A5EF-4F8F142D3384}"/>
          </ac:picMkLst>
        </pc:picChg>
        <pc:picChg chg="add del mod">
          <ac:chgData name="Thomas Clarke" userId="c4f8794c-e61d-4c3a-876b-03ad0310e099" providerId="ADAL" clId="{45A5B007-E9C4-4BF0-BB6A-4A601300183D}" dt="2020-01-19T14:46:09.566" v="4176" actId="478"/>
          <ac:picMkLst>
            <pc:docMk/>
            <pc:sldMk cId="4190829133" sldId="270"/>
            <ac:picMk id="4" creationId="{FF335AD2-33E3-4D6A-9ACC-DB659CEFB0AF}"/>
          </ac:picMkLst>
        </pc:picChg>
      </pc:sldChg>
      <pc:sldChg chg="modSp add del mod">
        <pc:chgData name="Thomas Clarke" userId="c4f8794c-e61d-4c3a-876b-03ad0310e099" providerId="ADAL" clId="{45A5B007-E9C4-4BF0-BB6A-4A601300183D}" dt="2020-03-03T14:23:29.571" v="15897" actId="47"/>
        <pc:sldMkLst>
          <pc:docMk/>
          <pc:sldMk cId="4132784671" sldId="271"/>
        </pc:sldMkLst>
        <pc:spChg chg="mod">
          <ac:chgData name="Thomas Clarke" userId="c4f8794c-e61d-4c3a-876b-03ad0310e099" providerId="ADAL" clId="{45A5B007-E9C4-4BF0-BB6A-4A601300183D}" dt="2020-01-20T14:32:49.776" v="5122" actId="20577"/>
          <ac:spMkLst>
            <pc:docMk/>
            <pc:sldMk cId="4132784671" sldId="271"/>
            <ac:spMk id="2" creationId="{F8B9D9F0-EE68-4FA0-AFFD-0C47449E2DF1}"/>
          </ac:spMkLst>
        </pc:spChg>
        <pc:spChg chg="mod">
          <ac:chgData name="Thomas Clarke" userId="c4f8794c-e61d-4c3a-876b-03ad0310e099" providerId="ADAL" clId="{45A5B007-E9C4-4BF0-BB6A-4A601300183D}" dt="2020-03-02T15:21:21.089" v="15278" actId="20577"/>
          <ac:spMkLst>
            <pc:docMk/>
            <pc:sldMk cId="4132784671" sldId="271"/>
            <ac:spMk id="3" creationId="{E8AAF4DB-C852-4CD8-87A2-E437B2EFF2CB}"/>
          </ac:spMkLst>
        </pc:spChg>
      </pc:sldChg>
      <pc:sldChg chg="delSp modSp add del mod">
        <pc:chgData name="Thomas Clarke" userId="c4f8794c-e61d-4c3a-876b-03ad0310e099" providerId="ADAL" clId="{45A5B007-E9C4-4BF0-BB6A-4A601300183D}" dt="2020-03-05T10:01:59.608" v="19203" actId="2696"/>
        <pc:sldMkLst>
          <pc:docMk/>
          <pc:sldMk cId="379028923" sldId="272"/>
        </pc:sldMkLst>
        <pc:spChg chg="del">
          <ac:chgData name="Thomas Clarke" userId="c4f8794c-e61d-4c3a-876b-03ad0310e099" providerId="ADAL" clId="{45A5B007-E9C4-4BF0-BB6A-4A601300183D}" dt="2020-03-02T20:28:00.970" v="15890" actId="478"/>
          <ac:spMkLst>
            <pc:docMk/>
            <pc:sldMk cId="379028923" sldId="272"/>
            <ac:spMk id="2" creationId="{B06DECFD-D816-4F66-8001-461ECE5FEADA}"/>
          </ac:spMkLst>
        </pc:spChg>
        <pc:spChg chg="mod">
          <ac:chgData name="Thomas Clarke" userId="c4f8794c-e61d-4c3a-876b-03ad0310e099" providerId="ADAL" clId="{45A5B007-E9C4-4BF0-BB6A-4A601300183D}" dt="2020-03-03T14:40:41.097" v="16944" actId="20577"/>
          <ac:spMkLst>
            <pc:docMk/>
            <pc:sldMk cId="379028923" sldId="272"/>
            <ac:spMk id="3" creationId="{FD122A42-204F-432E-918E-BF002744F624}"/>
          </ac:spMkLst>
        </pc:spChg>
      </pc:sldChg>
      <pc:sldChg chg="modSp add del mod">
        <pc:chgData name="Thomas Clarke" userId="c4f8794c-e61d-4c3a-876b-03ad0310e099" providerId="ADAL" clId="{45A5B007-E9C4-4BF0-BB6A-4A601300183D}" dt="2020-02-11T15:27:21.931" v="13910" actId="47"/>
        <pc:sldMkLst>
          <pc:docMk/>
          <pc:sldMk cId="2834247074" sldId="273"/>
        </pc:sldMkLst>
        <pc:spChg chg="mod">
          <ac:chgData name="Thomas Clarke" userId="c4f8794c-e61d-4c3a-876b-03ad0310e099" providerId="ADAL" clId="{45A5B007-E9C4-4BF0-BB6A-4A601300183D}" dt="2020-02-11T15:06:34.467" v="13598" actId="20577"/>
          <ac:spMkLst>
            <pc:docMk/>
            <pc:sldMk cId="2834247074" sldId="273"/>
            <ac:spMk id="3" creationId="{392D0A9C-29C0-484B-B24D-8A279E328A71}"/>
          </ac:spMkLst>
        </pc:spChg>
      </pc:sldChg>
      <pc:sldChg chg="modSp add mod">
        <pc:chgData name="Thomas Clarke" userId="c4f8794c-e61d-4c3a-876b-03ad0310e099" providerId="ADAL" clId="{45A5B007-E9C4-4BF0-BB6A-4A601300183D}" dt="2020-03-05T09:56:50.576" v="19157" actId="12"/>
        <pc:sldMkLst>
          <pc:docMk/>
          <pc:sldMk cId="4061171597" sldId="274"/>
        </pc:sldMkLst>
        <pc:spChg chg="mod">
          <ac:chgData name="Thomas Clarke" userId="c4f8794c-e61d-4c3a-876b-03ad0310e099" providerId="ADAL" clId="{45A5B007-E9C4-4BF0-BB6A-4A601300183D}" dt="2020-03-02T15:22:51.285" v="15725" actId="20577"/>
          <ac:spMkLst>
            <pc:docMk/>
            <pc:sldMk cId="4061171597" sldId="274"/>
            <ac:spMk id="2" creationId="{739B9292-9E94-48C9-AAD8-781FAA0531EA}"/>
          </ac:spMkLst>
        </pc:spChg>
        <pc:spChg chg="mod">
          <ac:chgData name="Thomas Clarke" userId="c4f8794c-e61d-4c3a-876b-03ad0310e099" providerId="ADAL" clId="{45A5B007-E9C4-4BF0-BB6A-4A601300183D}" dt="2020-03-05T09:56:50.576" v="19157" actId="12"/>
          <ac:spMkLst>
            <pc:docMk/>
            <pc:sldMk cId="4061171597" sldId="274"/>
            <ac:spMk id="3" creationId="{F082E049-B770-4052-B15F-5BF1DF33832B}"/>
          </ac:spMkLst>
        </pc:spChg>
      </pc:sldChg>
      <pc:sldChg chg="modSp add del mod">
        <pc:chgData name="Thomas Clarke" userId="c4f8794c-e61d-4c3a-876b-03ad0310e099" providerId="ADAL" clId="{45A5B007-E9C4-4BF0-BB6A-4A601300183D}" dt="2020-02-11T15:27:24.810" v="13912" actId="47"/>
        <pc:sldMkLst>
          <pc:docMk/>
          <pc:sldMk cId="547099363" sldId="275"/>
        </pc:sldMkLst>
        <pc:spChg chg="mod">
          <ac:chgData name="Thomas Clarke" userId="c4f8794c-e61d-4c3a-876b-03ad0310e099" providerId="ADAL" clId="{45A5B007-E9C4-4BF0-BB6A-4A601300183D}" dt="2020-01-24T09:57:19.746" v="6810" actId="20577"/>
          <ac:spMkLst>
            <pc:docMk/>
            <pc:sldMk cId="547099363" sldId="275"/>
            <ac:spMk id="2" creationId="{4DD3421D-6689-4E16-9379-8A50DA2706C2}"/>
          </ac:spMkLst>
        </pc:spChg>
        <pc:spChg chg="mod">
          <ac:chgData name="Thomas Clarke" userId="c4f8794c-e61d-4c3a-876b-03ad0310e099" providerId="ADAL" clId="{45A5B007-E9C4-4BF0-BB6A-4A601300183D}" dt="2020-01-26T11:44:19.290" v="8470" actId="20577"/>
          <ac:spMkLst>
            <pc:docMk/>
            <pc:sldMk cId="547099363" sldId="275"/>
            <ac:spMk id="3" creationId="{50BEB1F7-8D73-4443-8C33-B5730A2F1E15}"/>
          </ac:spMkLst>
        </pc:spChg>
      </pc:sldChg>
      <pc:sldChg chg="addSp modSp add mod">
        <pc:chgData name="Thomas Clarke" userId="c4f8794c-e61d-4c3a-876b-03ad0310e099" providerId="ADAL" clId="{45A5B007-E9C4-4BF0-BB6A-4A601300183D}" dt="2020-03-05T16:20:50.640" v="19230" actId="1076"/>
        <pc:sldMkLst>
          <pc:docMk/>
          <pc:sldMk cId="3639895507" sldId="275"/>
        </pc:sldMkLst>
        <pc:spChg chg="mod">
          <ac:chgData name="Thomas Clarke" userId="c4f8794c-e61d-4c3a-876b-03ad0310e099" providerId="ADAL" clId="{45A5B007-E9C4-4BF0-BB6A-4A601300183D}" dt="2020-03-05T09:57:17.872" v="19172" actId="20577"/>
          <ac:spMkLst>
            <pc:docMk/>
            <pc:sldMk cId="3639895507" sldId="275"/>
            <ac:spMk id="2" creationId="{86CCD5A1-EF3E-43B8-A32A-34DE90F2A344}"/>
          </ac:spMkLst>
        </pc:spChg>
        <pc:spChg chg="mod">
          <ac:chgData name="Thomas Clarke" userId="c4f8794c-e61d-4c3a-876b-03ad0310e099" providerId="ADAL" clId="{45A5B007-E9C4-4BF0-BB6A-4A601300183D}" dt="2020-03-05T16:20:02.503" v="19223" actId="27636"/>
          <ac:spMkLst>
            <pc:docMk/>
            <pc:sldMk cId="3639895507" sldId="275"/>
            <ac:spMk id="3" creationId="{13276FD9-6739-4BF1-B4F1-28DBABD2B222}"/>
          </ac:spMkLst>
        </pc:spChg>
        <pc:picChg chg="add mod">
          <ac:chgData name="Thomas Clarke" userId="c4f8794c-e61d-4c3a-876b-03ad0310e099" providerId="ADAL" clId="{45A5B007-E9C4-4BF0-BB6A-4A601300183D}" dt="2020-03-05T16:20:50.640" v="19230" actId="1076"/>
          <ac:picMkLst>
            <pc:docMk/>
            <pc:sldMk cId="3639895507" sldId="275"/>
            <ac:picMk id="5" creationId="{2CB38309-3A89-43E9-976F-76B6533594D3}"/>
          </ac:picMkLst>
        </pc:picChg>
      </pc:sldChg>
      <pc:sldChg chg="modSp add del mod ord">
        <pc:chgData name="Thomas Clarke" userId="c4f8794c-e61d-4c3a-876b-03ad0310e099" providerId="ADAL" clId="{45A5B007-E9C4-4BF0-BB6A-4A601300183D}" dt="2020-03-02T15:22:37.519" v="15710" actId="47"/>
        <pc:sldMkLst>
          <pc:docMk/>
          <pc:sldMk cId="1171864427" sldId="276"/>
        </pc:sldMkLst>
        <pc:spChg chg="mod">
          <ac:chgData name="Thomas Clarke" userId="c4f8794c-e61d-4c3a-876b-03ad0310e099" providerId="ADAL" clId="{45A5B007-E9C4-4BF0-BB6A-4A601300183D}" dt="2020-01-24T09:57:48.566" v="6845" actId="20577"/>
          <ac:spMkLst>
            <pc:docMk/>
            <pc:sldMk cId="1171864427" sldId="276"/>
            <ac:spMk id="2" creationId="{22409841-C21D-4D9D-BDB5-BE94DC8C6867}"/>
          </ac:spMkLst>
        </pc:spChg>
        <pc:spChg chg="mod">
          <ac:chgData name="Thomas Clarke" userId="c4f8794c-e61d-4c3a-876b-03ad0310e099" providerId="ADAL" clId="{45A5B007-E9C4-4BF0-BB6A-4A601300183D}" dt="2020-01-24T10:04:40.326" v="7338" actId="20577"/>
          <ac:spMkLst>
            <pc:docMk/>
            <pc:sldMk cId="1171864427" sldId="276"/>
            <ac:spMk id="3" creationId="{9C9DCDD9-9884-4628-A3C9-D9AF26119105}"/>
          </ac:spMkLst>
        </pc:spChg>
      </pc:sldChg>
      <pc:sldChg chg="modSp add mod">
        <pc:chgData name="Thomas Clarke" userId="c4f8794c-e61d-4c3a-876b-03ad0310e099" providerId="ADAL" clId="{45A5B007-E9C4-4BF0-BB6A-4A601300183D}" dt="2020-03-05T10:01:31.084" v="19183" actId="20577"/>
        <pc:sldMkLst>
          <pc:docMk/>
          <pc:sldMk cId="3184163905" sldId="276"/>
        </pc:sldMkLst>
        <pc:spChg chg="mod">
          <ac:chgData name="Thomas Clarke" userId="c4f8794c-e61d-4c3a-876b-03ad0310e099" providerId="ADAL" clId="{45A5B007-E9C4-4BF0-BB6A-4A601300183D}" dt="2020-03-05T10:01:31.084" v="19183" actId="20577"/>
          <ac:spMkLst>
            <pc:docMk/>
            <pc:sldMk cId="3184163905" sldId="276"/>
            <ac:spMk id="2" creationId="{F0996ED5-8AF6-4EC1-8F3E-D8C5C992B97C}"/>
          </ac:spMkLst>
        </pc:spChg>
        <pc:spChg chg="mod">
          <ac:chgData name="Thomas Clarke" userId="c4f8794c-e61d-4c3a-876b-03ad0310e099" providerId="ADAL" clId="{45A5B007-E9C4-4BF0-BB6A-4A601300183D}" dt="2020-03-05T09:57:01.470" v="19159" actId="27636"/>
          <ac:spMkLst>
            <pc:docMk/>
            <pc:sldMk cId="3184163905" sldId="276"/>
            <ac:spMk id="3" creationId="{82EBE02A-BAF6-4115-9908-4EBF9D5DF14E}"/>
          </ac:spMkLst>
        </pc:spChg>
      </pc:sldChg>
      <pc:sldChg chg="addSp modSp add mod">
        <pc:chgData name="Thomas Clarke" userId="c4f8794c-e61d-4c3a-876b-03ad0310e099" providerId="ADAL" clId="{45A5B007-E9C4-4BF0-BB6A-4A601300183D}" dt="2020-03-05T16:18:14.121" v="19216" actId="1076"/>
        <pc:sldMkLst>
          <pc:docMk/>
          <pc:sldMk cId="1483434200" sldId="277"/>
        </pc:sldMkLst>
        <pc:spChg chg="mod">
          <ac:chgData name="Thomas Clarke" userId="c4f8794c-e61d-4c3a-876b-03ad0310e099" providerId="ADAL" clId="{45A5B007-E9C4-4BF0-BB6A-4A601300183D}" dt="2020-03-05T10:01:41.978" v="19201" actId="20577"/>
          <ac:spMkLst>
            <pc:docMk/>
            <pc:sldMk cId="1483434200" sldId="277"/>
            <ac:spMk id="2" creationId="{6DB5282C-11F1-4ACA-ABDE-F0268DE1C877}"/>
          </ac:spMkLst>
        </pc:spChg>
        <pc:spChg chg="mod">
          <ac:chgData name="Thomas Clarke" userId="c4f8794c-e61d-4c3a-876b-03ad0310e099" providerId="ADAL" clId="{45A5B007-E9C4-4BF0-BB6A-4A601300183D}" dt="2020-03-05T16:18:14.121" v="19216" actId="1076"/>
          <ac:spMkLst>
            <pc:docMk/>
            <pc:sldMk cId="1483434200" sldId="277"/>
            <ac:spMk id="3" creationId="{2D77F7D9-68AE-41DE-868A-592729ABC7E2}"/>
          </ac:spMkLst>
        </pc:spChg>
        <pc:picChg chg="add mod">
          <ac:chgData name="Thomas Clarke" userId="c4f8794c-e61d-4c3a-876b-03ad0310e099" providerId="ADAL" clId="{45A5B007-E9C4-4BF0-BB6A-4A601300183D}" dt="2020-03-05T16:18:06.761" v="19213" actId="1076"/>
          <ac:picMkLst>
            <pc:docMk/>
            <pc:sldMk cId="1483434200" sldId="277"/>
            <ac:picMk id="4" creationId="{C077DAC6-1141-447C-A921-A2DD4284C584}"/>
          </ac:picMkLst>
        </pc:picChg>
      </pc:sldChg>
      <pc:sldChg chg="modSp add del mod">
        <pc:chgData name="Thomas Clarke" userId="c4f8794c-e61d-4c3a-876b-03ad0310e099" providerId="ADAL" clId="{45A5B007-E9C4-4BF0-BB6A-4A601300183D}" dt="2020-03-03T14:23:31.305" v="15900" actId="47"/>
        <pc:sldMkLst>
          <pc:docMk/>
          <pc:sldMk cId="3231815612" sldId="277"/>
        </pc:sldMkLst>
        <pc:spChg chg="mod">
          <ac:chgData name="Thomas Clarke" userId="c4f8794c-e61d-4c3a-876b-03ad0310e099" providerId="ADAL" clId="{45A5B007-E9C4-4BF0-BB6A-4A601300183D}" dt="2020-01-30T13:26:02.068" v="10085" actId="5793"/>
          <ac:spMkLst>
            <pc:docMk/>
            <pc:sldMk cId="3231815612" sldId="277"/>
            <ac:spMk id="2" creationId="{A6F36E1D-18FB-4D1D-ACDB-B7D48166A8F5}"/>
          </ac:spMkLst>
        </pc:spChg>
        <pc:spChg chg="mod">
          <ac:chgData name="Thomas Clarke" userId="c4f8794c-e61d-4c3a-876b-03ad0310e099" providerId="ADAL" clId="{45A5B007-E9C4-4BF0-BB6A-4A601300183D}" dt="2020-02-11T15:21:52.029" v="13909" actId="20577"/>
          <ac:spMkLst>
            <pc:docMk/>
            <pc:sldMk cId="3231815612" sldId="277"/>
            <ac:spMk id="3" creationId="{B71C1E2F-4122-47C7-9B6D-5E0E5BEAD782}"/>
          </ac:spMkLst>
        </pc:spChg>
      </pc:sldChg>
      <pc:sldChg chg="add del">
        <pc:chgData name="Thomas Clarke" userId="c4f8794c-e61d-4c3a-876b-03ad0310e099" providerId="ADAL" clId="{45A5B007-E9C4-4BF0-BB6A-4A601300183D}" dt="2020-03-05T10:02:04.068" v="19204" actId="2696"/>
        <pc:sldMkLst>
          <pc:docMk/>
          <pc:sldMk cId="621498447" sldId="278"/>
        </pc:sldMkLst>
      </pc:sldChg>
      <pc:sldChg chg="addSp delSp modSp add mod">
        <pc:chgData name="Thomas Clarke" userId="c4f8794c-e61d-4c3a-876b-03ad0310e099" providerId="ADAL" clId="{45A5B007-E9C4-4BF0-BB6A-4A601300183D}" dt="2020-03-05T23:10:59.958" v="27009"/>
        <pc:sldMkLst>
          <pc:docMk/>
          <pc:sldMk cId="2936412263" sldId="278"/>
        </pc:sldMkLst>
        <pc:spChg chg="del">
          <ac:chgData name="Thomas Clarke" userId="c4f8794c-e61d-4c3a-876b-03ad0310e099" providerId="ADAL" clId="{45A5B007-E9C4-4BF0-BB6A-4A601300183D}" dt="2020-03-05T16:58:15.174" v="21602" actId="478"/>
          <ac:spMkLst>
            <pc:docMk/>
            <pc:sldMk cId="2936412263" sldId="278"/>
            <ac:spMk id="2" creationId="{5F577AA7-891D-4E04-BF27-E65931449D32}"/>
          </ac:spMkLst>
        </pc:spChg>
        <pc:spChg chg="add del mod">
          <ac:chgData name="Thomas Clarke" userId="c4f8794c-e61d-4c3a-876b-03ad0310e099" providerId="ADAL" clId="{45A5B007-E9C4-4BF0-BB6A-4A601300183D}" dt="2020-03-05T23:10:59.958" v="27009"/>
          <ac:spMkLst>
            <pc:docMk/>
            <pc:sldMk cId="2936412263" sldId="278"/>
            <ac:spMk id="2" creationId="{B88AE862-D5DC-4074-AAC8-08F20BA86A60}"/>
          </ac:spMkLst>
        </pc:spChg>
        <pc:spChg chg="mod">
          <ac:chgData name="Thomas Clarke" userId="c4f8794c-e61d-4c3a-876b-03ad0310e099" providerId="ADAL" clId="{45A5B007-E9C4-4BF0-BB6A-4A601300183D}" dt="2020-03-05T23:10:58.778" v="27007" actId="1076"/>
          <ac:spMkLst>
            <pc:docMk/>
            <pc:sldMk cId="2936412263" sldId="278"/>
            <ac:spMk id="3" creationId="{478C6D5B-CDEE-4A65-B5E3-4715ACEC6A99}"/>
          </ac:spMkLst>
        </pc:spChg>
        <pc:spChg chg="add mod">
          <ac:chgData name="Thomas Clarke" userId="c4f8794c-e61d-4c3a-876b-03ad0310e099" providerId="ADAL" clId="{45A5B007-E9C4-4BF0-BB6A-4A601300183D}" dt="2020-03-05T23:10:56.065" v="27006" actId="1076"/>
          <ac:spMkLst>
            <pc:docMk/>
            <pc:sldMk cId="2936412263" sldId="278"/>
            <ac:spMk id="4" creationId="{C8B821EE-C218-4072-80B5-BB8421F632D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285200-CF8A-47E5-BC3A-558EC57FE565}" type="datetimeFigureOut">
              <a:rPr lang="en-GB" smtClean="0"/>
              <a:t>05/03/2020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43DA1F-13DA-4542-BAA3-F4E71321228E}" type="slidenum">
              <a:rPr lang="en-GB" smtClean="0"/>
              <a:t>‹#›</a:t>
            </a:fld>
            <a:endParaRPr lang="en-GB"/>
          </a:p>
        </p:txBody>
      </p:sp>
    </p:spTree>
    <p:extLst>
      <p:ext uri="{BB962C8B-B14F-4D97-AF65-F5344CB8AC3E}">
        <p14:creationId xmlns:p14="http://schemas.microsoft.com/office/powerpoint/2010/main" val="3530290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0D1C0-7484-4CFE-928A-0F514E33D54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64F1B00-6D5C-4C66-B106-BFB00889B6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9EF8E7-8473-47A0-BA30-9D91A76B4DBE}"/>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5" name="Footer Placeholder 4">
            <a:extLst>
              <a:ext uri="{FF2B5EF4-FFF2-40B4-BE49-F238E27FC236}">
                <a16:creationId xmlns:a16="http://schemas.microsoft.com/office/drawing/2014/main" id="{1EE36DD7-C84F-4CA8-9D00-BD0B4BF76D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00B307-4E90-4658-AA07-1463D37B778B}"/>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4155529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B0F75-515F-4852-984B-23D797B054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8993CE-C106-43D0-9274-ED451F0558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1C5A4B-E23C-4426-80BE-463B55814FED}"/>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5" name="Footer Placeholder 4">
            <a:extLst>
              <a:ext uri="{FF2B5EF4-FFF2-40B4-BE49-F238E27FC236}">
                <a16:creationId xmlns:a16="http://schemas.microsoft.com/office/drawing/2014/main" id="{A65F9081-AACF-411F-A89E-514F0939D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4A123-63C8-49EA-ACB0-E7B081663E33}"/>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1760689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D0776-7F85-4DEF-A71E-4DCD6024C2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630B9EC-0ADD-41AC-928E-211645EA4F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177E64-E19B-47F0-A609-D0B51B2C5C5C}"/>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5" name="Footer Placeholder 4">
            <a:extLst>
              <a:ext uri="{FF2B5EF4-FFF2-40B4-BE49-F238E27FC236}">
                <a16:creationId xmlns:a16="http://schemas.microsoft.com/office/drawing/2014/main" id="{A7361060-3D8A-41DD-AE55-4BAFBF3FBB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4F2168-C0C4-49F8-9A9D-BB41BB42EC22}"/>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2146970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88F9A-2475-4B7C-99AA-234286B5F4A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9AE051-BB61-4963-B929-89E8A9D4C61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1EAB379-A615-49C8-9F19-EBE248A0A9F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F1F4C1E-3B65-4272-AFB2-1CC6D722D231}"/>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6" name="Footer Placeholder 5">
            <a:extLst>
              <a:ext uri="{FF2B5EF4-FFF2-40B4-BE49-F238E27FC236}">
                <a16:creationId xmlns:a16="http://schemas.microsoft.com/office/drawing/2014/main" id="{042BCF7C-116C-4029-8D02-B42E53C24E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6D37A8-40BD-4770-85F4-1EE9C7076F00}"/>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895332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92B51-660F-47B2-B98C-3A18FBC3C57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BB3575-CB7E-43BA-9311-B40F308297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9686E43-9076-43BE-AE6B-D66B0A83C0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77BC269-2975-4571-B836-DB0B81F297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E303410-7576-4960-80A3-5D32C7EA1E4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98EDB34-E2F4-4308-B5B5-31D3EB48AFA4}"/>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8" name="Footer Placeholder 7">
            <a:extLst>
              <a:ext uri="{FF2B5EF4-FFF2-40B4-BE49-F238E27FC236}">
                <a16:creationId xmlns:a16="http://schemas.microsoft.com/office/drawing/2014/main" id="{063BB0DB-15F6-4B97-9A27-F90D6F2DC3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B992F7F-FEBA-407E-8435-A49C094C1586}"/>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4161030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3B5DB-1A56-4B8C-8050-3DCA3659F47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739F0-8366-471F-B618-6AF6BDF90906}"/>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4" name="Footer Placeholder 3">
            <a:extLst>
              <a:ext uri="{FF2B5EF4-FFF2-40B4-BE49-F238E27FC236}">
                <a16:creationId xmlns:a16="http://schemas.microsoft.com/office/drawing/2014/main" id="{2A37D114-1683-4786-B596-B1D3A7B11DD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BEBEC1-BDC5-48D8-A201-F580C368B8C7}"/>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92698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FA2196-E5DB-4ECE-9935-84833721B1ED}"/>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3" name="Footer Placeholder 2">
            <a:extLst>
              <a:ext uri="{FF2B5EF4-FFF2-40B4-BE49-F238E27FC236}">
                <a16:creationId xmlns:a16="http://schemas.microsoft.com/office/drawing/2014/main" id="{CA7F70E8-1B1B-42A2-83E2-38B34352F43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FDB066-2D35-492E-AB65-7426839102F6}"/>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1256383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114E6-C3A3-46F7-A417-4ACA4ABC65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436CFBA-B12E-4FB1-842F-AA97DB4320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0BCF20-977E-4ADE-A1D0-1E386AF21F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79AFF3-4B60-457C-80A9-6C2A737F7574}"/>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6" name="Footer Placeholder 5">
            <a:extLst>
              <a:ext uri="{FF2B5EF4-FFF2-40B4-BE49-F238E27FC236}">
                <a16:creationId xmlns:a16="http://schemas.microsoft.com/office/drawing/2014/main" id="{978E4E0C-749D-414A-917C-98CAF5A468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8CD0DB-ADC9-4C1A-9BD3-827081C85D33}"/>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2320733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3087C-0998-4107-AD07-A79D229377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04988B7-A00C-4CD7-9A4D-8125FAE540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7417DA-9D0E-49EC-B5D5-F2F99D41AE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963003-AFD2-48AC-90D5-6CCD789E2E95}"/>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6" name="Footer Placeholder 5">
            <a:extLst>
              <a:ext uri="{FF2B5EF4-FFF2-40B4-BE49-F238E27FC236}">
                <a16:creationId xmlns:a16="http://schemas.microsoft.com/office/drawing/2014/main" id="{C1095569-EE8D-4E30-AFD1-71609A9861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E7C569-0A37-47C8-ADC2-8E6089C90FD6}"/>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2696127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F4234-76AB-4AC9-94EF-C3BE54137D6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13B5358-E815-4985-9AE0-1303EC53F29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B5E629-8528-47D8-A9AF-310C8332AF58}"/>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5" name="Footer Placeholder 4">
            <a:extLst>
              <a:ext uri="{FF2B5EF4-FFF2-40B4-BE49-F238E27FC236}">
                <a16:creationId xmlns:a16="http://schemas.microsoft.com/office/drawing/2014/main" id="{FDE15F78-787C-44C9-9993-C1BE430427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793CC5-C4C6-4086-BFBB-E56B2A4B0E26}"/>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1961356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E153E8-B4D7-4904-B2D3-5D35EB92B20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D41B5-2640-4B1E-940F-AC3346D85D0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9465A1-3390-4685-BF30-1C2BF1EE8004}"/>
              </a:ext>
            </a:extLst>
          </p:cNvPr>
          <p:cNvSpPr>
            <a:spLocks noGrp="1"/>
          </p:cNvSpPr>
          <p:nvPr>
            <p:ph type="dt" sz="half" idx="10"/>
          </p:nvPr>
        </p:nvSpPr>
        <p:spPr/>
        <p:txBody>
          <a:bodyPr/>
          <a:lstStyle/>
          <a:p>
            <a:fld id="{C28663D2-FD50-45D4-9347-52C35BA0AC5F}" type="datetimeFigureOut">
              <a:rPr lang="en-GB" smtClean="0"/>
              <a:t>05/03/2020</a:t>
            </a:fld>
            <a:endParaRPr lang="en-GB"/>
          </a:p>
        </p:txBody>
      </p:sp>
      <p:sp>
        <p:nvSpPr>
          <p:cNvPr id="5" name="Footer Placeholder 4">
            <a:extLst>
              <a:ext uri="{FF2B5EF4-FFF2-40B4-BE49-F238E27FC236}">
                <a16:creationId xmlns:a16="http://schemas.microsoft.com/office/drawing/2014/main" id="{3759BB56-A303-438F-9D16-6A50AA298E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5AB9D4-7F07-4E36-A211-54F201A3AB41}"/>
              </a:ext>
            </a:extLst>
          </p:cNvPr>
          <p:cNvSpPr>
            <a:spLocks noGrp="1"/>
          </p:cNvSpPr>
          <p:nvPr>
            <p:ph type="sldNum" sz="quarter" idx="12"/>
          </p:nvPr>
        </p:nvSpPr>
        <p:spPr/>
        <p:txBody>
          <a:bodyPr/>
          <a:lstStyle/>
          <a:p>
            <a:fld id="{60124982-D845-42F2-827C-32EB7DF7D2F4}" type="slidenum">
              <a:rPr lang="en-GB" smtClean="0"/>
              <a:t>‹#›</a:t>
            </a:fld>
            <a:endParaRPr lang="en-GB"/>
          </a:p>
        </p:txBody>
      </p:sp>
    </p:spTree>
    <p:extLst>
      <p:ext uri="{BB962C8B-B14F-4D97-AF65-F5344CB8AC3E}">
        <p14:creationId xmlns:p14="http://schemas.microsoft.com/office/powerpoint/2010/main" val="387750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6E771A4-0084-4B0F-8CBF-188303D56C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1984CD-5B9B-488F-BE6C-9CFC01B92F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A867F2-8B5C-4DE0-B1DC-1EB2D22071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8663D2-FD50-45D4-9347-52C35BA0AC5F}" type="datetimeFigureOut">
              <a:rPr lang="en-GB" smtClean="0"/>
              <a:t>05/03/2020</a:t>
            </a:fld>
            <a:endParaRPr lang="en-GB"/>
          </a:p>
        </p:txBody>
      </p:sp>
      <p:sp>
        <p:nvSpPr>
          <p:cNvPr id="5" name="Footer Placeholder 4">
            <a:extLst>
              <a:ext uri="{FF2B5EF4-FFF2-40B4-BE49-F238E27FC236}">
                <a16:creationId xmlns:a16="http://schemas.microsoft.com/office/drawing/2014/main" id="{1B3FE649-28DB-426A-BF33-D6B4EC4ACF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E0E93BE-1950-42C6-9054-01EAC5F836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124982-D845-42F2-827C-32EB7DF7D2F4}" type="slidenum">
              <a:rPr lang="en-GB" smtClean="0"/>
              <a:t>‹#›</a:t>
            </a:fld>
            <a:endParaRPr lang="en-GB"/>
          </a:p>
        </p:txBody>
      </p:sp>
    </p:spTree>
    <p:extLst>
      <p:ext uri="{BB962C8B-B14F-4D97-AF65-F5344CB8AC3E}">
        <p14:creationId xmlns:p14="http://schemas.microsoft.com/office/powerpoint/2010/main" val="4069198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theculturetrip.com/north-america/canada/quebec/articles/a-history-of-the-iroquois-in-montreal/" TargetMode="External"/><Relationship Id="rId2" Type="http://schemas.openxmlformats.org/officeDocument/2006/relationships/hyperlink" Target="https://en.wikipedia.org/wiki/Kula_ring" TargetMode="External"/><Relationship Id="rId1" Type="http://schemas.openxmlformats.org/officeDocument/2006/relationships/slideLayout" Target="../slideLayouts/slideLayout2.xml"/><Relationship Id="rId5" Type="http://schemas.openxmlformats.org/officeDocument/2006/relationships/hyperlink" Target="https://www.bbc.co.uk/programmes/articles/3Q4RS42nDKWr8Wkz5VYBlSf/kula-ring-blog" TargetMode="External"/><Relationship Id="rId4" Type="http://schemas.openxmlformats.org/officeDocument/2006/relationships/hyperlink" Target="https://www.merriam-webster.com/dictionary/wampu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11C9A-3C8F-4195-A07C-B2B0C676B655}"/>
              </a:ext>
            </a:extLst>
          </p:cNvPr>
          <p:cNvSpPr>
            <a:spLocks noGrp="1"/>
          </p:cNvSpPr>
          <p:nvPr>
            <p:ph type="ctrTitle"/>
          </p:nvPr>
        </p:nvSpPr>
        <p:spPr/>
        <p:txBody>
          <a:bodyPr>
            <a:normAutofit fontScale="90000"/>
          </a:bodyPr>
          <a:lstStyle/>
          <a:p>
            <a:r>
              <a:rPr lang="en-US" dirty="0"/>
              <a:t>Exchange: A Study of the Kula Ring and the Iroquois Culture</a:t>
            </a:r>
            <a:endParaRPr lang="en-GB" dirty="0"/>
          </a:p>
        </p:txBody>
      </p:sp>
      <p:sp>
        <p:nvSpPr>
          <p:cNvPr id="3" name="Subtitle 2">
            <a:extLst>
              <a:ext uri="{FF2B5EF4-FFF2-40B4-BE49-F238E27FC236}">
                <a16:creationId xmlns:a16="http://schemas.microsoft.com/office/drawing/2014/main" id="{8514AC45-48F2-4C15-832F-CC6C52F406EF}"/>
              </a:ext>
            </a:extLst>
          </p:cNvPr>
          <p:cNvSpPr>
            <a:spLocks noGrp="1"/>
          </p:cNvSpPr>
          <p:nvPr>
            <p:ph type="subTitle" idx="1"/>
          </p:nvPr>
        </p:nvSpPr>
        <p:spPr/>
        <p:txBody>
          <a:bodyPr/>
          <a:lstStyle/>
          <a:p>
            <a:r>
              <a:rPr lang="en-US" dirty="0"/>
              <a:t>By Thomas Clarke </a:t>
            </a:r>
          </a:p>
          <a:p>
            <a:r>
              <a:rPr lang="en-US" dirty="0"/>
              <a:t>(1900472)</a:t>
            </a:r>
            <a:endParaRPr lang="en-GB" dirty="0"/>
          </a:p>
        </p:txBody>
      </p:sp>
    </p:spTree>
    <p:extLst>
      <p:ext uri="{BB962C8B-B14F-4D97-AF65-F5344CB8AC3E}">
        <p14:creationId xmlns:p14="http://schemas.microsoft.com/office/powerpoint/2010/main" val="1147605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1DA5C3-2F72-4A10-8981-60F421A96910}"/>
              </a:ext>
            </a:extLst>
          </p:cNvPr>
          <p:cNvSpPr>
            <a:spLocks noGrp="1"/>
          </p:cNvSpPr>
          <p:nvPr>
            <p:ph type="title"/>
          </p:nvPr>
        </p:nvSpPr>
        <p:spPr>
          <a:xfrm>
            <a:off x="838200" y="963877"/>
            <a:ext cx="3494362" cy="4930246"/>
          </a:xfrm>
        </p:spPr>
        <p:txBody>
          <a:bodyPr>
            <a:normAutofit/>
          </a:bodyPr>
          <a:lstStyle/>
          <a:p>
            <a:pPr algn="r"/>
            <a:r>
              <a:rPr lang="en-US" dirty="0">
                <a:solidFill>
                  <a:schemeClr val="accent1"/>
                </a:solidFill>
              </a:rPr>
              <a:t>Introduction</a:t>
            </a:r>
            <a:endParaRPr lang="en-GB" dirty="0">
              <a:solidFill>
                <a:schemeClr val="accent1"/>
              </a:solidFill>
            </a:endParaRPr>
          </a:p>
        </p:txBody>
      </p:sp>
      <p:cxnSp>
        <p:nvCxnSpPr>
          <p:cNvPr id="39"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40" name="Content Placeholder 2">
            <a:extLst>
              <a:ext uri="{FF2B5EF4-FFF2-40B4-BE49-F238E27FC236}">
                <a16:creationId xmlns:a16="http://schemas.microsoft.com/office/drawing/2014/main" id="{22BC3D32-E10A-44AA-8274-409B00AA45D5}"/>
              </a:ext>
            </a:extLst>
          </p:cNvPr>
          <p:cNvSpPr>
            <a:spLocks noGrp="1"/>
          </p:cNvSpPr>
          <p:nvPr>
            <p:ph idx="1"/>
          </p:nvPr>
        </p:nvSpPr>
        <p:spPr>
          <a:xfrm>
            <a:off x="4976031" y="963877"/>
            <a:ext cx="6377769" cy="4930246"/>
          </a:xfrm>
        </p:spPr>
        <p:txBody>
          <a:bodyPr anchor="ctr">
            <a:normAutofit/>
          </a:bodyPr>
          <a:lstStyle/>
          <a:p>
            <a:r>
              <a:rPr lang="en-US" sz="2400" dirty="0"/>
              <a:t>In response to the chosen theme of exchange I will assess trade across the Trobriand islands in and within the Iroquois culture</a:t>
            </a:r>
          </a:p>
          <a:p>
            <a:r>
              <a:rPr lang="en-US" sz="2400" dirty="0"/>
              <a:t>I think that one of the most interesting factors will be the level of which both are based (localized trade), and from that I hope to draw as to whether it, despite being on a smaller scale, the level of significance for the peoples concerned</a:t>
            </a:r>
          </a:p>
          <a:p>
            <a:r>
              <a:rPr lang="en-US" sz="2400" dirty="0"/>
              <a:t>Since it is a </a:t>
            </a:r>
            <a:r>
              <a:rPr lang="en-US" sz="2400" dirty="0" err="1"/>
              <a:t>localised</a:t>
            </a:r>
            <a:r>
              <a:rPr lang="en-US" sz="2400" dirty="0"/>
              <a:t> trade I will try and highlight their place in an everchanging world</a:t>
            </a:r>
          </a:p>
        </p:txBody>
      </p:sp>
    </p:spTree>
    <p:extLst>
      <p:ext uri="{BB962C8B-B14F-4D97-AF65-F5344CB8AC3E}">
        <p14:creationId xmlns:p14="http://schemas.microsoft.com/office/powerpoint/2010/main" val="213854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CD5A1-EF3E-43B8-A32A-34DE90F2A344}"/>
              </a:ext>
            </a:extLst>
          </p:cNvPr>
          <p:cNvSpPr>
            <a:spLocks noGrp="1"/>
          </p:cNvSpPr>
          <p:nvPr>
            <p:ph type="title"/>
          </p:nvPr>
        </p:nvSpPr>
        <p:spPr/>
        <p:txBody>
          <a:bodyPr/>
          <a:lstStyle/>
          <a:p>
            <a:r>
              <a:rPr lang="en-US" dirty="0"/>
              <a:t>Kula Ring 1</a:t>
            </a:r>
            <a:endParaRPr lang="en-GB" dirty="0"/>
          </a:p>
        </p:txBody>
      </p:sp>
      <p:sp>
        <p:nvSpPr>
          <p:cNvPr id="3" name="Content Placeholder 2">
            <a:extLst>
              <a:ext uri="{FF2B5EF4-FFF2-40B4-BE49-F238E27FC236}">
                <a16:creationId xmlns:a16="http://schemas.microsoft.com/office/drawing/2014/main" id="{13276FD9-6739-4BF1-B4F1-28DBABD2B222}"/>
              </a:ext>
            </a:extLst>
          </p:cNvPr>
          <p:cNvSpPr>
            <a:spLocks noGrp="1"/>
          </p:cNvSpPr>
          <p:nvPr>
            <p:ph idx="1"/>
          </p:nvPr>
        </p:nvSpPr>
        <p:spPr>
          <a:xfrm>
            <a:off x="381000" y="1507331"/>
            <a:ext cx="5124450" cy="5169694"/>
          </a:xfrm>
        </p:spPr>
        <p:txBody>
          <a:bodyPr>
            <a:normAutofit fontScale="85000" lnSpcReduction="20000"/>
          </a:bodyPr>
          <a:lstStyle/>
          <a:p>
            <a:r>
              <a:rPr lang="en-GB" dirty="0"/>
              <a:t>Exchange was critical, it created a close cross-island network. Circuitous nature of the ring lent itself well to islanders. Gifts would be ranked both in terms of materials used and success in cross-island expeditions. </a:t>
            </a:r>
          </a:p>
          <a:p>
            <a:r>
              <a:rPr lang="en-US" dirty="0"/>
              <a:t>The exchanges affected social status, with the gifts not being kept but passed on, social norms therefore clearly played a part, showing the complexity to this ritual. </a:t>
            </a:r>
            <a:r>
              <a:rPr lang="en-GB" dirty="0"/>
              <a:t>Certainly a level of exclusivity that operated within this framework. </a:t>
            </a:r>
          </a:p>
          <a:p>
            <a:r>
              <a:rPr lang="en-GB" dirty="0"/>
              <a:t>It is ironic that it was inclusive in inviting whole tribal communities to participate, but it also (exclusively) consequently sub-divided people further.</a:t>
            </a:r>
          </a:p>
        </p:txBody>
      </p:sp>
      <p:pic>
        <p:nvPicPr>
          <p:cNvPr id="5" name="Picture 4" descr="A close up of text on a white background&#10;&#10;Description automatically generated">
            <a:extLst>
              <a:ext uri="{FF2B5EF4-FFF2-40B4-BE49-F238E27FC236}">
                <a16:creationId xmlns:a16="http://schemas.microsoft.com/office/drawing/2014/main" id="{2CB38309-3A89-43E9-976F-76B6533594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62650" y="1758785"/>
            <a:ext cx="5943600" cy="3548149"/>
          </a:xfrm>
          <a:prstGeom prst="rect">
            <a:avLst/>
          </a:prstGeom>
        </p:spPr>
      </p:pic>
    </p:spTree>
    <p:extLst>
      <p:ext uri="{BB962C8B-B14F-4D97-AF65-F5344CB8AC3E}">
        <p14:creationId xmlns:p14="http://schemas.microsoft.com/office/powerpoint/2010/main" val="3639895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96ED5-8AF6-4EC1-8F3E-D8C5C992B97C}"/>
              </a:ext>
            </a:extLst>
          </p:cNvPr>
          <p:cNvSpPr>
            <a:spLocks noGrp="1"/>
          </p:cNvSpPr>
          <p:nvPr>
            <p:ph type="title"/>
          </p:nvPr>
        </p:nvSpPr>
        <p:spPr/>
        <p:txBody>
          <a:bodyPr/>
          <a:lstStyle/>
          <a:p>
            <a:r>
              <a:rPr lang="en-US" dirty="0"/>
              <a:t>Kula Ring 2</a:t>
            </a:r>
            <a:endParaRPr lang="en-GB" dirty="0"/>
          </a:p>
        </p:txBody>
      </p:sp>
      <p:sp>
        <p:nvSpPr>
          <p:cNvPr id="3" name="Content Placeholder 2">
            <a:extLst>
              <a:ext uri="{FF2B5EF4-FFF2-40B4-BE49-F238E27FC236}">
                <a16:creationId xmlns:a16="http://schemas.microsoft.com/office/drawing/2014/main" id="{82EBE02A-BAF6-4115-9908-4EBF9D5DF14E}"/>
              </a:ext>
            </a:extLst>
          </p:cNvPr>
          <p:cNvSpPr>
            <a:spLocks noGrp="1"/>
          </p:cNvSpPr>
          <p:nvPr>
            <p:ph idx="1"/>
          </p:nvPr>
        </p:nvSpPr>
        <p:spPr>
          <a:xfrm>
            <a:off x="575035" y="1825624"/>
            <a:ext cx="10778765" cy="4546895"/>
          </a:xfrm>
        </p:spPr>
        <p:txBody>
          <a:bodyPr>
            <a:normAutofit fontScale="85000" lnSpcReduction="20000"/>
          </a:bodyPr>
          <a:lstStyle/>
          <a:p>
            <a:r>
              <a:rPr lang="en-US" dirty="0"/>
              <a:t>The idea of locality does play part in its function, arguably the system could not function without the work of these groups. Personally, the Kula Ring is clear visual political/social ambition and was a political spotlight within their island communities.</a:t>
            </a:r>
          </a:p>
          <a:p>
            <a:r>
              <a:rPr lang="en-GB" dirty="0"/>
              <a:t>T</a:t>
            </a:r>
            <a:r>
              <a:rPr lang="en-US" dirty="0"/>
              <a:t>he Kula exchange systems could be seen to reinforce status/authority distinctions since the hereditary chiefs own the most important shell valuables and are responsible for the ocean voyages. </a:t>
            </a:r>
          </a:p>
          <a:p>
            <a:r>
              <a:rPr lang="en-US" dirty="0"/>
              <a:t>Key to this assessment is the study of individual anthropological scenarios that could be applied to this. One such is the idea of gift giving behavior. Both Neisser (1973) and </a:t>
            </a:r>
            <a:r>
              <a:rPr lang="en-US" dirty="0" err="1"/>
              <a:t>Shurmer</a:t>
            </a:r>
            <a:r>
              <a:rPr lang="en-US" dirty="0"/>
              <a:t> (1971) </a:t>
            </a:r>
            <a:r>
              <a:rPr lang="en-GB" dirty="0"/>
              <a:t>hinted that trade, could lead to an extension of the individual</a:t>
            </a:r>
          </a:p>
          <a:p>
            <a:r>
              <a:rPr lang="en-GB" dirty="0"/>
              <a:t>John </a:t>
            </a:r>
            <a:r>
              <a:rPr lang="en-GB" dirty="0" err="1"/>
              <a:t>F.Sherry</a:t>
            </a:r>
            <a:r>
              <a:rPr lang="en-GB" dirty="0"/>
              <a:t> links gift-giving to identity. This is a key point but does neglect the intrinsic idea of the ‘ring’, a unification of many through a few objects. I think it is a more generalised outlook on the concept of gift-giving/reciprocity.</a:t>
            </a:r>
          </a:p>
        </p:txBody>
      </p:sp>
    </p:spTree>
    <p:extLst>
      <p:ext uri="{BB962C8B-B14F-4D97-AF65-F5344CB8AC3E}">
        <p14:creationId xmlns:p14="http://schemas.microsoft.com/office/powerpoint/2010/main" val="3184163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5282C-11F1-4ACA-ABDE-F0268DE1C877}"/>
              </a:ext>
            </a:extLst>
          </p:cNvPr>
          <p:cNvSpPr>
            <a:spLocks noGrp="1"/>
          </p:cNvSpPr>
          <p:nvPr>
            <p:ph type="title"/>
          </p:nvPr>
        </p:nvSpPr>
        <p:spPr/>
        <p:txBody>
          <a:bodyPr/>
          <a:lstStyle/>
          <a:p>
            <a:r>
              <a:rPr lang="en-US" dirty="0"/>
              <a:t>Iroquois</a:t>
            </a:r>
            <a:endParaRPr lang="en-GB" dirty="0"/>
          </a:p>
        </p:txBody>
      </p:sp>
      <p:sp>
        <p:nvSpPr>
          <p:cNvPr id="3" name="Content Placeholder 2">
            <a:extLst>
              <a:ext uri="{FF2B5EF4-FFF2-40B4-BE49-F238E27FC236}">
                <a16:creationId xmlns:a16="http://schemas.microsoft.com/office/drawing/2014/main" id="{2D77F7D9-68AE-41DE-868A-592729ABC7E2}"/>
              </a:ext>
            </a:extLst>
          </p:cNvPr>
          <p:cNvSpPr>
            <a:spLocks noGrp="1"/>
          </p:cNvSpPr>
          <p:nvPr>
            <p:ph idx="1"/>
          </p:nvPr>
        </p:nvSpPr>
        <p:spPr>
          <a:xfrm>
            <a:off x="323850" y="1403981"/>
            <a:ext cx="5302577" cy="5567362"/>
          </a:xfrm>
        </p:spPr>
        <p:txBody>
          <a:bodyPr>
            <a:normAutofit fontScale="62500" lnSpcReduction="20000"/>
          </a:bodyPr>
          <a:lstStyle/>
          <a:p>
            <a:r>
              <a:rPr lang="en-GB" dirty="0"/>
              <a:t>Iroquois used to gift-give more often than any other exchange, reciprocity is a central component that appears in the Kula (there is no real ‘trade’, more a series of transactions), hence the name ‘ring’</a:t>
            </a:r>
          </a:p>
          <a:p>
            <a:r>
              <a:rPr lang="en-GB" dirty="0"/>
              <a:t>With the Iroquois there was expected reciprocation, this is not so much with the Kula, as they operate through an already ‘certain’ ring of trade. Close quarters living surely must have accentuated the ‘relatedness’ that members of the Iroquois felt, and lent itself well to the style of trade adopted by them. The Kula presumably lived in communities in contrast to this yet acted as a collective group</a:t>
            </a:r>
          </a:p>
          <a:p>
            <a:r>
              <a:rPr lang="en-GB" dirty="0"/>
              <a:t>The kind of exchange used by the Iroquois is completely polarised to the Kula ring, which was centred on bringing tribes/islands together</a:t>
            </a:r>
            <a:r>
              <a:rPr lang="en-GB" i="1" dirty="0"/>
              <a:t>. </a:t>
            </a:r>
            <a:r>
              <a:rPr lang="en-GB" dirty="0"/>
              <a:t>External trade offered one of the few opportunities for individual enterprise in Iroquois society. The Kula have adapted themselves to the prevalence of tourism. </a:t>
            </a:r>
          </a:p>
          <a:p>
            <a:r>
              <a:rPr lang="en-GB" dirty="0"/>
              <a:t>Both cultures have adopted a monopoly in trade. For the Kula it was a means of establishing a ‘reputation’. With the Iroquois it was more a survival aspect, especially during European occupation. Also, it was a way of establishing themselves over other regional tribes, something the Kula never faced. </a:t>
            </a:r>
          </a:p>
          <a:p>
            <a:endParaRPr lang="en-GB" dirty="0"/>
          </a:p>
          <a:p>
            <a:pPr marL="0" indent="0">
              <a:buNone/>
            </a:pPr>
            <a:endParaRPr lang="en-GB" dirty="0"/>
          </a:p>
        </p:txBody>
      </p:sp>
      <p:pic>
        <p:nvPicPr>
          <p:cNvPr id="4" name="Picture 3">
            <a:extLst>
              <a:ext uri="{FF2B5EF4-FFF2-40B4-BE49-F238E27FC236}">
                <a16:creationId xmlns:a16="http://schemas.microsoft.com/office/drawing/2014/main" id="{C077DAC6-1141-447C-A921-A2DD4284C584}"/>
              </a:ext>
            </a:extLst>
          </p:cNvPr>
          <p:cNvPicPr>
            <a:picLocks noChangeAspect="1"/>
          </p:cNvPicPr>
          <p:nvPr/>
        </p:nvPicPr>
        <p:blipFill>
          <a:blip r:embed="rId2"/>
          <a:stretch>
            <a:fillRect/>
          </a:stretch>
        </p:blipFill>
        <p:spPr>
          <a:xfrm>
            <a:off x="6229350" y="1380168"/>
            <a:ext cx="5505450" cy="4479010"/>
          </a:xfrm>
          <a:prstGeom prst="rect">
            <a:avLst/>
          </a:prstGeom>
        </p:spPr>
      </p:pic>
    </p:spTree>
    <p:extLst>
      <p:ext uri="{BB962C8B-B14F-4D97-AF65-F5344CB8AC3E}">
        <p14:creationId xmlns:p14="http://schemas.microsoft.com/office/powerpoint/2010/main" val="1483434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B9292-9E94-48C9-AAD8-781FAA0531EA}"/>
              </a:ext>
            </a:extLst>
          </p:cNvPr>
          <p:cNvSpPr>
            <a:spLocks noGrp="1"/>
          </p:cNvSpPr>
          <p:nvPr>
            <p:ph type="title"/>
          </p:nvPr>
        </p:nvSpPr>
        <p:spPr/>
        <p:txBody>
          <a:bodyPr/>
          <a:lstStyle/>
          <a:p>
            <a:r>
              <a:rPr lang="en-US" dirty="0"/>
              <a:t>Conclusions </a:t>
            </a:r>
            <a:endParaRPr lang="en-GB" dirty="0"/>
          </a:p>
        </p:txBody>
      </p:sp>
      <p:sp>
        <p:nvSpPr>
          <p:cNvPr id="3" name="Content Placeholder 2">
            <a:extLst>
              <a:ext uri="{FF2B5EF4-FFF2-40B4-BE49-F238E27FC236}">
                <a16:creationId xmlns:a16="http://schemas.microsoft.com/office/drawing/2014/main" id="{F082E049-B770-4052-B15F-5BF1DF33832B}"/>
              </a:ext>
            </a:extLst>
          </p:cNvPr>
          <p:cNvSpPr>
            <a:spLocks noGrp="1"/>
          </p:cNvSpPr>
          <p:nvPr>
            <p:ph idx="1"/>
          </p:nvPr>
        </p:nvSpPr>
        <p:spPr/>
        <p:txBody>
          <a:bodyPr>
            <a:normAutofit fontScale="85000" lnSpcReduction="20000"/>
          </a:bodyPr>
          <a:lstStyle/>
          <a:p>
            <a:r>
              <a:rPr lang="en-US" dirty="0"/>
              <a:t>The ring is reflective of a system that operates around obligation to those in power and also an attempt to ‘leapfrog’ within the structure </a:t>
            </a:r>
          </a:p>
          <a:p>
            <a:r>
              <a:rPr lang="en-US" dirty="0"/>
              <a:t>The Iroquois system is a key example of a uterine society</a:t>
            </a:r>
          </a:p>
          <a:p>
            <a:r>
              <a:rPr lang="en-GB" dirty="0"/>
              <a:t>Both have traded for survival, but the Iroquois was perhaps more advanced due to outside influence. Despite this, the Kula have had no real threat and ‘outsider’ activity has turned into investment opportunity. Iroquois always faced threat, so could we say that the Kula were too isolated? </a:t>
            </a:r>
          </a:p>
          <a:p>
            <a:r>
              <a:rPr lang="en-GB" dirty="0"/>
              <a:t>Expectation vs. Certainty</a:t>
            </a:r>
          </a:p>
          <a:p>
            <a:r>
              <a:rPr lang="en-GB" dirty="0"/>
              <a:t>For the Kula, they were a very isolated group, and there has been no real outsider contact with this group. The main observations from this culture stemmed from Malinowski’s work with Participant Observation. This appears unapparent in the Iroquois culture who faced a more ‘brutal’ way of contact. </a:t>
            </a:r>
          </a:p>
          <a:p>
            <a:r>
              <a:rPr lang="en-US" dirty="0"/>
              <a:t>The Kula Ring system is ultimately slanted if gifts are proffered along the lines of value and age, so not totally reciprocal</a:t>
            </a:r>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4061171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8C6D5B-CDEE-4A65-B5E3-4715ACEC6A99}"/>
              </a:ext>
            </a:extLst>
          </p:cNvPr>
          <p:cNvSpPr>
            <a:spLocks noGrp="1"/>
          </p:cNvSpPr>
          <p:nvPr>
            <p:ph idx="1"/>
          </p:nvPr>
        </p:nvSpPr>
        <p:spPr>
          <a:xfrm>
            <a:off x="0" y="904974"/>
            <a:ext cx="11984610" cy="6909847"/>
          </a:xfrm>
        </p:spPr>
        <p:txBody>
          <a:bodyPr>
            <a:normAutofit fontScale="32500" lnSpcReduction="20000"/>
          </a:bodyPr>
          <a:lstStyle/>
          <a:p>
            <a:r>
              <a:rPr lang="en-US" dirty="0"/>
              <a:t>Image 1: </a:t>
            </a:r>
            <a:r>
              <a:rPr lang="en-US" dirty="0">
                <a:hlinkClick r:id="rId2"/>
              </a:rPr>
              <a:t>https://en.wikipedia.org/wiki/Kula_ring</a:t>
            </a:r>
            <a:endParaRPr lang="en-US" dirty="0"/>
          </a:p>
          <a:p>
            <a:r>
              <a:rPr lang="en-US" dirty="0"/>
              <a:t>Image 2: </a:t>
            </a:r>
            <a:r>
              <a:rPr lang="en-US" dirty="0">
                <a:hlinkClick r:id="rId3"/>
              </a:rPr>
              <a:t>https://theculturetrip.com/north-america/canada/quebec/articles/a-history-of-the-iroquois-in-montreal/</a:t>
            </a:r>
            <a:endParaRPr lang="en-US" dirty="0"/>
          </a:p>
          <a:p>
            <a:r>
              <a:rPr lang="en-GB" b="1" dirty="0"/>
              <a:t>[1]. </a:t>
            </a:r>
            <a:r>
              <a:rPr lang="en-GB" b="1" i="1" dirty="0"/>
              <a:t>B. Malinowski, ‘Argonauts of the Western Pacific’ (1922) pg. 2- Routledge Press</a:t>
            </a:r>
          </a:p>
          <a:p>
            <a:pPr marL="0" indent="0">
              <a:buNone/>
            </a:pPr>
            <a:r>
              <a:rPr lang="en-GB" i="1" dirty="0"/>
              <a:t> This is a very useful first-hand account of a part of the world rarely explored. Malinowski brought </a:t>
            </a:r>
            <a:r>
              <a:rPr lang="en-GB" i="1" dirty="0" err="1"/>
              <a:t>Paarticipant</a:t>
            </a:r>
            <a:r>
              <a:rPr lang="en-GB" i="1" dirty="0"/>
              <a:t> Observation to the </a:t>
            </a:r>
            <a:r>
              <a:rPr lang="en-GB" i="1" dirty="0" err="1"/>
              <a:t>Triobriands</a:t>
            </a:r>
            <a:r>
              <a:rPr lang="en-GB" i="1" dirty="0"/>
              <a:t> and </a:t>
            </a:r>
            <a:r>
              <a:rPr lang="en-GB" i="1" dirty="0" err="1"/>
              <a:t>shifterd</a:t>
            </a:r>
            <a:r>
              <a:rPr lang="en-GB" i="1" dirty="0"/>
              <a:t> perspectives on the daily lives of tribal communities. I feel that this is an important source as it heralds the start of a new line of thinking and prepares us for closer look at the roles of exchange. His lengthy involvement (2 years) with this community seeks to serve the validity of this book, however we do know that he privately held different views on the Kula, so this does cast doubts on his observations. Additionally as he inaugurated this theory, he may not have known </a:t>
            </a:r>
            <a:r>
              <a:rPr lang="en-GB" i="1" dirty="0" err="1"/>
              <a:t>speicifically</a:t>
            </a:r>
            <a:r>
              <a:rPr lang="en-GB" i="1" dirty="0"/>
              <a:t> what he was looking for, so primarily gave a recorded account. I feel that this is a wide step from the previous Armchair Anthropologists which removes from an initial narrow perspective and starts to shed lights on ordinary lives from a more personal perspective. This is a widely renowned book also.</a:t>
            </a:r>
            <a:endParaRPr lang="en-GB" dirty="0"/>
          </a:p>
          <a:p>
            <a:r>
              <a:rPr lang="en-GB" b="1" i="1" dirty="0"/>
              <a:t>[2].  F.H. </a:t>
            </a:r>
            <a:r>
              <a:rPr lang="en-GB" b="1" i="1" dirty="0" err="1"/>
              <a:t>Damon,"The</a:t>
            </a:r>
            <a:r>
              <a:rPr lang="en-GB" b="1" i="1" dirty="0"/>
              <a:t> Kula and Generalised Exchange: Considering some Unconsidered Aspects of the Elementary Structures of Kinship"(1980), pg. 278 - Royal Anthropological Institute of Great Britain and Northern Ireland </a:t>
            </a:r>
            <a:r>
              <a:rPr lang="en-GB" i="1" dirty="0"/>
              <a:t>This </a:t>
            </a:r>
            <a:r>
              <a:rPr lang="en-GB" i="1" dirty="0" err="1"/>
              <a:t>aource</a:t>
            </a:r>
            <a:r>
              <a:rPr lang="en-GB" i="1" dirty="0"/>
              <a:t> was especially of use to me as it distanced me from preconceived ideas of trade, and the relevance of external factors to its operation, it moves us away from the </a:t>
            </a:r>
            <a:r>
              <a:rPr lang="en-GB" i="1" dirty="0" err="1"/>
              <a:t>notoons</a:t>
            </a:r>
            <a:r>
              <a:rPr lang="en-GB" i="1" dirty="0"/>
              <a:t> of life as propounded by </a:t>
            </a:r>
            <a:r>
              <a:rPr lang="en-GB" i="1" dirty="0" err="1"/>
              <a:t>Malinowksi</a:t>
            </a:r>
            <a:r>
              <a:rPr lang="en-GB" i="1" dirty="0"/>
              <a:t> and instead focuses on an internal perspective as not seen </a:t>
            </a:r>
            <a:r>
              <a:rPr lang="en-GB" i="1" dirty="0" err="1"/>
              <a:t>priorto</a:t>
            </a:r>
            <a:r>
              <a:rPr lang="en-GB" i="1" dirty="0"/>
              <a:t> this. The internal machinations I feel had not been </a:t>
            </a:r>
            <a:r>
              <a:rPr lang="en-GB" i="1" dirty="0" err="1"/>
              <a:t>exlplored</a:t>
            </a:r>
            <a:r>
              <a:rPr lang="en-GB" i="1" dirty="0"/>
              <a:t> that much beforehand, and is perhaps more reflective of this system operating at this time.</a:t>
            </a:r>
            <a:endParaRPr lang="en-GB" dirty="0"/>
          </a:p>
          <a:p>
            <a:r>
              <a:rPr lang="en-GB" b="1" i="1" dirty="0"/>
              <a:t>[3]. John F. Sherry “Gift Giving in Anthropological Perspective” (1983), pg. 159 - Journal of American Research, Oxford University Press </a:t>
            </a:r>
            <a:r>
              <a:rPr lang="en-GB" i="1" dirty="0"/>
              <a:t>The anthology in which this article fits is defined as: “</a:t>
            </a:r>
            <a:r>
              <a:rPr lang="en-US" dirty="0"/>
              <a:t>The Journal of Consumer Research is a bimonthly peer-reviewed academic journal covering research on all aspects of consumer behavior, including psychology, marketing, sociology, economics, anthropology, and communications.</a:t>
            </a:r>
            <a:r>
              <a:rPr lang="en-GB" i="1" dirty="0"/>
              <a:t>” They have spread a wide variety of topics across this publication which I feel ultimately affects the validity of this source. In order to fit in the journal there is inevitably a word limit placed upon so it is constrained by the journal itself. </a:t>
            </a:r>
            <a:r>
              <a:rPr lang="en-GB" i="1" dirty="0" err="1"/>
              <a:t>Thie</a:t>
            </a:r>
            <a:r>
              <a:rPr lang="en-GB" i="1" dirty="0"/>
              <a:t> idea of gift-giving is a general theme that finds itself globally. Gift –giving naturally presents itself with variations in different places so any analysis of the term can only be done in a generalised theme so it is conducive to an comparative approach.  </a:t>
            </a:r>
          </a:p>
          <a:p>
            <a:r>
              <a:rPr lang="en-GB" b="1" i="1" dirty="0"/>
              <a:t>[4]. John F. Sherry “Gift Giving in Anthropological Perspective” (1983), pg. 159 - Journal of American Research, Oxford University Press</a:t>
            </a:r>
            <a:endParaRPr lang="en-GB" b="1" dirty="0"/>
          </a:p>
          <a:p>
            <a:r>
              <a:rPr lang="en-GB" b="1" i="1" dirty="0"/>
              <a:t>[5]. </a:t>
            </a:r>
            <a:r>
              <a:rPr lang="en-GB" i="1" dirty="0">
                <a:hlinkClick r:id="rId4"/>
              </a:rPr>
              <a:t>https://www.merriam-webster.com/dictionary/wampum</a:t>
            </a:r>
            <a:r>
              <a:rPr lang="en-GB" i="1" dirty="0"/>
              <a:t> This is a word definition from what I believe to be a reputable source. It is frequently referenced</a:t>
            </a:r>
            <a:endParaRPr lang="en-GB" dirty="0"/>
          </a:p>
          <a:p>
            <a:r>
              <a:rPr lang="en-GB" b="1" dirty="0"/>
              <a:t>[6]. </a:t>
            </a:r>
            <a:r>
              <a:rPr lang="en-GB" b="1" i="1" dirty="0" err="1"/>
              <a:t>Stites</a:t>
            </a:r>
            <a:r>
              <a:rPr lang="en-GB" b="1" i="1" dirty="0"/>
              <a:t>, Sara Henry (1905). ‘Economics of the Iroquois.’(1905) pg. 79-80 The New Era Printing Company. </a:t>
            </a:r>
          </a:p>
          <a:p>
            <a:r>
              <a:rPr lang="en-GB" dirty="0"/>
              <a:t>The only reason I </a:t>
            </a:r>
            <a:r>
              <a:rPr lang="en-GB" dirty="0" err="1"/>
              <a:t>chsose</a:t>
            </a:r>
            <a:r>
              <a:rPr lang="en-GB" dirty="0"/>
              <a:t> this book, is its relevance within the title itself. I had no knowledge of the topic itself and wanted to read around the subject. This book is a really helpful insight into a topic I was unaware of and proved to be a really good introduction to a new topic for me. My only regret with this book is not spending enough tine looking at it. The greatest factor to me is that the author was female and therefore perhaps had a greater insight and place within a uterine society itself. This may have improved the availability of evidence immensely</a:t>
            </a:r>
            <a:r>
              <a:rPr lang="en-GB" b="1" dirty="0"/>
              <a:t>. </a:t>
            </a:r>
          </a:p>
          <a:p>
            <a:r>
              <a:rPr lang="en-GB" b="1" i="1" dirty="0"/>
              <a:t>[7]. R. Morrison and C. Wilson Native </a:t>
            </a:r>
            <a:r>
              <a:rPr lang="en-GB" b="1" i="1" dirty="0" err="1"/>
              <a:t>Peoples:The</a:t>
            </a:r>
            <a:r>
              <a:rPr lang="en-GB" b="1" i="1" dirty="0"/>
              <a:t> Canadian Experience (2004) pg.231- Oxford University Press </a:t>
            </a:r>
            <a:r>
              <a:rPr lang="en-GB" i="1" dirty="0"/>
              <a:t>This book is valuable to a person specifically assessing Canadian tribal experiences, but I had assumed the Iroquois to be American so I feel that I could have neglected further analysis simply through reading the wrong book. I especially liked how this book brought together several experts on each individual tribe as it became apparent that they did not all share the same customs. I liked the analysis of the Iroquois which I thought was varied, but conversely was its downfall. I feel that that it was too broad in its scope and had no one real focal point as such. I looked at trade and although it mentioned trade in aspects of the book, I felt that it more revolved around me attempting to fit in quotes that perhaps were not directly relevant (</a:t>
            </a:r>
            <a:r>
              <a:rPr lang="en-GB" i="1" dirty="0" err="1"/>
              <a:t>i.e</a:t>
            </a:r>
            <a:r>
              <a:rPr lang="en-GB" i="1" dirty="0"/>
              <a:t> on dietary habits and living arrangements ). Despite this, I did feel that as it went along the lines of experiences (plural) it did give me a look on antirationality amongst tribes in this area, which was the whole focus of my assessment.</a:t>
            </a:r>
            <a:endParaRPr lang="en-GB" dirty="0"/>
          </a:p>
          <a:p>
            <a:r>
              <a:rPr lang="en-GB" b="1" i="1" dirty="0"/>
              <a:t>[8].B. </a:t>
            </a:r>
            <a:r>
              <a:rPr lang="en-GB" b="1" i="1" dirty="0" err="1"/>
              <a:t>Malinowksi</a:t>
            </a:r>
            <a:r>
              <a:rPr lang="en-GB" b="1" i="1" dirty="0"/>
              <a:t> “Coral Gardens and Their Magic: A Study of the Methods of Tilling the Soil and of Agricultural Rites in the Trobriand Islands” (1935) pg. 205 -Routledge Press </a:t>
            </a:r>
            <a:r>
              <a:rPr lang="en-GB" i="1" dirty="0"/>
              <a:t>Tis is a very useful first-hand account of a part of the world rarely explored. Malinowski brought Participant Observation to the </a:t>
            </a:r>
            <a:r>
              <a:rPr lang="en-GB" i="1" dirty="0" err="1"/>
              <a:t>Trobriands</a:t>
            </a:r>
            <a:r>
              <a:rPr lang="en-GB" i="1" dirty="0"/>
              <a:t> and shifted perspectives on the daily lives of tribal communities. I feel that this is an important source as it heralds the start of a new line of thinking and prepares us for closer look at the roles of exchange. His lengthy involvement (2 years) with this community seeks to serve the validity of this book, however we do know </a:t>
            </a:r>
            <a:r>
              <a:rPr lang="en-GB" i="1" dirty="0" err="1"/>
              <a:t>tbat</a:t>
            </a:r>
            <a:r>
              <a:rPr lang="en-GB" i="1" dirty="0"/>
              <a:t> he privately held different views on the Kula, so we can never really know his tr </a:t>
            </a:r>
            <a:r>
              <a:rPr lang="en-GB" i="1" dirty="0" err="1"/>
              <a:t>ue</a:t>
            </a:r>
            <a:r>
              <a:rPr lang="en-GB" i="1" dirty="0"/>
              <a:t> thoughts. Additionally as he inaugurated this theory, he may not have known specifically what he was looking for, so primarily gave a recorded account. I feel that this is a wide step from the previous Armchair Anthropologists which removes from an initial narrow perspective and starts to shed lights on ordinary lives from a more personal perspective. This is a widely renowned book also. This is a further insight into the Kula lifestyle, albeit on a slightly smaller scale. Nevertheless it is still an informative account of not just the agricultural methods of the Kula, but also the social and familial structure of the Kula, which is think is a topic that he was able to unpick more the more he spent time there. Consequently this set me up perfectly for comparison with the structure of the Iroquois. I feel that this books’ strength is in the analysis of social formation, which is potentially much </a:t>
            </a:r>
            <a:r>
              <a:rPr lang="en-GB" i="1" dirty="0" err="1"/>
              <a:t>nehlected</a:t>
            </a:r>
            <a:r>
              <a:rPr lang="en-GB" i="1" dirty="0"/>
              <a:t> topic about the Kula, as we tend to associate it with a collective community.</a:t>
            </a:r>
          </a:p>
          <a:p>
            <a:r>
              <a:rPr lang="en-GB" b="1" i="1" dirty="0"/>
              <a:t>[9]. . </a:t>
            </a:r>
            <a:r>
              <a:rPr lang="en-GB" b="1" i="1" dirty="0" err="1"/>
              <a:t>Morriosn</a:t>
            </a:r>
            <a:r>
              <a:rPr lang="en-GB" b="1" i="1" dirty="0"/>
              <a:t> and C. Wilson Native </a:t>
            </a:r>
            <a:r>
              <a:rPr lang="en-GB" b="1" i="1" dirty="0" err="1"/>
              <a:t>Peoples:The</a:t>
            </a:r>
            <a:r>
              <a:rPr lang="en-GB" b="1" i="1" dirty="0"/>
              <a:t> Canadian Experience (2004) pg.231- Oxford University Press</a:t>
            </a:r>
            <a:endParaRPr lang="en-GB" b="1" dirty="0"/>
          </a:p>
          <a:p>
            <a:r>
              <a:rPr lang="en-GB" b="1" i="1" dirty="0"/>
              <a:t>[10]. </a:t>
            </a:r>
            <a:r>
              <a:rPr lang="en-GB" b="1" i="1" dirty="0" err="1"/>
              <a:t>Stites</a:t>
            </a:r>
            <a:r>
              <a:rPr lang="en-GB" b="1" i="1" dirty="0"/>
              <a:t>, Sara ‘Economics of the Iroquois.’ (1905) pg.81-  The New Era Printing Company.</a:t>
            </a:r>
            <a:endParaRPr lang="en-GB" b="1" dirty="0"/>
          </a:p>
          <a:p>
            <a:r>
              <a:rPr lang="en-GB" dirty="0"/>
              <a:t>[11</a:t>
            </a:r>
            <a:r>
              <a:rPr lang="en-GB" i="1" dirty="0"/>
              <a:t>]. </a:t>
            </a:r>
            <a:r>
              <a:rPr lang="en-GB" i="1" dirty="0">
                <a:hlinkClick r:id="rId5"/>
              </a:rPr>
              <a:t>https://www.bbc.co.uk/programmes/articles/3Q4RS42nDKWr8Wkz5VYBlSf/kula-ring-blog</a:t>
            </a:r>
            <a:r>
              <a:rPr lang="en-GB" i="1" dirty="0"/>
              <a:t> Although this is an article from the BBC, it may present itself to be relatively niche in its value. This is due to the fact that it was to accompany a television programme, so may neglect certain factors to keep with the </a:t>
            </a:r>
            <a:r>
              <a:rPr lang="en-GB" i="1" dirty="0" err="1"/>
              <a:t>continiuity</a:t>
            </a:r>
            <a:r>
              <a:rPr lang="en-GB" i="1" dirty="0"/>
              <a:t> of the show. Therefore I felt I could not rely on it </a:t>
            </a:r>
            <a:r>
              <a:rPr lang="en-GB" i="1" dirty="0" err="1"/>
              <a:t>wholy</a:t>
            </a:r>
            <a:r>
              <a:rPr lang="en-GB" i="1" dirty="0"/>
              <a:t>, but I instead used to it to look at this ring in a modern context. This is almost a successor to Malinowski which I found amusing, and showed to me a comparative insight to this operation . Obviously it sets itself at the present, so this is where its key strengths lie, in my </a:t>
            </a:r>
            <a:r>
              <a:rPr lang="en-GB" i="1" dirty="0" err="1"/>
              <a:t>opinion.The</a:t>
            </a:r>
            <a:r>
              <a:rPr lang="en-GB" i="1" dirty="0"/>
              <a:t> BBC is perhaps one of the most referenced sources on a global scale so clearly it has some standing within the wider community. Some may say that its </a:t>
            </a:r>
            <a:r>
              <a:rPr lang="en-GB" i="1" dirty="0" err="1"/>
              <a:t>unbias</a:t>
            </a:r>
            <a:r>
              <a:rPr lang="en-GB" i="1" dirty="0"/>
              <a:t> leads to a linear perspective, but I feel that it is a useful tool in ‘planting the seed’ upon which I can read around the subject and build.</a:t>
            </a:r>
            <a:endParaRPr lang="en-GB" dirty="0"/>
          </a:p>
          <a:p>
            <a:r>
              <a:rPr lang="en-GB" b="1" dirty="0"/>
              <a:t>[12]. </a:t>
            </a:r>
            <a:r>
              <a:rPr lang="en-GB" b="1" i="1" dirty="0" err="1"/>
              <a:t>Stites</a:t>
            </a:r>
            <a:r>
              <a:rPr lang="en-GB" b="1" i="1" dirty="0"/>
              <a:t>, Sara ‘Economics of the Iroquois.’ (1905) pg.80- The New Era Printing Company</a:t>
            </a:r>
            <a:endParaRPr lang="en-GB" b="1" dirty="0"/>
          </a:p>
          <a:p>
            <a:endParaRPr lang="en-GB" dirty="0"/>
          </a:p>
        </p:txBody>
      </p:sp>
      <p:sp>
        <p:nvSpPr>
          <p:cNvPr id="4" name="TextBox 3">
            <a:extLst>
              <a:ext uri="{FF2B5EF4-FFF2-40B4-BE49-F238E27FC236}">
                <a16:creationId xmlns:a16="http://schemas.microsoft.com/office/drawing/2014/main" id="{C8B821EE-C218-4072-80B5-BB8421F632D7}"/>
              </a:ext>
            </a:extLst>
          </p:cNvPr>
          <p:cNvSpPr txBox="1"/>
          <p:nvPr/>
        </p:nvSpPr>
        <p:spPr>
          <a:xfrm>
            <a:off x="367645" y="0"/>
            <a:ext cx="9068586" cy="769441"/>
          </a:xfrm>
          <a:prstGeom prst="rect">
            <a:avLst/>
          </a:prstGeom>
          <a:noFill/>
        </p:spPr>
        <p:txBody>
          <a:bodyPr wrap="square" rtlCol="0">
            <a:spAutoFit/>
          </a:bodyPr>
          <a:lstStyle/>
          <a:p>
            <a:r>
              <a:rPr lang="en-US" sz="4400" dirty="0"/>
              <a:t>Bibliography</a:t>
            </a:r>
            <a:r>
              <a:rPr lang="en-US" dirty="0"/>
              <a:t> </a:t>
            </a:r>
            <a:endParaRPr lang="en-GB" dirty="0"/>
          </a:p>
        </p:txBody>
      </p:sp>
    </p:spTree>
    <p:extLst>
      <p:ext uri="{BB962C8B-B14F-4D97-AF65-F5344CB8AC3E}">
        <p14:creationId xmlns:p14="http://schemas.microsoft.com/office/powerpoint/2010/main" val="29364122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838E74B3C9A834F8A8E47B0BD2580C3" ma:contentTypeVersion="2" ma:contentTypeDescription="Create a new document." ma:contentTypeScope="" ma:versionID="0a50801ffc88f43f06a0d52c6de40299">
  <xsd:schema xmlns:xsd="http://www.w3.org/2001/XMLSchema" xmlns:xs="http://www.w3.org/2001/XMLSchema" xmlns:p="http://schemas.microsoft.com/office/2006/metadata/properties" xmlns:ns3="38a49699-8251-46aa-85ce-476a66afaff0" targetNamespace="http://schemas.microsoft.com/office/2006/metadata/properties" ma:root="true" ma:fieldsID="bb3609a59f3c37bd47fc9871ecd4da38" ns3:_="">
    <xsd:import namespace="38a49699-8251-46aa-85ce-476a66afaff0"/>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a49699-8251-46aa-85ce-476a66afaf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B0F0AE-81B7-4109-8EE0-5700136785BA}">
  <ds:schemaRefs>
    <ds:schemaRef ds:uri="http://schemas.microsoft.com/office/infopath/2007/PartnerControls"/>
    <ds:schemaRef ds:uri="38a49699-8251-46aa-85ce-476a66afaff0"/>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purl.org/dc/dcmitype/"/>
    <ds:schemaRef ds:uri="http://www.w3.org/XML/1998/namespace"/>
    <ds:schemaRef ds:uri="http://purl.org/dc/terms/"/>
  </ds:schemaRefs>
</ds:datastoreItem>
</file>

<file path=customXml/itemProps2.xml><?xml version="1.0" encoding="utf-8"?>
<ds:datastoreItem xmlns:ds="http://schemas.openxmlformats.org/officeDocument/2006/customXml" ds:itemID="{05F2FA51-B149-4F6B-B51A-9BB9B7EEF6BD}">
  <ds:schemaRefs>
    <ds:schemaRef ds:uri="http://schemas.microsoft.com/sharepoint/v3/contenttype/forms"/>
  </ds:schemaRefs>
</ds:datastoreItem>
</file>

<file path=customXml/itemProps3.xml><?xml version="1.0" encoding="utf-8"?>
<ds:datastoreItem xmlns:ds="http://schemas.openxmlformats.org/officeDocument/2006/customXml" ds:itemID="{CDF40EDA-A71A-463A-8CBA-BFE53FFB3D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a49699-8251-46aa-85ce-476a66afaf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16409</TotalTime>
  <Words>2351</Words>
  <Application>Microsoft Office PowerPoint</Application>
  <PresentationFormat>Widescreen</PresentationFormat>
  <Paragraphs>46</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Exchange: A Study of the Kula Ring and the Iroquois Culture</vt:lpstr>
      <vt:lpstr>Introduction</vt:lpstr>
      <vt:lpstr>Kula Ring 1</vt:lpstr>
      <vt:lpstr>Kula Ring 2</vt:lpstr>
      <vt:lpstr>Iroquois</vt:lpstr>
      <vt:lpstr>Conclusions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Exchange: A Study of Kula Ring Exchange in Milne Bay </dc:title>
  <dc:creator>Thomas Clarke</dc:creator>
  <cp:lastModifiedBy>Thomas Clarke</cp:lastModifiedBy>
  <cp:revision>1</cp:revision>
  <cp:lastPrinted>2020-01-29T20:47:07Z</cp:lastPrinted>
  <dcterms:created xsi:type="dcterms:W3CDTF">2020-01-13T12:33:44Z</dcterms:created>
  <dcterms:modified xsi:type="dcterms:W3CDTF">2020-03-05T23:11:00Z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0x0101009838E74B3C9A834F8A8E47B0BD2580C3</vt:lpwstr>
  </property>
</Properties>
</file>