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9"/>
  </p:notesMasterIdLst>
  <p:handoutMasterIdLst>
    <p:handoutMasterId r:id="rId40"/>
  </p:handoutMasterIdLst>
  <p:sldIdLst>
    <p:sldId id="256" r:id="rId4"/>
    <p:sldId id="365" r:id="rId5"/>
    <p:sldId id="366" r:id="rId6"/>
    <p:sldId id="383" r:id="rId7"/>
    <p:sldId id="384" r:id="rId8"/>
    <p:sldId id="385" r:id="rId9"/>
    <p:sldId id="386" r:id="rId10"/>
    <p:sldId id="387" r:id="rId11"/>
    <p:sldId id="388" r:id="rId12"/>
    <p:sldId id="389" r:id="rId13"/>
    <p:sldId id="390" r:id="rId14"/>
    <p:sldId id="391" r:id="rId15"/>
    <p:sldId id="396" r:id="rId16"/>
    <p:sldId id="397" r:id="rId17"/>
    <p:sldId id="398" r:id="rId18"/>
    <p:sldId id="399" r:id="rId19"/>
    <p:sldId id="400" r:id="rId20"/>
    <p:sldId id="401" r:id="rId21"/>
    <p:sldId id="402" r:id="rId22"/>
    <p:sldId id="403" r:id="rId23"/>
    <p:sldId id="392" r:id="rId24"/>
    <p:sldId id="404" r:id="rId25"/>
    <p:sldId id="369" r:id="rId26"/>
    <p:sldId id="370" r:id="rId27"/>
    <p:sldId id="371" r:id="rId28"/>
    <p:sldId id="393" r:id="rId29"/>
    <p:sldId id="373" r:id="rId30"/>
    <p:sldId id="375" r:id="rId31"/>
    <p:sldId id="394" r:id="rId32"/>
    <p:sldId id="376" r:id="rId33"/>
    <p:sldId id="377" r:id="rId34"/>
    <p:sldId id="379" r:id="rId35"/>
    <p:sldId id="380" r:id="rId36"/>
    <p:sldId id="381" r:id="rId37"/>
    <p:sldId id="405"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0EE7B2B-F464-4842-A8B9-FB1DC40DDA84}">
          <p14:sldIdLst>
            <p14:sldId id="256"/>
          </p14:sldIdLst>
        </p14:section>
        <p14:section name="Default Section" id="{B475227E-9C07-1F4A-B171-362A04580F7E}">
          <p14:sldIdLst>
            <p14:sldId id="365"/>
            <p14:sldId id="366"/>
            <p14:sldId id="383"/>
            <p14:sldId id="384"/>
            <p14:sldId id="385"/>
            <p14:sldId id="386"/>
            <p14:sldId id="387"/>
            <p14:sldId id="388"/>
            <p14:sldId id="389"/>
            <p14:sldId id="390"/>
            <p14:sldId id="391"/>
            <p14:sldId id="396"/>
            <p14:sldId id="397"/>
            <p14:sldId id="398"/>
            <p14:sldId id="399"/>
            <p14:sldId id="400"/>
            <p14:sldId id="401"/>
            <p14:sldId id="402"/>
            <p14:sldId id="403"/>
            <p14:sldId id="392"/>
            <p14:sldId id="404"/>
            <p14:sldId id="369"/>
            <p14:sldId id="370"/>
            <p14:sldId id="371"/>
            <p14:sldId id="393"/>
            <p14:sldId id="373"/>
            <p14:sldId id="375"/>
            <p14:sldId id="394"/>
            <p14:sldId id="376"/>
            <p14:sldId id="377"/>
            <p14:sldId id="379"/>
            <p14:sldId id="380"/>
            <p14:sldId id="381"/>
            <p14:sldId id="405"/>
          </p14:sldIdLst>
        </p14:section>
        <p14:section name="Default Section" id="{992832F5-EA01-48E5-B403-87E193F5068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BC6E5"/>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8619" autoAdjust="0"/>
  </p:normalViewPr>
  <p:slideViewPr>
    <p:cSldViewPr>
      <p:cViewPr varScale="1">
        <p:scale>
          <a:sx n="96" d="100"/>
          <a:sy n="96" d="100"/>
        </p:scale>
        <p:origin x="1984"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0" Type="http://schemas.openxmlformats.org/officeDocument/2006/relationships/slide" Target="slides/slide17.xml"/><Relationship Id="rId41"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36E75F-37D1-4AB1-91C0-2E715055EDD9}" type="doc">
      <dgm:prSet loTypeId="urn:microsoft.com/office/officeart/2005/8/layout/vList2" loCatId="list" qsTypeId="urn:microsoft.com/office/officeart/2005/8/quickstyle/simple1" qsCatId="simple" csTypeId="urn:microsoft.com/office/officeart/2005/8/colors/accent3_1" csCatId="accent3" phldr="1"/>
      <dgm:spPr/>
      <dgm:t>
        <a:bodyPr/>
        <a:lstStyle/>
        <a:p>
          <a:endParaRPr lang="en-US"/>
        </a:p>
      </dgm:t>
    </dgm:pt>
    <dgm:pt modelId="{597EDF51-402F-4542-963B-AADF9B91E5DB}">
      <dgm:prSet phldrT="[Text]" custT="1"/>
      <dgm:spPr/>
      <dgm:t>
        <a:bodyPr/>
        <a:lstStyle/>
        <a:p>
          <a:r>
            <a:rPr lang="en-US" sz="2000" dirty="0">
              <a:latin typeface="Calibri" panose="020F0502020204030204" pitchFamily="34" charset="0"/>
            </a:rPr>
            <a:t>Would you begin by sketching out how the interface might look, work out how the system architecture will be structured, or even just start coding? </a:t>
          </a:r>
          <a:endParaRPr lang="en-US" sz="2000" dirty="0"/>
        </a:p>
      </dgm:t>
    </dgm:pt>
    <dgm:pt modelId="{75653EDC-7F7D-4BE6-A1D3-715EA5FF009A}" type="parTrans" cxnId="{5D9EC820-D899-456D-852E-3C354994E2A5}">
      <dgm:prSet/>
      <dgm:spPr/>
      <dgm:t>
        <a:bodyPr/>
        <a:lstStyle/>
        <a:p>
          <a:endParaRPr lang="en-US" sz="1600"/>
        </a:p>
      </dgm:t>
    </dgm:pt>
    <dgm:pt modelId="{5F4E7A55-C58F-460F-83CB-98E3E9DAE81B}" type="sibTrans" cxnId="{5D9EC820-D899-456D-852E-3C354994E2A5}">
      <dgm:prSet/>
      <dgm:spPr/>
      <dgm:t>
        <a:bodyPr/>
        <a:lstStyle/>
        <a:p>
          <a:endParaRPr lang="en-US" sz="1600"/>
        </a:p>
      </dgm:t>
    </dgm:pt>
    <dgm:pt modelId="{5C187C9D-C91D-4796-AE30-5F8D32BF0A06}">
      <dgm:prSet custT="1"/>
      <dgm:spPr/>
      <dgm:t>
        <a:bodyPr/>
        <a:lstStyle/>
        <a:p>
          <a:r>
            <a:rPr lang="en-US" sz="2000" dirty="0">
              <a:latin typeface="Calibri" panose="020F0502020204030204" pitchFamily="34" charset="0"/>
            </a:rPr>
            <a:t>Alternatively, would you start by asking users about their current experiences of saving email, look at existing email tools and, based on this, begin thinking about why, what, and how you were going to design the application?</a:t>
          </a:r>
          <a:endParaRPr lang="en-GB" altLang="en-US" sz="2000" dirty="0">
            <a:latin typeface="Calibri" panose="020F0502020204030204" pitchFamily="34" charset="0"/>
          </a:endParaRPr>
        </a:p>
      </dgm:t>
    </dgm:pt>
    <dgm:pt modelId="{8AD0E6BD-49F5-4965-BDE7-99B84E7210BF}" type="parTrans" cxnId="{4EB69F9C-DD68-4BFC-88C6-5489A18FA97E}">
      <dgm:prSet/>
      <dgm:spPr/>
      <dgm:t>
        <a:bodyPr/>
        <a:lstStyle/>
        <a:p>
          <a:endParaRPr lang="en-US" sz="1600"/>
        </a:p>
      </dgm:t>
    </dgm:pt>
    <dgm:pt modelId="{6FD0B88E-05A5-45EB-BA5D-6E7BC0C87A42}" type="sibTrans" cxnId="{4EB69F9C-DD68-4BFC-88C6-5489A18FA97E}">
      <dgm:prSet/>
      <dgm:spPr/>
      <dgm:t>
        <a:bodyPr/>
        <a:lstStyle/>
        <a:p>
          <a:endParaRPr lang="en-US" sz="1600"/>
        </a:p>
      </dgm:t>
    </dgm:pt>
    <dgm:pt modelId="{B5B8E1D7-02CF-4F15-BAA9-7BB20D30B722}" type="pres">
      <dgm:prSet presAssocID="{C936E75F-37D1-4AB1-91C0-2E715055EDD9}" presName="linear" presStyleCnt="0">
        <dgm:presLayoutVars>
          <dgm:animLvl val="lvl"/>
          <dgm:resizeHandles val="exact"/>
        </dgm:presLayoutVars>
      </dgm:prSet>
      <dgm:spPr/>
    </dgm:pt>
    <dgm:pt modelId="{7E62736A-5151-42E0-909D-C7F1170C6E93}" type="pres">
      <dgm:prSet presAssocID="{597EDF51-402F-4542-963B-AADF9B91E5DB}" presName="parentText" presStyleLbl="node1" presStyleIdx="0" presStyleCnt="2">
        <dgm:presLayoutVars>
          <dgm:chMax val="0"/>
          <dgm:bulletEnabled val="1"/>
        </dgm:presLayoutVars>
      </dgm:prSet>
      <dgm:spPr/>
    </dgm:pt>
    <dgm:pt modelId="{F203DD16-C8CE-4A1B-8F82-471D66C247A7}" type="pres">
      <dgm:prSet presAssocID="{5F4E7A55-C58F-460F-83CB-98E3E9DAE81B}" presName="spacer" presStyleCnt="0"/>
      <dgm:spPr/>
    </dgm:pt>
    <dgm:pt modelId="{44EF203A-B6B7-406C-90A6-1ED20A595E9A}" type="pres">
      <dgm:prSet presAssocID="{5C187C9D-C91D-4796-AE30-5F8D32BF0A06}" presName="parentText" presStyleLbl="node1" presStyleIdx="1" presStyleCnt="2">
        <dgm:presLayoutVars>
          <dgm:chMax val="0"/>
          <dgm:bulletEnabled val="1"/>
        </dgm:presLayoutVars>
      </dgm:prSet>
      <dgm:spPr/>
    </dgm:pt>
  </dgm:ptLst>
  <dgm:cxnLst>
    <dgm:cxn modelId="{5D9EC820-D899-456D-852E-3C354994E2A5}" srcId="{C936E75F-37D1-4AB1-91C0-2E715055EDD9}" destId="{597EDF51-402F-4542-963B-AADF9B91E5DB}" srcOrd="0" destOrd="0" parTransId="{75653EDC-7F7D-4BE6-A1D3-715EA5FF009A}" sibTransId="{5F4E7A55-C58F-460F-83CB-98E3E9DAE81B}"/>
    <dgm:cxn modelId="{EEB7019B-B196-4B81-89E7-872106656985}" type="presOf" srcId="{C936E75F-37D1-4AB1-91C0-2E715055EDD9}" destId="{B5B8E1D7-02CF-4F15-BAA9-7BB20D30B722}" srcOrd="0" destOrd="0" presId="urn:microsoft.com/office/officeart/2005/8/layout/vList2"/>
    <dgm:cxn modelId="{4EB69F9C-DD68-4BFC-88C6-5489A18FA97E}" srcId="{C936E75F-37D1-4AB1-91C0-2E715055EDD9}" destId="{5C187C9D-C91D-4796-AE30-5F8D32BF0A06}" srcOrd="1" destOrd="0" parTransId="{8AD0E6BD-49F5-4965-BDE7-99B84E7210BF}" sibTransId="{6FD0B88E-05A5-45EB-BA5D-6E7BC0C87A42}"/>
    <dgm:cxn modelId="{555D4AD4-0323-4FCF-8333-71F579DEEB6D}" type="presOf" srcId="{5C187C9D-C91D-4796-AE30-5F8D32BF0A06}" destId="{44EF203A-B6B7-406C-90A6-1ED20A595E9A}" srcOrd="0" destOrd="0" presId="urn:microsoft.com/office/officeart/2005/8/layout/vList2"/>
    <dgm:cxn modelId="{16EB2EE7-941D-4423-8B1D-A1066E9A17E2}" type="presOf" srcId="{597EDF51-402F-4542-963B-AADF9B91E5DB}" destId="{7E62736A-5151-42E0-909D-C7F1170C6E93}" srcOrd="0" destOrd="0" presId="urn:microsoft.com/office/officeart/2005/8/layout/vList2"/>
    <dgm:cxn modelId="{F072F715-5FF3-435C-A268-4A7517227020}" type="presParOf" srcId="{B5B8E1D7-02CF-4F15-BAA9-7BB20D30B722}" destId="{7E62736A-5151-42E0-909D-C7F1170C6E93}" srcOrd="0" destOrd="0" presId="urn:microsoft.com/office/officeart/2005/8/layout/vList2"/>
    <dgm:cxn modelId="{C0B1C725-DF65-4AF7-97B7-C7A53AD53DAF}" type="presParOf" srcId="{B5B8E1D7-02CF-4F15-BAA9-7BB20D30B722}" destId="{F203DD16-C8CE-4A1B-8F82-471D66C247A7}" srcOrd="1" destOrd="0" presId="urn:microsoft.com/office/officeart/2005/8/layout/vList2"/>
    <dgm:cxn modelId="{CCA47988-577F-4FFD-9335-D7DF1192224C}" type="presParOf" srcId="{B5B8E1D7-02CF-4F15-BAA9-7BB20D30B722}" destId="{44EF203A-B6B7-406C-90A6-1ED20A595E9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36E75F-37D1-4AB1-91C0-2E715055EDD9}" type="doc">
      <dgm:prSet loTypeId="urn:microsoft.com/office/officeart/2005/8/layout/vList2" loCatId="list" qsTypeId="urn:microsoft.com/office/officeart/2005/8/quickstyle/simple1" qsCatId="simple" csTypeId="urn:microsoft.com/office/officeart/2005/8/colors/accent3_1" csCatId="accent3" phldr="1"/>
      <dgm:spPr/>
      <dgm:t>
        <a:bodyPr/>
        <a:lstStyle/>
        <a:p>
          <a:endParaRPr lang="en-US"/>
        </a:p>
      </dgm:t>
    </dgm:pt>
    <dgm:pt modelId="{597EDF51-402F-4542-963B-AADF9B91E5DB}">
      <dgm:prSet phldrT="[Text]" custT="1"/>
      <dgm:spPr/>
      <dgm:t>
        <a:bodyPr/>
        <a:lstStyle/>
        <a:p>
          <a:r>
            <a:rPr lang="en-US" sz="2000" dirty="0">
              <a:solidFill>
                <a:schemeClr val="bg1">
                  <a:lumMod val="75000"/>
                </a:schemeClr>
              </a:solidFill>
              <a:latin typeface="Calibri" panose="020F0502020204030204" pitchFamily="34" charset="0"/>
            </a:rPr>
            <a:t>Would you begin by sketching out how the interface might look, work out how the system architecture will be structured, or even just start coding? </a:t>
          </a:r>
          <a:endParaRPr lang="en-US" sz="2000" dirty="0">
            <a:solidFill>
              <a:schemeClr val="bg1">
                <a:lumMod val="75000"/>
              </a:schemeClr>
            </a:solidFill>
          </a:endParaRPr>
        </a:p>
      </dgm:t>
    </dgm:pt>
    <dgm:pt modelId="{75653EDC-7F7D-4BE6-A1D3-715EA5FF009A}" type="parTrans" cxnId="{5D9EC820-D899-456D-852E-3C354994E2A5}">
      <dgm:prSet/>
      <dgm:spPr/>
      <dgm:t>
        <a:bodyPr/>
        <a:lstStyle/>
        <a:p>
          <a:endParaRPr lang="en-US" sz="1600"/>
        </a:p>
      </dgm:t>
    </dgm:pt>
    <dgm:pt modelId="{5F4E7A55-C58F-460F-83CB-98E3E9DAE81B}" type="sibTrans" cxnId="{5D9EC820-D899-456D-852E-3C354994E2A5}">
      <dgm:prSet/>
      <dgm:spPr/>
      <dgm:t>
        <a:bodyPr/>
        <a:lstStyle/>
        <a:p>
          <a:endParaRPr lang="en-US" sz="1600"/>
        </a:p>
      </dgm:t>
    </dgm:pt>
    <dgm:pt modelId="{5C187C9D-C91D-4796-AE30-5F8D32BF0A06}">
      <dgm:prSet custT="1"/>
      <dgm:spPr/>
      <dgm:t>
        <a:bodyPr/>
        <a:lstStyle/>
        <a:p>
          <a:r>
            <a:rPr lang="en-US" sz="2000" b="1" dirty="0">
              <a:solidFill>
                <a:srgbClr val="FF0000"/>
              </a:solidFill>
              <a:latin typeface="Calibri" panose="020F0502020204030204" pitchFamily="34" charset="0"/>
            </a:rPr>
            <a:t>Alternatively, would you start by asking users about their current experiences of saving email, look at existing email tools and, based on this, begin thinking about why, what, and how you were going to design the application?</a:t>
          </a:r>
          <a:endParaRPr lang="en-GB" altLang="en-US" sz="2000" b="1" dirty="0">
            <a:solidFill>
              <a:srgbClr val="FF0000"/>
            </a:solidFill>
            <a:latin typeface="Calibri" panose="020F0502020204030204" pitchFamily="34" charset="0"/>
          </a:endParaRPr>
        </a:p>
      </dgm:t>
    </dgm:pt>
    <dgm:pt modelId="{8AD0E6BD-49F5-4965-BDE7-99B84E7210BF}" type="parTrans" cxnId="{4EB69F9C-DD68-4BFC-88C6-5489A18FA97E}">
      <dgm:prSet/>
      <dgm:spPr/>
      <dgm:t>
        <a:bodyPr/>
        <a:lstStyle/>
        <a:p>
          <a:endParaRPr lang="en-US" sz="1600"/>
        </a:p>
      </dgm:t>
    </dgm:pt>
    <dgm:pt modelId="{6FD0B88E-05A5-45EB-BA5D-6E7BC0C87A42}" type="sibTrans" cxnId="{4EB69F9C-DD68-4BFC-88C6-5489A18FA97E}">
      <dgm:prSet/>
      <dgm:spPr/>
      <dgm:t>
        <a:bodyPr/>
        <a:lstStyle/>
        <a:p>
          <a:endParaRPr lang="en-US" sz="1600"/>
        </a:p>
      </dgm:t>
    </dgm:pt>
    <dgm:pt modelId="{B5B8E1D7-02CF-4F15-BAA9-7BB20D30B722}" type="pres">
      <dgm:prSet presAssocID="{C936E75F-37D1-4AB1-91C0-2E715055EDD9}" presName="linear" presStyleCnt="0">
        <dgm:presLayoutVars>
          <dgm:animLvl val="lvl"/>
          <dgm:resizeHandles val="exact"/>
        </dgm:presLayoutVars>
      </dgm:prSet>
      <dgm:spPr/>
    </dgm:pt>
    <dgm:pt modelId="{7E62736A-5151-42E0-909D-C7F1170C6E93}" type="pres">
      <dgm:prSet presAssocID="{597EDF51-402F-4542-963B-AADF9B91E5DB}" presName="parentText" presStyleLbl="node1" presStyleIdx="0" presStyleCnt="2">
        <dgm:presLayoutVars>
          <dgm:chMax val="0"/>
          <dgm:bulletEnabled val="1"/>
        </dgm:presLayoutVars>
      </dgm:prSet>
      <dgm:spPr/>
    </dgm:pt>
    <dgm:pt modelId="{F203DD16-C8CE-4A1B-8F82-471D66C247A7}" type="pres">
      <dgm:prSet presAssocID="{5F4E7A55-C58F-460F-83CB-98E3E9DAE81B}" presName="spacer" presStyleCnt="0"/>
      <dgm:spPr/>
    </dgm:pt>
    <dgm:pt modelId="{44EF203A-B6B7-406C-90A6-1ED20A595E9A}" type="pres">
      <dgm:prSet presAssocID="{5C187C9D-C91D-4796-AE30-5F8D32BF0A06}" presName="parentText" presStyleLbl="node1" presStyleIdx="1" presStyleCnt="2">
        <dgm:presLayoutVars>
          <dgm:chMax val="0"/>
          <dgm:bulletEnabled val="1"/>
        </dgm:presLayoutVars>
      </dgm:prSet>
      <dgm:spPr/>
    </dgm:pt>
  </dgm:ptLst>
  <dgm:cxnLst>
    <dgm:cxn modelId="{5D9EC820-D899-456D-852E-3C354994E2A5}" srcId="{C936E75F-37D1-4AB1-91C0-2E715055EDD9}" destId="{597EDF51-402F-4542-963B-AADF9B91E5DB}" srcOrd="0" destOrd="0" parTransId="{75653EDC-7F7D-4BE6-A1D3-715EA5FF009A}" sibTransId="{5F4E7A55-C58F-460F-83CB-98E3E9DAE81B}"/>
    <dgm:cxn modelId="{34422E23-88D3-4302-A9D2-68A45FE44EC7}" type="presOf" srcId="{C936E75F-37D1-4AB1-91C0-2E715055EDD9}" destId="{B5B8E1D7-02CF-4F15-BAA9-7BB20D30B722}" srcOrd="0" destOrd="0" presId="urn:microsoft.com/office/officeart/2005/8/layout/vList2"/>
    <dgm:cxn modelId="{19B5B07F-8B2E-4964-89B7-B9E44065F7E6}" type="presOf" srcId="{597EDF51-402F-4542-963B-AADF9B91E5DB}" destId="{7E62736A-5151-42E0-909D-C7F1170C6E93}" srcOrd="0" destOrd="0" presId="urn:microsoft.com/office/officeart/2005/8/layout/vList2"/>
    <dgm:cxn modelId="{4EB69F9C-DD68-4BFC-88C6-5489A18FA97E}" srcId="{C936E75F-37D1-4AB1-91C0-2E715055EDD9}" destId="{5C187C9D-C91D-4796-AE30-5F8D32BF0A06}" srcOrd="1" destOrd="0" parTransId="{8AD0E6BD-49F5-4965-BDE7-99B84E7210BF}" sibTransId="{6FD0B88E-05A5-45EB-BA5D-6E7BC0C87A42}"/>
    <dgm:cxn modelId="{3E0635C8-A490-4B83-AC51-3CC95ECA6F71}" type="presOf" srcId="{5C187C9D-C91D-4796-AE30-5F8D32BF0A06}" destId="{44EF203A-B6B7-406C-90A6-1ED20A595E9A}" srcOrd="0" destOrd="0" presId="urn:microsoft.com/office/officeart/2005/8/layout/vList2"/>
    <dgm:cxn modelId="{131C27C1-9D00-4C72-B483-FF2BABF3C3A8}" type="presParOf" srcId="{B5B8E1D7-02CF-4F15-BAA9-7BB20D30B722}" destId="{7E62736A-5151-42E0-909D-C7F1170C6E93}" srcOrd="0" destOrd="0" presId="urn:microsoft.com/office/officeart/2005/8/layout/vList2"/>
    <dgm:cxn modelId="{B1C3026C-7E4F-48E8-838B-26291031D8E4}" type="presParOf" srcId="{B5B8E1D7-02CF-4F15-BAA9-7BB20D30B722}" destId="{F203DD16-C8CE-4A1B-8F82-471D66C247A7}" srcOrd="1" destOrd="0" presId="urn:microsoft.com/office/officeart/2005/8/layout/vList2"/>
    <dgm:cxn modelId="{47F20088-9C90-498A-92DB-C284148FD97C}" type="presParOf" srcId="{B5B8E1D7-02CF-4F15-BAA9-7BB20D30B722}" destId="{44EF203A-B6B7-406C-90A6-1ED20A595E9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26640E-819A-4F3E-BF98-DB21FBEBF8A2}"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3AF99DD-FE88-47F9-B444-A38C78717D67}">
      <dgm:prSet phldrT="[Text]"/>
      <dgm:spPr/>
      <dgm:t>
        <a:bodyPr/>
        <a:lstStyle/>
        <a:p>
          <a:r>
            <a:rPr lang="en-GB" altLang="en-US"/>
            <a:t>What do you want to create?</a:t>
          </a:r>
          <a:endParaRPr lang="en-US"/>
        </a:p>
      </dgm:t>
    </dgm:pt>
    <dgm:pt modelId="{CD7FA5FE-2ED6-49CF-8080-84846B8CD821}" type="parTrans" cxnId="{84F59C73-F1F9-411C-94BB-F0D65734C30D}">
      <dgm:prSet/>
      <dgm:spPr/>
      <dgm:t>
        <a:bodyPr/>
        <a:lstStyle/>
        <a:p>
          <a:endParaRPr lang="en-US"/>
        </a:p>
      </dgm:t>
    </dgm:pt>
    <dgm:pt modelId="{C0650CE5-4B9A-42F2-B08D-BA8C936E91D0}" type="sibTrans" cxnId="{84F59C73-F1F9-411C-94BB-F0D65734C30D}">
      <dgm:prSet/>
      <dgm:spPr/>
      <dgm:t>
        <a:bodyPr/>
        <a:lstStyle/>
        <a:p>
          <a:endParaRPr lang="en-US"/>
        </a:p>
      </dgm:t>
    </dgm:pt>
    <dgm:pt modelId="{719FD221-E357-4C17-B0B8-2A36F781C609}">
      <dgm:prSet/>
      <dgm:spPr/>
      <dgm:t>
        <a:bodyPr/>
        <a:lstStyle/>
        <a:p>
          <a:r>
            <a:rPr lang="en-GB" altLang="en-US"/>
            <a:t>What are your assumptions?</a:t>
          </a:r>
          <a:endParaRPr lang="en-GB" altLang="en-US" dirty="0"/>
        </a:p>
      </dgm:t>
    </dgm:pt>
    <dgm:pt modelId="{DD5953C0-2CC0-4D64-98F4-DD52DDEF6564}" type="parTrans" cxnId="{D14EB2A5-36BF-423A-82DC-761AFFC832C8}">
      <dgm:prSet/>
      <dgm:spPr/>
      <dgm:t>
        <a:bodyPr/>
        <a:lstStyle/>
        <a:p>
          <a:endParaRPr lang="en-US"/>
        </a:p>
      </dgm:t>
    </dgm:pt>
    <dgm:pt modelId="{54C65C70-73FA-49B4-BE4C-7238D1AF049B}" type="sibTrans" cxnId="{D14EB2A5-36BF-423A-82DC-761AFFC832C8}">
      <dgm:prSet/>
      <dgm:spPr/>
      <dgm:t>
        <a:bodyPr/>
        <a:lstStyle/>
        <a:p>
          <a:endParaRPr lang="en-US"/>
        </a:p>
      </dgm:t>
    </dgm:pt>
    <dgm:pt modelId="{B43CF8A5-6414-430E-BCF4-A1BD67C491A7}">
      <dgm:prSet/>
      <dgm:spPr/>
      <dgm:t>
        <a:bodyPr/>
        <a:lstStyle/>
        <a:p>
          <a:r>
            <a:rPr lang="en-GB" altLang="en-US"/>
            <a:t>Will it achieve what you hope it will?</a:t>
          </a:r>
          <a:endParaRPr lang="en-GB" altLang="en-US" dirty="0"/>
        </a:p>
      </dgm:t>
    </dgm:pt>
    <dgm:pt modelId="{E447EC4F-BB95-48BC-AD53-977134F4A58E}" type="parTrans" cxnId="{5EDB82BA-7EDE-46BA-A8E4-0B98F24157E2}">
      <dgm:prSet/>
      <dgm:spPr/>
      <dgm:t>
        <a:bodyPr/>
        <a:lstStyle/>
        <a:p>
          <a:endParaRPr lang="en-US"/>
        </a:p>
      </dgm:t>
    </dgm:pt>
    <dgm:pt modelId="{A670D84E-00CA-4177-8CDE-CE797F776A55}" type="sibTrans" cxnId="{5EDB82BA-7EDE-46BA-A8E4-0B98F24157E2}">
      <dgm:prSet/>
      <dgm:spPr/>
      <dgm:t>
        <a:bodyPr/>
        <a:lstStyle/>
        <a:p>
          <a:endParaRPr lang="en-US"/>
        </a:p>
      </dgm:t>
    </dgm:pt>
    <dgm:pt modelId="{EECC00CF-1920-45A5-9056-76EC5D6D5119}" type="pres">
      <dgm:prSet presAssocID="{1D26640E-819A-4F3E-BF98-DB21FBEBF8A2}" presName="diagram" presStyleCnt="0">
        <dgm:presLayoutVars>
          <dgm:dir/>
          <dgm:resizeHandles val="exact"/>
        </dgm:presLayoutVars>
      </dgm:prSet>
      <dgm:spPr/>
    </dgm:pt>
    <dgm:pt modelId="{67BBAD65-9323-40CA-8AB3-17BA85ED8308}" type="pres">
      <dgm:prSet presAssocID="{13AF99DD-FE88-47F9-B444-A38C78717D67}" presName="node" presStyleLbl="node1" presStyleIdx="0" presStyleCnt="3">
        <dgm:presLayoutVars>
          <dgm:bulletEnabled val="1"/>
        </dgm:presLayoutVars>
      </dgm:prSet>
      <dgm:spPr/>
    </dgm:pt>
    <dgm:pt modelId="{113D060C-E36A-4EE8-A90F-98FB19152C9C}" type="pres">
      <dgm:prSet presAssocID="{C0650CE5-4B9A-42F2-B08D-BA8C936E91D0}" presName="sibTrans" presStyleCnt="0"/>
      <dgm:spPr/>
    </dgm:pt>
    <dgm:pt modelId="{22ECB988-3A9E-405D-A7CB-68768D56687A}" type="pres">
      <dgm:prSet presAssocID="{719FD221-E357-4C17-B0B8-2A36F781C609}" presName="node" presStyleLbl="node1" presStyleIdx="1" presStyleCnt="3">
        <dgm:presLayoutVars>
          <dgm:bulletEnabled val="1"/>
        </dgm:presLayoutVars>
      </dgm:prSet>
      <dgm:spPr/>
    </dgm:pt>
    <dgm:pt modelId="{06796D28-8A04-4B58-8B28-0E66F34756A1}" type="pres">
      <dgm:prSet presAssocID="{54C65C70-73FA-49B4-BE4C-7238D1AF049B}" presName="sibTrans" presStyleCnt="0"/>
      <dgm:spPr/>
    </dgm:pt>
    <dgm:pt modelId="{116F8E3E-9A4C-4727-8D3E-2F419ABDECEC}" type="pres">
      <dgm:prSet presAssocID="{B43CF8A5-6414-430E-BCF4-A1BD67C491A7}" presName="node" presStyleLbl="node1" presStyleIdx="2" presStyleCnt="3">
        <dgm:presLayoutVars>
          <dgm:bulletEnabled val="1"/>
        </dgm:presLayoutVars>
      </dgm:prSet>
      <dgm:spPr/>
    </dgm:pt>
  </dgm:ptLst>
  <dgm:cxnLst>
    <dgm:cxn modelId="{EAC7E36C-61DE-4505-87DD-D2813DDD3D25}" type="presOf" srcId="{13AF99DD-FE88-47F9-B444-A38C78717D67}" destId="{67BBAD65-9323-40CA-8AB3-17BA85ED8308}" srcOrd="0" destOrd="0" presId="urn:microsoft.com/office/officeart/2005/8/layout/default"/>
    <dgm:cxn modelId="{84F59C73-F1F9-411C-94BB-F0D65734C30D}" srcId="{1D26640E-819A-4F3E-BF98-DB21FBEBF8A2}" destId="{13AF99DD-FE88-47F9-B444-A38C78717D67}" srcOrd="0" destOrd="0" parTransId="{CD7FA5FE-2ED6-49CF-8080-84846B8CD821}" sibTransId="{C0650CE5-4B9A-42F2-B08D-BA8C936E91D0}"/>
    <dgm:cxn modelId="{6336D392-4A49-4B76-84DF-6FBFAD8ABC4D}" type="presOf" srcId="{B43CF8A5-6414-430E-BCF4-A1BD67C491A7}" destId="{116F8E3E-9A4C-4727-8D3E-2F419ABDECEC}" srcOrd="0" destOrd="0" presId="urn:microsoft.com/office/officeart/2005/8/layout/default"/>
    <dgm:cxn modelId="{D14EB2A5-36BF-423A-82DC-761AFFC832C8}" srcId="{1D26640E-819A-4F3E-BF98-DB21FBEBF8A2}" destId="{719FD221-E357-4C17-B0B8-2A36F781C609}" srcOrd="1" destOrd="0" parTransId="{DD5953C0-2CC0-4D64-98F4-DD52DDEF6564}" sibTransId="{54C65C70-73FA-49B4-BE4C-7238D1AF049B}"/>
    <dgm:cxn modelId="{5EDB82BA-7EDE-46BA-A8E4-0B98F24157E2}" srcId="{1D26640E-819A-4F3E-BF98-DB21FBEBF8A2}" destId="{B43CF8A5-6414-430E-BCF4-A1BD67C491A7}" srcOrd="2" destOrd="0" parTransId="{E447EC4F-BB95-48BC-AD53-977134F4A58E}" sibTransId="{A670D84E-00CA-4177-8CDE-CE797F776A55}"/>
    <dgm:cxn modelId="{62AF48C7-383E-4021-AFC2-31EEF13EA50C}" type="presOf" srcId="{719FD221-E357-4C17-B0B8-2A36F781C609}" destId="{22ECB988-3A9E-405D-A7CB-68768D56687A}" srcOrd="0" destOrd="0" presId="urn:microsoft.com/office/officeart/2005/8/layout/default"/>
    <dgm:cxn modelId="{E38F85DB-C4CD-4FBF-BAEF-3E9386A39531}" type="presOf" srcId="{1D26640E-819A-4F3E-BF98-DB21FBEBF8A2}" destId="{EECC00CF-1920-45A5-9056-76EC5D6D5119}" srcOrd="0" destOrd="0" presId="urn:microsoft.com/office/officeart/2005/8/layout/default"/>
    <dgm:cxn modelId="{ABFC3EB3-BAAF-4772-8746-CE1644FEA5B0}" type="presParOf" srcId="{EECC00CF-1920-45A5-9056-76EC5D6D5119}" destId="{67BBAD65-9323-40CA-8AB3-17BA85ED8308}" srcOrd="0" destOrd="0" presId="urn:microsoft.com/office/officeart/2005/8/layout/default"/>
    <dgm:cxn modelId="{5D6E6424-A7C7-4118-B7F1-929F5E7F94CD}" type="presParOf" srcId="{EECC00CF-1920-45A5-9056-76EC5D6D5119}" destId="{113D060C-E36A-4EE8-A90F-98FB19152C9C}" srcOrd="1" destOrd="0" presId="urn:microsoft.com/office/officeart/2005/8/layout/default"/>
    <dgm:cxn modelId="{8C4DCB2B-8052-47CA-869C-4A6818B4CE07}" type="presParOf" srcId="{EECC00CF-1920-45A5-9056-76EC5D6D5119}" destId="{22ECB988-3A9E-405D-A7CB-68768D56687A}" srcOrd="2" destOrd="0" presId="urn:microsoft.com/office/officeart/2005/8/layout/default"/>
    <dgm:cxn modelId="{97E36C75-EAA2-4880-8E65-E7A934A2F34B}" type="presParOf" srcId="{EECC00CF-1920-45A5-9056-76EC5D6D5119}" destId="{06796D28-8A04-4B58-8B28-0E66F34756A1}" srcOrd="3" destOrd="0" presId="urn:microsoft.com/office/officeart/2005/8/layout/default"/>
    <dgm:cxn modelId="{9B6FB826-0CF8-440A-9989-7DB10B120DDA}" type="presParOf" srcId="{EECC00CF-1920-45A5-9056-76EC5D6D5119}" destId="{116F8E3E-9A4C-4727-8D3E-2F419ABDECEC}"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4333BB-C8CF-4B73-AFE6-DEDE6DA34195}"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5FAC530C-293C-462F-94B9-8C4207277B7E}">
      <dgm:prSet phldrT="[Text]"/>
      <dgm:spPr/>
      <dgm:t>
        <a:bodyPr/>
        <a:lstStyle/>
        <a:p>
          <a:r>
            <a:rPr lang="en-GB" altLang="en-US" dirty="0">
              <a:latin typeface="Calibri" panose="020F0502020204030204" pitchFamily="34" charset="0"/>
            </a:rPr>
            <a:t>?</a:t>
          </a:r>
          <a:endParaRPr lang="en-US" dirty="0"/>
        </a:p>
      </dgm:t>
    </dgm:pt>
    <dgm:pt modelId="{4A71D5B2-5F2C-4C75-9CE5-E52F335E5972}" type="parTrans" cxnId="{5BEB3771-B42F-4A05-B90A-FDB4A1AF45CC}">
      <dgm:prSet/>
      <dgm:spPr/>
      <dgm:t>
        <a:bodyPr/>
        <a:lstStyle/>
        <a:p>
          <a:endParaRPr lang="en-US"/>
        </a:p>
      </dgm:t>
    </dgm:pt>
    <dgm:pt modelId="{7A306818-29DF-4CD9-95CE-A0C26C01AF4B}" type="sibTrans" cxnId="{5BEB3771-B42F-4A05-B90A-FDB4A1AF45CC}">
      <dgm:prSet/>
      <dgm:spPr/>
      <dgm:t>
        <a:bodyPr/>
        <a:lstStyle/>
        <a:p>
          <a:endParaRPr lang="en-US"/>
        </a:p>
      </dgm:t>
    </dgm:pt>
    <dgm:pt modelId="{52EC3B0A-5D6A-4BC1-BBA2-D24A18DA4646}">
      <dgm:prSet/>
      <dgm:spPr/>
      <dgm:t>
        <a:bodyPr/>
        <a:lstStyle/>
        <a:p>
          <a:r>
            <a:rPr lang="en-GB" altLang="en-US" dirty="0">
              <a:latin typeface="Calibri" panose="020F0502020204030204" pitchFamily="34" charset="0"/>
            </a:rPr>
            <a:t>?</a:t>
          </a:r>
        </a:p>
      </dgm:t>
    </dgm:pt>
    <dgm:pt modelId="{CF6E5DEB-3ABC-43C0-8558-9EA56A911425}" type="parTrans" cxnId="{B272CF79-6904-404F-8D8E-9BC8CDAD41FD}">
      <dgm:prSet/>
      <dgm:spPr/>
      <dgm:t>
        <a:bodyPr/>
        <a:lstStyle/>
        <a:p>
          <a:endParaRPr lang="en-US"/>
        </a:p>
      </dgm:t>
    </dgm:pt>
    <dgm:pt modelId="{93F8154D-464B-464D-BDE0-0D72741E8508}" type="sibTrans" cxnId="{B272CF79-6904-404F-8D8E-9BC8CDAD41FD}">
      <dgm:prSet/>
      <dgm:spPr/>
      <dgm:t>
        <a:bodyPr/>
        <a:lstStyle/>
        <a:p>
          <a:endParaRPr lang="en-US"/>
        </a:p>
      </dgm:t>
    </dgm:pt>
    <dgm:pt modelId="{10A16D9E-0043-4229-9DC1-93E8BE38832C}">
      <dgm:prSet/>
      <dgm:spPr/>
      <dgm:t>
        <a:bodyPr/>
        <a:lstStyle/>
        <a:p>
          <a:r>
            <a:rPr lang="en-GB" altLang="en-US" dirty="0">
              <a:latin typeface="Calibri" panose="020F0502020204030204" pitchFamily="34" charset="0"/>
            </a:rPr>
            <a:t>?</a:t>
          </a:r>
        </a:p>
      </dgm:t>
    </dgm:pt>
    <dgm:pt modelId="{6C5E1F72-6629-44FF-86B9-0AF9C5F7580A}" type="parTrans" cxnId="{14A6B53D-ACB9-49B5-A03D-9B5916BB2EF3}">
      <dgm:prSet/>
      <dgm:spPr/>
      <dgm:t>
        <a:bodyPr/>
        <a:lstStyle/>
        <a:p>
          <a:endParaRPr lang="en-US"/>
        </a:p>
      </dgm:t>
    </dgm:pt>
    <dgm:pt modelId="{AC8164A2-933E-4FC6-83DF-0D4E083CBFDF}" type="sibTrans" cxnId="{14A6B53D-ACB9-49B5-A03D-9B5916BB2EF3}">
      <dgm:prSet/>
      <dgm:spPr/>
      <dgm:t>
        <a:bodyPr/>
        <a:lstStyle/>
        <a:p>
          <a:endParaRPr lang="en-US"/>
        </a:p>
      </dgm:t>
    </dgm:pt>
    <dgm:pt modelId="{1A721615-4F9C-40CF-AAC1-6BE17837C6D4}">
      <dgm:prSet/>
      <dgm:spPr/>
      <dgm:t>
        <a:bodyPr/>
        <a:lstStyle/>
        <a:p>
          <a:r>
            <a:rPr lang="en-GB" altLang="en-US" dirty="0">
              <a:latin typeface="Calibri" panose="020F0502020204030204" pitchFamily="34" charset="0"/>
            </a:rPr>
            <a:t>?</a:t>
          </a:r>
        </a:p>
      </dgm:t>
    </dgm:pt>
    <dgm:pt modelId="{E134E5C2-DC35-4E61-BD5C-CF00C20B0F92}" type="parTrans" cxnId="{9E6AD1E9-7836-42E6-B0A6-0C4F78DF883C}">
      <dgm:prSet/>
      <dgm:spPr/>
      <dgm:t>
        <a:bodyPr/>
        <a:lstStyle/>
        <a:p>
          <a:endParaRPr lang="en-US"/>
        </a:p>
      </dgm:t>
    </dgm:pt>
    <dgm:pt modelId="{9AD0DD8A-EAAA-4275-98C6-22A225810902}" type="sibTrans" cxnId="{9E6AD1E9-7836-42E6-B0A6-0C4F78DF883C}">
      <dgm:prSet/>
      <dgm:spPr/>
      <dgm:t>
        <a:bodyPr/>
        <a:lstStyle/>
        <a:p>
          <a:endParaRPr lang="en-US"/>
        </a:p>
      </dgm:t>
    </dgm:pt>
    <dgm:pt modelId="{70B8CF77-0262-4E98-8281-006E9733D1F3}">
      <dgm:prSet phldrT="[Text]"/>
      <dgm:spPr/>
      <dgm:t>
        <a:bodyPr/>
        <a:lstStyle/>
        <a:p>
          <a:r>
            <a:rPr lang="en-GB" altLang="en-US">
              <a:latin typeface="Calibri" panose="020F0502020204030204" pitchFamily="34" charset="0"/>
            </a:rPr>
            <a:t>People want to be kept informed of up-to-date news wherever they are  </a:t>
          </a:r>
          <a:endParaRPr lang="en-US" dirty="0"/>
        </a:p>
      </dgm:t>
    </dgm:pt>
    <dgm:pt modelId="{F584F9B4-168E-48AC-8538-18EBB1160F2B}" type="parTrans" cxnId="{CA470A81-08E5-4AB1-973E-D695C855DC02}">
      <dgm:prSet/>
      <dgm:spPr/>
      <dgm:t>
        <a:bodyPr/>
        <a:lstStyle/>
        <a:p>
          <a:endParaRPr lang="en-US"/>
        </a:p>
      </dgm:t>
    </dgm:pt>
    <dgm:pt modelId="{4167465C-DDB8-4A73-96A5-214DD50DC01A}" type="sibTrans" cxnId="{CA470A81-08E5-4AB1-973E-D695C855DC02}">
      <dgm:prSet/>
      <dgm:spPr/>
      <dgm:t>
        <a:bodyPr/>
        <a:lstStyle/>
        <a:p>
          <a:endParaRPr lang="en-US"/>
        </a:p>
      </dgm:t>
    </dgm:pt>
    <dgm:pt modelId="{9C75EF40-F9D6-40EF-B008-3FD24DEDA73F}">
      <dgm:prSet/>
      <dgm:spPr/>
      <dgm:t>
        <a:bodyPr/>
        <a:lstStyle/>
        <a:p>
          <a:r>
            <a:rPr lang="en-GB" altLang="en-US">
              <a:latin typeface="Calibri" panose="020F0502020204030204" pitchFamily="34" charset="0"/>
            </a:rPr>
            <a:t>People want to interact with information on the move</a:t>
          </a:r>
          <a:endParaRPr lang="en-GB" altLang="en-US" dirty="0">
            <a:latin typeface="Calibri" panose="020F0502020204030204" pitchFamily="34" charset="0"/>
          </a:endParaRPr>
        </a:p>
      </dgm:t>
    </dgm:pt>
    <dgm:pt modelId="{BD663F4B-BF06-4F03-B9A2-CE6641600E1A}" type="parTrans" cxnId="{C7CA546D-52D5-467E-9F88-4C846DBDCF60}">
      <dgm:prSet/>
      <dgm:spPr/>
      <dgm:t>
        <a:bodyPr/>
        <a:lstStyle/>
        <a:p>
          <a:endParaRPr lang="en-US"/>
        </a:p>
      </dgm:t>
    </dgm:pt>
    <dgm:pt modelId="{3A4E85B9-061B-4ADC-8E00-68213D9DE400}" type="sibTrans" cxnId="{C7CA546D-52D5-467E-9F88-4C846DBDCF60}">
      <dgm:prSet/>
      <dgm:spPr/>
      <dgm:t>
        <a:bodyPr/>
        <a:lstStyle/>
        <a:p>
          <a:endParaRPr lang="en-US"/>
        </a:p>
      </dgm:t>
    </dgm:pt>
    <dgm:pt modelId="{3D9230AA-BB26-42FC-A716-24C9EB9A7BF1}">
      <dgm:prSet/>
      <dgm:spPr/>
      <dgm:t>
        <a:bodyPr/>
        <a:lstStyle/>
        <a:p>
          <a:r>
            <a:rPr lang="en-GB" altLang="en-US">
              <a:latin typeface="Calibri" panose="020F0502020204030204" pitchFamily="34" charset="0"/>
            </a:rPr>
            <a:t>People are happy using a very small display and using an extremely restricted interface </a:t>
          </a:r>
          <a:endParaRPr lang="en-GB" altLang="en-US" dirty="0">
            <a:latin typeface="Calibri" panose="020F0502020204030204" pitchFamily="34" charset="0"/>
          </a:endParaRPr>
        </a:p>
      </dgm:t>
    </dgm:pt>
    <dgm:pt modelId="{BB157ECD-8B89-4C16-A719-3554CF5BB71C}" type="parTrans" cxnId="{901455DE-AAAD-499E-BC18-16A68EFD5DC4}">
      <dgm:prSet/>
      <dgm:spPr/>
      <dgm:t>
        <a:bodyPr/>
        <a:lstStyle/>
        <a:p>
          <a:endParaRPr lang="en-US"/>
        </a:p>
      </dgm:t>
    </dgm:pt>
    <dgm:pt modelId="{7B7E1C9F-D54A-4C75-9F54-0ECB0E5FEF33}" type="sibTrans" cxnId="{901455DE-AAAD-499E-BC18-16A68EFD5DC4}">
      <dgm:prSet/>
      <dgm:spPr/>
      <dgm:t>
        <a:bodyPr/>
        <a:lstStyle/>
        <a:p>
          <a:endParaRPr lang="en-US"/>
        </a:p>
      </dgm:t>
    </dgm:pt>
    <dgm:pt modelId="{53D8361D-CD57-4E01-9E8E-EF35627A911F}">
      <dgm:prSet/>
      <dgm:spPr/>
      <dgm:t>
        <a:bodyPr/>
        <a:lstStyle/>
        <a:p>
          <a:r>
            <a:rPr lang="en-GB" altLang="en-US">
              <a:latin typeface="Calibri" panose="020F0502020204030204" pitchFamily="34" charset="0"/>
            </a:rPr>
            <a:t>People will be happy doing things on a cell phone that they normally do on their PCs (e.g. surf the web, read email, shop, bet, play video games) -</a:t>
          </a:r>
          <a:endParaRPr lang="en-GB" altLang="en-US" dirty="0">
            <a:latin typeface="Calibri" panose="020F0502020204030204" pitchFamily="34" charset="0"/>
          </a:endParaRPr>
        </a:p>
      </dgm:t>
    </dgm:pt>
    <dgm:pt modelId="{2E09DA60-06A4-4E60-8BDC-B52F1921E15C}" type="parTrans" cxnId="{ABD0BBDA-3D57-494B-9454-5C153082B5C1}">
      <dgm:prSet/>
      <dgm:spPr/>
      <dgm:t>
        <a:bodyPr/>
        <a:lstStyle/>
        <a:p>
          <a:endParaRPr lang="en-US"/>
        </a:p>
      </dgm:t>
    </dgm:pt>
    <dgm:pt modelId="{7BECF730-CA55-4C36-9902-635A47BA2F92}" type="sibTrans" cxnId="{ABD0BBDA-3D57-494B-9454-5C153082B5C1}">
      <dgm:prSet/>
      <dgm:spPr/>
      <dgm:t>
        <a:bodyPr/>
        <a:lstStyle/>
        <a:p>
          <a:endParaRPr lang="en-US"/>
        </a:p>
      </dgm:t>
    </dgm:pt>
    <dgm:pt modelId="{0EEF941F-9CCE-464C-AFCF-9BC2402C0EA8}" type="pres">
      <dgm:prSet presAssocID="{254333BB-C8CF-4B73-AFE6-DEDE6DA34195}" presName="Name0" presStyleCnt="0">
        <dgm:presLayoutVars>
          <dgm:dir/>
          <dgm:animLvl val="lvl"/>
          <dgm:resizeHandles val="exact"/>
        </dgm:presLayoutVars>
      </dgm:prSet>
      <dgm:spPr/>
    </dgm:pt>
    <dgm:pt modelId="{EA0860A9-1CD6-4EE9-B581-85F4AE11B229}" type="pres">
      <dgm:prSet presAssocID="{5FAC530C-293C-462F-94B9-8C4207277B7E}" presName="linNode" presStyleCnt="0"/>
      <dgm:spPr/>
    </dgm:pt>
    <dgm:pt modelId="{E7F6216B-2167-4E12-9395-06BAA0272A87}" type="pres">
      <dgm:prSet presAssocID="{5FAC530C-293C-462F-94B9-8C4207277B7E}" presName="parentText" presStyleLbl="node1" presStyleIdx="0" presStyleCnt="4">
        <dgm:presLayoutVars>
          <dgm:chMax val="1"/>
          <dgm:bulletEnabled val="1"/>
        </dgm:presLayoutVars>
      </dgm:prSet>
      <dgm:spPr/>
    </dgm:pt>
    <dgm:pt modelId="{749B9B76-3488-4F38-A357-1281C18469CA}" type="pres">
      <dgm:prSet presAssocID="{5FAC530C-293C-462F-94B9-8C4207277B7E}" presName="descendantText" presStyleLbl="alignAccFollowNode1" presStyleIdx="0" presStyleCnt="4">
        <dgm:presLayoutVars>
          <dgm:bulletEnabled val="1"/>
        </dgm:presLayoutVars>
      </dgm:prSet>
      <dgm:spPr/>
    </dgm:pt>
    <dgm:pt modelId="{3DA24EF3-4D7B-4345-88D2-8F205E11EF93}" type="pres">
      <dgm:prSet presAssocID="{7A306818-29DF-4CD9-95CE-A0C26C01AF4B}" presName="sp" presStyleCnt="0"/>
      <dgm:spPr/>
    </dgm:pt>
    <dgm:pt modelId="{A5A9D5F5-B478-4661-9A47-B1685C7FB2E0}" type="pres">
      <dgm:prSet presAssocID="{52EC3B0A-5D6A-4BC1-BBA2-D24A18DA4646}" presName="linNode" presStyleCnt="0"/>
      <dgm:spPr/>
    </dgm:pt>
    <dgm:pt modelId="{79DBC94E-EA87-484F-8608-2D7BAF76E1E0}" type="pres">
      <dgm:prSet presAssocID="{52EC3B0A-5D6A-4BC1-BBA2-D24A18DA4646}" presName="parentText" presStyleLbl="node1" presStyleIdx="1" presStyleCnt="4">
        <dgm:presLayoutVars>
          <dgm:chMax val="1"/>
          <dgm:bulletEnabled val="1"/>
        </dgm:presLayoutVars>
      </dgm:prSet>
      <dgm:spPr/>
    </dgm:pt>
    <dgm:pt modelId="{885BAF68-323F-482E-8A31-8649F7F90EDB}" type="pres">
      <dgm:prSet presAssocID="{52EC3B0A-5D6A-4BC1-BBA2-D24A18DA4646}" presName="descendantText" presStyleLbl="alignAccFollowNode1" presStyleIdx="1" presStyleCnt="4">
        <dgm:presLayoutVars>
          <dgm:bulletEnabled val="1"/>
        </dgm:presLayoutVars>
      </dgm:prSet>
      <dgm:spPr/>
    </dgm:pt>
    <dgm:pt modelId="{98EA9D09-0EEA-44FC-86A1-44EF57404CF3}" type="pres">
      <dgm:prSet presAssocID="{93F8154D-464B-464D-BDE0-0D72741E8508}" presName="sp" presStyleCnt="0"/>
      <dgm:spPr/>
    </dgm:pt>
    <dgm:pt modelId="{79766B0B-4176-4465-AB01-37AAF65C5E89}" type="pres">
      <dgm:prSet presAssocID="{10A16D9E-0043-4229-9DC1-93E8BE38832C}" presName="linNode" presStyleCnt="0"/>
      <dgm:spPr/>
    </dgm:pt>
    <dgm:pt modelId="{09B75F14-147D-46FD-99BF-099FF439CC09}" type="pres">
      <dgm:prSet presAssocID="{10A16D9E-0043-4229-9DC1-93E8BE38832C}" presName="parentText" presStyleLbl="node1" presStyleIdx="2" presStyleCnt="4">
        <dgm:presLayoutVars>
          <dgm:chMax val="1"/>
          <dgm:bulletEnabled val="1"/>
        </dgm:presLayoutVars>
      </dgm:prSet>
      <dgm:spPr/>
    </dgm:pt>
    <dgm:pt modelId="{C22E918E-A2B7-47F4-BD4B-21F808CD4F53}" type="pres">
      <dgm:prSet presAssocID="{10A16D9E-0043-4229-9DC1-93E8BE38832C}" presName="descendantText" presStyleLbl="alignAccFollowNode1" presStyleIdx="2" presStyleCnt="4">
        <dgm:presLayoutVars>
          <dgm:bulletEnabled val="1"/>
        </dgm:presLayoutVars>
      </dgm:prSet>
      <dgm:spPr/>
    </dgm:pt>
    <dgm:pt modelId="{F531144C-7F11-47A8-A748-8536BA0ACE73}" type="pres">
      <dgm:prSet presAssocID="{AC8164A2-933E-4FC6-83DF-0D4E083CBFDF}" presName="sp" presStyleCnt="0"/>
      <dgm:spPr/>
    </dgm:pt>
    <dgm:pt modelId="{B9D48344-891D-4B14-9DEE-6989A6E2B11F}" type="pres">
      <dgm:prSet presAssocID="{1A721615-4F9C-40CF-AAC1-6BE17837C6D4}" presName="linNode" presStyleCnt="0"/>
      <dgm:spPr/>
    </dgm:pt>
    <dgm:pt modelId="{4A1B6FEF-83D0-41F2-99E1-EDADE276D424}" type="pres">
      <dgm:prSet presAssocID="{1A721615-4F9C-40CF-AAC1-6BE17837C6D4}" presName="parentText" presStyleLbl="node1" presStyleIdx="3" presStyleCnt="4">
        <dgm:presLayoutVars>
          <dgm:chMax val="1"/>
          <dgm:bulletEnabled val="1"/>
        </dgm:presLayoutVars>
      </dgm:prSet>
      <dgm:spPr/>
    </dgm:pt>
    <dgm:pt modelId="{6097EA40-68C5-45D7-BFF6-C02717E4B95E}" type="pres">
      <dgm:prSet presAssocID="{1A721615-4F9C-40CF-AAC1-6BE17837C6D4}" presName="descendantText" presStyleLbl="alignAccFollowNode1" presStyleIdx="3" presStyleCnt="4">
        <dgm:presLayoutVars>
          <dgm:bulletEnabled val="1"/>
        </dgm:presLayoutVars>
      </dgm:prSet>
      <dgm:spPr/>
    </dgm:pt>
  </dgm:ptLst>
  <dgm:cxnLst>
    <dgm:cxn modelId="{642DBB0E-6245-4B0D-8768-C4E0D2BD83E8}" type="presOf" srcId="{52EC3B0A-5D6A-4BC1-BBA2-D24A18DA4646}" destId="{79DBC94E-EA87-484F-8608-2D7BAF76E1E0}" srcOrd="0" destOrd="0" presId="urn:microsoft.com/office/officeart/2005/8/layout/vList5"/>
    <dgm:cxn modelId="{96DF7716-5ED1-4C7E-ADAB-4716960EF318}" type="presOf" srcId="{3D9230AA-BB26-42FC-A716-24C9EB9A7BF1}" destId="{C22E918E-A2B7-47F4-BD4B-21F808CD4F53}" srcOrd="0" destOrd="0" presId="urn:microsoft.com/office/officeart/2005/8/layout/vList5"/>
    <dgm:cxn modelId="{61C95518-2C94-441E-A070-E2824D938FB2}" type="presOf" srcId="{1A721615-4F9C-40CF-AAC1-6BE17837C6D4}" destId="{4A1B6FEF-83D0-41F2-99E1-EDADE276D424}" srcOrd="0" destOrd="0" presId="urn:microsoft.com/office/officeart/2005/8/layout/vList5"/>
    <dgm:cxn modelId="{D1EF691B-DF5B-4909-B9AD-3D4BEC2F7C68}" type="presOf" srcId="{10A16D9E-0043-4229-9DC1-93E8BE38832C}" destId="{09B75F14-147D-46FD-99BF-099FF439CC09}" srcOrd="0" destOrd="0" presId="urn:microsoft.com/office/officeart/2005/8/layout/vList5"/>
    <dgm:cxn modelId="{5C72012D-7991-47F2-B214-BA52169D2509}" type="presOf" srcId="{254333BB-C8CF-4B73-AFE6-DEDE6DA34195}" destId="{0EEF941F-9CCE-464C-AFCF-9BC2402C0EA8}" srcOrd="0" destOrd="0" presId="urn:microsoft.com/office/officeart/2005/8/layout/vList5"/>
    <dgm:cxn modelId="{14A6B53D-ACB9-49B5-A03D-9B5916BB2EF3}" srcId="{254333BB-C8CF-4B73-AFE6-DEDE6DA34195}" destId="{10A16D9E-0043-4229-9DC1-93E8BE38832C}" srcOrd="2" destOrd="0" parTransId="{6C5E1F72-6629-44FF-86B9-0AF9C5F7580A}" sibTransId="{AC8164A2-933E-4FC6-83DF-0D4E083CBFDF}"/>
    <dgm:cxn modelId="{70A84753-66C1-49DE-9F53-236BBC639189}" type="presOf" srcId="{9C75EF40-F9D6-40EF-B008-3FD24DEDA73F}" destId="{885BAF68-323F-482E-8A31-8649F7F90EDB}" srcOrd="0" destOrd="0" presId="urn:microsoft.com/office/officeart/2005/8/layout/vList5"/>
    <dgm:cxn modelId="{C7CA546D-52D5-467E-9F88-4C846DBDCF60}" srcId="{52EC3B0A-5D6A-4BC1-BBA2-D24A18DA4646}" destId="{9C75EF40-F9D6-40EF-B008-3FD24DEDA73F}" srcOrd="0" destOrd="0" parTransId="{BD663F4B-BF06-4F03-B9A2-CE6641600E1A}" sibTransId="{3A4E85B9-061B-4ADC-8E00-68213D9DE400}"/>
    <dgm:cxn modelId="{5BEB3771-B42F-4A05-B90A-FDB4A1AF45CC}" srcId="{254333BB-C8CF-4B73-AFE6-DEDE6DA34195}" destId="{5FAC530C-293C-462F-94B9-8C4207277B7E}" srcOrd="0" destOrd="0" parTransId="{4A71D5B2-5F2C-4C75-9CE5-E52F335E5972}" sibTransId="{7A306818-29DF-4CD9-95CE-A0C26C01AF4B}"/>
    <dgm:cxn modelId="{B272CF79-6904-404F-8D8E-9BC8CDAD41FD}" srcId="{254333BB-C8CF-4B73-AFE6-DEDE6DA34195}" destId="{52EC3B0A-5D6A-4BC1-BBA2-D24A18DA4646}" srcOrd="1" destOrd="0" parTransId="{CF6E5DEB-3ABC-43C0-8558-9EA56A911425}" sibTransId="{93F8154D-464B-464D-BDE0-0D72741E8508}"/>
    <dgm:cxn modelId="{CA470A81-08E5-4AB1-973E-D695C855DC02}" srcId="{5FAC530C-293C-462F-94B9-8C4207277B7E}" destId="{70B8CF77-0262-4E98-8281-006E9733D1F3}" srcOrd="0" destOrd="0" parTransId="{F584F9B4-168E-48AC-8538-18EBB1160F2B}" sibTransId="{4167465C-DDB8-4A73-96A5-214DD50DC01A}"/>
    <dgm:cxn modelId="{530256AC-1B34-490E-A258-B4B935300B23}" type="presOf" srcId="{53D8361D-CD57-4E01-9E8E-EF35627A911F}" destId="{6097EA40-68C5-45D7-BFF6-C02717E4B95E}" srcOrd="0" destOrd="0" presId="urn:microsoft.com/office/officeart/2005/8/layout/vList5"/>
    <dgm:cxn modelId="{ABD0BBDA-3D57-494B-9454-5C153082B5C1}" srcId="{1A721615-4F9C-40CF-AAC1-6BE17837C6D4}" destId="{53D8361D-CD57-4E01-9E8E-EF35627A911F}" srcOrd="0" destOrd="0" parTransId="{2E09DA60-06A4-4E60-8BDC-B52F1921E15C}" sibTransId="{7BECF730-CA55-4C36-9902-635A47BA2F92}"/>
    <dgm:cxn modelId="{901455DE-AAAD-499E-BC18-16A68EFD5DC4}" srcId="{10A16D9E-0043-4229-9DC1-93E8BE38832C}" destId="{3D9230AA-BB26-42FC-A716-24C9EB9A7BF1}" srcOrd="0" destOrd="0" parTransId="{BB157ECD-8B89-4C16-A719-3554CF5BB71C}" sibTransId="{7B7E1C9F-D54A-4C75-9F54-0ECB0E5FEF33}"/>
    <dgm:cxn modelId="{8ACE6FE3-065A-433D-B655-3F8D69A64E32}" type="presOf" srcId="{5FAC530C-293C-462F-94B9-8C4207277B7E}" destId="{E7F6216B-2167-4E12-9395-06BAA0272A87}" srcOrd="0" destOrd="0" presId="urn:microsoft.com/office/officeart/2005/8/layout/vList5"/>
    <dgm:cxn modelId="{9E6AD1E9-7836-42E6-B0A6-0C4F78DF883C}" srcId="{254333BB-C8CF-4B73-AFE6-DEDE6DA34195}" destId="{1A721615-4F9C-40CF-AAC1-6BE17837C6D4}" srcOrd="3" destOrd="0" parTransId="{E134E5C2-DC35-4E61-BD5C-CF00C20B0F92}" sibTransId="{9AD0DD8A-EAAA-4275-98C6-22A225810902}"/>
    <dgm:cxn modelId="{0ADC36FE-334C-4AF6-8571-5883A2A588F9}" type="presOf" srcId="{70B8CF77-0262-4E98-8281-006E9733D1F3}" destId="{749B9B76-3488-4F38-A357-1281C18469CA}" srcOrd="0" destOrd="0" presId="urn:microsoft.com/office/officeart/2005/8/layout/vList5"/>
    <dgm:cxn modelId="{19BA956F-BE5A-43F3-818D-857DB7665899}" type="presParOf" srcId="{0EEF941F-9CCE-464C-AFCF-9BC2402C0EA8}" destId="{EA0860A9-1CD6-4EE9-B581-85F4AE11B229}" srcOrd="0" destOrd="0" presId="urn:microsoft.com/office/officeart/2005/8/layout/vList5"/>
    <dgm:cxn modelId="{0DE6B7B7-7911-4A49-B9A5-483D6EAAA6BB}" type="presParOf" srcId="{EA0860A9-1CD6-4EE9-B581-85F4AE11B229}" destId="{E7F6216B-2167-4E12-9395-06BAA0272A87}" srcOrd="0" destOrd="0" presId="urn:microsoft.com/office/officeart/2005/8/layout/vList5"/>
    <dgm:cxn modelId="{CF4C08B0-6557-4918-A556-BE11F26FD756}" type="presParOf" srcId="{EA0860A9-1CD6-4EE9-B581-85F4AE11B229}" destId="{749B9B76-3488-4F38-A357-1281C18469CA}" srcOrd="1" destOrd="0" presId="urn:microsoft.com/office/officeart/2005/8/layout/vList5"/>
    <dgm:cxn modelId="{AE2A3FA3-E9A0-441F-BBC3-450B7AEF2332}" type="presParOf" srcId="{0EEF941F-9CCE-464C-AFCF-9BC2402C0EA8}" destId="{3DA24EF3-4D7B-4345-88D2-8F205E11EF93}" srcOrd="1" destOrd="0" presId="urn:microsoft.com/office/officeart/2005/8/layout/vList5"/>
    <dgm:cxn modelId="{6E6305DE-E28C-42EE-A903-2DC20F864B0A}" type="presParOf" srcId="{0EEF941F-9CCE-464C-AFCF-9BC2402C0EA8}" destId="{A5A9D5F5-B478-4661-9A47-B1685C7FB2E0}" srcOrd="2" destOrd="0" presId="urn:microsoft.com/office/officeart/2005/8/layout/vList5"/>
    <dgm:cxn modelId="{CD95B70F-891A-4ED1-A68A-F17F09461738}" type="presParOf" srcId="{A5A9D5F5-B478-4661-9A47-B1685C7FB2E0}" destId="{79DBC94E-EA87-484F-8608-2D7BAF76E1E0}" srcOrd="0" destOrd="0" presId="urn:microsoft.com/office/officeart/2005/8/layout/vList5"/>
    <dgm:cxn modelId="{6B2CAF97-6B19-451E-9B84-83381227B9C0}" type="presParOf" srcId="{A5A9D5F5-B478-4661-9A47-B1685C7FB2E0}" destId="{885BAF68-323F-482E-8A31-8649F7F90EDB}" srcOrd="1" destOrd="0" presId="urn:microsoft.com/office/officeart/2005/8/layout/vList5"/>
    <dgm:cxn modelId="{437ADBEE-0084-418F-965D-79088EB5B9AE}" type="presParOf" srcId="{0EEF941F-9CCE-464C-AFCF-9BC2402C0EA8}" destId="{98EA9D09-0EEA-44FC-86A1-44EF57404CF3}" srcOrd="3" destOrd="0" presId="urn:microsoft.com/office/officeart/2005/8/layout/vList5"/>
    <dgm:cxn modelId="{0C0DFE17-74CF-414F-A184-A421CBBA94BE}" type="presParOf" srcId="{0EEF941F-9CCE-464C-AFCF-9BC2402C0EA8}" destId="{79766B0B-4176-4465-AB01-37AAF65C5E89}" srcOrd="4" destOrd="0" presId="urn:microsoft.com/office/officeart/2005/8/layout/vList5"/>
    <dgm:cxn modelId="{BE4C4FA3-8BE9-4288-9F10-23DBF2DF4E6F}" type="presParOf" srcId="{79766B0B-4176-4465-AB01-37AAF65C5E89}" destId="{09B75F14-147D-46FD-99BF-099FF439CC09}" srcOrd="0" destOrd="0" presId="urn:microsoft.com/office/officeart/2005/8/layout/vList5"/>
    <dgm:cxn modelId="{317A888B-7638-4792-BAC4-5EF3A6584686}" type="presParOf" srcId="{79766B0B-4176-4465-AB01-37AAF65C5E89}" destId="{C22E918E-A2B7-47F4-BD4B-21F808CD4F53}" srcOrd="1" destOrd="0" presId="urn:microsoft.com/office/officeart/2005/8/layout/vList5"/>
    <dgm:cxn modelId="{65F000F4-C62C-4F8C-8A6A-3B2DE63E3DA6}" type="presParOf" srcId="{0EEF941F-9CCE-464C-AFCF-9BC2402C0EA8}" destId="{F531144C-7F11-47A8-A748-8536BA0ACE73}" srcOrd="5" destOrd="0" presId="urn:microsoft.com/office/officeart/2005/8/layout/vList5"/>
    <dgm:cxn modelId="{E616079D-8854-4C80-B766-BADD646687BF}" type="presParOf" srcId="{0EEF941F-9CCE-464C-AFCF-9BC2402C0EA8}" destId="{B9D48344-891D-4B14-9DEE-6989A6E2B11F}" srcOrd="6" destOrd="0" presId="urn:microsoft.com/office/officeart/2005/8/layout/vList5"/>
    <dgm:cxn modelId="{249BD752-ED17-4F3D-8D5E-5EFC348759DD}" type="presParOf" srcId="{B9D48344-891D-4B14-9DEE-6989A6E2B11F}" destId="{4A1B6FEF-83D0-41F2-99E1-EDADE276D424}" srcOrd="0" destOrd="0" presId="urn:microsoft.com/office/officeart/2005/8/layout/vList5"/>
    <dgm:cxn modelId="{0815C150-C349-4053-BAEF-67D8B97B9EC5}" type="presParOf" srcId="{B9D48344-891D-4B14-9DEE-6989A6E2B11F}" destId="{6097EA40-68C5-45D7-BFF6-C02717E4B95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4333BB-C8CF-4B73-AFE6-DEDE6DA34195}"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5FAC530C-293C-462F-94B9-8C4207277B7E}">
      <dgm:prSet phldrT="[Text]"/>
      <dgm:spPr/>
      <dgm:t>
        <a:bodyPr/>
        <a:lstStyle/>
        <a:p>
          <a:r>
            <a:rPr lang="en-GB" altLang="en-US" dirty="0">
              <a:latin typeface="Calibri" panose="020F0502020204030204" pitchFamily="34" charset="0"/>
            </a:rPr>
            <a:t>Reasonable</a:t>
          </a:r>
          <a:endParaRPr lang="en-US" dirty="0"/>
        </a:p>
      </dgm:t>
    </dgm:pt>
    <dgm:pt modelId="{4A71D5B2-5F2C-4C75-9CE5-E52F335E5972}" type="parTrans" cxnId="{5BEB3771-B42F-4A05-B90A-FDB4A1AF45CC}">
      <dgm:prSet/>
      <dgm:spPr/>
      <dgm:t>
        <a:bodyPr/>
        <a:lstStyle/>
        <a:p>
          <a:endParaRPr lang="en-US"/>
        </a:p>
      </dgm:t>
    </dgm:pt>
    <dgm:pt modelId="{7A306818-29DF-4CD9-95CE-A0C26C01AF4B}" type="sibTrans" cxnId="{5BEB3771-B42F-4A05-B90A-FDB4A1AF45CC}">
      <dgm:prSet/>
      <dgm:spPr/>
      <dgm:t>
        <a:bodyPr/>
        <a:lstStyle/>
        <a:p>
          <a:endParaRPr lang="en-US"/>
        </a:p>
      </dgm:t>
    </dgm:pt>
    <dgm:pt modelId="{52EC3B0A-5D6A-4BC1-BBA2-D24A18DA4646}">
      <dgm:prSet/>
      <dgm:spPr/>
      <dgm:t>
        <a:bodyPr/>
        <a:lstStyle/>
        <a:p>
          <a:r>
            <a:rPr lang="en-GB" altLang="en-US">
              <a:latin typeface="Calibri" panose="020F0502020204030204" pitchFamily="34" charset="0"/>
            </a:rPr>
            <a:t>Reasonable</a:t>
          </a:r>
          <a:endParaRPr lang="en-GB" altLang="en-US" dirty="0">
            <a:latin typeface="Calibri" panose="020F0502020204030204" pitchFamily="34" charset="0"/>
          </a:endParaRPr>
        </a:p>
      </dgm:t>
    </dgm:pt>
    <dgm:pt modelId="{CF6E5DEB-3ABC-43C0-8558-9EA56A911425}" type="parTrans" cxnId="{B272CF79-6904-404F-8D8E-9BC8CDAD41FD}">
      <dgm:prSet/>
      <dgm:spPr/>
      <dgm:t>
        <a:bodyPr/>
        <a:lstStyle/>
        <a:p>
          <a:endParaRPr lang="en-US"/>
        </a:p>
      </dgm:t>
    </dgm:pt>
    <dgm:pt modelId="{93F8154D-464B-464D-BDE0-0D72741E8508}" type="sibTrans" cxnId="{B272CF79-6904-404F-8D8E-9BC8CDAD41FD}">
      <dgm:prSet/>
      <dgm:spPr/>
      <dgm:t>
        <a:bodyPr/>
        <a:lstStyle/>
        <a:p>
          <a:endParaRPr lang="en-US"/>
        </a:p>
      </dgm:t>
    </dgm:pt>
    <dgm:pt modelId="{10A16D9E-0043-4229-9DC1-93E8BE38832C}">
      <dgm:prSet/>
      <dgm:spPr/>
      <dgm:t>
        <a:bodyPr/>
        <a:lstStyle/>
        <a:p>
          <a:r>
            <a:rPr lang="en-GB" altLang="en-US">
              <a:latin typeface="Calibri" panose="020F0502020204030204" pitchFamily="34" charset="0"/>
            </a:rPr>
            <a:t>Not reasonable</a:t>
          </a:r>
          <a:endParaRPr lang="en-GB" altLang="en-US" dirty="0">
            <a:latin typeface="Calibri" panose="020F0502020204030204" pitchFamily="34" charset="0"/>
          </a:endParaRPr>
        </a:p>
      </dgm:t>
    </dgm:pt>
    <dgm:pt modelId="{6C5E1F72-6629-44FF-86B9-0AF9C5F7580A}" type="parTrans" cxnId="{14A6B53D-ACB9-49B5-A03D-9B5916BB2EF3}">
      <dgm:prSet/>
      <dgm:spPr/>
      <dgm:t>
        <a:bodyPr/>
        <a:lstStyle/>
        <a:p>
          <a:endParaRPr lang="en-US"/>
        </a:p>
      </dgm:t>
    </dgm:pt>
    <dgm:pt modelId="{AC8164A2-933E-4FC6-83DF-0D4E083CBFDF}" type="sibTrans" cxnId="{14A6B53D-ACB9-49B5-A03D-9B5916BB2EF3}">
      <dgm:prSet/>
      <dgm:spPr/>
      <dgm:t>
        <a:bodyPr/>
        <a:lstStyle/>
        <a:p>
          <a:endParaRPr lang="en-US"/>
        </a:p>
      </dgm:t>
    </dgm:pt>
    <dgm:pt modelId="{1A721615-4F9C-40CF-AAC1-6BE17837C6D4}">
      <dgm:prSet/>
      <dgm:spPr/>
      <dgm:t>
        <a:bodyPr/>
        <a:lstStyle/>
        <a:p>
          <a:r>
            <a:rPr lang="en-GB" altLang="en-US" dirty="0">
              <a:latin typeface="Calibri" panose="020F0502020204030204" pitchFamily="34" charset="0"/>
            </a:rPr>
            <a:t>Reasonable only for a very select bunch of users</a:t>
          </a:r>
        </a:p>
      </dgm:t>
    </dgm:pt>
    <dgm:pt modelId="{E134E5C2-DC35-4E61-BD5C-CF00C20B0F92}" type="parTrans" cxnId="{9E6AD1E9-7836-42E6-B0A6-0C4F78DF883C}">
      <dgm:prSet/>
      <dgm:spPr/>
      <dgm:t>
        <a:bodyPr/>
        <a:lstStyle/>
        <a:p>
          <a:endParaRPr lang="en-US"/>
        </a:p>
      </dgm:t>
    </dgm:pt>
    <dgm:pt modelId="{9AD0DD8A-EAAA-4275-98C6-22A225810902}" type="sibTrans" cxnId="{9E6AD1E9-7836-42E6-B0A6-0C4F78DF883C}">
      <dgm:prSet/>
      <dgm:spPr/>
      <dgm:t>
        <a:bodyPr/>
        <a:lstStyle/>
        <a:p>
          <a:endParaRPr lang="en-US"/>
        </a:p>
      </dgm:t>
    </dgm:pt>
    <dgm:pt modelId="{70B8CF77-0262-4E98-8281-006E9733D1F3}">
      <dgm:prSet phldrT="[Text]"/>
      <dgm:spPr/>
      <dgm:t>
        <a:bodyPr/>
        <a:lstStyle/>
        <a:p>
          <a:r>
            <a:rPr lang="en-GB" altLang="en-US">
              <a:latin typeface="Calibri" panose="020F0502020204030204" pitchFamily="34" charset="0"/>
            </a:rPr>
            <a:t>People want to be kept informed of up-to-date news wherever they are  </a:t>
          </a:r>
          <a:endParaRPr lang="en-US" dirty="0"/>
        </a:p>
      </dgm:t>
    </dgm:pt>
    <dgm:pt modelId="{F584F9B4-168E-48AC-8538-18EBB1160F2B}" type="parTrans" cxnId="{CA470A81-08E5-4AB1-973E-D695C855DC02}">
      <dgm:prSet/>
      <dgm:spPr/>
      <dgm:t>
        <a:bodyPr/>
        <a:lstStyle/>
        <a:p>
          <a:endParaRPr lang="en-US"/>
        </a:p>
      </dgm:t>
    </dgm:pt>
    <dgm:pt modelId="{4167465C-DDB8-4A73-96A5-214DD50DC01A}" type="sibTrans" cxnId="{CA470A81-08E5-4AB1-973E-D695C855DC02}">
      <dgm:prSet/>
      <dgm:spPr/>
      <dgm:t>
        <a:bodyPr/>
        <a:lstStyle/>
        <a:p>
          <a:endParaRPr lang="en-US"/>
        </a:p>
      </dgm:t>
    </dgm:pt>
    <dgm:pt modelId="{9C75EF40-F9D6-40EF-B008-3FD24DEDA73F}">
      <dgm:prSet/>
      <dgm:spPr/>
      <dgm:t>
        <a:bodyPr/>
        <a:lstStyle/>
        <a:p>
          <a:r>
            <a:rPr lang="en-GB" altLang="en-US">
              <a:latin typeface="Calibri" panose="020F0502020204030204" pitchFamily="34" charset="0"/>
            </a:rPr>
            <a:t>People want to interact with information on the move</a:t>
          </a:r>
          <a:endParaRPr lang="en-GB" altLang="en-US" dirty="0">
            <a:latin typeface="Calibri" panose="020F0502020204030204" pitchFamily="34" charset="0"/>
          </a:endParaRPr>
        </a:p>
      </dgm:t>
    </dgm:pt>
    <dgm:pt modelId="{BD663F4B-BF06-4F03-B9A2-CE6641600E1A}" type="parTrans" cxnId="{C7CA546D-52D5-467E-9F88-4C846DBDCF60}">
      <dgm:prSet/>
      <dgm:spPr/>
      <dgm:t>
        <a:bodyPr/>
        <a:lstStyle/>
        <a:p>
          <a:endParaRPr lang="en-US"/>
        </a:p>
      </dgm:t>
    </dgm:pt>
    <dgm:pt modelId="{3A4E85B9-061B-4ADC-8E00-68213D9DE400}" type="sibTrans" cxnId="{C7CA546D-52D5-467E-9F88-4C846DBDCF60}">
      <dgm:prSet/>
      <dgm:spPr/>
      <dgm:t>
        <a:bodyPr/>
        <a:lstStyle/>
        <a:p>
          <a:endParaRPr lang="en-US"/>
        </a:p>
      </dgm:t>
    </dgm:pt>
    <dgm:pt modelId="{3D9230AA-BB26-42FC-A716-24C9EB9A7BF1}">
      <dgm:prSet/>
      <dgm:spPr/>
      <dgm:t>
        <a:bodyPr/>
        <a:lstStyle/>
        <a:p>
          <a:r>
            <a:rPr lang="en-GB" altLang="en-US">
              <a:latin typeface="Calibri" panose="020F0502020204030204" pitchFamily="34" charset="0"/>
            </a:rPr>
            <a:t>People are happy using a very small display and using an extremely restricted interface </a:t>
          </a:r>
          <a:endParaRPr lang="en-GB" altLang="en-US" dirty="0">
            <a:latin typeface="Calibri" panose="020F0502020204030204" pitchFamily="34" charset="0"/>
          </a:endParaRPr>
        </a:p>
      </dgm:t>
    </dgm:pt>
    <dgm:pt modelId="{BB157ECD-8B89-4C16-A719-3554CF5BB71C}" type="parTrans" cxnId="{901455DE-AAAD-499E-BC18-16A68EFD5DC4}">
      <dgm:prSet/>
      <dgm:spPr/>
      <dgm:t>
        <a:bodyPr/>
        <a:lstStyle/>
        <a:p>
          <a:endParaRPr lang="en-US"/>
        </a:p>
      </dgm:t>
    </dgm:pt>
    <dgm:pt modelId="{7B7E1C9F-D54A-4C75-9F54-0ECB0E5FEF33}" type="sibTrans" cxnId="{901455DE-AAAD-499E-BC18-16A68EFD5DC4}">
      <dgm:prSet/>
      <dgm:spPr/>
      <dgm:t>
        <a:bodyPr/>
        <a:lstStyle/>
        <a:p>
          <a:endParaRPr lang="en-US"/>
        </a:p>
      </dgm:t>
    </dgm:pt>
    <dgm:pt modelId="{53D8361D-CD57-4E01-9E8E-EF35627A911F}">
      <dgm:prSet/>
      <dgm:spPr/>
      <dgm:t>
        <a:bodyPr/>
        <a:lstStyle/>
        <a:p>
          <a:r>
            <a:rPr lang="en-GB" altLang="en-US">
              <a:latin typeface="Calibri" panose="020F0502020204030204" pitchFamily="34" charset="0"/>
            </a:rPr>
            <a:t>People will be happy doing things on a cell phone that they normally do on their PCs (e.g. surf the web, read email, shop, bet, play video games) -</a:t>
          </a:r>
          <a:endParaRPr lang="en-GB" altLang="en-US" dirty="0">
            <a:latin typeface="Calibri" panose="020F0502020204030204" pitchFamily="34" charset="0"/>
          </a:endParaRPr>
        </a:p>
      </dgm:t>
    </dgm:pt>
    <dgm:pt modelId="{2E09DA60-06A4-4E60-8BDC-B52F1921E15C}" type="parTrans" cxnId="{ABD0BBDA-3D57-494B-9454-5C153082B5C1}">
      <dgm:prSet/>
      <dgm:spPr/>
      <dgm:t>
        <a:bodyPr/>
        <a:lstStyle/>
        <a:p>
          <a:endParaRPr lang="en-US"/>
        </a:p>
      </dgm:t>
    </dgm:pt>
    <dgm:pt modelId="{7BECF730-CA55-4C36-9902-635A47BA2F92}" type="sibTrans" cxnId="{ABD0BBDA-3D57-494B-9454-5C153082B5C1}">
      <dgm:prSet/>
      <dgm:spPr/>
      <dgm:t>
        <a:bodyPr/>
        <a:lstStyle/>
        <a:p>
          <a:endParaRPr lang="en-US"/>
        </a:p>
      </dgm:t>
    </dgm:pt>
    <dgm:pt modelId="{0EEF941F-9CCE-464C-AFCF-9BC2402C0EA8}" type="pres">
      <dgm:prSet presAssocID="{254333BB-C8CF-4B73-AFE6-DEDE6DA34195}" presName="Name0" presStyleCnt="0">
        <dgm:presLayoutVars>
          <dgm:dir/>
          <dgm:animLvl val="lvl"/>
          <dgm:resizeHandles val="exact"/>
        </dgm:presLayoutVars>
      </dgm:prSet>
      <dgm:spPr/>
    </dgm:pt>
    <dgm:pt modelId="{EA0860A9-1CD6-4EE9-B581-85F4AE11B229}" type="pres">
      <dgm:prSet presAssocID="{5FAC530C-293C-462F-94B9-8C4207277B7E}" presName="linNode" presStyleCnt="0"/>
      <dgm:spPr/>
    </dgm:pt>
    <dgm:pt modelId="{E7F6216B-2167-4E12-9395-06BAA0272A87}" type="pres">
      <dgm:prSet presAssocID="{5FAC530C-293C-462F-94B9-8C4207277B7E}" presName="parentText" presStyleLbl="node1" presStyleIdx="0" presStyleCnt="4">
        <dgm:presLayoutVars>
          <dgm:chMax val="1"/>
          <dgm:bulletEnabled val="1"/>
        </dgm:presLayoutVars>
      </dgm:prSet>
      <dgm:spPr/>
    </dgm:pt>
    <dgm:pt modelId="{749B9B76-3488-4F38-A357-1281C18469CA}" type="pres">
      <dgm:prSet presAssocID="{5FAC530C-293C-462F-94B9-8C4207277B7E}" presName="descendantText" presStyleLbl="alignAccFollowNode1" presStyleIdx="0" presStyleCnt="4">
        <dgm:presLayoutVars>
          <dgm:bulletEnabled val="1"/>
        </dgm:presLayoutVars>
      </dgm:prSet>
      <dgm:spPr/>
    </dgm:pt>
    <dgm:pt modelId="{3DA24EF3-4D7B-4345-88D2-8F205E11EF93}" type="pres">
      <dgm:prSet presAssocID="{7A306818-29DF-4CD9-95CE-A0C26C01AF4B}" presName="sp" presStyleCnt="0"/>
      <dgm:spPr/>
    </dgm:pt>
    <dgm:pt modelId="{A5A9D5F5-B478-4661-9A47-B1685C7FB2E0}" type="pres">
      <dgm:prSet presAssocID="{52EC3B0A-5D6A-4BC1-BBA2-D24A18DA4646}" presName="linNode" presStyleCnt="0"/>
      <dgm:spPr/>
    </dgm:pt>
    <dgm:pt modelId="{79DBC94E-EA87-484F-8608-2D7BAF76E1E0}" type="pres">
      <dgm:prSet presAssocID="{52EC3B0A-5D6A-4BC1-BBA2-D24A18DA4646}" presName="parentText" presStyleLbl="node1" presStyleIdx="1" presStyleCnt="4">
        <dgm:presLayoutVars>
          <dgm:chMax val="1"/>
          <dgm:bulletEnabled val="1"/>
        </dgm:presLayoutVars>
      </dgm:prSet>
      <dgm:spPr/>
    </dgm:pt>
    <dgm:pt modelId="{885BAF68-323F-482E-8A31-8649F7F90EDB}" type="pres">
      <dgm:prSet presAssocID="{52EC3B0A-5D6A-4BC1-BBA2-D24A18DA4646}" presName="descendantText" presStyleLbl="alignAccFollowNode1" presStyleIdx="1" presStyleCnt="4">
        <dgm:presLayoutVars>
          <dgm:bulletEnabled val="1"/>
        </dgm:presLayoutVars>
      </dgm:prSet>
      <dgm:spPr/>
    </dgm:pt>
    <dgm:pt modelId="{98EA9D09-0EEA-44FC-86A1-44EF57404CF3}" type="pres">
      <dgm:prSet presAssocID="{93F8154D-464B-464D-BDE0-0D72741E8508}" presName="sp" presStyleCnt="0"/>
      <dgm:spPr/>
    </dgm:pt>
    <dgm:pt modelId="{79766B0B-4176-4465-AB01-37AAF65C5E89}" type="pres">
      <dgm:prSet presAssocID="{10A16D9E-0043-4229-9DC1-93E8BE38832C}" presName="linNode" presStyleCnt="0"/>
      <dgm:spPr/>
    </dgm:pt>
    <dgm:pt modelId="{09B75F14-147D-46FD-99BF-099FF439CC09}" type="pres">
      <dgm:prSet presAssocID="{10A16D9E-0043-4229-9DC1-93E8BE38832C}" presName="parentText" presStyleLbl="node1" presStyleIdx="2" presStyleCnt="4">
        <dgm:presLayoutVars>
          <dgm:chMax val="1"/>
          <dgm:bulletEnabled val="1"/>
        </dgm:presLayoutVars>
      </dgm:prSet>
      <dgm:spPr/>
    </dgm:pt>
    <dgm:pt modelId="{C22E918E-A2B7-47F4-BD4B-21F808CD4F53}" type="pres">
      <dgm:prSet presAssocID="{10A16D9E-0043-4229-9DC1-93E8BE38832C}" presName="descendantText" presStyleLbl="alignAccFollowNode1" presStyleIdx="2" presStyleCnt="4">
        <dgm:presLayoutVars>
          <dgm:bulletEnabled val="1"/>
        </dgm:presLayoutVars>
      </dgm:prSet>
      <dgm:spPr/>
    </dgm:pt>
    <dgm:pt modelId="{F531144C-7F11-47A8-A748-8536BA0ACE73}" type="pres">
      <dgm:prSet presAssocID="{AC8164A2-933E-4FC6-83DF-0D4E083CBFDF}" presName="sp" presStyleCnt="0"/>
      <dgm:spPr/>
    </dgm:pt>
    <dgm:pt modelId="{B9D48344-891D-4B14-9DEE-6989A6E2B11F}" type="pres">
      <dgm:prSet presAssocID="{1A721615-4F9C-40CF-AAC1-6BE17837C6D4}" presName="linNode" presStyleCnt="0"/>
      <dgm:spPr/>
    </dgm:pt>
    <dgm:pt modelId="{4A1B6FEF-83D0-41F2-99E1-EDADE276D424}" type="pres">
      <dgm:prSet presAssocID="{1A721615-4F9C-40CF-AAC1-6BE17837C6D4}" presName="parentText" presStyleLbl="node1" presStyleIdx="3" presStyleCnt="4">
        <dgm:presLayoutVars>
          <dgm:chMax val="1"/>
          <dgm:bulletEnabled val="1"/>
        </dgm:presLayoutVars>
      </dgm:prSet>
      <dgm:spPr/>
    </dgm:pt>
    <dgm:pt modelId="{6097EA40-68C5-45D7-BFF6-C02717E4B95E}" type="pres">
      <dgm:prSet presAssocID="{1A721615-4F9C-40CF-AAC1-6BE17837C6D4}" presName="descendantText" presStyleLbl="alignAccFollowNode1" presStyleIdx="3" presStyleCnt="4">
        <dgm:presLayoutVars>
          <dgm:bulletEnabled val="1"/>
        </dgm:presLayoutVars>
      </dgm:prSet>
      <dgm:spPr/>
    </dgm:pt>
  </dgm:ptLst>
  <dgm:cxnLst>
    <dgm:cxn modelId="{004C4419-FDE0-4D93-9568-93CFD65913D6}" type="presOf" srcId="{3D9230AA-BB26-42FC-A716-24C9EB9A7BF1}" destId="{C22E918E-A2B7-47F4-BD4B-21F808CD4F53}" srcOrd="0" destOrd="0" presId="urn:microsoft.com/office/officeart/2005/8/layout/vList5"/>
    <dgm:cxn modelId="{14A6B53D-ACB9-49B5-A03D-9B5916BB2EF3}" srcId="{254333BB-C8CF-4B73-AFE6-DEDE6DA34195}" destId="{10A16D9E-0043-4229-9DC1-93E8BE38832C}" srcOrd="2" destOrd="0" parTransId="{6C5E1F72-6629-44FF-86B9-0AF9C5F7580A}" sibTransId="{AC8164A2-933E-4FC6-83DF-0D4E083CBFDF}"/>
    <dgm:cxn modelId="{3846D45B-D130-4CDC-8388-B5E622A429B5}" type="presOf" srcId="{10A16D9E-0043-4229-9DC1-93E8BE38832C}" destId="{09B75F14-147D-46FD-99BF-099FF439CC09}" srcOrd="0" destOrd="0" presId="urn:microsoft.com/office/officeart/2005/8/layout/vList5"/>
    <dgm:cxn modelId="{33BB6360-B87B-40E9-BB81-DEC077E228F0}" type="presOf" srcId="{52EC3B0A-5D6A-4BC1-BBA2-D24A18DA4646}" destId="{79DBC94E-EA87-484F-8608-2D7BAF76E1E0}" srcOrd="0" destOrd="0" presId="urn:microsoft.com/office/officeart/2005/8/layout/vList5"/>
    <dgm:cxn modelId="{1756886C-3CDC-44B4-8929-C8821DC3A4C7}" type="presOf" srcId="{5FAC530C-293C-462F-94B9-8C4207277B7E}" destId="{E7F6216B-2167-4E12-9395-06BAA0272A87}" srcOrd="0" destOrd="0" presId="urn:microsoft.com/office/officeart/2005/8/layout/vList5"/>
    <dgm:cxn modelId="{C7CA546D-52D5-467E-9F88-4C846DBDCF60}" srcId="{52EC3B0A-5D6A-4BC1-BBA2-D24A18DA4646}" destId="{9C75EF40-F9D6-40EF-B008-3FD24DEDA73F}" srcOrd="0" destOrd="0" parTransId="{BD663F4B-BF06-4F03-B9A2-CE6641600E1A}" sibTransId="{3A4E85B9-061B-4ADC-8E00-68213D9DE400}"/>
    <dgm:cxn modelId="{5BEB3771-B42F-4A05-B90A-FDB4A1AF45CC}" srcId="{254333BB-C8CF-4B73-AFE6-DEDE6DA34195}" destId="{5FAC530C-293C-462F-94B9-8C4207277B7E}" srcOrd="0" destOrd="0" parTransId="{4A71D5B2-5F2C-4C75-9CE5-E52F335E5972}" sibTransId="{7A306818-29DF-4CD9-95CE-A0C26C01AF4B}"/>
    <dgm:cxn modelId="{B272CF79-6904-404F-8D8E-9BC8CDAD41FD}" srcId="{254333BB-C8CF-4B73-AFE6-DEDE6DA34195}" destId="{52EC3B0A-5D6A-4BC1-BBA2-D24A18DA4646}" srcOrd="1" destOrd="0" parTransId="{CF6E5DEB-3ABC-43C0-8558-9EA56A911425}" sibTransId="{93F8154D-464B-464D-BDE0-0D72741E8508}"/>
    <dgm:cxn modelId="{CA470A81-08E5-4AB1-973E-D695C855DC02}" srcId="{5FAC530C-293C-462F-94B9-8C4207277B7E}" destId="{70B8CF77-0262-4E98-8281-006E9733D1F3}" srcOrd="0" destOrd="0" parTransId="{F584F9B4-168E-48AC-8538-18EBB1160F2B}" sibTransId="{4167465C-DDB8-4A73-96A5-214DD50DC01A}"/>
    <dgm:cxn modelId="{7493EE84-F977-4012-947A-7E7E31F489BA}" type="presOf" srcId="{70B8CF77-0262-4E98-8281-006E9733D1F3}" destId="{749B9B76-3488-4F38-A357-1281C18469CA}" srcOrd="0" destOrd="0" presId="urn:microsoft.com/office/officeart/2005/8/layout/vList5"/>
    <dgm:cxn modelId="{36A68E8B-B89A-453E-969D-EAD3E8AF25B6}" type="presOf" srcId="{53D8361D-CD57-4E01-9E8E-EF35627A911F}" destId="{6097EA40-68C5-45D7-BFF6-C02717E4B95E}" srcOrd="0" destOrd="0" presId="urn:microsoft.com/office/officeart/2005/8/layout/vList5"/>
    <dgm:cxn modelId="{072067A8-7CC8-42C3-B5A2-80DADE958C4A}" type="presOf" srcId="{254333BB-C8CF-4B73-AFE6-DEDE6DA34195}" destId="{0EEF941F-9CCE-464C-AFCF-9BC2402C0EA8}" srcOrd="0" destOrd="0" presId="urn:microsoft.com/office/officeart/2005/8/layout/vList5"/>
    <dgm:cxn modelId="{80B5E7C1-DCFC-4F18-9B7D-A72F3531E70E}" type="presOf" srcId="{9C75EF40-F9D6-40EF-B008-3FD24DEDA73F}" destId="{885BAF68-323F-482E-8A31-8649F7F90EDB}" srcOrd="0" destOrd="0" presId="urn:microsoft.com/office/officeart/2005/8/layout/vList5"/>
    <dgm:cxn modelId="{ABD0BBDA-3D57-494B-9454-5C153082B5C1}" srcId="{1A721615-4F9C-40CF-AAC1-6BE17837C6D4}" destId="{53D8361D-CD57-4E01-9E8E-EF35627A911F}" srcOrd="0" destOrd="0" parTransId="{2E09DA60-06A4-4E60-8BDC-B52F1921E15C}" sibTransId="{7BECF730-CA55-4C36-9902-635A47BA2F92}"/>
    <dgm:cxn modelId="{901455DE-AAAD-499E-BC18-16A68EFD5DC4}" srcId="{10A16D9E-0043-4229-9DC1-93E8BE38832C}" destId="{3D9230AA-BB26-42FC-A716-24C9EB9A7BF1}" srcOrd="0" destOrd="0" parTransId="{BB157ECD-8B89-4C16-A719-3554CF5BB71C}" sibTransId="{7B7E1C9F-D54A-4C75-9F54-0ECB0E5FEF33}"/>
    <dgm:cxn modelId="{9E6AD1E9-7836-42E6-B0A6-0C4F78DF883C}" srcId="{254333BB-C8CF-4B73-AFE6-DEDE6DA34195}" destId="{1A721615-4F9C-40CF-AAC1-6BE17837C6D4}" srcOrd="3" destOrd="0" parTransId="{E134E5C2-DC35-4E61-BD5C-CF00C20B0F92}" sibTransId="{9AD0DD8A-EAAA-4275-98C6-22A225810902}"/>
    <dgm:cxn modelId="{C26FD1FE-976A-4406-A20F-AA813C5733D2}" type="presOf" srcId="{1A721615-4F9C-40CF-AAC1-6BE17837C6D4}" destId="{4A1B6FEF-83D0-41F2-99E1-EDADE276D424}" srcOrd="0" destOrd="0" presId="urn:microsoft.com/office/officeart/2005/8/layout/vList5"/>
    <dgm:cxn modelId="{C69F0413-0037-4227-919C-A38E815BD83F}" type="presParOf" srcId="{0EEF941F-9CCE-464C-AFCF-9BC2402C0EA8}" destId="{EA0860A9-1CD6-4EE9-B581-85F4AE11B229}" srcOrd="0" destOrd="0" presId="urn:microsoft.com/office/officeart/2005/8/layout/vList5"/>
    <dgm:cxn modelId="{42421948-1444-4525-8EE3-125A7830D0DD}" type="presParOf" srcId="{EA0860A9-1CD6-4EE9-B581-85F4AE11B229}" destId="{E7F6216B-2167-4E12-9395-06BAA0272A87}" srcOrd="0" destOrd="0" presId="urn:microsoft.com/office/officeart/2005/8/layout/vList5"/>
    <dgm:cxn modelId="{7847AFB9-8E9C-4F94-84AF-A4FE6436DC53}" type="presParOf" srcId="{EA0860A9-1CD6-4EE9-B581-85F4AE11B229}" destId="{749B9B76-3488-4F38-A357-1281C18469CA}" srcOrd="1" destOrd="0" presId="urn:microsoft.com/office/officeart/2005/8/layout/vList5"/>
    <dgm:cxn modelId="{3E559A8F-019F-4C8C-9178-B4836E3B5348}" type="presParOf" srcId="{0EEF941F-9CCE-464C-AFCF-9BC2402C0EA8}" destId="{3DA24EF3-4D7B-4345-88D2-8F205E11EF93}" srcOrd="1" destOrd="0" presId="urn:microsoft.com/office/officeart/2005/8/layout/vList5"/>
    <dgm:cxn modelId="{9623EE05-F9CA-4FF2-BAB3-1366FCEAA5E0}" type="presParOf" srcId="{0EEF941F-9CCE-464C-AFCF-9BC2402C0EA8}" destId="{A5A9D5F5-B478-4661-9A47-B1685C7FB2E0}" srcOrd="2" destOrd="0" presId="urn:microsoft.com/office/officeart/2005/8/layout/vList5"/>
    <dgm:cxn modelId="{47DF525D-D081-4258-B81C-EF0A64BF2FA2}" type="presParOf" srcId="{A5A9D5F5-B478-4661-9A47-B1685C7FB2E0}" destId="{79DBC94E-EA87-484F-8608-2D7BAF76E1E0}" srcOrd="0" destOrd="0" presId="urn:microsoft.com/office/officeart/2005/8/layout/vList5"/>
    <dgm:cxn modelId="{9DAB9565-3F68-4E16-8B10-640D3537660B}" type="presParOf" srcId="{A5A9D5F5-B478-4661-9A47-B1685C7FB2E0}" destId="{885BAF68-323F-482E-8A31-8649F7F90EDB}" srcOrd="1" destOrd="0" presId="urn:microsoft.com/office/officeart/2005/8/layout/vList5"/>
    <dgm:cxn modelId="{AA905901-062B-465F-9069-D891B4DCA4D3}" type="presParOf" srcId="{0EEF941F-9CCE-464C-AFCF-9BC2402C0EA8}" destId="{98EA9D09-0EEA-44FC-86A1-44EF57404CF3}" srcOrd="3" destOrd="0" presId="urn:microsoft.com/office/officeart/2005/8/layout/vList5"/>
    <dgm:cxn modelId="{F77FF587-77F4-4459-988E-285ED00D8C3A}" type="presParOf" srcId="{0EEF941F-9CCE-464C-AFCF-9BC2402C0EA8}" destId="{79766B0B-4176-4465-AB01-37AAF65C5E89}" srcOrd="4" destOrd="0" presId="urn:microsoft.com/office/officeart/2005/8/layout/vList5"/>
    <dgm:cxn modelId="{86A2F7BA-E7DC-4773-81D2-3A7C21350469}" type="presParOf" srcId="{79766B0B-4176-4465-AB01-37AAF65C5E89}" destId="{09B75F14-147D-46FD-99BF-099FF439CC09}" srcOrd="0" destOrd="0" presId="urn:microsoft.com/office/officeart/2005/8/layout/vList5"/>
    <dgm:cxn modelId="{4D647685-BC5D-41ED-B0FA-18470FB5B58B}" type="presParOf" srcId="{79766B0B-4176-4465-AB01-37AAF65C5E89}" destId="{C22E918E-A2B7-47F4-BD4B-21F808CD4F53}" srcOrd="1" destOrd="0" presId="urn:microsoft.com/office/officeart/2005/8/layout/vList5"/>
    <dgm:cxn modelId="{22319FFD-2092-45C0-835D-78FF907E0C5B}" type="presParOf" srcId="{0EEF941F-9CCE-464C-AFCF-9BC2402C0EA8}" destId="{F531144C-7F11-47A8-A748-8536BA0ACE73}" srcOrd="5" destOrd="0" presId="urn:microsoft.com/office/officeart/2005/8/layout/vList5"/>
    <dgm:cxn modelId="{E94D3840-8DB3-406C-B4EC-53CE3B0D94C7}" type="presParOf" srcId="{0EEF941F-9CCE-464C-AFCF-9BC2402C0EA8}" destId="{B9D48344-891D-4B14-9DEE-6989A6E2B11F}" srcOrd="6" destOrd="0" presId="urn:microsoft.com/office/officeart/2005/8/layout/vList5"/>
    <dgm:cxn modelId="{383F19B1-86B2-41FD-B775-363EBC0D53E2}" type="presParOf" srcId="{B9D48344-891D-4B14-9DEE-6989A6E2B11F}" destId="{4A1B6FEF-83D0-41F2-99E1-EDADE276D424}" srcOrd="0" destOrd="0" presId="urn:microsoft.com/office/officeart/2005/8/layout/vList5"/>
    <dgm:cxn modelId="{86B1EF6D-D853-46FA-8520-0BE1415B19D7}" type="presParOf" srcId="{B9D48344-891D-4B14-9DEE-6989A6E2B11F}" destId="{6097EA40-68C5-45D7-BFF6-C02717E4B95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BFE19D15-A1DC-48E5-8353-257BB3FB0544}">
      <dgm:prSet/>
      <dgm:spPr/>
      <dgm:t>
        <a:bodyPr/>
        <a:lstStyle/>
        <a:p>
          <a:r>
            <a:rPr lang="en-GB" altLang="en-US" b="1" dirty="0">
              <a:latin typeface="Calibri" panose="020F0502020204030204" pitchFamily="34" charset="0"/>
            </a:rPr>
            <a:t>Conversing</a:t>
          </a:r>
        </a:p>
      </dgm:t>
    </dgm:pt>
    <dgm:pt modelId="{972C1D57-0F8F-4520-837D-2A8FE042F951}" type="parTrans" cxnId="{BB768F10-AD40-46D4-81A4-91B9E216FCF0}">
      <dgm:prSet/>
      <dgm:spPr/>
      <dgm:t>
        <a:bodyPr/>
        <a:lstStyle/>
        <a:p>
          <a:endParaRPr lang="en-US" b="0">
            <a:latin typeface="Calibri" panose="020F0502020204030204" pitchFamily="34" charset="0"/>
          </a:endParaRPr>
        </a:p>
      </dgm:t>
    </dgm:pt>
    <dgm:pt modelId="{40B4AAF4-995B-43F4-B7A7-A66472E70CA2}" type="sibTrans" cxnId="{BB768F10-AD40-46D4-81A4-91B9E216FCF0}">
      <dgm:prSet/>
      <dgm:spPr/>
      <dgm:t>
        <a:bodyPr/>
        <a:lstStyle/>
        <a:p>
          <a:endParaRPr lang="en-US" b="0">
            <a:latin typeface="Calibri" panose="020F0502020204030204" pitchFamily="34" charset="0"/>
          </a:endParaRPr>
        </a:p>
      </dgm:t>
    </dgm:pt>
    <dgm:pt modelId="{DE9F152D-B4FD-4118-AA16-8594D8E0CE31}">
      <dgm:prSet/>
      <dgm:spPr/>
      <dgm:t>
        <a:bodyPr/>
        <a:lstStyle/>
        <a:p>
          <a:r>
            <a:rPr lang="en-GB" altLang="en-US" b="1" dirty="0">
              <a:latin typeface="Calibri" panose="020F0502020204030204" pitchFamily="34" charset="0"/>
            </a:rPr>
            <a:t>Manipulating and navigating</a:t>
          </a:r>
        </a:p>
      </dgm:t>
    </dgm:pt>
    <dgm:pt modelId="{C36AE8C4-6A19-48F0-AD4E-737723755DB7}" type="parTrans" cxnId="{151D5B32-6A3B-4D3A-8CB5-45425D36971D}">
      <dgm:prSet/>
      <dgm:spPr/>
      <dgm:t>
        <a:bodyPr/>
        <a:lstStyle/>
        <a:p>
          <a:endParaRPr lang="en-US" b="0">
            <a:latin typeface="Calibri" panose="020F0502020204030204" pitchFamily="34" charset="0"/>
          </a:endParaRPr>
        </a:p>
      </dgm:t>
    </dgm:pt>
    <dgm:pt modelId="{A6E9C0C4-5C87-4742-B47D-4FEF2F9428E1}" type="sibTrans" cxnId="{151D5B32-6A3B-4D3A-8CB5-45425D36971D}">
      <dgm:prSet/>
      <dgm:spPr/>
      <dgm:t>
        <a:bodyPr/>
        <a:lstStyle/>
        <a:p>
          <a:endParaRPr lang="en-US" b="0">
            <a:latin typeface="Calibri" panose="020F0502020204030204" pitchFamily="34" charset="0"/>
          </a:endParaRPr>
        </a:p>
      </dgm:t>
    </dgm:pt>
    <dgm:pt modelId="{C3F39C8F-3FFB-4414-9B54-AA8192767130}">
      <dgm:prSet/>
      <dgm:spPr/>
      <dgm:t>
        <a:bodyPr/>
        <a:lstStyle/>
        <a:p>
          <a:r>
            <a:rPr lang="en-GB" altLang="en-US" b="1" dirty="0">
              <a:latin typeface="Calibri" panose="020F0502020204030204" pitchFamily="34" charset="0"/>
            </a:rPr>
            <a:t>Exploring and browsing</a:t>
          </a:r>
        </a:p>
      </dgm:t>
    </dgm:pt>
    <dgm:pt modelId="{CE116877-6804-41D5-B129-4795DAC73E73}" type="parTrans" cxnId="{D164DD1B-9819-495B-BDC1-A85A19BE4B6B}">
      <dgm:prSet/>
      <dgm:spPr/>
      <dgm:t>
        <a:bodyPr/>
        <a:lstStyle/>
        <a:p>
          <a:endParaRPr lang="en-US" b="0">
            <a:latin typeface="Calibri" panose="020F0502020204030204" pitchFamily="34" charset="0"/>
          </a:endParaRPr>
        </a:p>
      </dgm:t>
    </dgm:pt>
    <dgm:pt modelId="{B4892BA6-6214-4480-BC2D-8B24AC986CD5}" type="sibTrans" cxnId="{D164DD1B-9819-495B-BDC1-A85A19BE4B6B}">
      <dgm:prSet/>
      <dgm:spPr/>
      <dgm:t>
        <a:bodyPr/>
        <a:lstStyle/>
        <a:p>
          <a:endParaRPr lang="en-US" b="0">
            <a:latin typeface="Calibri" panose="020F0502020204030204" pitchFamily="34" charset="0"/>
          </a:endParaRPr>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4"/>
      <dgm:spPr/>
    </dgm:pt>
    <dgm:pt modelId="{7EB0F26A-4242-4750-9FA3-37D28FC845A6}" type="pres">
      <dgm:prSet presAssocID="{286FCAD6-6A09-496B-A33F-BC213DA0127E}" presName="parentText" presStyleLbl="node1" presStyleIdx="0" presStyleCnt="4">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4">
        <dgm:presLayoutVars>
          <dgm:bulletEnabled val="1"/>
        </dgm:presLayoutVars>
      </dgm:prSet>
      <dgm:spPr/>
    </dgm:pt>
    <dgm:pt modelId="{71E6932F-36D7-4DB1-9A7C-1BA09F559788}" type="pres">
      <dgm:prSet presAssocID="{9897C410-FFD3-4155-B2E1-2CEAC4E8C39C}" presName="spaceBetweenRectangles" presStyleCnt="0"/>
      <dgm:spPr/>
    </dgm:pt>
    <dgm:pt modelId="{E1697B18-D40D-44BB-834F-DDEE95AA4780}" type="pres">
      <dgm:prSet presAssocID="{BFE19D15-A1DC-48E5-8353-257BB3FB0544}" presName="parentLin" presStyleCnt="0"/>
      <dgm:spPr/>
    </dgm:pt>
    <dgm:pt modelId="{A8355F11-E00F-43A6-9E5A-DEA03E2D59D0}" type="pres">
      <dgm:prSet presAssocID="{BFE19D15-A1DC-48E5-8353-257BB3FB0544}" presName="parentLeftMargin" presStyleLbl="node1" presStyleIdx="0" presStyleCnt="4"/>
      <dgm:spPr/>
    </dgm:pt>
    <dgm:pt modelId="{936AE35B-AA35-45E7-BC99-449804576940}" type="pres">
      <dgm:prSet presAssocID="{BFE19D15-A1DC-48E5-8353-257BB3FB0544}" presName="parentText" presStyleLbl="node1" presStyleIdx="1" presStyleCnt="4">
        <dgm:presLayoutVars>
          <dgm:chMax val="0"/>
          <dgm:bulletEnabled val="1"/>
        </dgm:presLayoutVars>
      </dgm:prSet>
      <dgm:spPr/>
    </dgm:pt>
    <dgm:pt modelId="{FF1B3677-5309-4A0A-8E49-D73CC2476E15}" type="pres">
      <dgm:prSet presAssocID="{BFE19D15-A1DC-48E5-8353-257BB3FB0544}" presName="negativeSpace" presStyleCnt="0"/>
      <dgm:spPr/>
    </dgm:pt>
    <dgm:pt modelId="{8B1C77B0-E6FC-44E2-AD09-D6F5EA3B8CED}" type="pres">
      <dgm:prSet presAssocID="{BFE19D15-A1DC-48E5-8353-257BB3FB0544}" presName="childText" presStyleLbl="conFgAcc1" presStyleIdx="1" presStyleCnt="4">
        <dgm:presLayoutVars>
          <dgm:bulletEnabled val="1"/>
        </dgm:presLayoutVars>
      </dgm:prSet>
      <dgm:spPr/>
    </dgm:pt>
    <dgm:pt modelId="{0A443589-235D-477F-A300-F8976036DE1F}" type="pres">
      <dgm:prSet presAssocID="{40B4AAF4-995B-43F4-B7A7-A66472E70CA2}" presName="spaceBetweenRectangles" presStyleCnt="0"/>
      <dgm:spPr/>
    </dgm:pt>
    <dgm:pt modelId="{4A0CB7AB-B458-4DAF-AD66-0941EAD061F1}" type="pres">
      <dgm:prSet presAssocID="{DE9F152D-B4FD-4118-AA16-8594D8E0CE31}" presName="parentLin" presStyleCnt="0"/>
      <dgm:spPr/>
    </dgm:pt>
    <dgm:pt modelId="{2C5EC854-0528-469D-91EC-EC6B0F3F074C}" type="pres">
      <dgm:prSet presAssocID="{DE9F152D-B4FD-4118-AA16-8594D8E0CE31}" presName="parentLeftMargin" presStyleLbl="node1" presStyleIdx="1" presStyleCnt="4"/>
      <dgm:spPr/>
    </dgm:pt>
    <dgm:pt modelId="{1C34FF69-F1E1-47F9-9BCC-2B82F0E1A7AC}" type="pres">
      <dgm:prSet presAssocID="{DE9F152D-B4FD-4118-AA16-8594D8E0CE31}" presName="parentText" presStyleLbl="node1" presStyleIdx="2" presStyleCnt="4">
        <dgm:presLayoutVars>
          <dgm:chMax val="0"/>
          <dgm:bulletEnabled val="1"/>
        </dgm:presLayoutVars>
      </dgm:prSet>
      <dgm:spPr/>
    </dgm:pt>
    <dgm:pt modelId="{EFE316C3-1853-4696-A186-E645E50A33C2}" type="pres">
      <dgm:prSet presAssocID="{DE9F152D-B4FD-4118-AA16-8594D8E0CE31}" presName="negativeSpace" presStyleCnt="0"/>
      <dgm:spPr/>
    </dgm:pt>
    <dgm:pt modelId="{50B78977-EC1B-4438-932A-48065719476B}" type="pres">
      <dgm:prSet presAssocID="{DE9F152D-B4FD-4118-AA16-8594D8E0CE31}" presName="childText" presStyleLbl="conFgAcc1" presStyleIdx="2" presStyleCnt="4">
        <dgm:presLayoutVars>
          <dgm:bulletEnabled val="1"/>
        </dgm:presLayoutVars>
      </dgm:prSet>
      <dgm:spPr/>
    </dgm:pt>
    <dgm:pt modelId="{58924EA1-3F2F-4726-ACB8-49A2F2D0D01E}" type="pres">
      <dgm:prSet presAssocID="{A6E9C0C4-5C87-4742-B47D-4FEF2F9428E1}" presName="spaceBetweenRectangles" presStyleCnt="0"/>
      <dgm:spPr/>
    </dgm:pt>
    <dgm:pt modelId="{0120BEC2-1B86-40AD-861B-93BC64B7AC72}" type="pres">
      <dgm:prSet presAssocID="{C3F39C8F-3FFB-4414-9B54-AA8192767130}" presName="parentLin" presStyleCnt="0"/>
      <dgm:spPr/>
    </dgm:pt>
    <dgm:pt modelId="{42FB8980-C676-42AD-BE85-EB11F5A5428F}" type="pres">
      <dgm:prSet presAssocID="{C3F39C8F-3FFB-4414-9B54-AA8192767130}" presName="parentLeftMargin" presStyleLbl="node1" presStyleIdx="2" presStyleCnt="4"/>
      <dgm:spPr/>
    </dgm:pt>
    <dgm:pt modelId="{EC8BD738-EEED-463D-8972-2642026B2947}" type="pres">
      <dgm:prSet presAssocID="{C3F39C8F-3FFB-4414-9B54-AA8192767130}" presName="parentText" presStyleLbl="node1" presStyleIdx="3" presStyleCnt="4">
        <dgm:presLayoutVars>
          <dgm:chMax val="0"/>
          <dgm:bulletEnabled val="1"/>
        </dgm:presLayoutVars>
      </dgm:prSet>
      <dgm:spPr/>
    </dgm:pt>
    <dgm:pt modelId="{1440880C-C20B-439B-9557-C1424CF1619A}" type="pres">
      <dgm:prSet presAssocID="{C3F39C8F-3FFB-4414-9B54-AA8192767130}" presName="negativeSpace" presStyleCnt="0"/>
      <dgm:spPr/>
    </dgm:pt>
    <dgm:pt modelId="{37A27E47-FB40-4CFE-9130-AAE1BF249B70}" type="pres">
      <dgm:prSet presAssocID="{C3F39C8F-3FFB-4414-9B54-AA8192767130}" presName="childText" presStyleLbl="conFgAcc1" presStyleIdx="3" presStyleCnt="4">
        <dgm:presLayoutVars>
          <dgm:bulletEnabled val="1"/>
        </dgm:presLayoutVars>
      </dgm:prSet>
      <dgm:spPr/>
    </dgm:pt>
  </dgm:ptLst>
  <dgm:cxnLst>
    <dgm:cxn modelId="{A3328909-F291-4FFC-8431-0785E543D9B8}" type="presOf" srcId="{C3F39C8F-3FFB-4414-9B54-AA8192767130}" destId="{EC8BD738-EEED-463D-8972-2642026B2947}" srcOrd="1" destOrd="0" presId="urn:microsoft.com/office/officeart/2005/8/layout/list1"/>
    <dgm:cxn modelId="{6C2EB80E-BB9E-4A3A-818B-C7238B3A1AF0}" type="presOf" srcId="{DE9F152D-B4FD-4118-AA16-8594D8E0CE31}" destId="{2C5EC854-0528-469D-91EC-EC6B0F3F074C}" srcOrd="0" destOrd="0" presId="urn:microsoft.com/office/officeart/2005/8/layout/list1"/>
    <dgm:cxn modelId="{BB768F10-AD40-46D4-81A4-91B9E216FCF0}" srcId="{2B1A202C-E5E2-4F52-AC73-74D6B89D9EB5}" destId="{BFE19D15-A1DC-48E5-8353-257BB3FB0544}" srcOrd="1" destOrd="0" parTransId="{972C1D57-0F8F-4520-837D-2A8FE042F951}" sibTransId="{40B4AAF4-995B-43F4-B7A7-A66472E70CA2}"/>
    <dgm:cxn modelId="{D164DD1B-9819-495B-BDC1-A85A19BE4B6B}" srcId="{2B1A202C-E5E2-4F52-AC73-74D6B89D9EB5}" destId="{C3F39C8F-3FFB-4414-9B54-AA8192767130}" srcOrd="3" destOrd="0" parTransId="{CE116877-6804-41D5-B129-4795DAC73E73}" sibTransId="{B4892BA6-6214-4480-BC2D-8B24AC986CD5}"/>
    <dgm:cxn modelId="{DA7DEA1D-5903-4667-966A-912CDCCFCC61}" type="presOf" srcId="{DE9F152D-B4FD-4118-AA16-8594D8E0CE31}" destId="{1C34FF69-F1E1-47F9-9BCC-2B82F0E1A7AC}" srcOrd="1" destOrd="0" presId="urn:microsoft.com/office/officeart/2005/8/layout/list1"/>
    <dgm:cxn modelId="{151D5B32-6A3B-4D3A-8CB5-45425D36971D}" srcId="{2B1A202C-E5E2-4F52-AC73-74D6B89D9EB5}" destId="{DE9F152D-B4FD-4118-AA16-8594D8E0CE31}" srcOrd="2" destOrd="0" parTransId="{C36AE8C4-6A19-48F0-AD4E-737723755DB7}" sibTransId="{A6E9C0C4-5C87-4742-B47D-4FEF2F9428E1}"/>
    <dgm:cxn modelId="{9B319062-D5E6-4061-AD2F-CB0B2FBA9F70}" type="presOf" srcId="{C3F39C8F-3FFB-4414-9B54-AA8192767130}" destId="{42FB8980-C676-42AD-BE85-EB11F5A5428F}" srcOrd="0" destOrd="0" presId="urn:microsoft.com/office/officeart/2005/8/layout/list1"/>
    <dgm:cxn modelId="{412CD76C-50DB-4A9B-8062-FF14FA8A22CA}" type="presOf" srcId="{286FCAD6-6A09-496B-A33F-BC213DA0127E}" destId="{4A49BE2D-E1D0-48D3-A840-ED621008D921}" srcOrd="0" destOrd="0" presId="urn:microsoft.com/office/officeart/2005/8/layout/list1"/>
    <dgm:cxn modelId="{06A3E5A6-188C-44D1-B732-A0689D90A2DE}" type="presOf" srcId="{2B1A202C-E5E2-4F52-AC73-74D6B89D9EB5}" destId="{B51E7E92-423E-423A-AB76-8D42B9C1969C}" srcOrd="0" destOrd="0" presId="urn:microsoft.com/office/officeart/2005/8/layout/list1"/>
    <dgm:cxn modelId="{364BD6B7-524E-41D4-AA69-9D0D08532DB3}" type="presOf" srcId="{BFE19D15-A1DC-48E5-8353-257BB3FB0544}" destId="{936AE35B-AA35-45E7-BC99-449804576940}" srcOrd="1" destOrd="0" presId="urn:microsoft.com/office/officeart/2005/8/layout/list1"/>
    <dgm:cxn modelId="{E936DCCE-9B66-4A87-B8E7-19544BA2B9CB}" type="presOf" srcId="{286FCAD6-6A09-496B-A33F-BC213DA0127E}" destId="{7EB0F26A-4242-4750-9FA3-37D28FC845A6}" srcOrd="1" destOrd="0" presId="urn:microsoft.com/office/officeart/2005/8/layout/list1"/>
    <dgm:cxn modelId="{9AFF98EF-AAB5-4EED-87B8-263E564A627F}" type="presOf" srcId="{BFE19D15-A1DC-48E5-8353-257BB3FB0544}" destId="{A8355F11-E00F-43A6-9E5A-DEA03E2D59D0}" srcOrd="0" destOrd="0" presId="urn:microsoft.com/office/officeart/2005/8/layout/list1"/>
    <dgm:cxn modelId="{4F13A7EF-FCF9-44CE-8566-E2648D55FB9D}" srcId="{2B1A202C-E5E2-4F52-AC73-74D6B89D9EB5}" destId="{286FCAD6-6A09-496B-A33F-BC213DA0127E}" srcOrd="0" destOrd="0" parTransId="{21B951B1-CEF4-4523-88E0-70A0C50CF45A}" sibTransId="{9897C410-FFD3-4155-B2E1-2CEAC4E8C39C}"/>
    <dgm:cxn modelId="{A85AEFDC-A4A6-489B-BA1C-B1FCD27A8E90}" type="presParOf" srcId="{B51E7E92-423E-423A-AB76-8D42B9C1969C}" destId="{EB5C2CA3-209A-4AFD-9407-7936FF97C383}" srcOrd="0" destOrd="0" presId="urn:microsoft.com/office/officeart/2005/8/layout/list1"/>
    <dgm:cxn modelId="{2EFEC6AD-CD23-4DD3-8303-624AC07235A3}" type="presParOf" srcId="{EB5C2CA3-209A-4AFD-9407-7936FF97C383}" destId="{4A49BE2D-E1D0-48D3-A840-ED621008D921}" srcOrd="0" destOrd="0" presId="urn:microsoft.com/office/officeart/2005/8/layout/list1"/>
    <dgm:cxn modelId="{0DFAB55C-0A1D-4E51-8873-AEA9F04B4209}" type="presParOf" srcId="{EB5C2CA3-209A-4AFD-9407-7936FF97C383}" destId="{7EB0F26A-4242-4750-9FA3-37D28FC845A6}" srcOrd="1" destOrd="0" presId="urn:microsoft.com/office/officeart/2005/8/layout/list1"/>
    <dgm:cxn modelId="{A36B9EFD-2166-46A4-B798-AA4B76ADAEC4}" type="presParOf" srcId="{B51E7E92-423E-423A-AB76-8D42B9C1969C}" destId="{7268F15E-E502-416A-A6AA-AA1A31A10490}" srcOrd="1" destOrd="0" presId="urn:microsoft.com/office/officeart/2005/8/layout/list1"/>
    <dgm:cxn modelId="{67FC8EFA-68E9-48C3-874F-5A39371B5950}" type="presParOf" srcId="{B51E7E92-423E-423A-AB76-8D42B9C1969C}" destId="{EF38EE32-CB2C-4E0B-8397-1030C0D79C23}" srcOrd="2" destOrd="0" presId="urn:microsoft.com/office/officeart/2005/8/layout/list1"/>
    <dgm:cxn modelId="{5FE62E01-3D2A-4E88-8849-697CA0EA15E5}" type="presParOf" srcId="{B51E7E92-423E-423A-AB76-8D42B9C1969C}" destId="{71E6932F-36D7-4DB1-9A7C-1BA09F559788}" srcOrd="3" destOrd="0" presId="urn:microsoft.com/office/officeart/2005/8/layout/list1"/>
    <dgm:cxn modelId="{FF810393-024B-4B75-BAD3-A5257FCBC6CF}" type="presParOf" srcId="{B51E7E92-423E-423A-AB76-8D42B9C1969C}" destId="{E1697B18-D40D-44BB-834F-DDEE95AA4780}" srcOrd="4" destOrd="0" presId="urn:microsoft.com/office/officeart/2005/8/layout/list1"/>
    <dgm:cxn modelId="{A77288E7-869B-4C2C-A9AF-5A4D6BB27B2A}" type="presParOf" srcId="{E1697B18-D40D-44BB-834F-DDEE95AA4780}" destId="{A8355F11-E00F-43A6-9E5A-DEA03E2D59D0}" srcOrd="0" destOrd="0" presId="urn:microsoft.com/office/officeart/2005/8/layout/list1"/>
    <dgm:cxn modelId="{66E567A0-7F88-4812-9DEB-F20A05E9AD14}" type="presParOf" srcId="{E1697B18-D40D-44BB-834F-DDEE95AA4780}" destId="{936AE35B-AA35-45E7-BC99-449804576940}" srcOrd="1" destOrd="0" presId="urn:microsoft.com/office/officeart/2005/8/layout/list1"/>
    <dgm:cxn modelId="{C771997A-6B30-44C5-8A0E-FA915D77C0A2}" type="presParOf" srcId="{B51E7E92-423E-423A-AB76-8D42B9C1969C}" destId="{FF1B3677-5309-4A0A-8E49-D73CC2476E15}" srcOrd="5" destOrd="0" presId="urn:microsoft.com/office/officeart/2005/8/layout/list1"/>
    <dgm:cxn modelId="{9598D9E9-12AE-4D3F-B538-D9C2024A3A1C}" type="presParOf" srcId="{B51E7E92-423E-423A-AB76-8D42B9C1969C}" destId="{8B1C77B0-E6FC-44E2-AD09-D6F5EA3B8CED}" srcOrd="6" destOrd="0" presId="urn:microsoft.com/office/officeart/2005/8/layout/list1"/>
    <dgm:cxn modelId="{0346D6B6-23A2-4C2D-99A0-EF1B76B01209}" type="presParOf" srcId="{B51E7E92-423E-423A-AB76-8D42B9C1969C}" destId="{0A443589-235D-477F-A300-F8976036DE1F}" srcOrd="7" destOrd="0" presId="urn:microsoft.com/office/officeart/2005/8/layout/list1"/>
    <dgm:cxn modelId="{E8EB734A-EDC9-439B-BD6E-290127CD350E}" type="presParOf" srcId="{B51E7E92-423E-423A-AB76-8D42B9C1969C}" destId="{4A0CB7AB-B458-4DAF-AD66-0941EAD061F1}" srcOrd="8" destOrd="0" presId="urn:microsoft.com/office/officeart/2005/8/layout/list1"/>
    <dgm:cxn modelId="{6F2D6BA4-1691-4622-8092-459C4242C698}" type="presParOf" srcId="{4A0CB7AB-B458-4DAF-AD66-0941EAD061F1}" destId="{2C5EC854-0528-469D-91EC-EC6B0F3F074C}" srcOrd="0" destOrd="0" presId="urn:microsoft.com/office/officeart/2005/8/layout/list1"/>
    <dgm:cxn modelId="{6550509F-AE61-4511-8DFE-7DAFB60D1393}" type="presParOf" srcId="{4A0CB7AB-B458-4DAF-AD66-0941EAD061F1}" destId="{1C34FF69-F1E1-47F9-9BCC-2B82F0E1A7AC}" srcOrd="1" destOrd="0" presId="urn:microsoft.com/office/officeart/2005/8/layout/list1"/>
    <dgm:cxn modelId="{13A3E3FA-886E-4C79-B8BF-4C416CC543A4}" type="presParOf" srcId="{B51E7E92-423E-423A-AB76-8D42B9C1969C}" destId="{EFE316C3-1853-4696-A186-E645E50A33C2}" srcOrd="9" destOrd="0" presId="urn:microsoft.com/office/officeart/2005/8/layout/list1"/>
    <dgm:cxn modelId="{2B291CC7-E2A8-4C04-BBB0-AA4B200A6D1B}" type="presParOf" srcId="{B51E7E92-423E-423A-AB76-8D42B9C1969C}" destId="{50B78977-EC1B-4438-932A-48065719476B}" srcOrd="10" destOrd="0" presId="urn:microsoft.com/office/officeart/2005/8/layout/list1"/>
    <dgm:cxn modelId="{AAF3C227-0507-4C8E-8951-6BA6202B3103}" type="presParOf" srcId="{B51E7E92-423E-423A-AB76-8D42B9C1969C}" destId="{58924EA1-3F2F-4726-ACB8-49A2F2D0D01E}" srcOrd="11" destOrd="0" presId="urn:microsoft.com/office/officeart/2005/8/layout/list1"/>
    <dgm:cxn modelId="{E2E1CD15-DA53-4B5F-B9DE-206EBF80F079}" type="presParOf" srcId="{B51E7E92-423E-423A-AB76-8D42B9C1969C}" destId="{0120BEC2-1B86-40AD-861B-93BC64B7AC72}" srcOrd="12" destOrd="0" presId="urn:microsoft.com/office/officeart/2005/8/layout/list1"/>
    <dgm:cxn modelId="{5DEBBD51-4341-4844-BF70-D6C84BEFA0B3}" type="presParOf" srcId="{0120BEC2-1B86-40AD-861B-93BC64B7AC72}" destId="{42FB8980-C676-42AD-BE85-EB11F5A5428F}" srcOrd="0" destOrd="0" presId="urn:microsoft.com/office/officeart/2005/8/layout/list1"/>
    <dgm:cxn modelId="{91B879A1-9765-4120-B3F1-8DE6E97CF103}" type="presParOf" srcId="{0120BEC2-1B86-40AD-861B-93BC64B7AC72}" destId="{EC8BD738-EEED-463D-8972-2642026B2947}" srcOrd="1" destOrd="0" presId="urn:microsoft.com/office/officeart/2005/8/layout/list1"/>
    <dgm:cxn modelId="{489B6279-0BBA-49BD-8895-0A3C18A9EB31}" type="presParOf" srcId="{B51E7E92-423E-423A-AB76-8D42B9C1969C}" destId="{1440880C-C20B-439B-9557-C1424CF1619A}" srcOrd="13" destOrd="0" presId="urn:microsoft.com/office/officeart/2005/8/layout/list1"/>
    <dgm:cxn modelId="{E03E1CB2-0913-4B90-8958-63590014DE4C}" type="presParOf" srcId="{B51E7E92-423E-423A-AB76-8D42B9C1969C}" destId="{37A27E47-FB40-4CFE-9130-AAE1BF249B70}"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07B888ED-BA40-4543-89DE-A91102678841}">
      <dgm:prSet/>
      <dgm:spPr/>
      <dgm:t>
        <a:bodyPr/>
        <a:lstStyle/>
        <a:p>
          <a:r>
            <a:rPr lang="en-GB" altLang="en-US" b="0" dirty="0">
              <a:latin typeface="Calibri" panose="020F0502020204030204" pitchFamily="34" charset="0"/>
            </a:rPr>
            <a:t>issuing commands using keyboard and function keys and selecting options via menus</a:t>
          </a:r>
        </a:p>
      </dgm:t>
    </dgm:pt>
    <dgm:pt modelId="{1E725BB8-FB75-407A-AD64-7D652928DD1A}" type="parTrans" cxnId="{0E939CAD-8114-4B7E-976C-9D3C8D8E9445}">
      <dgm:prSet/>
      <dgm:spPr/>
      <dgm:t>
        <a:bodyPr/>
        <a:lstStyle/>
        <a:p>
          <a:endParaRPr lang="en-US" b="0">
            <a:latin typeface="Calibri" panose="020F0502020204030204" pitchFamily="34" charset="0"/>
          </a:endParaRPr>
        </a:p>
      </dgm:t>
    </dgm:pt>
    <dgm:pt modelId="{84F0D486-F5E0-4BF8-A97B-E152CF3FB674}" type="sibTrans" cxnId="{0E939CAD-8114-4B7E-976C-9D3C8D8E9445}">
      <dgm:prSet/>
      <dgm:spPr/>
      <dgm:t>
        <a:bodyPr/>
        <a:lstStyle/>
        <a:p>
          <a:endParaRPr lang="en-US" b="0">
            <a:latin typeface="Calibri" panose="020F0502020204030204" pitchFamily="34" charset="0"/>
          </a:endParaRPr>
        </a:p>
      </dgm:t>
    </dgm:pt>
    <dgm:pt modelId="{5FC33E32-6365-4A24-8BD8-DEF256C6C1D0}">
      <dgm:prSet/>
      <dgm:spPr/>
      <dgm:t>
        <a:bodyPr/>
        <a:lstStyle/>
        <a:p>
          <a:r>
            <a:rPr lang="en-GB" altLang="en-US" dirty="0">
              <a:latin typeface="Calibri" panose="020F0502020204030204" pitchFamily="34" charset="0"/>
            </a:rPr>
            <a:t>Where users instruct the system and tell it what to do</a:t>
          </a:r>
          <a:endParaRPr lang="en-GB" altLang="en-US" b="0" dirty="0">
            <a:latin typeface="Calibri" panose="020F0502020204030204" pitchFamily="34" charset="0"/>
          </a:endParaRPr>
        </a:p>
      </dgm:t>
    </dgm:pt>
    <dgm:pt modelId="{A33086A4-B46B-4C6B-AFE4-A56C68C5A375}" type="parTrans" cxnId="{7F16DAB6-D453-423B-869A-DE78D5F18222}">
      <dgm:prSet/>
      <dgm:spPr/>
      <dgm:t>
        <a:bodyPr/>
        <a:lstStyle/>
        <a:p>
          <a:endParaRPr lang="en-US">
            <a:latin typeface="Calibri" panose="020F0502020204030204" pitchFamily="34" charset="0"/>
          </a:endParaRPr>
        </a:p>
      </dgm:t>
    </dgm:pt>
    <dgm:pt modelId="{F2DAC9D4-3BD5-48B5-BF54-341393FEF267}" type="sibTrans" cxnId="{7F16DAB6-D453-423B-869A-DE78D5F18222}">
      <dgm:prSet/>
      <dgm:spPr/>
      <dgm:t>
        <a:bodyPr/>
        <a:lstStyle/>
        <a:p>
          <a:endParaRPr lang="en-US">
            <a:latin typeface="Calibri" panose="020F0502020204030204" pitchFamily="34" charset="0"/>
          </a:endParaRPr>
        </a:p>
      </dgm:t>
    </dgm:pt>
    <dgm:pt modelId="{F6DFCC69-2852-4291-8FFF-3EA70BBE4291}">
      <dgm:prSet/>
      <dgm:spPr/>
      <dgm:t>
        <a:bodyPr/>
        <a:lstStyle/>
        <a:p>
          <a:r>
            <a:rPr lang="en-GB" altLang="en-US" dirty="0">
              <a:latin typeface="Calibri" panose="020F0502020204030204" pitchFamily="34" charset="0"/>
            </a:rPr>
            <a:t>e.g. tell the time, print a file, save a file</a:t>
          </a:r>
        </a:p>
      </dgm:t>
    </dgm:pt>
    <dgm:pt modelId="{ACB45EBB-5869-48AD-8629-A4793C082AB8}" type="parTrans" cxnId="{59DC1B38-25C1-4E8C-A2FC-C2B4682F31DC}">
      <dgm:prSet/>
      <dgm:spPr/>
      <dgm:t>
        <a:bodyPr/>
        <a:lstStyle/>
        <a:p>
          <a:endParaRPr lang="en-US">
            <a:latin typeface="Calibri" panose="020F0502020204030204" pitchFamily="34" charset="0"/>
          </a:endParaRPr>
        </a:p>
      </dgm:t>
    </dgm:pt>
    <dgm:pt modelId="{6901A3BF-A202-465B-8689-1D063BD33388}" type="sibTrans" cxnId="{59DC1B38-25C1-4E8C-A2FC-C2B4682F31DC}">
      <dgm:prSet/>
      <dgm:spPr/>
      <dgm:t>
        <a:bodyPr/>
        <a:lstStyle/>
        <a:p>
          <a:endParaRPr lang="en-US">
            <a:latin typeface="Calibri" panose="020F0502020204030204" pitchFamily="34" charset="0"/>
          </a:endParaRPr>
        </a:p>
      </dgm:t>
    </dgm:pt>
    <dgm:pt modelId="{BB1B3D9D-84A2-4599-AE7E-87D9DCB7F45F}">
      <dgm:prSet/>
      <dgm:spPr/>
      <dgm:t>
        <a:bodyPr/>
        <a:lstStyle/>
        <a:p>
          <a:r>
            <a:rPr lang="en-GB" altLang="en-US" dirty="0">
              <a:latin typeface="Calibri" panose="020F0502020204030204" pitchFamily="34" charset="0"/>
            </a:rPr>
            <a:t>Very common conceptual model, underlying a diversity of devices and systems</a:t>
          </a:r>
        </a:p>
      </dgm:t>
    </dgm:pt>
    <dgm:pt modelId="{FFD2D1F0-2C96-4284-BE31-A5FFD806F4B1}" type="parTrans" cxnId="{BC5BF0DA-075A-4900-9661-563AF7DBA11B}">
      <dgm:prSet/>
      <dgm:spPr/>
      <dgm:t>
        <a:bodyPr/>
        <a:lstStyle/>
        <a:p>
          <a:endParaRPr lang="en-US">
            <a:latin typeface="Calibri" panose="020F0502020204030204" pitchFamily="34" charset="0"/>
          </a:endParaRPr>
        </a:p>
      </dgm:t>
    </dgm:pt>
    <dgm:pt modelId="{EA8C52A2-0479-4A04-8CF8-C1109327FA2B}" type="sibTrans" cxnId="{BC5BF0DA-075A-4900-9661-563AF7DBA11B}">
      <dgm:prSet/>
      <dgm:spPr/>
      <dgm:t>
        <a:bodyPr/>
        <a:lstStyle/>
        <a:p>
          <a:endParaRPr lang="en-US">
            <a:latin typeface="Calibri" panose="020F0502020204030204" pitchFamily="34" charset="0"/>
          </a:endParaRPr>
        </a:p>
      </dgm:t>
    </dgm:pt>
    <dgm:pt modelId="{E600B619-BBAA-47DD-8262-0959896E68C8}">
      <dgm:prSet/>
      <dgm:spPr/>
      <dgm:t>
        <a:bodyPr/>
        <a:lstStyle/>
        <a:p>
          <a:r>
            <a:rPr lang="en-GB" altLang="en-US" dirty="0">
              <a:latin typeface="Calibri" panose="020F0502020204030204" pitchFamily="34" charset="0"/>
            </a:rPr>
            <a:t>e.g. CAD, word processors,  vending machines</a:t>
          </a:r>
        </a:p>
      </dgm:t>
    </dgm:pt>
    <dgm:pt modelId="{BB3EA3B7-CB9D-4B0A-A650-303A082A9026}" type="parTrans" cxnId="{4EC22D42-33E1-4FA1-87B3-2E8063E68024}">
      <dgm:prSet/>
      <dgm:spPr/>
      <dgm:t>
        <a:bodyPr/>
        <a:lstStyle/>
        <a:p>
          <a:endParaRPr lang="en-US">
            <a:latin typeface="Calibri" panose="020F0502020204030204" pitchFamily="34" charset="0"/>
          </a:endParaRPr>
        </a:p>
      </dgm:t>
    </dgm:pt>
    <dgm:pt modelId="{B9F77833-0E9A-409B-90B8-0E8A6C7E49C8}" type="sibTrans" cxnId="{4EC22D42-33E1-4FA1-87B3-2E8063E68024}">
      <dgm:prSet/>
      <dgm:spPr/>
      <dgm:t>
        <a:bodyPr/>
        <a:lstStyle/>
        <a:p>
          <a:endParaRPr lang="en-US">
            <a:latin typeface="Calibri" panose="020F0502020204030204" pitchFamily="34" charset="0"/>
          </a:endParaRPr>
        </a:p>
      </dgm:t>
    </dgm:pt>
    <dgm:pt modelId="{D099EBAF-D9BC-4625-B39E-4C2A99CB2CEF}">
      <dgm:prSet/>
      <dgm:spPr/>
      <dgm:t>
        <a:bodyPr/>
        <a:lstStyle/>
        <a:p>
          <a:r>
            <a:rPr lang="en-GB" altLang="en-US" dirty="0">
              <a:latin typeface="Calibri" panose="020F0502020204030204" pitchFamily="34" charset="0"/>
            </a:rPr>
            <a:t>Main benefit is that instructing supports quick and efficient interaction</a:t>
          </a:r>
        </a:p>
      </dgm:t>
    </dgm:pt>
    <dgm:pt modelId="{EB8BB7FE-83B3-48D6-B918-EC91AA0CAA77}" type="parTrans" cxnId="{9FBDC0CE-F812-4B2F-8A91-2FAFCE2C0F94}">
      <dgm:prSet/>
      <dgm:spPr/>
      <dgm:t>
        <a:bodyPr/>
        <a:lstStyle/>
        <a:p>
          <a:endParaRPr lang="en-US">
            <a:latin typeface="Calibri" panose="020F0502020204030204" pitchFamily="34" charset="0"/>
          </a:endParaRPr>
        </a:p>
      </dgm:t>
    </dgm:pt>
    <dgm:pt modelId="{B0EA8432-A959-4E58-9A15-73DAD1C63F69}" type="sibTrans" cxnId="{9FBDC0CE-F812-4B2F-8A91-2FAFCE2C0F94}">
      <dgm:prSet/>
      <dgm:spPr/>
      <dgm:t>
        <a:bodyPr/>
        <a:lstStyle/>
        <a:p>
          <a:endParaRPr lang="en-US">
            <a:latin typeface="Calibri" panose="020F0502020204030204" pitchFamily="34" charset="0"/>
          </a:endParaRPr>
        </a:p>
      </dgm:t>
    </dgm:pt>
    <dgm:pt modelId="{20F0C4E1-40F1-4385-8B75-152E9503705C}">
      <dgm:prSet/>
      <dgm:spPr/>
      <dgm:t>
        <a:bodyPr/>
        <a:lstStyle/>
        <a:p>
          <a:r>
            <a:rPr lang="en-GB" altLang="en-US" dirty="0">
              <a:latin typeface="Calibri" panose="020F0502020204030204" pitchFamily="34" charset="0"/>
            </a:rPr>
            <a:t>good for repetitive kinds of actions performed on multiple objects</a:t>
          </a:r>
        </a:p>
      </dgm:t>
    </dgm:pt>
    <dgm:pt modelId="{489084A7-02C5-41F7-9739-CA961E3303A6}" type="parTrans" cxnId="{E610DA8D-0FC8-48D9-9132-90EA03E9C082}">
      <dgm:prSet/>
      <dgm:spPr/>
      <dgm:t>
        <a:bodyPr/>
        <a:lstStyle/>
        <a:p>
          <a:endParaRPr lang="en-US">
            <a:latin typeface="Calibri" panose="020F0502020204030204" pitchFamily="34" charset="0"/>
          </a:endParaRPr>
        </a:p>
      </dgm:t>
    </dgm:pt>
    <dgm:pt modelId="{48AA0313-DF94-4557-9E2E-B4F9D5F9F9B8}" type="sibTrans" cxnId="{E610DA8D-0FC8-48D9-9132-90EA03E9C082}">
      <dgm:prSet/>
      <dgm:spPr/>
      <dgm:t>
        <a:bodyPr/>
        <a:lstStyle/>
        <a:p>
          <a:endParaRPr lang="en-US">
            <a:latin typeface="Calibri" panose="020F0502020204030204" pitchFamily="34" charset="0"/>
          </a:endParaRPr>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1"/>
      <dgm:spPr/>
    </dgm:pt>
    <dgm:pt modelId="{7EB0F26A-4242-4750-9FA3-37D28FC845A6}" type="pres">
      <dgm:prSet presAssocID="{286FCAD6-6A09-496B-A33F-BC213DA0127E}" presName="parentText" presStyleLbl="node1" presStyleIdx="0" presStyleCnt="1">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1">
        <dgm:presLayoutVars>
          <dgm:bulletEnabled val="1"/>
        </dgm:presLayoutVars>
      </dgm:prSet>
      <dgm:spPr/>
    </dgm:pt>
  </dgm:ptLst>
  <dgm:cxnLst>
    <dgm:cxn modelId="{5B041E13-BEF7-48BA-B32A-622998DB401F}" type="presOf" srcId="{286FCAD6-6A09-496B-A33F-BC213DA0127E}" destId="{7EB0F26A-4242-4750-9FA3-37D28FC845A6}" srcOrd="1" destOrd="0" presId="urn:microsoft.com/office/officeart/2005/8/layout/list1"/>
    <dgm:cxn modelId="{59DC1B38-25C1-4E8C-A2FC-C2B4682F31DC}" srcId="{5FC33E32-6365-4A24-8BD8-DEF256C6C1D0}" destId="{F6DFCC69-2852-4291-8FFF-3EA70BBE4291}" srcOrd="0" destOrd="0" parTransId="{ACB45EBB-5869-48AD-8629-A4793C082AB8}" sibTransId="{6901A3BF-A202-465B-8689-1D063BD33388}"/>
    <dgm:cxn modelId="{4EC22D42-33E1-4FA1-87B3-2E8063E68024}" srcId="{BB1B3D9D-84A2-4599-AE7E-87D9DCB7F45F}" destId="{E600B619-BBAA-47DD-8262-0959896E68C8}" srcOrd="0" destOrd="0" parTransId="{BB3EA3B7-CB9D-4B0A-A650-303A082A9026}" sibTransId="{B9F77833-0E9A-409B-90B8-0E8A6C7E49C8}"/>
    <dgm:cxn modelId="{DCEA344D-BB41-49CF-81F0-34DB90A37513}" type="presOf" srcId="{E600B619-BBAA-47DD-8262-0959896E68C8}" destId="{EF38EE32-CB2C-4E0B-8397-1030C0D79C23}" srcOrd="0" destOrd="4" presId="urn:microsoft.com/office/officeart/2005/8/layout/list1"/>
    <dgm:cxn modelId="{11331269-49D8-4AC3-95C4-F83F49395D23}" type="presOf" srcId="{20F0C4E1-40F1-4385-8B75-152E9503705C}" destId="{EF38EE32-CB2C-4E0B-8397-1030C0D79C23}" srcOrd="0" destOrd="6" presId="urn:microsoft.com/office/officeart/2005/8/layout/list1"/>
    <dgm:cxn modelId="{B667496C-B06F-49B4-8FC7-E88B9954464A}" type="presOf" srcId="{2B1A202C-E5E2-4F52-AC73-74D6B89D9EB5}" destId="{B51E7E92-423E-423A-AB76-8D42B9C1969C}" srcOrd="0" destOrd="0" presId="urn:microsoft.com/office/officeart/2005/8/layout/list1"/>
    <dgm:cxn modelId="{B3591476-29DC-46D1-9C0F-70C66CE7FA13}" type="presOf" srcId="{F6DFCC69-2852-4291-8FFF-3EA70BBE4291}" destId="{EF38EE32-CB2C-4E0B-8397-1030C0D79C23}" srcOrd="0" destOrd="2" presId="urn:microsoft.com/office/officeart/2005/8/layout/list1"/>
    <dgm:cxn modelId="{AEA85085-8952-4380-913A-CC6235FC7BA6}" type="presOf" srcId="{5FC33E32-6365-4A24-8BD8-DEF256C6C1D0}" destId="{EF38EE32-CB2C-4E0B-8397-1030C0D79C23}" srcOrd="0" destOrd="1" presId="urn:microsoft.com/office/officeart/2005/8/layout/list1"/>
    <dgm:cxn modelId="{E610DA8D-0FC8-48D9-9132-90EA03E9C082}" srcId="{D099EBAF-D9BC-4625-B39E-4C2A99CB2CEF}" destId="{20F0C4E1-40F1-4385-8B75-152E9503705C}" srcOrd="0" destOrd="0" parTransId="{489084A7-02C5-41F7-9739-CA961E3303A6}" sibTransId="{48AA0313-DF94-4557-9E2E-B4F9D5F9F9B8}"/>
    <dgm:cxn modelId="{8B7E74A8-498B-4F74-9CE2-AD26202C8883}" type="presOf" srcId="{07B888ED-BA40-4543-89DE-A91102678841}" destId="{EF38EE32-CB2C-4E0B-8397-1030C0D79C23}" srcOrd="0" destOrd="0" presId="urn:microsoft.com/office/officeart/2005/8/layout/list1"/>
    <dgm:cxn modelId="{7EC469A9-81E8-478A-BDC0-BD3B634C2406}" type="presOf" srcId="{286FCAD6-6A09-496B-A33F-BC213DA0127E}" destId="{4A49BE2D-E1D0-48D3-A840-ED621008D921}" srcOrd="0" destOrd="0" presId="urn:microsoft.com/office/officeart/2005/8/layout/list1"/>
    <dgm:cxn modelId="{7A6930AB-E39F-4F4B-8516-983CB2ACFE26}" type="presOf" srcId="{BB1B3D9D-84A2-4599-AE7E-87D9DCB7F45F}" destId="{EF38EE32-CB2C-4E0B-8397-1030C0D79C23}" srcOrd="0" destOrd="3" presId="urn:microsoft.com/office/officeart/2005/8/layout/list1"/>
    <dgm:cxn modelId="{0E939CAD-8114-4B7E-976C-9D3C8D8E9445}" srcId="{286FCAD6-6A09-496B-A33F-BC213DA0127E}" destId="{07B888ED-BA40-4543-89DE-A91102678841}" srcOrd="0" destOrd="0" parTransId="{1E725BB8-FB75-407A-AD64-7D652928DD1A}" sibTransId="{84F0D486-F5E0-4BF8-A97B-E152CF3FB674}"/>
    <dgm:cxn modelId="{7F16DAB6-D453-423B-869A-DE78D5F18222}" srcId="{286FCAD6-6A09-496B-A33F-BC213DA0127E}" destId="{5FC33E32-6365-4A24-8BD8-DEF256C6C1D0}" srcOrd="1" destOrd="0" parTransId="{A33086A4-B46B-4C6B-AFE4-A56C68C5A375}" sibTransId="{F2DAC9D4-3BD5-48B5-BF54-341393FEF267}"/>
    <dgm:cxn modelId="{953A4ABC-AA81-42C7-8BA1-E8F06381E713}" type="presOf" srcId="{D099EBAF-D9BC-4625-B39E-4C2A99CB2CEF}" destId="{EF38EE32-CB2C-4E0B-8397-1030C0D79C23}" srcOrd="0" destOrd="5" presId="urn:microsoft.com/office/officeart/2005/8/layout/list1"/>
    <dgm:cxn modelId="{9FBDC0CE-F812-4B2F-8A91-2FAFCE2C0F94}" srcId="{286FCAD6-6A09-496B-A33F-BC213DA0127E}" destId="{D099EBAF-D9BC-4625-B39E-4C2A99CB2CEF}" srcOrd="3" destOrd="0" parTransId="{EB8BB7FE-83B3-48D6-B918-EC91AA0CAA77}" sibTransId="{B0EA8432-A959-4E58-9A15-73DAD1C63F69}"/>
    <dgm:cxn modelId="{BC5BF0DA-075A-4900-9661-563AF7DBA11B}" srcId="{286FCAD6-6A09-496B-A33F-BC213DA0127E}" destId="{BB1B3D9D-84A2-4599-AE7E-87D9DCB7F45F}" srcOrd="2" destOrd="0" parTransId="{FFD2D1F0-2C96-4284-BE31-A5FFD806F4B1}" sibTransId="{EA8C52A2-0479-4A04-8CF8-C1109327FA2B}"/>
    <dgm:cxn modelId="{4F13A7EF-FCF9-44CE-8566-E2648D55FB9D}" srcId="{2B1A202C-E5E2-4F52-AC73-74D6B89D9EB5}" destId="{286FCAD6-6A09-496B-A33F-BC213DA0127E}" srcOrd="0" destOrd="0" parTransId="{21B951B1-CEF4-4523-88E0-70A0C50CF45A}" sibTransId="{9897C410-FFD3-4155-B2E1-2CEAC4E8C39C}"/>
    <dgm:cxn modelId="{2D516D6A-4157-408B-A012-9855ADC9E930}" type="presParOf" srcId="{B51E7E92-423E-423A-AB76-8D42B9C1969C}" destId="{EB5C2CA3-209A-4AFD-9407-7936FF97C383}" srcOrd="0" destOrd="0" presId="urn:microsoft.com/office/officeart/2005/8/layout/list1"/>
    <dgm:cxn modelId="{156E77A7-96D7-486B-8BE6-C69161719BC7}" type="presParOf" srcId="{EB5C2CA3-209A-4AFD-9407-7936FF97C383}" destId="{4A49BE2D-E1D0-48D3-A840-ED621008D921}" srcOrd="0" destOrd="0" presId="urn:microsoft.com/office/officeart/2005/8/layout/list1"/>
    <dgm:cxn modelId="{8B256BA7-576B-455A-83FC-226334875FF5}" type="presParOf" srcId="{EB5C2CA3-209A-4AFD-9407-7936FF97C383}" destId="{7EB0F26A-4242-4750-9FA3-37D28FC845A6}" srcOrd="1" destOrd="0" presId="urn:microsoft.com/office/officeart/2005/8/layout/list1"/>
    <dgm:cxn modelId="{57570C55-F1C5-4437-AF87-3165D3DCAC23}" type="presParOf" srcId="{B51E7E92-423E-423A-AB76-8D42B9C1969C}" destId="{7268F15E-E502-416A-A6AA-AA1A31A10490}" srcOrd="1" destOrd="0" presId="urn:microsoft.com/office/officeart/2005/8/layout/list1"/>
    <dgm:cxn modelId="{33565CA0-406E-4D02-A586-6B0833AD89AE}" type="presParOf" srcId="{B51E7E92-423E-423A-AB76-8D42B9C1969C}" destId="{EF38EE32-CB2C-4E0B-8397-1030C0D79C23}"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BFE19D15-A1DC-48E5-8353-257BB3FB0544}">
      <dgm:prSet/>
      <dgm:spPr>
        <a:solidFill>
          <a:srgbClr val="00CC66"/>
        </a:solidFill>
      </dgm:spPr>
      <dgm:t>
        <a:bodyPr/>
        <a:lstStyle/>
        <a:p>
          <a:r>
            <a:rPr lang="en-GB" altLang="en-US" b="1" dirty="0">
              <a:latin typeface="Calibri" panose="020F0502020204030204" pitchFamily="34" charset="0"/>
            </a:rPr>
            <a:t>Conversing (conversational model)</a:t>
          </a:r>
        </a:p>
      </dgm:t>
    </dgm:pt>
    <dgm:pt modelId="{972C1D57-0F8F-4520-837D-2A8FE042F951}" type="parTrans" cxnId="{BB768F10-AD40-46D4-81A4-91B9E216FCF0}">
      <dgm:prSet/>
      <dgm:spPr/>
      <dgm:t>
        <a:bodyPr/>
        <a:lstStyle/>
        <a:p>
          <a:endParaRPr lang="en-US" b="0">
            <a:latin typeface="Calibri" panose="020F0502020204030204" pitchFamily="34" charset="0"/>
          </a:endParaRPr>
        </a:p>
      </dgm:t>
    </dgm:pt>
    <dgm:pt modelId="{40B4AAF4-995B-43F4-B7A7-A66472E70CA2}" type="sibTrans" cxnId="{BB768F10-AD40-46D4-81A4-91B9E216FCF0}">
      <dgm:prSet/>
      <dgm:spPr/>
      <dgm:t>
        <a:bodyPr/>
        <a:lstStyle/>
        <a:p>
          <a:endParaRPr lang="en-US" b="0">
            <a:latin typeface="Calibri" panose="020F0502020204030204" pitchFamily="34" charset="0"/>
          </a:endParaRPr>
        </a:p>
      </dgm:t>
    </dgm:pt>
    <dgm:pt modelId="{387CB13F-82DA-4C9F-938C-F34785DC8C15}">
      <dgm:prSet/>
      <dgm:spPr/>
      <dgm:t>
        <a:bodyPr/>
        <a:lstStyle/>
        <a:p>
          <a:r>
            <a:rPr lang="en-GB" altLang="en-US" b="0" dirty="0">
              <a:latin typeface="Calibri" panose="020F0502020204030204" pitchFamily="34" charset="0"/>
            </a:rPr>
            <a:t>interacting with the system as if having a conversation</a:t>
          </a:r>
        </a:p>
      </dgm:t>
    </dgm:pt>
    <dgm:pt modelId="{04872CD0-BA06-44C7-AF66-DFA26B4E2FF9}" type="parTrans" cxnId="{D3906818-B00E-4A3E-BEA2-9BE49291585A}">
      <dgm:prSet/>
      <dgm:spPr/>
      <dgm:t>
        <a:bodyPr/>
        <a:lstStyle/>
        <a:p>
          <a:endParaRPr lang="en-US" b="0">
            <a:latin typeface="Calibri" panose="020F0502020204030204" pitchFamily="34" charset="0"/>
          </a:endParaRPr>
        </a:p>
      </dgm:t>
    </dgm:pt>
    <dgm:pt modelId="{0692F26B-620F-439B-8B0C-77452838B814}" type="sibTrans" cxnId="{D3906818-B00E-4A3E-BEA2-9BE49291585A}">
      <dgm:prSet/>
      <dgm:spPr/>
      <dgm:t>
        <a:bodyPr/>
        <a:lstStyle/>
        <a:p>
          <a:endParaRPr lang="en-US" b="0">
            <a:latin typeface="Calibri" panose="020F0502020204030204" pitchFamily="34" charset="0"/>
          </a:endParaRPr>
        </a:p>
      </dgm:t>
    </dgm:pt>
    <dgm:pt modelId="{F56E631C-3E4E-457E-AE87-869B821F387A}">
      <dgm:prSet/>
      <dgm:spPr/>
      <dgm:t>
        <a:bodyPr/>
        <a:lstStyle/>
        <a:p>
          <a:r>
            <a:rPr lang="en-GB" altLang="en-US" dirty="0">
              <a:latin typeface="Calibri" panose="020F0502020204030204" pitchFamily="34" charset="0"/>
            </a:rPr>
            <a:t>Underlying model of having a conversation with another human</a:t>
          </a:r>
          <a:endParaRPr lang="en-GB" altLang="en-US" b="0" dirty="0">
            <a:latin typeface="Calibri" panose="020F0502020204030204" pitchFamily="34" charset="0"/>
          </a:endParaRPr>
        </a:p>
      </dgm:t>
    </dgm:pt>
    <dgm:pt modelId="{51B567EA-7F01-4273-BF47-38F8E93DE48C}" type="parTrans" cxnId="{724418B0-8CB1-44E4-A35A-52B2CD6DB69A}">
      <dgm:prSet/>
      <dgm:spPr/>
      <dgm:t>
        <a:bodyPr/>
        <a:lstStyle/>
        <a:p>
          <a:endParaRPr lang="en-US">
            <a:latin typeface="Calibri" panose="020F0502020204030204" pitchFamily="34" charset="0"/>
          </a:endParaRPr>
        </a:p>
      </dgm:t>
    </dgm:pt>
    <dgm:pt modelId="{A64B8685-3045-48C3-866E-1093F807EE6E}" type="sibTrans" cxnId="{724418B0-8CB1-44E4-A35A-52B2CD6DB69A}">
      <dgm:prSet/>
      <dgm:spPr/>
      <dgm:t>
        <a:bodyPr/>
        <a:lstStyle/>
        <a:p>
          <a:endParaRPr lang="en-US">
            <a:latin typeface="Calibri" panose="020F0502020204030204" pitchFamily="34" charset="0"/>
          </a:endParaRPr>
        </a:p>
      </dgm:t>
    </dgm:pt>
    <dgm:pt modelId="{B6F9B3FD-E0EA-49AA-A91B-596C4BEAF85B}">
      <dgm:prSet/>
      <dgm:spPr/>
      <dgm:t>
        <a:bodyPr/>
        <a:lstStyle/>
        <a:p>
          <a:r>
            <a:rPr lang="en-GB" altLang="en-US" dirty="0">
              <a:latin typeface="Calibri" panose="020F0502020204030204" pitchFamily="34" charset="0"/>
            </a:rPr>
            <a:t>Range from simple voice recognition menu-driven systems to more complex ‘natural language’ dialogues</a:t>
          </a:r>
        </a:p>
      </dgm:t>
    </dgm:pt>
    <dgm:pt modelId="{5C83AEE2-2AF8-48A4-BC51-E18384419BC8}" type="parTrans" cxnId="{5E6363A3-624B-44E6-8A0C-190434BB927A}">
      <dgm:prSet/>
      <dgm:spPr/>
      <dgm:t>
        <a:bodyPr/>
        <a:lstStyle/>
        <a:p>
          <a:endParaRPr lang="en-US">
            <a:latin typeface="Calibri" panose="020F0502020204030204" pitchFamily="34" charset="0"/>
          </a:endParaRPr>
        </a:p>
      </dgm:t>
    </dgm:pt>
    <dgm:pt modelId="{B207126E-F2D5-4E80-892C-8015636969FB}" type="sibTrans" cxnId="{5E6363A3-624B-44E6-8A0C-190434BB927A}">
      <dgm:prSet/>
      <dgm:spPr/>
      <dgm:t>
        <a:bodyPr/>
        <a:lstStyle/>
        <a:p>
          <a:endParaRPr lang="en-US">
            <a:latin typeface="Calibri" panose="020F0502020204030204" pitchFamily="34" charset="0"/>
          </a:endParaRPr>
        </a:p>
      </dgm:t>
    </dgm:pt>
    <dgm:pt modelId="{952300D4-1F6A-4D3D-B6E2-898E86DF9D23}">
      <dgm:prSet/>
      <dgm:spPr/>
      <dgm:t>
        <a:bodyPr/>
        <a:lstStyle/>
        <a:p>
          <a:r>
            <a:rPr lang="en-GB" altLang="en-US" dirty="0">
              <a:latin typeface="Calibri" panose="020F0502020204030204" pitchFamily="34" charset="0"/>
            </a:rPr>
            <a:t>Examples include search engines, advice-giving systems, help systems, ‘Siri’ in iPhone</a:t>
          </a:r>
        </a:p>
      </dgm:t>
    </dgm:pt>
    <dgm:pt modelId="{22DDA244-94CD-4CB8-8130-320AAE1F8309}" type="parTrans" cxnId="{F399B8C3-B0A3-41C9-B62B-EF04423DF75F}">
      <dgm:prSet/>
      <dgm:spPr/>
      <dgm:t>
        <a:bodyPr/>
        <a:lstStyle/>
        <a:p>
          <a:endParaRPr lang="en-US">
            <a:latin typeface="Calibri" panose="020F0502020204030204" pitchFamily="34" charset="0"/>
          </a:endParaRPr>
        </a:p>
      </dgm:t>
    </dgm:pt>
    <dgm:pt modelId="{40629DCD-1686-489D-B647-BB6A27AA6E01}" type="sibTrans" cxnId="{F399B8C3-B0A3-41C9-B62B-EF04423DF75F}">
      <dgm:prSet/>
      <dgm:spPr/>
      <dgm:t>
        <a:bodyPr/>
        <a:lstStyle/>
        <a:p>
          <a:endParaRPr lang="en-US">
            <a:latin typeface="Calibri" panose="020F0502020204030204" pitchFamily="34" charset="0"/>
          </a:endParaRPr>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2"/>
      <dgm:spPr/>
    </dgm:pt>
    <dgm:pt modelId="{7EB0F26A-4242-4750-9FA3-37D28FC845A6}" type="pres">
      <dgm:prSet presAssocID="{286FCAD6-6A09-496B-A33F-BC213DA0127E}" presName="parentText" presStyleLbl="node1" presStyleIdx="0" presStyleCnt="2">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2">
        <dgm:presLayoutVars>
          <dgm:bulletEnabled val="1"/>
        </dgm:presLayoutVars>
      </dgm:prSet>
      <dgm:spPr/>
    </dgm:pt>
    <dgm:pt modelId="{71E6932F-36D7-4DB1-9A7C-1BA09F559788}" type="pres">
      <dgm:prSet presAssocID="{9897C410-FFD3-4155-B2E1-2CEAC4E8C39C}" presName="spaceBetweenRectangles" presStyleCnt="0"/>
      <dgm:spPr/>
    </dgm:pt>
    <dgm:pt modelId="{E1697B18-D40D-44BB-834F-DDEE95AA4780}" type="pres">
      <dgm:prSet presAssocID="{BFE19D15-A1DC-48E5-8353-257BB3FB0544}" presName="parentLin" presStyleCnt="0"/>
      <dgm:spPr/>
    </dgm:pt>
    <dgm:pt modelId="{A8355F11-E00F-43A6-9E5A-DEA03E2D59D0}" type="pres">
      <dgm:prSet presAssocID="{BFE19D15-A1DC-48E5-8353-257BB3FB0544}" presName="parentLeftMargin" presStyleLbl="node1" presStyleIdx="0" presStyleCnt="2"/>
      <dgm:spPr/>
    </dgm:pt>
    <dgm:pt modelId="{936AE35B-AA35-45E7-BC99-449804576940}" type="pres">
      <dgm:prSet presAssocID="{BFE19D15-A1DC-48E5-8353-257BB3FB0544}" presName="parentText" presStyleLbl="node1" presStyleIdx="1" presStyleCnt="2">
        <dgm:presLayoutVars>
          <dgm:chMax val="0"/>
          <dgm:bulletEnabled val="1"/>
        </dgm:presLayoutVars>
      </dgm:prSet>
      <dgm:spPr/>
    </dgm:pt>
    <dgm:pt modelId="{FF1B3677-5309-4A0A-8E49-D73CC2476E15}" type="pres">
      <dgm:prSet presAssocID="{BFE19D15-A1DC-48E5-8353-257BB3FB0544}" presName="negativeSpace" presStyleCnt="0"/>
      <dgm:spPr/>
    </dgm:pt>
    <dgm:pt modelId="{8B1C77B0-E6FC-44E2-AD09-D6F5EA3B8CED}" type="pres">
      <dgm:prSet presAssocID="{BFE19D15-A1DC-48E5-8353-257BB3FB0544}" presName="childText" presStyleLbl="conFgAcc1" presStyleIdx="1" presStyleCnt="2">
        <dgm:presLayoutVars>
          <dgm:bulletEnabled val="1"/>
        </dgm:presLayoutVars>
      </dgm:prSet>
      <dgm:spPr/>
    </dgm:pt>
  </dgm:ptLst>
  <dgm:cxnLst>
    <dgm:cxn modelId="{00946F09-C4A1-40CB-88B4-3D96E179B946}" type="presOf" srcId="{387CB13F-82DA-4C9F-938C-F34785DC8C15}" destId="{8B1C77B0-E6FC-44E2-AD09-D6F5EA3B8CED}" srcOrd="0" destOrd="0" presId="urn:microsoft.com/office/officeart/2005/8/layout/list1"/>
    <dgm:cxn modelId="{BB768F10-AD40-46D4-81A4-91B9E216FCF0}" srcId="{2B1A202C-E5E2-4F52-AC73-74D6B89D9EB5}" destId="{BFE19D15-A1DC-48E5-8353-257BB3FB0544}" srcOrd="1" destOrd="0" parTransId="{972C1D57-0F8F-4520-837D-2A8FE042F951}" sibTransId="{40B4AAF4-995B-43F4-B7A7-A66472E70CA2}"/>
    <dgm:cxn modelId="{D3906818-B00E-4A3E-BEA2-9BE49291585A}" srcId="{BFE19D15-A1DC-48E5-8353-257BB3FB0544}" destId="{387CB13F-82DA-4C9F-938C-F34785DC8C15}" srcOrd="0" destOrd="0" parTransId="{04872CD0-BA06-44C7-AF66-DFA26B4E2FF9}" sibTransId="{0692F26B-620F-439B-8B0C-77452838B814}"/>
    <dgm:cxn modelId="{A8AAF747-A086-40C9-91C3-6FDDEDB50ADC}" type="presOf" srcId="{286FCAD6-6A09-496B-A33F-BC213DA0127E}" destId="{4A49BE2D-E1D0-48D3-A840-ED621008D921}" srcOrd="0" destOrd="0" presId="urn:microsoft.com/office/officeart/2005/8/layout/list1"/>
    <dgm:cxn modelId="{629BBF97-602D-429A-A6A1-2ACF4D1C3D61}" type="presOf" srcId="{BFE19D15-A1DC-48E5-8353-257BB3FB0544}" destId="{936AE35B-AA35-45E7-BC99-449804576940}" srcOrd="1" destOrd="0" presId="urn:microsoft.com/office/officeart/2005/8/layout/list1"/>
    <dgm:cxn modelId="{22F73A9C-1A51-4193-8069-AB47C5F206B6}" type="presOf" srcId="{BFE19D15-A1DC-48E5-8353-257BB3FB0544}" destId="{A8355F11-E00F-43A6-9E5A-DEA03E2D59D0}" srcOrd="0" destOrd="0" presId="urn:microsoft.com/office/officeart/2005/8/layout/list1"/>
    <dgm:cxn modelId="{5E6363A3-624B-44E6-8A0C-190434BB927A}" srcId="{BFE19D15-A1DC-48E5-8353-257BB3FB0544}" destId="{B6F9B3FD-E0EA-49AA-A91B-596C4BEAF85B}" srcOrd="2" destOrd="0" parTransId="{5C83AEE2-2AF8-48A4-BC51-E18384419BC8}" sibTransId="{B207126E-F2D5-4E80-892C-8015636969FB}"/>
    <dgm:cxn modelId="{1BAB78AC-F406-4119-9444-FADED095AB15}" type="presOf" srcId="{2B1A202C-E5E2-4F52-AC73-74D6B89D9EB5}" destId="{B51E7E92-423E-423A-AB76-8D42B9C1969C}" srcOrd="0" destOrd="0" presId="urn:microsoft.com/office/officeart/2005/8/layout/list1"/>
    <dgm:cxn modelId="{724418B0-8CB1-44E4-A35A-52B2CD6DB69A}" srcId="{BFE19D15-A1DC-48E5-8353-257BB3FB0544}" destId="{F56E631C-3E4E-457E-AE87-869B821F387A}" srcOrd="1" destOrd="0" parTransId="{51B567EA-7F01-4273-BF47-38F8E93DE48C}" sibTransId="{A64B8685-3045-48C3-866E-1093F807EE6E}"/>
    <dgm:cxn modelId="{BD7BA6B5-4505-4F5D-84A4-8C7B8CD8E2D3}" type="presOf" srcId="{286FCAD6-6A09-496B-A33F-BC213DA0127E}" destId="{7EB0F26A-4242-4750-9FA3-37D28FC845A6}" srcOrd="1" destOrd="0" presId="urn:microsoft.com/office/officeart/2005/8/layout/list1"/>
    <dgm:cxn modelId="{B5E7D0B6-B37F-4438-AF32-E23AE01CBE2F}" type="presOf" srcId="{F56E631C-3E4E-457E-AE87-869B821F387A}" destId="{8B1C77B0-E6FC-44E2-AD09-D6F5EA3B8CED}" srcOrd="0" destOrd="1" presId="urn:microsoft.com/office/officeart/2005/8/layout/list1"/>
    <dgm:cxn modelId="{F399B8C3-B0A3-41C9-B62B-EF04423DF75F}" srcId="{BFE19D15-A1DC-48E5-8353-257BB3FB0544}" destId="{952300D4-1F6A-4D3D-B6E2-898E86DF9D23}" srcOrd="3" destOrd="0" parTransId="{22DDA244-94CD-4CB8-8130-320AAE1F8309}" sibTransId="{40629DCD-1686-489D-B647-BB6A27AA6E01}"/>
    <dgm:cxn modelId="{11783CCE-00F8-418D-A819-7DB213795C9B}" type="presOf" srcId="{B6F9B3FD-E0EA-49AA-A91B-596C4BEAF85B}" destId="{8B1C77B0-E6FC-44E2-AD09-D6F5EA3B8CED}" srcOrd="0" destOrd="2" presId="urn:microsoft.com/office/officeart/2005/8/layout/list1"/>
    <dgm:cxn modelId="{C09C38E9-864F-458F-BB5F-19DD6159439F}" type="presOf" srcId="{952300D4-1F6A-4D3D-B6E2-898E86DF9D23}" destId="{8B1C77B0-E6FC-44E2-AD09-D6F5EA3B8CED}" srcOrd="0" destOrd="3" presId="urn:microsoft.com/office/officeart/2005/8/layout/list1"/>
    <dgm:cxn modelId="{4F13A7EF-FCF9-44CE-8566-E2648D55FB9D}" srcId="{2B1A202C-E5E2-4F52-AC73-74D6B89D9EB5}" destId="{286FCAD6-6A09-496B-A33F-BC213DA0127E}" srcOrd="0" destOrd="0" parTransId="{21B951B1-CEF4-4523-88E0-70A0C50CF45A}" sibTransId="{9897C410-FFD3-4155-B2E1-2CEAC4E8C39C}"/>
    <dgm:cxn modelId="{5D4582B5-6F09-440F-B394-F5A5852E573D}" type="presParOf" srcId="{B51E7E92-423E-423A-AB76-8D42B9C1969C}" destId="{EB5C2CA3-209A-4AFD-9407-7936FF97C383}" srcOrd="0" destOrd="0" presId="urn:microsoft.com/office/officeart/2005/8/layout/list1"/>
    <dgm:cxn modelId="{C2F3850E-E4FF-4339-9140-AA118807B0AB}" type="presParOf" srcId="{EB5C2CA3-209A-4AFD-9407-7936FF97C383}" destId="{4A49BE2D-E1D0-48D3-A840-ED621008D921}" srcOrd="0" destOrd="0" presId="urn:microsoft.com/office/officeart/2005/8/layout/list1"/>
    <dgm:cxn modelId="{528A3DFE-D961-498D-9AEE-24848167C02D}" type="presParOf" srcId="{EB5C2CA3-209A-4AFD-9407-7936FF97C383}" destId="{7EB0F26A-4242-4750-9FA3-37D28FC845A6}" srcOrd="1" destOrd="0" presId="urn:microsoft.com/office/officeart/2005/8/layout/list1"/>
    <dgm:cxn modelId="{C19EB90E-0198-4018-930E-664BFBE97034}" type="presParOf" srcId="{B51E7E92-423E-423A-AB76-8D42B9C1969C}" destId="{7268F15E-E502-416A-A6AA-AA1A31A10490}" srcOrd="1" destOrd="0" presId="urn:microsoft.com/office/officeart/2005/8/layout/list1"/>
    <dgm:cxn modelId="{800A535C-ADA8-490F-B458-00D81C77DB96}" type="presParOf" srcId="{B51E7E92-423E-423A-AB76-8D42B9C1969C}" destId="{EF38EE32-CB2C-4E0B-8397-1030C0D79C23}" srcOrd="2" destOrd="0" presId="urn:microsoft.com/office/officeart/2005/8/layout/list1"/>
    <dgm:cxn modelId="{835A9F8D-3331-4B61-BD6A-6682CA8F146A}" type="presParOf" srcId="{B51E7E92-423E-423A-AB76-8D42B9C1969C}" destId="{71E6932F-36D7-4DB1-9A7C-1BA09F559788}" srcOrd="3" destOrd="0" presId="urn:microsoft.com/office/officeart/2005/8/layout/list1"/>
    <dgm:cxn modelId="{9BBE2D4B-5878-49C3-BD40-5ABC58978D23}" type="presParOf" srcId="{B51E7E92-423E-423A-AB76-8D42B9C1969C}" destId="{E1697B18-D40D-44BB-834F-DDEE95AA4780}" srcOrd="4" destOrd="0" presId="urn:microsoft.com/office/officeart/2005/8/layout/list1"/>
    <dgm:cxn modelId="{0B3CCEBD-6FDC-4C18-8E87-E751FCCC8F1E}" type="presParOf" srcId="{E1697B18-D40D-44BB-834F-DDEE95AA4780}" destId="{A8355F11-E00F-43A6-9E5A-DEA03E2D59D0}" srcOrd="0" destOrd="0" presId="urn:microsoft.com/office/officeart/2005/8/layout/list1"/>
    <dgm:cxn modelId="{59771064-EC6D-4A4D-9D6D-4C4B067B6792}" type="presParOf" srcId="{E1697B18-D40D-44BB-834F-DDEE95AA4780}" destId="{936AE35B-AA35-45E7-BC99-449804576940}" srcOrd="1" destOrd="0" presId="urn:microsoft.com/office/officeart/2005/8/layout/list1"/>
    <dgm:cxn modelId="{D89A541E-C064-4EB1-A385-11B85D81B7C5}" type="presParOf" srcId="{B51E7E92-423E-423A-AB76-8D42B9C1969C}" destId="{FF1B3677-5309-4A0A-8E49-D73CC2476E15}" srcOrd="5" destOrd="0" presId="urn:microsoft.com/office/officeart/2005/8/layout/list1"/>
    <dgm:cxn modelId="{983DA141-C8FF-4E20-8219-89B14B0ADA6B}" type="presParOf" srcId="{B51E7E92-423E-423A-AB76-8D42B9C1969C}" destId="{8B1C77B0-E6FC-44E2-AD09-D6F5EA3B8CED}"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9.xml><?xml version="1.0" encoding="utf-8"?>
<dgm:dataModel xmlns:dgm="http://schemas.openxmlformats.org/drawingml/2006/diagram" xmlns:a="http://schemas.openxmlformats.org/drawingml/2006/main">
  <dgm:ptLst>
    <dgm:pt modelId="{A87B8CBF-AC07-4F06-8100-993A3FA6B937}"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B0CE2735-FA56-49A6-8473-98BC7E73EE7E}">
      <dgm:prSet phldrT="[Text]"/>
      <dgm:spPr/>
      <dgm:t>
        <a:bodyPr/>
        <a:lstStyle/>
        <a:p>
          <a:r>
            <a:rPr lang="en-US" b="1" dirty="0"/>
            <a:t>Pros</a:t>
          </a:r>
        </a:p>
      </dgm:t>
    </dgm:pt>
    <dgm:pt modelId="{A82FF51D-46EB-4DCB-B491-926EFCC48C01}" type="parTrans" cxnId="{9E1A27C2-40CD-4D47-A76E-FFFEAE7CBF17}">
      <dgm:prSet/>
      <dgm:spPr/>
      <dgm:t>
        <a:bodyPr/>
        <a:lstStyle/>
        <a:p>
          <a:endParaRPr lang="en-US"/>
        </a:p>
      </dgm:t>
    </dgm:pt>
    <dgm:pt modelId="{C4EB54DE-1700-44BA-8FFD-FB30F6E56FE4}" type="sibTrans" cxnId="{9E1A27C2-40CD-4D47-A76E-FFFEAE7CBF17}">
      <dgm:prSet/>
      <dgm:spPr/>
      <dgm:t>
        <a:bodyPr/>
        <a:lstStyle/>
        <a:p>
          <a:endParaRPr lang="en-US"/>
        </a:p>
      </dgm:t>
    </dgm:pt>
    <dgm:pt modelId="{27597B66-6445-472F-ADF0-3CB4D3EF4029}">
      <dgm:prSet phldrT="[Text]"/>
      <dgm:spPr/>
      <dgm:t>
        <a:bodyPr/>
        <a:lstStyle/>
        <a:p>
          <a:r>
            <a:rPr lang="en-GB" altLang="en-US" dirty="0">
              <a:latin typeface="Calibri" panose="020F0502020204030204" pitchFamily="34" charset="0"/>
            </a:rPr>
            <a:t>Allows users, especially novices and technophobes, to interact with the system in a way that is familiar</a:t>
          </a:r>
          <a:endParaRPr lang="en-US" dirty="0"/>
        </a:p>
      </dgm:t>
    </dgm:pt>
    <dgm:pt modelId="{0067E6AA-5E7F-41D7-A122-0277CFBBCEA3}" type="parTrans" cxnId="{B9B1E024-6F16-4624-9D78-62A01A320CB0}">
      <dgm:prSet/>
      <dgm:spPr/>
      <dgm:t>
        <a:bodyPr/>
        <a:lstStyle/>
        <a:p>
          <a:endParaRPr lang="en-US"/>
        </a:p>
      </dgm:t>
    </dgm:pt>
    <dgm:pt modelId="{9A1B3D9E-CA48-4781-97E2-CADF0697B6E0}" type="sibTrans" cxnId="{B9B1E024-6F16-4624-9D78-62A01A320CB0}">
      <dgm:prSet/>
      <dgm:spPr/>
      <dgm:t>
        <a:bodyPr/>
        <a:lstStyle/>
        <a:p>
          <a:endParaRPr lang="en-US"/>
        </a:p>
      </dgm:t>
    </dgm:pt>
    <dgm:pt modelId="{512CA55A-4345-4B15-96F2-0776B560243F}">
      <dgm:prSet phldrT="[Text]"/>
      <dgm:spPr/>
      <dgm:t>
        <a:bodyPr/>
        <a:lstStyle/>
        <a:p>
          <a:r>
            <a:rPr lang="en-US" b="1" dirty="0"/>
            <a:t>Cons</a:t>
          </a:r>
        </a:p>
      </dgm:t>
    </dgm:pt>
    <dgm:pt modelId="{8C22E4BF-8C0A-4175-BA9D-CDA7BD4D514D}" type="parTrans" cxnId="{CFFC308C-3FF7-48A1-A4D8-6B5529721D42}">
      <dgm:prSet/>
      <dgm:spPr/>
      <dgm:t>
        <a:bodyPr/>
        <a:lstStyle/>
        <a:p>
          <a:endParaRPr lang="en-US"/>
        </a:p>
      </dgm:t>
    </dgm:pt>
    <dgm:pt modelId="{60D60E34-D254-4BFC-893C-E1A82BCE2C39}" type="sibTrans" cxnId="{CFFC308C-3FF7-48A1-A4D8-6B5529721D42}">
      <dgm:prSet/>
      <dgm:spPr/>
      <dgm:t>
        <a:bodyPr/>
        <a:lstStyle/>
        <a:p>
          <a:endParaRPr lang="en-US"/>
        </a:p>
      </dgm:t>
    </dgm:pt>
    <dgm:pt modelId="{C7DB8514-2356-4EB4-B07E-699DC74FDC44}">
      <dgm:prSet phldrT="[Text]"/>
      <dgm:spPr/>
      <dgm:t>
        <a:bodyPr/>
        <a:lstStyle/>
        <a:p>
          <a:r>
            <a:rPr lang="en-GB" altLang="en-US" dirty="0">
              <a:latin typeface="Calibri" panose="020F0502020204030204" pitchFamily="34" charset="0"/>
            </a:rPr>
            <a:t>Misunderstandings can arise when the system does not know how to analyse what the user says</a:t>
          </a:r>
          <a:endParaRPr lang="en-US" dirty="0"/>
        </a:p>
      </dgm:t>
    </dgm:pt>
    <dgm:pt modelId="{9EFE3A32-98C5-454C-8B63-F78A507E4B50}" type="parTrans" cxnId="{6ED1B21B-3E9D-47A0-9DA4-9D648EAEF354}">
      <dgm:prSet/>
      <dgm:spPr/>
      <dgm:t>
        <a:bodyPr/>
        <a:lstStyle/>
        <a:p>
          <a:endParaRPr lang="en-US"/>
        </a:p>
      </dgm:t>
    </dgm:pt>
    <dgm:pt modelId="{59C63F3A-7500-43EA-B71B-5298C95793B8}" type="sibTrans" cxnId="{6ED1B21B-3E9D-47A0-9DA4-9D648EAEF354}">
      <dgm:prSet/>
      <dgm:spPr/>
      <dgm:t>
        <a:bodyPr/>
        <a:lstStyle/>
        <a:p>
          <a:endParaRPr lang="en-US"/>
        </a:p>
      </dgm:t>
    </dgm:pt>
    <dgm:pt modelId="{320C772B-8193-4A9F-972C-1A48293FA99D}">
      <dgm:prSet/>
      <dgm:spPr/>
      <dgm:t>
        <a:bodyPr/>
        <a:lstStyle/>
        <a:p>
          <a:r>
            <a:rPr lang="en-GB" altLang="en-US" dirty="0">
              <a:latin typeface="Calibri" panose="020F0502020204030204" pitchFamily="34" charset="0"/>
            </a:rPr>
            <a:t>makes them feel comfortable, at ease and less scared</a:t>
          </a:r>
        </a:p>
      </dgm:t>
    </dgm:pt>
    <dgm:pt modelId="{20D42D1D-F052-458A-BBA6-E5A4A76A5B48}" type="parTrans" cxnId="{E4F4EA22-BAA9-42FA-B44F-2B2334DDA2A9}">
      <dgm:prSet/>
      <dgm:spPr/>
      <dgm:t>
        <a:bodyPr/>
        <a:lstStyle/>
        <a:p>
          <a:endParaRPr lang="en-US"/>
        </a:p>
      </dgm:t>
    </dgm:pt>
    <dgm:pt modelId="{C35E334D-C776-410C-B31D-51A418594B3C}" type="sibTrans" cxnId="{E4F4EA22-BAA9-42FA-B44F-2B2334DDA2A9}">
      <dgm:prSet/>
      <dgm:spPr/>
      <dgm:t>
        <a:bodyPr/>
        <a:lstStyle/>
        <a:p>
          <a:endParaRPr lang="en-US"/>
        </a:p>
      </dgm:t>
    </dgm:pt>
    <dgm:pt modelId="{F36CE443-955B-45BF-A3FE-243F22A48E4B}">
      <dgm:prSet/>
      <dgm:spPr/>
      <dgm:t>
        <a:bodyPr/>
        <a:lstStyle/>
        <a:p>
          <a:r>
            <a:rPr lang="en-GB" altLang="en-US" dirty="0">
              <a:latin typeface="Calibri" panose="020F0502020204030204" pitchFamily="34" charset="0"/>
            </a:rPr>
            <a:t>e.g. child types into a search engine, that uses natural language the question:</a:t>
          </a:r>
        </a:p>
      </dgm:t>
    </dgm:pt>
    <dgm:pt modelId="{C8813FD7-3CBB-4C39-B2F9-9522A0C1E1FD}" type="parTrans" cxnId="{7EA3E893-705F-48C0-91F4-DFEEFDAAC232}">
      <dgm:prSet/>
      <dgm:spPr/>
      <dgm:t>
        <a:bodyPr/>
        <a:lstStyle/>
        <a:p>
          <a:endParaRPr lang="en-US"/>
        </a:p>
      </dgm:t>
    </dgm:pt>
    <dgm:pt modelId="{47FCE647-3E9F-4318-BB01-9F30E2A3FDC0}" type="sibTrans" cxnId="{7EA3E893-705F-48C0-91F4-DFEEFDAAC232}">
      <dgm:prSet/>
      <dgm:spPr/>
      <dgm:t>
        <a:bodyPr/>
        <a:lstStyle/>
        <a:p>
          <a:endParaRPr lang="en-US"/>
        </a:p>
      </dgm:t>
    </dgm:pt>
    <dgm:pt modelId="{A5794D94-8E56-469C-A888-0206DC3CA3E8}">
      <dgm:prSet/>
      <dgm:spPr/>
      <dgm:t>
        <a:bodyPr/>
        <a:lstStyle/>
        <a:p>
          <a:r>
            <a:rPr lang="en-GB" altLang="en-US" dirty="0">
              <a:latin typeface="Calibri" panose="020F0502020204030204" pitchFamily="34" charset="0"/>
            </a:rPr>
            <a:t>“How many legs does a centipede have?” and the system responds (next slide):</a:t>
          </a:r>
        </a:p>
      </dgm:t>
    </dgm:pt>
    <dgm:pt modelId="{5BB7A3EF-5F74-4BBE-A531-659760D3BABC}" type="parTrans" cxnId="{AC06439C-049C-4CC4-A3B2-07E9EA3D0F79}">
      <dgm:prSet/>
      <dgm:spPr/>
      <dgm:t>
        <a:bodyPr/>
        <a:lstStyle/>
        <a:p>
          <a:endParaRPr lang="en-US"/>
        </a:p>
      </dgm:t>
    </dgm:pt>
    <dgm:pt modelId="{718A1DB6-804E-4BEC-AE82-3EE532BD404F}" type="sibTrans" cxnId="{AC06439C-049C-4CC4-A3B2-07E9EA3D0F79}">
      <dgm:prSet/>
      <dgm:spPr/>
      <dgm:t>
        <a:bodyPr/>
        <a:lstStyle/>
        <a:p>
          <a:endParaRPr lang="en-US"/>
        </a:p>
      </dgm:t>
    </dgm:pt>
    <dgm:pt modelId="{498D6EB9-7D6A-4E69-83D2-E7E428C14729}" type="pres">
      <dgm:prSet presAssocID="{A87B8CBF-AC07-4F06-8100-993A3FA6B937}" presName="Name0" presStyleCnt="0">
        <dgm:presLayoutVars>
          <dgm:dir/>
          <dgm:animLvl val="lvl"/>
          <dgm:resizeHandles val="exact"/>
        </dgm:presLayoutVars>
      </dgm:prSet>
      <dgm:spPr/>
    </dgm:pt>
    <dgm:pt modelId="{7EBCBF7D-0D28-469D-BBF1-702B2A4DD19B}" type="pres">
      <dgm:prSet presAssocID="{B0CE2735-FA56-49A6-8473-98BC7E73EE7E}" presName="composite" presStyleCnt="0"/>
      <dgm:spPr/>
    </dgm:pt>
    <dgm:pt modelId="{68DC8BEF-3FB2-4F82-BBBD-CB7B26F2DF72}" type="pres">
      <dgm:prSet presAssocID="{B0CE2735-FA56-49A6-8473-98BC7E73EE7E}" presName="parTx" presStyleLbl="alignNode1" presStyleIdx="0" presStyleCnt="2">
        <dgm:presLayoutVars>
          <dgm:chMax val="0"/>
          <dgm:chPref val="0"/>
          <dgm:bulletEnabled val="1"/>
        </dgm:presLayoutVars>
      </dgm:prSet>
      <dgm:spPr/>
    </dgm:pt>
    <dgm:pt modelId="{B5E90793-5951-4639-88F0-74B06C325167}" type="pres">
      <dgm:prSet presAssocID="{B0CE2735-FA56-49A6-8473-98BC7E73EE7E}" presName="desTx" presStyleLbl="alignAccFollowNode1" presStyleIdx="0" presStyleCnt="2">
        <dgm:presLayoutVars>
          <dgm:bulletEnabled val="1"/>
        </dgm:presLayoutVars>
      </dgm:prSet>
      <dgm:spPr/>
    </dgm:pt>
    <dgm:pt modelId="{649A6575-75F9-4AD6-9EF8-E5AAD7414917}" type="pres">
      <dgm:prSet presAssocID="{C4EB54DE-1700-44BA-8FFD-FB30F6E56FE4}" presName="space" presStyleCnt="0"/>
      <dgm:spPr/>
    </dgm:pt>
    <dgm:pt modelId="{E57DF805-7962-40AA-836E-8FE177107F55}" type="pres">
      <dgm:prSet presAssocID="{512CA55A-4345-4B15-96F2-0776B560243F}" presName="composite" presStyleCnt="0"/>
      <dgm:spPr/>
    </dgm:pt>
    <dgm:pt modelId="{3B2B3665-3F3C-46F1-BC8B-0AC9918C4FC0}" type="pres">
      <dgm:prSet presAssocID="{512CA55A-4345-4B15-96F2-0776B560243F}" presName="parTx" presStyleLbl="alignNode1" presStyleIdx="1" presStyleCnt="2">
        <dgm:presLayoutVars>
          <dgm:chMax val="0"/>
          <dgm:chPref val="0"/>
          <dgm:bulletEnabled val="1"/>
        </dgm:presLayoutVars>
      </dgm:prSet>
      <dgm:spPr/>
    </dgm:pt>
    <dgm:pt modelId="{BDCABB23-8D1E-4149-9645-0F3967651AFE}" type="pres">
      <dgm:prSet presAssocID="{512CA55A-4345-4B15-96F2-0776B560243F}" presName="desTx" presStyleLbl="alignAccFollowNode1" presStyleIdx="1" presStyleCnt="2">
        <dgm:presLayoutVars>
          <dgm:bulletEnabled val="1"/>
        </dgm:presLayoutVars>
      </dgm:prSet>
      <dgm:spPr/>
    </dgm:pt>
  </dgm:ptLst>
  <dgm:cxnLst>
    <dgm:cxn modelId="{CD339C00-7984-4DAA-B71A-1BCDB63331E8}" type="presOf" srcId="{C7DB8514-2356-4EB4-B07E-699DC74FDC44}" destId="{BDCABB23-8D1E-4149-9645-0F3967651AFE}" srcOrd="0" destOrd="0" presId="urn:microsoft.com/office/officeart/2005/8/layout/hList1"/>
    <dgm:cxn modelId="{14000A1B-A950-4756-9690-03D009667FF8}" type="presOf" srcId="{512CA55A-4345-4B15-96F2-0776B560243F}" destId="{3B2B3665-3F3C-46F1-BC8B-0AC9918C4FC0}" srcOrd="0" destOrd="0" presId="urn:microsoft.com/office/officeart/2005/8/layout/hList1"/>
    <dgm:cxn modelId="{6ED1B21B-3E9D-47A0-9DA4-9D648EAEF354}" srcId="{512CA55A-4345-4B15-96F2-0776B560243F}" destId="{C7DB8514-2356-4EB4-B07E-699DC74FDC44}" srcOrd="0" destOrd="0" parTransId="{9EFE3A32-98C5-454C-8B63-F78A507E4B50}" sibTransId="{59C63F3A-7500-43EA-B71B-5298C95793B8}"/>
    <dgm:cxn modelId="{E4F4EA22-BAA9-42FA-B44F-2B2334DDA2A9}" srcId="{B0CE2735-FA56-49A6-8473-98BC7E73EE7E}" destId="{320C772B-8193-4A9F-972C-1A48293FA99D}" srcOrd="1" destOrd="0" parTransId="{20D42D1D-F052-458A-BBA6-E5A4A76A5B48}" sibTransId="{C35E334D-C776-410C-B31D-51A418594B3C}"/>
    <dgm:cxn modelId="{B9B1E024-6F16-4624-9D78-62A01A320CB0}" srcId="{B0CE2735-FA56-49A6-8473-98BC7E73EE7E}" destId="{27597B66-6445-472F-ADF0-3CB4D3EF4029}" srcOrd="0" destOrd="0" parTransId="{0067E6AA-5E7F-41D7-A122-0277CFBBCEA3}" sibTransId="{9A1B3D9E-CA48-4781-97E2-CADF0697B6E0}"/>
    <dgm:cxn modelId="{024CDF27-7050-4C3C-87AD-3F52C275309C}" type="presOf" srcId="{A5794D94-8E56-469C-A888-0206DC3CA3E8}" destId="{BDCABB23-8D1E-4149-9645-0F3967651AFE}" srcOrd="0" destOrd="2" presId="urn:microsoft.com/office/officeart/2005/8/layout/hList1"/>
    <dgm:cxn modelId="{84E59A2B-A873-477F-B90F-87CCA5E7EE56}" type="presOf" srcId="{F36CE443-955B-45BF-A3FE-243F22A48E4B}" destId="{BDCABB23-8D1E-4149-9645-0F3967651AFE}" srcOrd="0" destOrd="1" presId="urn:microsoft.com/office/officeart/2005/8/layout/hList1"/>
    <dgm:cxn modelId="{EB749183-F5A4-4B49-BA21-FD29C713EB6C}" type="presOf" srcId="{B0CE2735-FA56-49A6-8473-98BC7E73EE7E}" destId="{68DC8BEF-3FB2-4F82-BBBD-CB7B26F2DF72}" srcOrd="0" destOrd="0" presId="urn:microsoft.com/office/officeart/2005/8/layout/hList1"/>
    <dgm:cxn modelId="{3AD88D85-0357-4AFB-9F2C-7B9C41BEE965}" type="presOf" srcId="{27597B66-6445-472F-ADF0-3CB4D3EF4029}" destId="{B5E90793-5951-4639-88F0-74B06C325167}" srcOrd="0" destOrd="0" presId="urn:microsoft.com/office/officeart/2005/8/layout/hList1"/>
    <dgm:cxn modelId="{7C15C28B-38F5-4999-AEFF-28658FC8DAD1}" type="presOf" srcId="{A87B8CBF-AC07-4F06-8100-993A3FA6B937}" destId="{498D6EB9-7D6A-4E69-83D2-E7E428C14729}" srcOrd="0" destOrd="0" presId="urn:microsoft.com/office/officeart/2005/8/layout/hList1"/>
    <dgm:cxn modelId="{CFFC308C-3FF7-48A1-A4D8-6B5529721D42}" srcId="{A87B8CBF-AC07-4F06-8100-993A3FA6B937}" destId="{512CA55A-4345-4B15-96F2-0776B560243F}" srcOrd="1" destOrd="0" parTransId="{8C22E4BF-8C0A-4175-BA9D-CDA7BD4D514D}" sibTransId="{60D60E34-D254-4BFC-893C-E1A82BCE2C39}"/>
    <dgm:cxn modelId="{7EA3E893-705F-48C0-91F4-DFEEFDAAC232}" srcId="{C7DB8514-2356-4EB4-B07E-699DC74FDC44}" destId="{F36CE443-955B-45BF-A3FE-243F22A48E4B}" srcOrd="0" destOrd="0" parTransId="{C8813FD7-3CBB-4C39-B2F9-9522A0C1E1FD}" sibTransId="{47FCE647-3E9F-4318-BB01-9F30E2A3FDC0}"/>
    <dgm:cxn modelId="{AC06439C-049C-4CC4-A3B2-07E9EA3D0F79}" srcId="{C7DB8514-2356-4EB4-B07E-699DC74FDC44}" destId="{A5794D94-8E56-469C-A888-0206DC3CA3E8}" srcOrd="1" destOrd="0" parTransId="{5BB7A3EF-5F74-4BBE-A531-659760D3BABC}" sibTransId="{718A1DB6-804E-4BEC-AE82-3EE532BD404F}"/>
    <dgm:cxn modelId="{A6FB63AF-51F0-41E0-9F11-17F093FDB95D}" type="presOf" srcId="{320C772B-8193-4A9F-972C-1A48293FA99D}" destId="{B5E90793-5951-4639-88F0-74B06C325167}" srcOrd="0" destOrd="1" presId="urn:microsoft.com/office/officeart/2005/8/layout/hList1"/>
    <dgm:cxn modelId="{9E1A27C2-40CD-4D47-A76E-FFFEAE7CBF17}" srcId="{A87B8CBF-AC07-4F06-8100-993A3FA6B937}" destId="{B0CE2735-FA56-49A6-8473-98BC7E73EE7E}" srcOrd="0" destOrd="0" parTransId="{A82FF51D-46EB-4DCB-B491-926EFCC48C01}" sibTransId="{C4EB54DE-1700-44BA-8FFD-FB30F6E56FE4}"/>
    <dgm:cxn modelId="{8B73EF4F-D689-4179-B25B-5758F636DDA0}" type="presParOf" srcId="{498D6EB9-7D6A-4E69-83D2-E7E428C14729}" destId="{7EBCBF7D-0D28-469D-BBF1-702B2A4DD19B}" srcOrd="0" destOrd="0" presId="urn:microsoft.com/office/officeart/2005/8/layout/hList1"/>
    <dgm:cxn modelId="{C071F08B-755E-45E1-A01E-4435A47EE278}" type="presParOf" srcId="{7EBCBF7D-0D28-469D-BBF1-702B2A4DD19B}" destId="{68DC8BEF-3FB2-4F82-BBBD-CB7B26F2DF72}" srcOrd="0" destOrd="0" presId="urn:microsoft.com/office/officeart/2005/8/layout/hList1"/>
    <dgm:cxn modelId="{39A5A04F-A018-4474-BE42-F18460C73713}" type="presParOf" srcId="{7EBCBF7D-0D28-469D-BBF1-702B2A4DD19B}" destId="{B5E90793-5951-4639-88F0-74B06C325167}" srcOrd="1" destOrd="0" presId="urn:microsoft.com/office/officeart/2005/8/layout/hList1"/>
    <dgm:cxn modelId="{270422FF-A91A-40BC-861E-6C6C9C216781}" type="presParOf" srcId="{498D6EB9-7D6A-4E69-83D2-E7E428C14729}" destId="{649A6575-75F9-4AD6-9EF8-E5AAD7414917}" srcOrd="1" destOrd="0" presId="urn:microsoft.com/office/officeart/2005/8/layout/hList1"/>
    <dgm:cxn modelId="{109EABE6-9517-413B-B758-6ECD1F327D46}" type="presParOf" srcId="{498D6EB9-7D6A-4E69-83D2-E7E428C14729}" destId="{E57DF805-7962-40AA-836E-8FE177107F55}" srcOrd="2" destOrd="0" presId="urn:microsoft.com/office/officeart/2005/8/layout/hList1"/>
    <dgm:cxn modelId="{DF6E1767-D478-409B-883C-9837AA820338}" type="presParOf" srcId="{E57DF805-7962-40AA-836E-8FE177107F55}" destId="{3B2B3665-3F3C-46F1-BC8B-0AC9918C4FC0}" srcOrd="0" destOrd="0" presId="urn:microsoft.com/office/officeart/2005/8/layout/hList1"/>
    <dgm:cxn modelId="{C4F315DD-AD71-45FE-8DD2-BE7BB79E1176}" type="presParOf" srcId="{E57DF805-7962-40AA-836E-8FE177107F55}" destId="{BDCABB23-8D1E-4149-9645-0F3967651AF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BFE19D15-A1DC-48E5-8353-257BB3FB0544}">
      <dgm:prSet/>
      <dgm:spPr>
        <a:solidFill>
          <a:srgbClr val="00CC66"/>
        </a:solidFill>
      </dgm:spPr>
      <dgm:t>
        <a:bodyPr/>
        <a:lstStyle/>
        <a:p>
          <a:r>
            <a:rPr lang="en-GB" altLang="en-US" b="1" dirty="0">
              <a:latin typeface="Calibri" panose="020F0502020204030204" pitchFamily="34" charset="0"/>
            </a:rPr>
            <a:t>Conversing</a:t>
          </a:r>
        </a:p>
      </dgm:t>
    </dgm:pt>
    <dgm:pt modelId="{972C1D57-0F8F-4520-837D-2A8FE042F951}" type="parTrans" cxnId="{BB768F10-AD40-46D4-81A4-91B9E216FCF0}">
      <dgm:prSet/>
      <dgm:spPr/>
      <dgm:t>
        <a:bodyPr/>
        <a:lstStyle/>
        <a:p>
          <a:endParaRPr lang="en-US" b="0">
            <a:latin typeface="Calibri" panose="020F0502020204030204" pitchFamily="34" charset="0"/>
          </a:endParaRPr>
        </a:p>
      </dgm:t>
    </dgm:pt>
    <dgm:pt modelId="{40B4AAF4-995B-43F4-B7A7-A66472E70CA2}" type="sibTrans" cxnId="{BB768F10-AD40-46D4-81A4-91B9E216FCF0}">
      <dgm:prSet/>
      <dgm:spPr/>
      <dgm:t>
        <a:bodyPr/>
        <a:lstStyle/>
        <a:p>
          <a:endParaRPr lang="en-US" b="0">
            <a:latin typeface="Calibri" panose="020F0502020204030204" pitchFamily="34" charset="0"/>
          </a:endParaRPr>
        </a:p>
      </dgm:t>
    </dgm:pt>
    <dgm:pt modelId="{DE9F152D-B4FD-4118-AA16-8594D8E0CE31}">
      <dgm:prSet/>
      <dgm:spPr>
        <a:solidFill>
          <a:schemeClr val="accent5">
            <a:lumMod val="75000"/>
          </a:schemeClr>
        </a:solidFill>
      </dgm:spPr>
      <dgm:t>
        <a:bodyPr/>
        <a:lstStyle/>
        <a:p>
          <a:r>
            <a:rPr lang="en-GB" altLang="en-US" b="1" dirty="0">
              <a:latin typeface="Calibri" panose="020F0502020204030204" pitchFamily="34" charset="0"/>
            </a:rPr>
            <a:t>Manipulating and navigating</a:t>
          </a:r>
        </a:p>
      </dgm:t>
    </dgm:pt>
    <dgm:pt modelId="{C36AE8C4-6A19-48F0-AD4E-737723755DB7}" type="parTrans" cxnId="{151D5B32-6A3B-4D3A-8CB5-45425D36971D}">
      <dgm:prSet/>
      <dgm:spPr/>
      <dgm:t>
        <a:bodyPr/>
        <a:lstStyle/>
        <a:p>
          <a:endParaRPr lang="en-US" b="0">
            <a:latin typeface="Calibri" panose="020F0502020204030204" pitchFamily="34" charset="0"/>
          </a:endParaRPr>
        </a:p>
      </dgm:t>
    </dgm:pt>
    <dgm:pt modelId="{A6E9C0C4-5C87-4742-B47D-4FEF2F9428E1}" type="sibTrans" cxnId="{151D5B32-6A3B-4D3A-8CB5-45425D36971D}">
      <dgm:prSet/>
      <dgm:spPr/>
      <dgm:t>
        <a:bodyPr/>
        <a:lstStyle/>
        <a:p>
          <a:endParaRPr lang="en-US" b="0">
            <a:latin typeface="Calibri" panose="020F0502020204030204" pitchFamily="34" charset="0"/>
          </a:endParaRPr>
        </a:p>
      </dgm:t>
    </dgm:pt>
    <dgm:pt modelId="{7CB39AFD-2DDC-45AB-83AE-30CF227A08B0}">
      <dgm:prSet/>
      <dgm:spPr/>
      <dgm:t>
        <a:bodyPr/>
        <a:lstStyle/>
        <a:p>
          <a:r>
            <a:rPr lang="en-GB" altLang="en-US" b="0" dirty="0">
              <a:latin typeface="Calibri" panose="020F0502020204030204" pitchFamily="34" charset="0"/>
            </a:rPr>
            <a:t>acting on objects and interacting with virtual objects</a:t>
          </a:r>
        </a:p>
      </dgm:t>
    </dgm:pt>
    <dgm:pt modelId="{7D0A64CF-6956-4EBF-BC3A-6F221A156920}" type="parTrans" cxnId="{FC556CD8-8A63-425D-9ADC-2C802ED539F1}">
      <dgm:prSet/>
      <dgm:spPr/>
      <dgm:t>
        <a:bodyPr/>
        <a:lstStyle/>
        <a:p>
          <a:endParaRPr lang="en-US" b="0">
            <a:latin typeface="Calibri" panose="020F0502020204030204" pitchFamily="34" charset="0"/>
          </a:endParaRPr>
        </a:p>
      </dgm:t>
    </dgm:pt>
    <dgm:pt modelId="{093BB08A-F401-46D6-A3E5-08BCCBFD46E5}" type="sibTrans" cxnId="{FC556CD8-8A63-425D-9ADC-2C802ED539F1}">
      <dgm:prSet/>
      <dgm:spPr/>
      <dgm:t>
        <a:bodyPr/>
        <a:lstStyle/>
        <a:p>
          <a:endParaRPr lang="en-US" b="0">
            <a:latin typeface="Calibri" panose="020F0502020204030204" pitchFamily="34" charset="0"/>
          </a:endParaRPr>
        </a:p>
      </dgm:t>
    </dgm:pt>
    <dgm:pt modelId="{93E9958F-FC3B-432F-BF52-87B3120800D0}">
      <dgm:prSet/>
      <dgm:spPr/>
      <dgm:t>
        <a:bodyPr/>
        <a:lstStyle/>
        <a:p>
          <a:r>
            <a:rPr lang="en-GB" altLang="en-US" dirty="0">
              <a:latin typeface="Calibri" panose="020F0502020204030204" pitchFamily="34" charset="0"/>
            </a:rPr>
            <a:t>Involves dragging, selecting, opening, closing and zooming actions on virtual objects </a:t>
          </a:r>
          <a:endParaRPr lang="en-GB" altLang="en-US" b="0" dirty="0">
            <a:latin typeface="Calibri" panose="020F0502020204030204" pitchFamily="34" charset="0"/>
          </a:endParaRPr>
        </a:p>
      </dgm:t>
    </dgm:pt>
    <dgm:pt modelId="{5373FDCA-43B0-4F66-8CD3-74A28DB4418A}" type="parTrans" cxnId="{AE43703B-7C67-4E88-915C-1F58A0E8B845}">
      <dgm:prSet/>
      <dgm:spPr/>
      <dgm:t>
        <a:bodyPr/>
        <a:lstStyle/>
        <a:p>
          <a:endParaRPr lang="en-US"/>
        </a:p>
      </dgm:t>
    </dgm:pt>
    <dgm:pt modelId="{5FB80F32-D8A0-4278-99C3-804C6874F611}" type="sibTrans" cxnId="{AE43703B-7C67-4E88-915C-1F58A0E8B845}">
      <dgm:prSet/>
      <dgm:spPr/>
      <dgm:t>
        <a:bodyPr/>
        <a:lstStyle/>
        <a:p>
          <a:endParaRPr lang="en-US"/>
        </a:p>
      </dgm:t>
    </dgm:pt>
    <dgm:pt modelId="{AEC3268D-33A8-4EEE-BAD0-AFD40119423B}">
      <dgm:prSet/>
      <dgm:spPr/>
      <dgm:t>
        <a:bodyPr/>
        <a:lstStyle/>
        <a:p>
          <a:r>
            <a:rPr lang="en-GB" altLang="en-US" dirty="0">
              <a:latin typeface="Calibri" panose="020F0502020204030204" pitchFamily="34" charset="0"/>
            </a:rPr>
            <a:t>Exploit’s users’ knowledge of how they move and manipulate in the physical world</a:t>
          </a:r>
        </a:p>
      </dgm:t>
    </dgm:pt>
    <dgm:pt modelId="{A00E8461-1733-4D7E-845A-EE555F4601E8}" type="parTrans" cxnId="{9B67B1C1-A4EE-4383-87E3-B903BF09E26D}">
      <dgm:prSet/>
      <dgm:spPr/>
      <dgm:t>
        <a:bodyPr/>
        <a:lstStyle/>
        <a:p>
          <a:endParaRPr lang="en-US"/>
        </a:p>
      </dgm:t>
    </dgm:pt>
    <dgm:pt modelId="{33807E95-7DE4-40A8-A154-0B61B36EC8A2}" type="sibTrans" cxnId="{9B67B1C1-A4EE-4383-87E3-B903BF09E26D}">
      <dgm:prSet/>
      <dgm:spPr/>
      <dgm:t>
        <a:bodyPr/>
        <a:lstStyle/>
        <a:p>
          <a:endParaRPr lang="en-US"/>
        </a:p>
      </dgm:t>
    </dgm:pt>
    <dgm:pt modelId="{2855D126-1993-419E-BC74-204EBDFB6C8E}">
      <dgm:prSet/>
      <dgm:spPr/>
      <dgm:t>
        <a:bodyPr/>
        <a:lstStyle/>
        <a:p>
          <a:r>
            <a:rPr lang="en-GB" altLang="en-US" dirty="0">
              <a:latin typeface="Calibri" panose="020F0502020204030204" pitchFamily="34" charset="0"/>
            </a:rPr>
            <a:t>Exemplified by (</a:t>
          </a:r>
          <a:r>
            <a:rPr lang="en-GB" altLang="en-US" dirty="0" err="1">
              <a:latin typeface="Calibri" panose="020F0502020204030204" pitchFamily="34" charset="0"/>
            </a:rPr>
            <a:t>i</a:t>
          </a:r>
          <a:r>
            <a:rPr lang="en-GB" altLang="en-US" dirty="0">
              <a:latin typeface="Calibri" panose="020F0502020204030204" pitchFamily="34" charset="0"/>
            </a:rPr>
            <a:t>) what you see is what you get (WYSIWYG) and  (ii) the direct manipulation approach (DM)</a:t>
          </a:r>
        </a:p>
      </dgm:t>
    </dgm:pt>
    <dgm:pt modelId="{4B806BB9-2BEC-457C-BF6F-D8946D5DE9B7}" type="parTrans" cxnId="{994CA1BE-533F-4FDD-B8D5-E57664F2A78B}">
      <dgm:prSet/>
      <dgm:spPr/>
      <dgm:t>
        <a:bodyPr/>
        <a:lstStyle/>
        <a:p>
          <a:endParaRPr lang="en-US"/>
        </a:p>
      </dgm:t>
    </dgm:pt>
    <dgm:pt modelId="{9C157CDD-D87C-4D27-B880-5B80ECD2F360}" type="sibTrans" cxnId="{994CA1BE-533F-4FDD-B8D5-E57664F2A78B}">
      <dgm:prSet/>
      <dgm:spPr/>
      <dgm:t>
        <a:bodyPr/>
        <a:lstStyle/>
        <a:p>
          <a:endParaRPr lang="en-US"/>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3"/>
      <dgm:spPr/>
    </dgm:pt>
    <dgm:pt modelId="{7EB0F26A-4242-4750-9FA3-37D28FC845A6}" type="pres">
      <dgm:prSet presAssocID="{286FCAD6-6A09-496B-A33F-BC213DA0127E}" presName="parentText" presStyleLbl="node1" presStyleIdx="0" presStyleCnt="3">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3">
        <dgm:presLayoutVars>
          <dgm:bulletEnabled val="1"/>
        </dgm:presLayoutVars>
      </dgm:prSet>
      <dgm:spPr/>
    </dgm:pt>
    <dgm:pt modelId="{71E6932F-36D7-4DB1-9A7C-1BA09F559788}" type="pres">
      <dgm:prSet presAssocID="{9897C410-FFD3-4155-B2E1-2CEAC4E8C39C}" presName="spaceBetweenRectangles" presStyleCnt="0"/>
      <dgm:spPr/>
    </dgm:pt>
    <dgm:pt modelId="{E1697B18-D40D-44BB-834F-DDEE95AA4780}" type="pres">
      <dgm:prSet presAssocID="{BFE19D15-A1DC-48E5-8353-257BB3FB0544}" presName="parentLin" presStyleCnt="0"/>
      <dgm:spPr/>
    </dgm:pt>
    <dgm:pt modelId="{A8355F11-E00F-43A6-9E5A-DEA03E2D59D0}" type="pres">
      <dgm:prSet presAssocID="{BFE19D15-A1DC-48E5-8353-257BB3FB0544}" presName="parentLeftMargin" presStyleLbl="node1" presStyleIdx="0" presStyleCnt="3"/>
      <dgm:spPr/>
    </dgm:pt>
    <dgm:pt modelId="{936AE35B-AA35-45E7-BC99-449804576940}" type="pres">
      <dgm:prSet presAssocID="{BFE19D15-A1DC-48E5-8353-257BB3FB0544}" presName="parentText" presStyleLbl="node1" presStyleIdx="1" presStyleCnt="3">
        <dgm:presLayoutVars>
          <dgm:chMax val="0"/>
          <dgm:bulletEnabled val="1"/>
        </dgm:presLayoutVars>
      </dgm:prSet>
      <dgm:spPr/>
    </dgm:pt>
    <dgm:pt modelId="{FF1B3677-5309-4A0A-8E49-D73CC2476E15}" type="pres">
      <dgm:prSet presAssocID="{BFE19D15-A1DC-48E5-8353-257BB3FB0544}" presName="negativeSpace" presStyleCnt="0"/>
      <dgm:spPr/>
    </dgm:pt>
    <dgm:pt modelId="{8B1C77B0-E6FC-44E2-AD09-D6F5EA3B8CED}" type="pres">
      <dgm:prSet presAssocID="{BFE19D15-A1DC-48E5-8353-257BB3FB0544}" presName="childText" presStyleLbl="conFgAcc1" presStyleIdx="1" presStyleCnt="3">
        <dgm:presLayoutVars>
          <dgm:bulletEnabled val="1"/>
        </dgm:presLayoutVars>
      </dgm:prSet>
      <dgm:spPr/>
    </dgm:pt>
    <dgm:pt modelId="{0A443589-235D-477F-A300-F8976036DE1F}" type="pres">
      <dgm:prSet presAssocID="{40B4AAF4-995B-43F4-B7A7-A66472E70CA2}" presName="spaceBetweenRectangles" presStyleCnt="0"/>
      <dgm:spPr/>
    </dgm:pt>
    <dgm:pt modelId="{4A0CB7AB-B458-4DAF-AD66-0941EAD061F1}" type="pres">
      <dgm:prSet presAssocID="{DE9F152D-B4FD-4118-AA16-8594D8E0CE31}" presName="parentLin" presStyleCnt="0"/>
      <dgm:spPr/>
    </dgm:pt>
    <dgm:pt modelId="{2C5EC854-0528-469D-91EC-EC6B0F3F074C}" type="pres">
      <dgm:prSet presAssocID="{DE9F152D-B4FD-4118-AA16-8594D8E0CE31}" presName="parentLeftMargin" presStyleLbl="node1" presStyleIdx="1" presStyleCnt="3"/>
      <dgm:spPr/>
    </dgm:pt>
    <dgm:pt modelId="{1C34FF69-F1E1-47F9-9BCC-2B82F0E1A7AC}" type="pres">
      <dgm:prSet presAssocID="{DE9F152D-B4FD-4118-AA16-8594D8E0CE31}" presName="parentText" presStyleLbl="node1" presStyleIdx="2" presStyleCnt="3">
        <dgm:presLayoutVars>
          <dgm:chMax val="0"/>
          <dgm:bulletEnabled val="1"/>
        </dgm:presLayoutVars>
      </dgm:prSet>
      <dgm:spPr/>
    </dgm:pt>
    <dgm:pt modelId="{EFE316C3-1853-4696-A186-E645E50A33C2}" type="pres">
      <dgm:prSet presAssocID="{DE9F152D-B4FD-4118-AA16-8594D8E0CE31}" presName="negativeSpace" presStyleCnt="0"/>
      <dgm:spPr/>
    </dgm:pt>
    <dgm:pt modelId="{50B78977-EC1B-4438-932A-48065719476B}" type="pres">
      <dgm:prSet presAssocID="{DE9F152D-B4FD-4118-AA16-8594D8E0CE31}" presName="childText" presStyleLbl="conFgAcc1" presStyleIdx="2" presStyleCnt="3">
        <dgm:presLayoutVars>
          <dgm:bulletEnabled val="1"/>
        </dgm:presLayoutVars>
      </dgm:prSet>
      <dgm:spPr/>
    </dgm:pt>
  </dgm:ptLst>
  <dgm:cxnLst>
    <dgm:cxn modelId="{BB768F10-AD40-46D4-81A4-91B9E216FCF0}" srcId="{2B1A202C-E5E2-4F52-AC73-74D6B89D9EB5}" destId="{BFE19D15-A1DC-48E5-8353-257BB3FB0544}" srcOrd="1" destOrd="0" parTransId="{972C1D57-0F8F-4520-837D-2A8FE042F951}" sibTransId="{40B4AAF4-995B-43F4-B7A7-A66472E70CA2}"/>
    <dgm:cxn modelId="{5D5FFF27-3767-49AF-B315-42DFA32BCA4C}" type="presOf" srcId="{AEC3268D-33A8-4EEE-BAD0-AFD40119423B}" destId="{50B78977-EC1B-4438-932A-48065719476B}" srcOrd="0" destOrd="2" presId="urn:microsoft.com/office/officeart/2005/8/layout/list1"/>
    <dgm:cxn modelId="{C707DC2A-1D60-4C55-BBA0-8F19BD10D4A8}" type="presOf" srcId="{2B1A202C-E5E2-4F52-AC73-74D6B89D9EB5}" destId="{B51E7E92-423E-423A-AB76-8D42B9C1969C}" srcOrd="0" destOrd="0" presId="urn:microsoft.com/office/officeart/2005/8/layout/list1"/>
    <dgm:cxn modelId="{151D5B32-6A3B-4D3A-8CB5-45425D36971D}" srcId="{2B1A202C-E5E2-4F52-AC73-74D6B89D9EB5}" destId="{DE9F152D-B4FD-4118-AA16-8594D8E0CE31}" srcOrd="2" destOrd="0" parTransId="{C36AE8C4-6A19-48F0-AD4E-737723755DB7}" sibTransId="{A6E9C0C4-5C87-4742-B47D-4FEF2F9428E1}"/>
    <dgm:cxn modelId="{EB268037-84FC-493E-A5E8-B6796F1F96CF}" type="presOf" srcId="{286FCAD6-6A09-496B-A33F-BC213DA0127E}" destId="{7EB0F26A-4242-4750-9FA3-37D28FC845A6}" srcOrd="1" destOrd="0" presId="urn:microsoft.com/office/officeart/2005/8/layout/list1"/>
    <dgm:cxn modelId="{AE43703B-7C67-4E88-915C-1F58A0E8B845}" srcId="{DE9F152D-B4FD-4118-AA16-8594D8E0CE31}" destId="{93E9958F-FC3B-432F-BF52-87B3120800D0}" srcOrd="1" destOrd="0" parTransId="{5373FDCA-43B0-4F66-8CD3-74A28DB4418A}" sibTransId="{5FB80F32-D8A0-4278-99C3-804C6874F611}"/>
    <dgm:cxn modelId="{8038A843-69ED-42D5-B92D-63178CFBD62E}" type="presOf" srcId="{93E9958F-FC3B-432F-BF52-87B3120800D0}" destId="{50B78977-EC1B-4438-932A-48065719476B}" srcOrd="0" destOrd="1" presId="urn:microsoft.com/office/officeart/2005/8/layout/list1"/>
    <dgm:cxn modelId="{F2A05954-15FC-4E22-8BD7-7D650397DC8E}" type="presOf" srcId="{BFE19D15-A1DC-48E5-8353-257BB3FB0544}" destId="{936AE35B-AA35-45E7-BC99-449804576940}" srcOrd="1" destOrd="0" presId="urn:microsoft.com/office/officeart/2005/8/layout/list1"/>
    <dgm:cxn modelId="{9FAE2AA4-00F8-46B8-93FD-7D3638F97B7D}" type="presOf" srcId="{7CB39AFD-2DDC-45AB-83AE-30CF227A08B0}" destId="{50B78977-EC1B-4438-932A-48065719476B}" srcOrd="0" destOrd="0" presId="urn:microsoft.com/office/officeart/2005/8/layout/list1"/>
    <dgm:cxn modelId="{904EFEAF-21BD-4F71-BEF8-65258F791208}" type="presOf" srcId="{DE9F152D-B4FD-4118-AA16-8594D8E0CE31}" destId="{1C34FF69-F1E1-47F9-9BCC-2B82F0E1A7AC}" srcOrd="1" destOrd="0" presId="urn:microsoft.com/office/officeart/2005/8/layout/list1"/>
    <dgm:cxn modelId="{E4249BBC-20DE-4CD0-A76F-865B93D8B267}" type="presOf" srcId="{2855D126-1993-419E-BC74-204EBDFB6C8E}" destId="{50B78977-EC1B-4438-932A-48065719476B}" srcOrd="0" destOrd="3" presId="urn:microsoft.com/office/officeart/2005/8/layout/list1"/>
    <dgm:cxn modelId="{994CA1BE-533F-4FDD-B8D5-E57664F2A78B}" srcId="{DE9F152D-B4FD-4118-AA16-8594D8E0CE31}" destId="{2855D126-1993-419E-BC74-204EBDFB6C8E}" srcOrd="3" destOrd="0" parTransId="{4B806BB9-2BEC-457C-BF6F-D8946D5DE9B7}" sibTransId="{9C157CDD-D87C-4D27-B880-5B80ECD2F360}"/>
    <dgm:cxn modelId="{9B67B1C1-A4EE-4383-87E3-B903BF09E26D}" srcId="{DE9F152D-B4FD-4118-AA16-8594D8E0CE31}" destId="{AEC3268D-33A8-4EEE-BAD0-AFD40119423B}" srcOrd="2" destOrd="0" parTransId="{A00E8461-1733-4D7E-845A-EE555F4601E8}" sibTransId="{33807E95-7DE4-40A8-A154-0B61B36EC8A2}"/>
    <dgm:cxn modelId="{861957D0-A408-4A4F-A56F-1D7017753A53}" type="presOf" srcId="{286FCAD6-6A09-496B-A33F-BC213DA0127E}" destId="{4A49BE2D-E1D0-48D3-A840-ED621008D921}" srcOrd="0" destOrd="0" presId="urn:microsoft.com/office/officeart/2005/8/layout/list1"/>
    <dgm:cxn modelId="{FC556CD8-8A63-425D-9ADC-2C802ED539F1}" srcId="{DE9F152D-B4FD-4118-AA16-8594D8E0CE31}" destId="{7CB39AFD-2DDC-45AB-83AE-30CF227A08B0}" srcOrd="0" destOrd="0" parTransId="{7D0A64CF-6956-4EBF-BC3A-6F221A156920}" sibTransId="{093BB08A-F401-46D6-A3E5-08BCCBFD46E5}"/>
    <dgm:cxn modelId="{91F3CFDC-DF53-480E-8349-85E42FA3E79F}" type="presOf" srcId="{BFE19D15-A1DC-48E5-8353-257BB3FB0544}" destId="{A8355F11-E00F-43A6-9E5A-DEA03E2D59D0}" srcOrd="0" destOrd="0" presId="urn:microsoft.com/office/officeart/2005/8/layout/list1"/>
    <dgm:cxn modelId="{4F13A7EF-FCF9-44CE-8566-E2648D55FB9D}" srcId="{2B1A202C-E5E2-4F52-AC73-74D6B89D9EB5}" destId="{286FCAD6-6A09-496B-A33F-BC213DA0127E}" srcOrd="0" destOrd="0" parTransId="{21B951B1-CEF4-4523-88E0-70A0C50CF45A}" sibTransId="{9897C410-FFD3-4155-B2E1-2CEAC4E8C39C}"/>
    <dgm:cxn modelId="{EFBC97F1-6A6B-4EB6-93CA-12206B997A28}" type="presOf" srcId="{DE9F152D-B4FD-4118-AA16-8594D8E0CE31}" destId="{2C5EC854-0528-469D-91EC-EC6B0F3F074C}" srcOrd="0" destOrd="0" presId="urn:microsoft.com/office/officeart/2005/8/layout/list1"/>
    <dgm:cxn modelId="{CAEE7DAB-2F99-43CF-ACB2-33B3D484633C}" type="presParOf" srcId="{B51E7E92-423E-423A-AB76-8D42B9C1969C}" destId="{EB5C2CA3-209A-4AFD-9407-7936FF97C383}" srcOrd="0" destOrd="0" presId="urn:microsoft.com/office/officeart/2005/8/layout/list1"/>
    <dgm:cxn modelId="{93F23F4C-3CDF-44B2-8934-9AED28257F49}" type="presParOf" srcId="{EB5C2CA3-209A-4AFD-9407-7936FF97C383}" destId="{4A49BE2D-E1D0-48D3-A840-ED621008D921}" srcOrd="0" destOrd="0" presId="urn:microsoft.com/office/officeart/2005/8/layout/list1"/>
    <dgm:cxn modelId="{13A442D4-8AB5-4194-8331-89D20A93CD89}" type="presParOf" srcId="{EB5C2CA3-209A-4AFD-9407-7936FF97C383}" destId="{7EB0F26A-4242-4750-9FA3-37D28FC845A6}" srcOrd="1" destOrd="0" presId="urn:microsoft.com/office/officeart/2005/8/layout/list1"/>
    <dgm:cxn modelId="{9385E8A0-AA30-4E30-A034-3CA13295C782}" type="presParOf" srcId="{B51E7E92-423E-423A-AB76-8D42B9C1969C}" destId="{7268F15E-E502-416A-A6AA-AA1A31A10490}" srcOrd="1" destOrd="0" presId="urn:microsoft.com/office/officeart/2005/8/layout/list1"/>
    <dgm:cxn modelId="{DF956FDE-6A8E-4E0D-8B4B-A0782EB66C20}" type="presParOf" srcId="{B51E7E92-423E-423A-AB76-8D42B9C1969C}" destId="{EF38EE32-CB2C-4E0B-8397-1030C0D79C23}" srcOrd="2" destOrd="0" presId="urn:microsoft.com/office/officeart/2005/8/layout/list1"/>
    <dgm:cxn modelId="{F800DD10-3AEB-4CF3-93AB-1E0DC570A77A}" type="presParOf" srcId="{B51E7E92-423E-423A-AB76-8D42B9C1969C}" destId="{71E6932F-36D7-4DB1-9A7C-1BA09F559788}" srcOrd="3" destOrd="0" presId="urn:microsoft.com/office/officeart/2005/8/layout/list1"/>
    <dgm:cxn modelId="{D7822A53-3C1A-4B17-930C-6D767EEA6D99}" type="presParOf" srcId="{B51E7E92-423E-423A-AB76-8D42B9C1969C}" destId="{E1697B18-D40D-44BB-834F-DDEE95AA4780}" srcOrd="4" destOrd="0" presId="urn:microsoft.com/office/officeart/2005/8/layout/list1"/>
    <dgm:cxn modelId="{F735AA68-AFC2-4958-8E84-E125DAA976D7}" type="presParOf" srcId="{E1697B18-D40D-44BB-834F-DDEE95AA4780}" destId="{A8355F11-E00F-43A6-9E5A-DEA03E2D59D0}" srcOrd="0" destOrd="0" presId="urn:microsoft.com/office/officeart/2005/8/layout/list1"/>
    <dgm:cxn modelId="{3C8BFD06-774A-41B6-9C2B-C12446BF9180}" type="presParOf" srcId="{E1697B18-D40D-44BB-834F-DDEE95AA4780}" destId="{936AE35B-AA35-45E7-BC99-449804576940}" srcOrd="1" destOrd="0" presId="urn:microsoft.com/office/officeart/2005/8/layout/list1"/>
    <dgm:cxn modelId="{DAA3796F-661B-4690-863E-EE6ECE5DAC9F}" type="presParOf" srcId="{B51E7E92-423E-423A-AB76-8D42B9C1969C}" destId="{FF1B3677-5309-4A0A-8E49-D73CC2476E15}" srcOrd="5" destOrd="0" presId="urn:microsoft.com/office/officeart/2005/8/layout/list1"/>
    <dgm:cxn modelId="{445BEAF0-127D-4C26-BA0D-AB8E93A10483}" type="presParOf" srcId="{B51E7E92-423E-423A-AB76-8D42B9C1969C}" destId="{8B1C77B0-E6FC-44E2-AD09-D6F5EA3B8CED}" srcOrd="6" destOrd="0" presId="urn:microsoft.com/office/officeart/2005/8/layout/list1"/>
    <dgm:cxn modelId="{E8800213-31EC-4DA8-8492-EDC37A546785}" type="presParOf" srcId="{B51E7E92-423E-423A-AB76-8D42B9C1969C}" destId="{0A443589-235D-477F-A300-F8976036DE1F}" srcOrd="7" destOrd="0" presId="urn:microsoft.com/office/officeart/2005/8/layout/list1"/>
    <dgm:cxn modelId="{0098D8C0-FEA4-471E-854A-51B82B9B239F}" type="presParOf" srcId="{B51E7E92-423E-423A-AB76-8D42B9C1969C}" destId="{4A0CB7AB-B458-4DAF-AD66-0941EAD061F1}" srcOrd="8" destOrd="0" presId="urn:microsoft.com/office/officeart/2005/8/layout/list1"/>
    <dgm:cxn modelId="{8F837C97-BD72-44BA-A128-EF7CE876AB5E}" type="presParOf" srcId="{4A0CB7AB-B458-4DAF-AD66-0941EAD061F1}" destId="{2C5EC854-0528-469D-91EC-EC6B0F3F074C}" srcOrd="0" destOrd="0" presId="urn:microsoft.com/office/officeart/2005/8/layout/list1"/>
    <dgm:cxn modelId="{4E0BFC5B-9C1E-49A7-8D3D-9F64EFAB4C08}" type="presParOf" srcId="{4A0CB7AB-B458-4DAF-AD66-0941EAD061F1}" destId="{1C34FF69-F1E1-47F9-9BCC-2B82F0E1A7AC}" srcOrd="1" destOrd="0" presId="urn:microsoft.com/office/officeart/2005/8/layout/list1"/>
    <dgm:cxn modelId="{253C4E4A-1791-4CF6-A1DD-3A0591AEF0CE}" type="presParOf" srcId="{B51E7E92-423E-423A-AB76-8D42B9C1969C}" destId="{EFE316C3-1853-4696-A186-E645E50A33C2}" srcOrd="9" destOrd="0" presId="urn:microsoft.com/office/officeart/2005/8/layout/list1"/>
    <dgm:cxn modelId="{120533E5-77BB-4E71-AD33-6D5EC9690F81}" type="presParOf" srcId="{B51E7E92-423E-423A-AB76-8D42B9C1969C}" destId="{50B78977-EC1B-4438-932A-48065719476B}"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67D9305-979E-4109-9FF8-3D35F0F36B2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15772C1-EFD4-432E-9BB1-38687BCC304A}">
      <dgm:prSet phldrT="[Text]" custT="1"/>
      <dgm:spPr/>
      <dgm:t>
        <a:bodyPr/>
        <a:lstStyle/>
        <a:p>
          <a:r>
            <a:rPr lang="en-GB" altLang="en-US" sz="2400" dirty="0">
              <a:latin typeface="Calibri" panose="020F0502020204030204" pitchFamily="34" charset="0"/>
            </a:rPr>
            <a:t>Continuous representation of objects and actions of interest</a:t>
          </a:r>
          <a:endParaRPr lang="en-US" sz="2400" dirty="0"/>
        </a:p>
      </dgm:t>
    </dgm:pt>
    <dgm:pt modelId="{F417D7D2-0B31-49AA-9019-AF47C61C5222}" type="parTrans" cxnId="{D1979B11-5459-4CFF-92CD-975061AAC633}">
      <dgm:prSet/>
      <dgm:spPr/>
      <dgm:t>
        <a:bodyPr/>
        <a:lstStyle/>
        <a:p>
          <a:endParaRPr lang="en-US" sz="2400"/>
        </a:p>
      </dgm:t>
    </dgm:pt>
    <dgm:pt modelId="{43C49ED5-BD33-4E76-B5E9-9602A5A49543}" type="sibTrans" cxnId="{D1979B11-5459-4CFF-92CD-975061AAC633}">
      <dgm:prSet/>
      <dgm:spPr/>
      <dgm:t>
        <a:bodyPr/>
        <a:lstStyle/>
        <a:p>
          <a:endParaRPr lang="en-US" sz="2400"/>
        </a:p>
      </dgm:t>
    </dgm:pt>
    <dgm:pt modelId="{F835C725-8838-48FD-B310-D21EC0116731}">
      <dgm:prSet custT="1"/>
      <dgm:spPr/>
      <dgm:t>
        <a:bodyPr/>
        <a:lstStyle/>
        <a:p>
          <a:r>
            <a:rPr lang="en-GB" altLang="en-US" sz="2400" dirty="0">
              <a:latin typeface="Calibri" panose="020F0502020204030204" pitchFamily="34" charset="0"/>
            </a:rPr>
            <a:t>Physical actions and button pressing instead of issuing commands with complex syntax</a:t>
          </a:r>
        </a:p>
      </dgm:t>
    </dgm:pt>
    <dgm:pt modelId="{C3BAFBC9-B229-4DF9-AF1F-98645C96831C}" type="parTrans" cxnId="{F172AEE4-7485-4730-967E-D955E280D5E2}">
      <dgm:prSet/>
      <dgm:spPr/>
      <dgm:t>
        <a:bodyPr/>
        <a:lstStyle/>
        <a:p>
          <a:endParaRPr lang="en-US" sz="2400"/>
        </a:p>
      </dgm:t>
    </dgm:pt>
    <dgm:pt modelId="{B6BFA58D-BCB8-4B96-9800-7E75E7F3D674}" type="sibTrans" cxnId="{F172AEE4-7485-4730-967E-D955E280D5E2}">
      <dgm:prSet/>
      <dgm:spPr/>
      <dgm:t>
        <a:bodyPr/>
        <a:lstStyle/>
        <a:p>
          <a:endParaRPr lang="en-US" sz="2400"/>
        </a:p>
      </dgm:t>
    </dgm:pt>
    <dgm:pt modelId="{0265196A-4845-40DC-805E-35B1FE78F2E0}">
      <dgm:prSet custT="1"/>
      <dgm:spPr/>
      <dgm:t>
        <a:bodyPr/>
        <a:lstStyle/>
        <a:p>
          <a:r>
            <a:rPr lang="en-GB" altLang="en-US" sz="2400">
              <a:latin typeface="Calibri" panose="020F0502020204030204" pitchFamily="34" charset="0"/>
            </a:rPr>
            <a:t>Rapid reversible actions with immediate feedback on object of interest</a:t>
          </a:r>
          <a:endParaRPr lang="en-GB" altLang="en-US" sz="2400" dirty="0">
            <a:latin typeface="Calibri" panose="020F0502020204030204" pitchFamily="34" charset="0"/>
          </a:endParaRPr>
        </a:p>
      </dgm:t>
    </dgm:pt>
    <dgm:pt modelId="{365DEF4D-44A4-456D-804A-E230D8765E26}" type="parTrans" cxnId="{E8EB9393-05D4-4DD3-9FD4-ECF64A63671B}">
      <dgm:prSet/>
      <dgm:spPr/>
      <dgm:t>
        <a:bodyPr/>
        <a:lstStyle/>
        <a:p>
          <a:endParaRPr lang="en-US" sz="2400"/>
        </a:p>
      </dgm:t>
    </dgm:pt>
    <dgm:pt modelId="{0C0C9F8C-E7CA-4605-9781-0FAAE728B4F8}" type="sibTrans" cxnId="{E8EB9393-05D4-4DD3-9FD4-ECF64A63671B}">
      <dgm:prSet/>
      <dgm:spPr/>
      <dgm:t>
        <a:bodyPr/>
        <a:lstStyle/>
        <a:p>
          <a:endParaRPr lang="en-US" sz="2400"/>
        </a:p>
      </dgm:t>
    </dgm:pt>
    <dgm:pt modelId="{65CD596A-ADE4-420B-818E-FFDB6E1D3C75}" type="pres">
      <dgm:prSet presAssocID="{B67D9305-979E-4109-9FF8-3D35F0F36B22}" presName="linear" presStyleCnt="0">
        <dgm:presLayoutVars>
          <dgm:animLvl val="lvl"/>
          <dgm:resizeHandles val="exact"/>
        </dgm:presLayoutVars>
      </dgm:prSet>
      <dgm:spPr/>
    </dgm:pt>
    <dgm:pt modelId="{7DF174B6-4E61-4296-872F-24B3609947B8}" type="pres">
      <dgm:prSet presAssocID="{515772C1-EFD4-432E-9BB1-38687BCC304A}" presName="parentText" presStyleLbl="node1" presStyleIdx="0" presStyleCnt="3">
        <dgm:presLayoutVars>
          <dgm:chMax val="0"/>
          <dgm:bulletEnabled val="1"/>
        </dgm:presLayoutVars>
      </dgm:prSet>
      <dgm:spPr/>
    </dgm:pt>
    <dgm:pt modelId="{8066CEE5-3EA2-4DEE-B5C8-E41B75CFA304}" type="pres">
      <dgm:prSet presAssocID="{43C49ED5-BD33-4E76-B5E9-9602A5A49543}" presName="spacer" presStyleCnt="0"/>
      <dgm:spPr/>
    </dgm:pt>
    <dgm:pt modelId="{0B55C569-ECF1-46CC-9276-B9C094BFD353}" type="pres">
      <dgm:prSet presAssocID="{F835C725-8838-48FD-B310-D21EC0116731}" presName="parentText" presStyleLbl="node1" presStyleIdx="1" presStyleCnt="3">
        <dgm:presLayoutVars>
          <dgm:chMax val="0"/>
          <dgm:bulletEnabled val="1"/>
        </dgm:presLayoutVars>
      </dgm:prSet>
      <dgm:spPr/>
    </dgm:pt>
    <dgm:pt modelId="{FF355B82-F4BC-45B4-8693-E4568258F80A}" type="pres">
      <dgm:prSet presAssocID="{B6BFA58D-BCB8-4B96-9800-7E75E7F3D674}" presName="spacer" presStyleCnt="0"/>
      <dgm:spPr/>
    </dgm:pt>
    <dgm:pt modelId="{BBC4CE06-E0A2-490B-8451-00B91D1009C8}" type="pres">
      <dgm:prSet presAssocID="{0265196A-4845-40DC-805E-35B1FE78F2E0}" presName="parentText" presStyleLbl="node1" presStyleIdx="2" presStyleCnt="3">
        <dgm:presLayoutVars>
          <dgm:chMax val="0"/>
          <dgm:bulletEnabled val="1"/>
        </dgm:presLayoutVars>
      </dgm:prSet>
      <dgm:spPr/>
    </dgm:pt>
  </dgm:ptLst>
  <dgm:cxnLst>
    <dgm:cxn modelId="{D1979B11-5459-4CFF-92CD-975061AAC633}" srcId="{B67D9305-979E-4109-9FF8-3D35F0F36B22}" destId="{515772C1-EFD4-432E-9BB1-38687BCC304A}" srcOrd="0" destOrd="0" parTransId="{F417D7D2-0B31-49AA-9019-AF47C61C5222}" sibTransId="{43C49ED5-BD33-4E76-B5E9-9602A5A49543}"/>
    <dgm:cxn modelId="{86ED216F-61F9-422A-BDD0-9F122814ABA3}" type="presOf" srcId="{0265196A-4845-40DC-805E-35B1FE78F2E0}" destId="{BBC4CE06-E0A2-490B-8451-00B91D1009C8}" srcOrd="0" destOrd="0" presId="urn:microsoft.com/office/officeart/2005/8/layout/vList2"/>
    <dgm:cxn modelId="{27692A71-5DF3-47C3-B570-0F520C139BC6}" type="presOf" srcId="{515772C1-EFD4-432E-9BB1-38687BCC304A}" destId="{7DF174B6-4E61-4296-872F-24B3609947B8}" srcOrd="0" destOrd="0" presId="urn:microsoft.com/office/officeart/2005/8/layout/vList2"/>
    <dgm:cxn modelId="{E8EB9393-05D4-4DD3-9FD4-ECF64A63671B}" srcId="{B67D9305-979E-4109-9FF8-3D35F0F36B22}" destId="{0265196A-4845-40DC-805E-35B1FE78F2E0}" srcOrd="2" destOrd="0" parTransId="{365DEF4D-44A4-456D-804A-E230D8765E26}" sibTransId="{0C0C9F8C-E7CA-4605-9781-0FAAE728B4F8}"/>
    <dgm:cxn modelId="{E9D06D9A-EBFC-418A-B9D3-820732153189}" type="presOf" srcId="{F835C725-8838-48FD-B310-D21EC0116731}" destId="{0B55C569-ECF1-46CC-9276-B9C094BFD353}" srcOrd="0" destOrd="0" presId="urn:microsoft.com/office/officeart/2005/8/layout/vList2"/>
    <dgm:cxn modelId="{A3891F9E-A537-47C5-B102-18CF6C48DE2E}" type="presOf" srcId="{B67D9305-979E-4109-9FF8-3D35F0F36B22}" destId="{65CD596A-ADE4-420B-818E-FFDB6E1D3C75}" srcOrd="0" destOrd="0" presId="urn:microsoft.com/office/officeart/2005/8/layout/vList2"/>
    <dgm:cxn modelId="{F172AEE4-7485-4730-967E-D955E280D5E2}" srcId="{B67D9305-979E-4109-9FF8-3D35F0F36B22}" destId="{F835C725-8838-48FD-B310-D21EC0116731}" srcOrd="1" destOrd="0" parTransId="{C3BAFBC9-B229-4DF9-AF1F-98645C96831C}" sibTransId="{B6BFA58D-BCB8-4B96-9800-7E75E7F3D674}"/>
    <dgm:cxn modelId="{CE4C0A7E-AE6C-4695-9EAB-3BDC70218C76}" type="presParOf" srcId="{65CD596A-ADE4-420B-818E-FFDB6E1D3C75}" destId="{7DF174B6-4E61-4296-872F-24B3609947B8}" srcOrd="0" destOrd="0" presId="urn:microsoft.com/office/officeart/2005/8/layout/vList2"/>
    <dgm:cxn modelId="{08EC6295-331E-4B06-B71D-C110F4460BBC}" type="presParOf" srcId="{65CD596A-ADE4-420B-818E-FFDB6E1D3C75}" destId="{8066CEE5-3EA2-4DEE-B5C8-E41B75CFA304}" srcOrd="1" destOrd="0" presId="urn:microsoft.com/office/officeart/2005/8/layout/vList2"/>
    <dgm:cxn modelId="{D5560A41-5746-4BCF-BF24-118334B71EAC}" type="presParOf" srcId="{65CD596A-ADE4-420B-818E-FFDB6E1D3C75}" destId="{0B55C569-ECF1-46CC-9276-B9C094BFD353}" srcOrd="2" destOrd="0" presId="urn:microsoft.com/office/officeart/2005/8/layout/vList2"/>
    <dgm:cxn modelId="{950641C5-BECD-4567-B8D4-63E0A7024690}" type="presParOf" srcId="{65CD596A-ADE4-420B-818E-FFDB6E1D3C75}" destId="{FF355B82-F4BC-45B4-8693-E4568258F80A}" srcOrd="3" destOrd="0" presId="urn:microsoft.com/office/officeart/2005/8/layout/vList2"/>
    <dgm:cxn modelId="{20FF66A5-4CE1-4702-94A4-C982BDA8D550}" type="presParOf" srcId="{65CD596A-ADE4-420B-818E-FFDB6E1D3C75}" destId="{BBC4CE06-E0A2-490B-8451-00B91D1009C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BFE19D15-A1DC-48E5-8353-257BB3FB0544}">
      <dgm:prSet/>
      <dgm:spPr/>
      <dgm:t>
        <a:bodyPr/>
        <a:lstStyle/>
        <a:p>
          <a:r>
            <a:rPr lang="en-GB" altLang="en-US" b="1" dirty="0">
              <a:latin typeface="Calibri" panose="020F0502020204030204" pitchFamily="34" charset="0"/>
            </a:rPr>
            <a:t>Conversing</a:t>
          </a:r>
        </a:p>
      </dgm:t>
    </dgm:pt>
    <dgm:pt modelId="{972C1D57-0F8F-4520-837D-2A8FE042F951}" type="parTrans" cxnId="{BB768F10-AD40-46D4-81A4-91B9E216FCF0}">
      <dgm:prSet/>
      <dgm:spPr/>
      <dgm:t>
        <a:bodyPr/>
        <a:lstStyle/>
        <a:p>
          <a:endParaRPr lang="en-US" b="0">
            <a:latin typeface="Calibri" panose="020F0502020204030204" pitchFamily="34" charset="0"/>
          </a:endParaRPr>
        </a:p>
      </dgm:t>
    </dgm:pt>
    <dgm:pt modelId="{40B4AAF4-995B-43F4-B7A7-A66472E70CA2}" type="sibTrans" cxnId="{BB768F10-AD40-46D4-81A4-91B9E216FCF0}">
      <dgm:prSet/>
      <dgm:spPr/>
      <dgm:t>
        <a:bodyPr/>
        <a:lstStyle/>
        <a:p>
          <a:endParaRPr lang="en-US" b="0">
            <a:latin typeface="Calibri" panose="020F0502020204030204" pitchFamily="34" charset="0"/>
          </a:endParaRPr>
        </a:p>
      </dgm:t>
    </dgm:pt>
    <dgm:pt modelId="{DE9F152D-B4FD-4118-AA16-8594D8E0CE31}">
      <dgm:prSet/>
      <dgm:spPr/>
      <dgm:t>
        <a:bodyPr/>
        <a:lstStyle/>
        <a:p>
          <a:r>
            <a:rPr lang="en-GB" altLang="en-US" b="1" dirty="0">
              <a:latin typeface="Calibri" panose="020F0502020204030204" pitchFamily="34" charset="0"/>
            </a:rPr>
            <a:t>Manipulating and navigating</a:t>
          </a:r>
        </a:p>
      </dgm:t>
    </dgm:pt>
    <dgm:pt modelId="{C36AE8C4-6A19-48F0-AD4E-737723755DB7}" type="parTrans" cxnId="{151D5B32-6A3B-4D3A-8CB5-45425D36971D}">
      <dgm:prSet/>
      <dgm:spPr/>
      <dgm:t>
        <a:bodyPr/>
        <a:lstStyle/>
        <a:p>
          <a:endParaRPr lang="en-US" b="0">
            <a:latin typeface="Calibri" panose="020F0502020204030204" pitchFamily="34" charset="0"/>
          </a:endParaRPr>
        </a:p>
      </dgm:t>
    </dgm:pt>
    <dgm:pt modelId="{A6E9C0C4-5C87-4742-B47D-4FEF2F9428E1}" type="sibTrans" cxnId="{151D5B32-6A3B-4D3A-8CB5-45425D36971D}">
      <dgm:prSet/>
      <dgm:spPr/>
      <dgm:t>
        <a:bodyPr/>
        <a:lstStyle/>
        <a:p>
          <a:endParaRPr lang="en-US" b="0">
            <a:latin typeface="Calibri" panose="020F0502020204030204" pitchFamily="34" charset="0"/>
          </a:endParaRPr>
        </a:p>
      </dgm:t>
    </dgm:pt>
    <dgm:pt modelId="{C3F39C8F-3FFB-4414-9B54-AA8192767130}">
      <dgm:prSet/>
      <dgm:spPr/>
      <dgm:t>
        <a:bodyPr/>
        <a:lstStyle/>
        <a:p>
          <a:r>
            <a:rPr lang="en-GB" altLang="en-US" b="1">
              <a:latin typeface="Calibri" panose="020F0502020204030204" pitchFamily="34" charset="0"/>
            </a:rPr>
            <a:t>Exploring and browsing</a:t>
          </a:r>
          <a:endParaRPr lang="en-GB" altLang="en-US" b="1" dirty="0">
            <a:latin typeface="Calibri" panose="020F0502020204030204" pitchFamily="34" charset="0"/>
          </a:endParaRPr>
        </a:p>
      </dgm:t>
    </dgm:pt>
    <dgm:pt modelId="{CE116877-6804-41D5-B129-4795DAC73E73}" type="parTrans" cxnId="{D164DD1B-9819-495B-BDC1-A85A19BE4B6B}">
      <dgm:prSet/>
      <dgm:spPr/>
      <dgm:t>
        <a:bodyPr/>
        <a:lstStyle/>
        <a:p>
          <a:endParaRPr lang="en-US" b="0">
            <a:latin typeface="Calibri" panose="020F0502020204030204" pitchFamily="34" charset="0"/>
          </a:endParaRPr>
        </a:p>
      </dgm:t>
    </dgm:pt>
    <dgm:pt modelId="{B4892BA6-6214-4480-BC2D-8B24AC986CD5}" type="sibTrans" cxnId="{D164DD1B-9819-495B-BDC1-A85A19BE4B6B}">
      <dgm:prSet/>
      <dgm:spPr/>
      <dgm:t>
        <a:bodyPr/>
        <a:lstStyle/>
        <a:p>
          <a:endParaRPr lang="en-US" b="0">
            <a:latin typeface="Calibri" panose="020F0502020204030204" pitchFamily="34" charset="0"/>
          </a:endParaRPr>
        </a:p>
      </dgm:t>
    </dgm:pt>
    <dgm:pt modelId="{0AEB59DE-5A53-4AC8-98F0-868BA915E651}">
      <dgm:prSet/>
      <dgm:spPr/>
      <dgm:t>
        <a:bodyPr/>
        <a:lstStyle/>
        <a:p>
          <a:r>
            <a:rPr lang="en-GB" altLang="en-US" b="0" dirty="0">
              <a:latin typeface="Calibri" panose="020F0502020204030204" pitchFamily="34" charset="0"/>
            </a:rPr>
            <a:t>finding out and learning things</a:t>
          </a:r>
        </a:p>
      </dgm:t>
    </dgm:pt>
    <dgm:pt modelId="{000F4ABD-A88A-4D84-91D3-3C0906B08CB4}" type="parTrans" cxnId="{17773356-D6CD-4E5F-8492-A3C1499140E3}">
      <dgm:prSet/>
      <dgm:spPr/>
      <dgm:t>
        <a:bodyPr/>
        <a:lstStyle/>
        <a:p>
          <a:endParaRPr lang="en-US" b="0">
            <a:latin typeface="Calibri" panose="020F0502020204030204" pitchFamily="34" charset="0"/>
          </a:endParaRPr>
        </a:p>
      </dgm:t>
    </dgm:pt>
    <dgm:pt modelId="{9E2D0FC8-CC61-4EB2-AB9E-37629C0372CC}" type="sibTrans" cxnId="{17773356-D6CD-4E5F-8492-A3C1499140E3}">
      <dgm:prSet/>
      <dgm:spPr/>
      <dgm:t>
        <a:bodyPr/>
        <a:lstStyle/>
        <a:p>
          <a:endParaRPr lang="en-US" b="0">
            <a:latin typeface="Calibri" panose="020F0502020204030204" pitchFamily="34" charset="0"/>
          </a:endParaRPr>
        </a:p>
      </dgm:t>
    </dgm:pt>
    <dgm:pt modelId="{2FE48D04-F483-4C05-A38F-654C4FC8BD33}">
      <dgm:prSet/>
      <dgm:spPr/>
      <dgm:t>
        <a:bodyPr/>
        <a:lstStyle/>
        <a:p>
          <a:r>
            <a:rPr lang="en-GB" altLang="en-US" dirty="0">
              <a:latin typeface="Calibri" panose="020F0502020204030204" pitchFamily="34" charset="0"/>
            </a:rPr>
            <a:t>Similar to how people browse information with existing media (e.g. newspapers, magazines, libraries, pamphlets)</a:t>
          </a:r>
          <a:endParaRPr lang="en-GB" altLang="en-US" b="0" dirty="0">
            <a:latin typeface="Calibri" panose="020F0502020204030204" pitchFamily="34" charset="0"/>
          </a:endParaRPr>
        </a:p>
      </dgm:t>
    </dgm:pt>
    <dgm:pt modelId="{DF9E989A-AAC5-45CB-9FA0-728BA3DE4A6F}" type="parTrans" cxnId="{CFEC486A-9164-4176-9E8D-AC64D2D27A1C}">
      <dgm:prSet/>
      <dgm:spPr/>
      <dgm:t>
        <a:bodyPr/>
        <a:lstStyle/>
        <a:p>
          <a:endParaRPr lang="en-US"/>
        </a:p>
      </dgm:t>
    </dgm:pt>
    <dgm:pt modelId="{56F6535B-B0BA-491C-BF32-0F170CF1D054}" type="sibTrans" cxnId="{CFEC486A-9164-4176-9E8D-AC64D2D27A1C}">
      <dgm:prSet/>
      <dgm:spPr/>
      <dgm:t>
        <a:bodyPr/>
        <a:lstStyle/>
        <a:p>
          <a:endParaRPr lang="en-US"/>
        </a:p>
      </dgm:t>
    </dgm:pt>
    <dgm:pt modelId="{9CC077FD-8DC0-43C7-A020-EC130CE5A745}">
      <dgm:prSet/>
      <dgm:spPr/>
      <dgm:t>
        <a:bodyPr/>
        <a:lstStyle/>
        <a:p>
          <a:r>
            <a:rPr lang="en-GB" altLang="en-US" dirty="0">
              <a:latin typeface="Calibri" panose="020F0502020204030204" pitchFamily="34" charset="0"/>
            </a:rPr>
            <a:t>Information is structured to allow flexibility in way user is able to search for information</a:t>
          </a:r>
        </a:p>
      </dgm:t>
    </dgm:pt>
    <dgm:pt modelId="{7868D13C-A4A3-4898-9869-22D7888FDD4D}" type="parTrans" cxnId="{EEA20E1F-7928-4662-9BF1-5B6420120DDA}">
      <dgm:prSet/>
      <dgm:spPr/>
      <dgm:t>
        <a:bodyPr/>
        <a:lstStyle/>
        <a:p>
          <a:endParaRPr lang="en-US"/>
        </a:p>
      </dgm:t>
    </dgm:pt>
    <dgm:pt modelId="{E3444026-D99F-458C-9A8F-5A3745AE129A}" type="sibTrans" cxnId="{EEA20E1F-7928-4662-9BF1-5B6420120DDA}">
      <dgm:prSet/>
      <dgm:spPr/>
      <dgm:t>
        <a:bodyPr/>
        <a:lstStyle/>
        <a:p>
          <a:endParaRPr lang="en-US"/>
        </a:p>
      </dgm:t>
    </dgm:pt>
    <dgm:pt modelId="{422DB5DD-58D3-4C0A-AAC0-C1089C75FF50}">
      <dgm:prSet/>
      <dgm:spPr/>
      <dgm:t>
        <a:bodyPr/>
        <a:lstStyle/>
        <a:p>
          <a:r>
            <a:rPr lang="en-GB" altLang="en-US" dirty="0">
              <a:latin typeface="Calibri" panose="020F0502020204030204" pitchFamily="34" charset="0"/>
            </a:rPr>
            <a:t>e.g. multimedia, web, shopping mall directory</a:t>
          </a:r>
        </a:p>
      </dgm:t>
    </dgm:pt>
    <dgm:pt modelId="{EA0BB27E-071B-4AF6-9387-8F46D3ED48F5}" type="parTrans" cxnId="{0C15B844-AA7E-40B3-87F1-C713EDE2CBE7}">
      <dgm:prSet/>
      <dgm:spPr/>
      <dgm:t>
        <a:bodyPr/>
        <a:lstStyle/>
        <a:p>
          <a:endParaRPr lang="en-US"/>
        </a:p>
      </dgm:t>
    </dgm:pt>
    <dgm:pt modelId="{5720C897-632A-44D3-879C-AF578F74ECED}" type="sibTrans" cxnId="{0C15B844-AA7E-40B3-87F1-C713EDE2CBE7}">
      <dgm:prSet/>
      <dgm:spPr/>
      <dgm:t>
        <a:bodyPr/>
        <a:lstStyle/>
        <a:p>
          <a:endParaRPr lang="en-US"/>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4"/>
      <dgm:spPr/>
    </dgm:pt>
    <dgm:pt modelId="{7EB0F26A-4242-4750-9FA3-37D28FC845A6}" type="pres">
      <dgm:prSet presAssocID="{286FCAD6-6A09-496B-A33F-BC213DA0127E}" presName="parentText" presStyleLbl="node1" presStyleIdx="0" presStyleCnt="4">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4">
        <dgm:presLayoutVars>
          <dgm:bulletEnabled val="1"/>
        </dgm:presLayoutVars>
      </dgm:prSet>
      <dgm:spPr/>
    </dgm:pt>
    <dgm:pt modelId="{71E6932F-36D7-4DB1-9A7C-1BA09F559788}" type="pres">
      <dgm:prSet presAssocID="{9897C410-FFD3-4155-B2E1-2CEAC4E8C39C}" presName="spaceBetweenRectangles" presStyleCnt="0"/>
      <dgm:spPr/>
    </dgm:pt>
    <dgm:pt modelId="{E1697B18-D40D-44BB-834F-DDEE95AA4780}" type="pres">
      <dgm:prSet presAssocID="{BFE19D15-A1DC-48E5-8353-257BB3FB0544}" presName="parentLin" presStyleCnt="0"/>
      <dgm:spPr/>
    </dgm:pt>
    <dgm:pt modelId="{A8355F11-E00F-43A6-9E5A-DEA03E2D59D0}" type="pres">
      <dgm:prSet presAssocID="{BFE19D15-A1DC-48E5-8353-257BB3FB0544}" presName="parentLeftMargin" presStyleLbl="node1" presStyleIdx="0" presStyleCnt="4"/>
      <dgm:spPr/>
    </dgm:pt>
    <dgm:pt modelId="{936AE35B-AA35-45E7-BC99-449804576940}" type="pres">
      <dgm:prSet presAssocID="{BFE19D15-A1DC-48E5-8353-257BB3FB0544}" presName="parentText" presStyleLbl="node1" presStyleIdx="1" presStyleCnt="4">
        <dgm:presLayoutVars>
          <dgm:chMax val="0"/>
          <dgm:bulletEnabled val="1"/>
        </dgm:presLayoutVars>
      </dgm:prSet>
      <dgm:spPr/>
    </dgm:pt>
    <dgm:pt modelId="{FF1B3677-5309-4A0A-8E49-D73CC2476E15}" type="pres">
      <dgm:prSet presAssocID="{BFE19D15-A1DC-48E5-8353-257BB3FB0544}" presName="negativeSpace" presStyleCnt="0"/>
      <dgm:spPr/>
    </dgm:pt>
    <dgm:pt modelId="{8B1C77B0-E6FC-44E2-AD09-D6F5EA3B8CED}" type="pres">
      <dgm:prSet presAssocID="{BFE19D15-A1DC-48E5-8353-257BB3FB0544}" presName="childText" presStyleLbl="conFgAcc1" presStyleIdx="1" presStyleCnt="4">
        <dgm:presLayoutVars>
          <dgm:bulletEnabled val="1"/>
        </dgm:presLayoutVars>
      </dgm:prSet>
      <dgm:spPr/>
    </dgm:pt>
    <dgm:pt modelId="{0A443589-235D-477F-A300-F8976036DE1F}" type="pres">
      <dgm:prSet presAssocID="{40B4AAF4-995B-43F4-B7A7-A66472E70CA2}" presName="spaceBetweenRectangles" presStyleCnt="0"/>
      <dgm:spPr/>
    </dgm:pt>
    <dgm:pt modelId="{4A0CB7AB-B458-4DAF-AD66-0941EAD061F1}" type="pres">
      <dgm:prSet presAssocID="{DE9F152D-B4FD-4118-AA16-8594D8E0CE31}" presName="parentLin" presStyleCnt="0"/>
      <dgm:spPr/>
    </dgm:pt>
    <dgm:pt modelId="{2C5EC854-0528-469D-91EC-EC6B0F3F074C}" type="pres">
      <dgm:prSet presAssocID="{DE9F152D-B4FD-4118-AA16-8594D8E0CE31}" presName="parentLeftMargin" presStyleLbl="node1" presStyleIdx="1" presStyleCnt="4"/>
      <dgm:spPr/>
    </dgm:pt>
    <dgm:pt modelId="{1C34FF69-F1E1-47F9-9BCC-2B82F0E1A7AC}" type="pres">
      <dgm:prSet presAssocID="{DE9F152D-B4FD-4118-AA16-8594D8E0CE31}" presName="parentText" presStyleLbl="node1" presStyleIdx="2" presStyleCnt="4">
        <dgm:presLayoutVars>
          <dgm:chMax val="0"/>
          <dgm:bulletEnabled val="1"/>
        </dgm:presLayoutVars>
      </dgm:prSet>
      <dgm:spPr/>
    </dgm:pt>
    <dgm:pt modelId="{EFE316C3-1853-4696-A186-E645E50A33C2}" type="pres">
      <dgm:prSet presAssocID="{DE9F152D-B4FD-4118-AA16-8594D8E0CE31}" presName="negativeSpace" presStyleCnt="0"/>
      <dgm:spPr/>
    </dgm:pt>
    <dgm:pt modelId="{50B78977-EC1B-4438-932A-48065719476B}" type="pres">
      <dgm:prSet presAssocID="{DE9F152D-B4FD-4118-AA16-8594D8E0CE31}" presName="childText" presStyleLbl="conFgAcc1" presStyleIdx="2" presStyleCnt="4">
        <dgm:presLayoutVars>
          <dgm:bulletEnabled val="1"/>
        </dgm:presLayoutVars>
      </dgm:prSet>
      <dgm:spPr/>
    </dgm:pt>
    <dgm:pt modelId="{58924EA1-3F2F-4726-ACB8-49A2F2D0D01E}" type="pres">
      <dgm:prSet presAssocID="{A6E9C0C4-5C87-4742-B47D-4FEF2F9428E1}" presName="spaceBetweenRectangles" presStyleCnt="0"/>
      <dgm:spPr/>
    </dgm:pt>
    <dgm:pt modelId="{0120BEC2-1B86-40AD-861B-93BC64B7AC72}" type="pres">
      <dgm:prSet presAssocID="{C3F39C8F-3FFB-4414-9B54-AA8192767130}" presName="parentLin" presStyleCnt="0"/>
      <dgm:spPr/>
    </dgm:pt>
    <dgm:pt modelId="{42FB8980-C676-42AD-BE85-EB11F5A5428F}" type="pres">
      <dgm:prSet presAssocID="{C3F39C8F-3FFB-4414-9B54-AA8192767130}" presName="parentLeftMargin" presStyleLbl="node1" presStyleIdx="2" presStyleCnt="4"/>
      <dgm:spPr/>
    </dgm:pt>
    <dgm:pt modelId="{EC8BD738-EEED-463D-8972-2642026B2947}" type="pres">
      <dgm:prSet presAssocID="{C3F39C8F-3FFB-4414-9B54-AA8192767130}" presName="parentText" presStyleLbl="node1" presStyleIdx="3" presStyleCnt="4">
        <dgm:presLayoutVars>
          <dgm:chMax val="0"/>
          <dgm:bulletEnabled val="1"/>
        </dgm:presLayoutVars>
      </dgm:prSet>
      <dgm:spPr/>
    </dgm:pt>
    <dgm:pt modelId="{1440880C-C20B-439B-9557-C1424CF1619A}" type="pres">
      <dgm:prSet presAssocID="{C3F39C8F-3FFB-4414-9B54-AA8192767130}" presName="negativeSpace" presStyleCnt="0"/>
      <dgm:spPr/>
    </dgm:pt>
    <dgm:pt modelId="{37A27E47-FB40-4CFE-9130-AAE1BF249B70}" type="pres">
      <dgm:prSet presAssocID="{C3F39C8F-3FFB-4414-9B54-AA8192767130}" presName="childText" presStyleLbl="conFgAcc1" presStyleIdx="3" presStyleCnt="4">
        <dgm:presLayoutVars>
          <dgm:bulletEnabled val="1"/>
        </dgm:presLayoutVars>
      </dgm:prSet>
      <dgm:spPr/>
    </dgm:pt>
  </dgm:ptLst>
  <dgm:cxnLst>
    <dgm:cxn modelId="{BB768F10-AD40-46D4-81A4-91B9E216FCF0}" srcId="{2B1A202C-E5E2-4F52-AC73-74D6B89D9EB5}" destId="{BFE19D15-A1DC-48E5-8353-257BB3FB0544}" srcOrd="1" destOrd="0" parTransId="{972C1D57-0F8F-4520-837D-2A8FE042F951}" sibTransId="{40B4AAF4-995B-43F4-B7A7-A66472E70CA2}"/>
    <dgm:cxn modelId="{D164DD1B-9819-495B-BDC1-A85A19BE4B6B}" srcId="{2B1A202C-E5E2-4F52-AC73-74D6B89D9EB5}" destId="{C3F39C8F-3FFB-4414-9B54-AA8192767130}" srcOrd="3" destOrd="0" parTransId="{CE116877-6804-41D5-B129-4795DAC73E73}" sibTransId="{B4892BA6-6214-4480-BC2D-8B24AC986CD5}"/>
    <dgm:cxn modelId="{EEA20E1F-7928-4662-9BF1-5B6420120DDA}" srcId="{C3F39C8F-3FFB-4414-9B54-AA8192767130}" destId="{9CC077FD-8DC0-43C7-A020-EC130CE5A745}" srcOrd="2" destOrd="0" parTransId="{7868D13C-A4A3-4898-9869-22D7888FDD4D}" sibTransId="{E3444026-D99F-458C-9A8F-5A3745AE129A}"/>
    <dgm:cxn modelId="{151D5B32-6A3B-4D3A-8CB5-45425D36971D}" srcId="{2B1A202C-E5E2-4F52-AC73-74D6B89D9EB5}" destId="{DE9F152D-B4FD-4118-AA16-8594D8E0CE31}" srcOrd="2" destOrd="0" parTransId="{C36AE8C4-6A19-48F0-AD4E-737723755DB7}" sibTransId="{A6E9C0C4-5C87-4742-B47D-4FEF2F9428E1}"/>
    <dgm:cxn modelId="{5D1CC23C-698C-47BB-8434-7F21277E99E9}" type="presOf" srcId="{BFE19D15-A1DC-48E5-8353-257BB3FB0544}" destId="{936AE35B-AA35-45E7-BC99-449804576940}" srcOrd="1" destOrd="0" presId="urn:microsoft.com/office/officeart/2005/8/layout/list1"/>
    <dgm:cxn modelId="{0C15B844-AA7E-40B3-87F1-C713EDE2CBE7}" srcId="{9CC077FD-8DC0-43C7-A020-EC130CE5A745}" destId="{422DB5DD-58D3-4C0A-AAC0-C1089C75FF50}" srcOrd="0" destOrd="0" parTransId="{EA0BB27E-071B-4AF6-9387-8F46D3ED48F5}" sibTransId="{5720C897-632A-44D3-879C-AF578F74ECED}"/>
    <dgm:cxn modelId="{F499744C-3A68-4985-9225-6F882F99083C}" type="presOf" srcId="{286FCAD6-6A09-496B-A33F-BC213DA0127E}" destId="{4A49BE2D-E1D0-48D3-A840-ED621008D921}" srcOrd="0" destOrd="0" presId="urn:microsoft.com/office/officeart/2005/8/layout/list1"/>
    <dgm:cxn modelId="{9F2CD74C-05BF-42D6-9E94-28FECCD4DD79}" type="presOf" srcId="{422DB5DD-58D3-4C0A-AAC0-C1089C75FF50}" destId="{37A27E47-FB40-4CFE-9130-AAE1BF249B70}" srcOrd="0" destOrd="3" presId="urn:microsoft.com/office/officeart/2005/8/layout/list1"/>
    <dgm:cxn modelId="{17773356-D6CD-4E5F-8492-A3C1499140E3}" srcId="{C3F39C8F-3FFB-4414-9B54-AA8192767130}" destId="{0AEB59DE-5A53-4AC8-98F0-868BA915E651}" srcOrd="0" destOrd="0" parTransId="{000F4ABD-A88A-4D84-91D3-3C0906B08CB4}" sibTransId="{9E2D0FC8-CC61-4EB2-AB9E-37629C0372CC}"/>
    <dgm:cxn modelId="{CFEC486A-9164-4176-9E8D-AC64D2D27A1C}" srcId="{C3F39C8F-3FFB-4414-9B54-AA8192767130}" destId="{2FE48D04-F483-4C05-A38F-654C4FC8BD33}" srcOrd="1" destOrd="0" parTransId="{DF9E989A-AAC5-45CB-9FA0-728BA3DE4A6F}" sibTransId="{56F6535B-B0BA-491C-BF32-0F170CF1D054}"/>
    <dgm:cxn modelId="{91B49187-264D-4087-B553-BE9C725BCCAD}" type="presOf" srcId="{2FE48D04-F483-4C05-A38F-654C4FC8BD33}" destId="{37A27E47-FB40-4CFE-9130-AAE1BF249B70}" srcOrd="0" destOrd="1" presId="urn:microsoft.com/office/officeart/2005/8/layout/list1"/>
    <dgm:cxn modelId="{498A158F-C629-4896-A1C6-D839317C4E39}" type="presOf" srcId="{286FCAD6-6A09-496B-A33F-BC213DA0127E}" destId="{7EB0F26A-4242-4750-9FA3-37D28FC845A6}" srcOrd="1" destOrd="0" presId="urn:microsoft.com/office/officeart/2005/8/layout/list1"/>
    <dgm:cxn modelId="{0BCB5E99-24BE-455D-8C15-9FE0917D4A40}" type="presOf" srcId="{2B1A202C-E5E2-4F52-AC73-74D6B89D9EB5}" destId="{B51E7E92-423E-423A-AB76-8D42B9C1969C}" srcOrd="0" destOrd="0" presId="urn:microsoft.com/office/officeart/2005/8/layout/list1"/>
    <dgm:cxn modelId="{7EEEF1A1-DCEB-4B9A-9818-ACFEF66F251F}" type="presOf" srcId="{DE9F152D-B4FD-4118-AA16-8594D8E0CE31}" destId="{1C34FF69-F1E1-47F9-9BCC-2B82F0E1A7AC}" srcOrd="1" destOrd="0" presId="urn:microsoft.com/office/officeart/2005/8/layout/list1"/>
    <dgm:cxn modelId="{634F3CAE-6F51-4CC7-839F-033CA7DEFF0C}" type="presOf" srcId="{DE9F152D-B4FD-4118-AA16-8594D8E0CE31}" destId="{2C5EC854-0528-469D-91EC-EC6B0F3F074C}" srcOrd="0" destOrd="0" presId="urn:microsoft.com/office/officeart/2005/8/layout/list1"/>
    <dgm:cxn modelId="{8BEC55AF-01A0-47E4-8735-0E87361E71F6}" type="presOf" srcId="{9CC077FD-8DC0-43C7-A020-EC130CE5A745}" destId="{37A27E47-FB40-4CFE-9130-AAE1BF249B70}" srcOrd="0" destOrd="2" presId="urn:microsoft.com/office/officeart/2005/8/layout/list1"/>
    <dgm:cxn modelId="{50CD9FB4-80A2-4150-882A-9993A77CA3E2}" type="presOf" srcId="{0AEB59DE-5A53-4AC8-98F0-868BA915E651}" destId="{37A27E47-FB40-4CFE-9130-AAE1BF249B70}" srcOrd="0" destOrd="0" presId="urn:microsoft.com/office/officeart/2005/8/layout/list1"/>
    <dgm:cxn modelId="{9DA780C0-96F1-4AB2-A9B4-213005FFB3E6}" type="presOf" srcId="{C3F39C8F-3FFB-4414-9B54-AA8192767130}" destId="{EC8BD738-EEED-463D-8972-2642026B2947}" srcOrd="1" destOrd="0" presId="urn:microsoft.com/office/officeart/2005/8/layout/list1"/>
    <dgm:cxn modelId="{4F13A7EF-FCF9-44CE-8566-E2648D55FB9D}" srcId="{2B1A202C-E5E2-4F52-AC73-74D6B89D9EB5}" destId="{286FCAD6-6A09-496B-A33F-BC213DA0127E}" srcOrd="0" destOrd="0" parTransId="{21B951B1-CEF4-4523-88E0-70A0C50CF45A}" sibTransId="{9897C410-FFD3-4155-B2E1-2CEAC4E8C39C}"/>
    <dgm:cxn modelId="{F919EEF2-EAF9-4689-BB73-E583DF63D371}" type="presOf" srcId="{C3F39C8F-3FFB-4414-9B54-AA8192767130}" destId="{42FB8980-C676-42AD-BE85-EB11F5A5428F}" srcOrd="0" destOrd="0" presId="urn:microsoft.com/office/officeart/2005/8/layout/list1"/>
    <dgm:cxn modelId="{5C9AD7F7-7D7A-4F43-A34C-DC0D252784C8}" type="presOf" srcId="{BFE19D15-A1DC-48E5-8353-257BB3FB0544}" destId="{A8355F11-E00F-43A6-9E5A-DEA03E2D59D0}" srcOrd="0" destOrd="0" presId="urn:microsoft.com/office/officeart/2005/8/layout/list1"/>
    <dgm:cxn modelId="{61C2CD14-F394-421C-AC1F-54CCBFB8C2A6}" type="presParOf" srcId="{B51E7E92-423E-423A-AB76-8D42B9C1969C}" destId="{EB5C2CA3-209A-4AFD-9407-7936FF97C383}" srcOrd="0" destOrd="0" presId="urn:microsoft.com/office/officeart/2005/8/layout/list1"/>
    <dgm:cxn modelId="{C7F30402-1C5D-448A-8878-4B1BA08E7720}" type="presParOf" srcId="{EB5C2CA3-209A-4AFD-9407-7936FF97C383}" destId="{4A49BE2D-E1D0-48D3-A840-ED621008D921}" srcOrd="0" destOrd="0" presId="urn:microsoft.com/office/officeart/2005/8/layout/list1"/>
    <dgm:cxn modelId="{9E2652A5-4220-4103-9790-32999B744463}" type="presParOf" srcId="{EB5C2CA3-209A-4AFD-9407-7936FF97C383}" destId="{7EB0F26A-4242-4750-9FA3-37D28FC845A6}" srcOrd="1" destOrd="0" presId="urn:microsoft.com/office/officeart/2005/8/layout/list1"/>
    <dgm:cxn modelId="{B72B35AB-DA91-42C1-A5F2-14ED76130411}" type="presParOf" srcId="{B51E7E92-423E-423A-AB76-8D42B9C1969C}" destId="{7268F15E-E502-416A-A6AA-AA1A31A10490}" srcOrd="1" destOrd="0" presId="urn:microsoft.com/office/officeart/2005/8/layout/list1"/>
    <dgm:cxn modelId="{6E783E38-954A-40EF-B8F8-6D9E19BF0523}" type="presParOf" srcId="{B51E7E92-423E-423A-AB76-8D42B9C1969C}" destId="{EF38EE32-CB2C-4E0B-8397-1030C0D79C23}" srcOrd="2" destOrd="0" presId="urn:microsoft.com/office/officeart/2005/8/layout/list1"/>
    <dgm:cxn modelId="{F265868E-DFE7-4068-BCB8-2CC0808E9901}" type="presParOf" srcId="{B51E7E92-423E-423A-AB76-8D42B9C1969C}" destId="{71E6932F-36D7-4DB1-9A7C-1BA09F559788}" srcOrd="3" destOrd="0" presId="urn:microsoft.com/office/officeart/2005/8/layout/list1"/>
    <dgm:cxn modelId="{CE3D4A66-36C2-4675-92B3-9E123BD21939}" type="presParOf" srcId="{B51E7E92-423E-423A-AB76-8D42B9C1969C}" destId="{E1697B18-D40D-44BB-834F-DDEE95AA4780}" srcOrd="4" destOrd="0" presId="urn:microsoft.com/office/officeart/2005/8/layout/list1"/>
    <dgm:cxn modelId="{014F5EF5-F8A6-4837-A349-3A6AC7957509}" type="presParOf" srcId="{E1697B18-D40D-44BB-834F-DDEE95AA4780}" destId="{A8355F11-E00F-43A6-9E5A-DEA03E2D59D0}" srcOrd="0" destOrd="0" presId="urn:microsoft.com/office/officeart/2005/8/layout/list1"/>
    <dgm:cxn modelId="{86178091-5569-47F1-9592-7DE74A9339F5}" type="presParOf" srcId="{E1697B18-D40D-44BB-834F-DDEE95AA4780}" destId="{936AE35B-AA35-45E7-BC99-449804576940}" srcOrd="1" destOrd="0" presId="urn:microsoft.com/office/officeart/2005/8/layout/list1"/>
    <dgm:cxn modelId="{8257DFB8-9C7E-4C4F-8751-76E482A09291}" type="presParOf" srcId="{B51E7E92-423E-423A-AB76-8D42B9C1969C}" destId="{FF1B3677-5309-4A0A-8E49-D73CC2476E15}" srcOrd="5" destOrd="0" presId="urn:microsoft.com/office/officeart/2005/8/layout/list1"/>
    <dgm:cxn modelId="{59174AA2-1E82-468E-871B-6369445A6D2E}" type="presParOf" srcId="{B51E7E92-423E-423A-AB76-8D42B9C1969C}" destId="{8B1C77B0-E6FC-44E2-AD09-D6F5EA3B8CED}" srcOrd="6" destOrd="0" presId="urn:microsoft.com/office/officeart/2005/8/layout/list1"/>
    <dgm:cxn modelId="{80A5746D-CCBA-4E87-B39A-248EFCAF0863}" type="presParOf" srcId="{B51E7E92-423E-423A-AB76-8D42B9C1969C}" destId="{0A443589-235D-477F-A300-F8976036DE1F}" srcOrd="7" destOrd="0" presId="urn:microsoft.com/office/officeart/2005/8/layout/list1"/>
    <dgm:cxn modelId="{2A895ABF-AB30-4D91-9BE7-F0D727F70D7F}" type="presParOf" srcId="{B51E7E92-423E-423A-AB76-8D42B9C1969C}" destId="{4A0CB7AB-B458-4DAF-AD66-0941EAD061F1}" srcOrd="8" destOrd="0" presId="urn:microsoft.com/office/officeart/2005/8/layout/list1"/>
    <dgm:cxn modelId="{1A3969D4-B665-461D-BD1E-249DB6BD39DD}" type="presParOf" srcId="{4A0CB7AB-B458-4DAF-AD66-0941EAD061F1}" destId="{2C5EC854-0528-469D-91EC-EC6B0F3F074C}" srcOrd="0" destOrd="0" presId="urn:microsoft.com/office/officeart/2005/8/layout/list1"/>
    <dgm:cxn modelId="{7332FCA0-F718-4BA1-A377-F0FA7BB5A19D}" type="presParOf" srcId="{4A0CB7AB-B458-4DAF-AD66-0941EAD061F1}" destId="{1C34FF69-F1E1-47F9-9BCC-2B82F0E1A7AC}" srcOrd="1" destOrd="0" presId="urn:microsoft.com/office/officeart/2005/8/layout/list1"/>
    <dgm:cxn modelId="{F0A8770A-290E-4501-9A81-E3E8E7F3D0A1}" type="presParOf" srcId="{B51E7E92-423E-423A-AB76-8D42B9C1969C}" destId="{EFE316C3-1853-4696-A186-E645E50A33C2}" srcOrd="9" destOrd="0" presId="urn:microsoft.com/office/officeart/2005/8/layout/list1"/>
    <dgm:cxn modelId="{FDC2BEB8-33EB-4A8B-A8EB-F84794C8D1A1}" type="presParOf" srcId="{B51E7E92-423E-423A-AB76-8D42B9C1969C}" destId="{50B78977-EC1B-4438-932A-48065719476B}" srcOrd="10" destOrd="0" presId="urn:microsoft.com/office/officeart/2005/8/layout/list1"/>
    <dgm:cxn modelId="{1EBEF77B-761D-4150-A238-9E128A0B6406}" type="presParOf" srcId="{B51E7E92-423E-423A-AB76-8D42B9C1969C}" destId="{58924EA1-3F2F-4726-ACB8-49A2F2D0D01E}" srcOrd="11" destOrd="0" presId="urn:microsoft.com/office/officeart/2005/8/layout/list1"/>
    <dgm:cxn modelId="{BF2BA866-D0F9-4D72-BE11-2AD5904BA55F}" type="presParOf" srcId="{B51E7E92-423E-423A-AB76-8D42B9C1969C}" destId="{0120BEC2-1B86-40AD-861B-93BC64B7AC72}" srcOrd="12" destOrd="0" presId="urn:microsoft.com/office/officeart/2005/8/layout/list1"/>
    <dgm:cxn modelId="{DBC490AA-05EE-434C-9311-6CEE8C6A0CE5}" type="presParOf" srcId="{0120BEC2-1B86-40AD-861B-93BC64B7AC72}" destId="{42FB8980-C676-42AD-BE85-EB11F5A5428F}" srcOrd="0" destOrd="0" presId="urn:microsoft.com/office/officeart/2005/8/layout/list1"/>
    <dgm:cxn modelId="{0D7818C3-E30B-4D04-A52B-18CCF3B8928F}" type="presParOf" srcId="{0120BEC2-1B86-40AD-861B-93BC64B7AC72}" destId="{EC8BD738-EEED-463D-8972-2642026B2947}" srcOrd="1" destOrd="0" presId="urn:microsoft.com/office/officeart/2005/8/layout/list1"/>
    <dgm:cxn modelId="{CA9782EB-7235-4F11-8B5F-E1112016C9D7}" type="presParOf" srcId="{B51E7E92-423E-423A-AB76-8D42B9C1969C}" destId="{1440880C-C20B-439B-9557-C1424CF1619A}" srcOrd="13" destOrd="0" presId="urn:microsoft.com/office/officeart/2005/8/layout/list1"/>
    <dgm:cxn modelId="{1BFABC3C-91E8-448E-870A-FB14C7EFC4B3}" type="presParOf" srcId="{B51E7E92-423E-423A-AB76-8D42B9C1969C}" destId="{37A27E47-FB40-4CFE-9130-AAE1BF249B70}"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30D3671-AF4D-4D1C-94DA-BB7CD49A13C3}" type="doc">
      <dgm:prSet loTypeId="urn:microsoft.com/office/officeart/2005/8/layout/vList6" loCatId="process" qsTypeId="urn:microsoft.com/office/officeart/2005/8/quickstyle/simple1" qsCatId="simple" csTypeId="urn:microsoft.com/office/officeart/2005/8/colors/colorful2" csCatId="colorful" phldr="1"/>
      <dgm:spPr/>
      <dgm:t>
        <a:bodyPr/>
        <a:lstStyle/>
        <a:p>
          <a:endParaRPr lang="en-US"/>
        </a:p>
      </dgm:t>
    </dgm:pt>
    <dgm:pt modelId="{C6996CC6-51E5-49BC-83DE-1C9C2EA7B838}">
      <dgm:prSet phldrT="[Text]" custT="1"/>
      <dgm:spPr/>
      <dgm:t>
        <a:bodyPr/>
        <a:lstStyle/>
        <a:p>
          <a:r>
            <a:rPr lang="en-GB" altLang="en-US" sz="1800" b="1" dirty="0">
              <a:latin typeface="Calibri" panose="020F0502020204030204" pitchFamily="34" charset="0"/>
            </a:rPr>
            <a:t>Direct manipulation</a:t>
          </a:r>
          <a:endParaRPr lang="en-US" sz="1800" b="1" dirty="0"/>
        </a:p>
      </dgm:t>
    </dgm:pt>
    <dgm:pt modelId="{2FFDFE5F-71A4-4D97-BC8F-0593742D2648}" type="parTrans" cxnId="{30EA7FDE-0C24-4A50-A876-DBB6E08EEB78}">
      <dgm:prSet/>
      <dgm:spPr/>
      <dgm:t>
        <a:bodyPr/>
        <a:lstStyle/>
        <a:p>
          <a:endParaRPr lang="en-US" sz="1800"/>
        </a:p>
      </dgm:t>
    </dgm:pt>
    <dgm:pt modelId="{EC92F7C2-B1FE-494C-A65F-752F27974D73}" type="sibTrans" cxnId="{30EA7FDE-0C24-4A50-A876-DBB6E08EEB78}">
      <dgm:prSet/>
      <dgm:spPr/>
      <dgm:t>
        <a:bodyPr/>
        <a:lstStyle/>
        <a:p>
          <a:endParaRPr lang="en-US" sz="1800"/>
        </a:p>
      </dgm:t>
    </dgm:pt>
    <dgm:pt modelId="{CCB25026-3A26-4E0A-84E9-EB496C369C69}">
      <dgm:prSet custT="1"/>
      <dgm:spPr/>
      <dgm:t>
        <a:bodyPr/>
        <a:lstStyle/>
        <a:p>
          <a:r>
            <a:rPr lang="en-GB" altLang="en-US" sz="1800" b="1" dirty="0">
              <a:latin typeface="Calibri" panose="020F0502020204030204" pitchFamily="34" charset="0"/>
            </a:rPr>
            <a:t>Issuing instructions</a:t>
          </a:r>
        </a:p>
      </dgm:t>
    </dgm:pt>
    <dgm:pt modelId="{0CD8F32E-FBCA-4847-B3BF-4E716B083995}" type="parTrans" cxnId="{D41BCB9D-DD3D-41D7-80E2-AA4EEE60FA52}">
      <dgm:prSet/>
      <dgm:spPr/>
      <dgm:t>
        <a:bodyPr/>
        <a:lstStyle/>
        <a:p>
          <a:endParaRPr lang="en-US" sz="1800"/>
        </a:p>
      </dgm:t>
    </dgm:pt>
    <dgm:pt modelId="{30D5AE01-D2BC-4CDB-A7DB-E1107545EC92}" type="sibTrans" cxnId="{D41BCB9D-DD3D-41D7-80E2-AA4EEE60FA52}">
      <dgm:prSet/>
      <dgm:spPr/>
      <dgm:t>
        <a:bodyPr/>
        <a:lstStyle/>
        <a:p>
          <a:endParaRPr lang="en-US" sz="1800"/>
        </a:p>
      </dgm:t>
    </dgm:pt>
    <dgm:pt modelId="{0D174064-D4D3-46B8-99D5-A2F78F085B2D}">
      <dgm:prSet custT="1"/>
      <dgm:spPr/>
      <dgm:t>
        <a:bodyPr/>
        <a:lstStyle/>
        <a:p>
          <a:r>
            <a:rPr lang="en-GB" altLang="en-US" sz="1800" b="1" dirty="0">
              <a:latin typeface="Calibri" panose="020F0502020204030204" pitchFamily="34" charset="0"/>
            </a:rPr>
            <a:t>Hybrid conceptual models</a:t>
          </a:r>
        </a:p>
      </dgm:t>
    </dgm:pt>
    <dgm:pt modelId="{BB8A561F-3240-4758-872A-00C4FA41CC0A}" type="parTrans" cxnId="{0019E35D-51C4-48B7-832E-38C76253814B}">
      <dgm:prSet/>
      <dgm:spPr/>
      <dgm:t>
        <a:bodyPr/>
        <a:lstStyle/>
        <a:p>
          <a:endParaRPr lang="en-US" sz="1800"/>
        </a:p>
      </dgm:t>
    </dgm:pt>
    <dgm:pt modelId="{F8C3B68E-ADB5-4607-B008-36D9DBC8C239}" type="sibTrans" cxnId="{0019E35D-51C4-48B7-832E-38C76253814B}">
      <dgm:prSet/>
      <dgm:spPr/>
      <dgm:t>
        <a:bodyPr/>
        <a:lstStyle/>
        <a:p>
          <a:endParaRPr lang="en-US" sz="1800"/>
        </a:p>
      </dgm:t>
    </dgm:pt>
    <dgm:pt modelId="{5F32DF69-7D9F-4D4A-BBC4-C5FAC5C9AAFE}">
      <dgm:prSet phldrT="[Text]" custT="1"/>
      <dgm:spPr/>
      <dgm:t>
        <a:bodyPr/>
        <a:lstStyle/>
        <a:p>
          <a:r>
            <a:rPr lang="en-GB" altLang="en-US" sz="1800" dirty="0">
              <a:latin typeface="Calibri" panose="020F0502020204030204" pitchFamily="34" charset="0"/>
            </a:rPr>
            <a:t>good for ‘doing’ types of tasks</a:t>
          </a:r>
          <a:endParaRPr lang="en-US" sz="1800" dirty="0"/>
        </a:p>
      </dgm:t>
    </dgm:pt>
    <dgm:pt modelId="{939241EE-8BD1-4760-A092-08787A485678}" type="parTrans" cxnId="{37BCB703-62EF-45E1-A068-059412140C78}">
      <dgm:prSet/>
      <dgm:spPr/>
      <dgm:t>
        <a:bodyPr/>
        <a:lstStyle/>
        <a:p>
          <a:endParaRPr lang="en-US" sz="1800"/>
        </a:p>
      </dgm:t>
    </dgm:pt>
    <dgm:pt modelId="{FC778BC2-B984-4093-A348-A03519833902}" type="sibTrans" cxnId="{37BCB703-62EF-45E1-A068-059412140C78}">
      <dgm:prSet/>
      <dgm:spPr/>
      <dgm:t>
        <a:bodyPr/>
        <a:lstStyle/>
        <a:p>
          <a:endParaRPr lang="en-US" sz="1800"/>
        </a:p>
      </dgm:t>
    </dgm:pt>
    <dgm:pt modelId="{E17929AA-6DAB-4629-BF13-15AED674EC24}">
      <dgm:prSet phldrT="[Text]" custT="1"/>
      <dgm:spPr/>
      <dgm:t>
        <a:bodyPr/>
        <a:lstStyle/>
        <a:p>
          <a:r>
            <a:rPr lang="en-GB" altLang="en-US" sz="1800" dirty="0">
              <a:latin typeface="Calibri" panose="020F0502020204030204" pitchFamily="34" charset="0"/>
            </a:rPr>
            <a:t>e.g. designing, drawing, flying, driving, sizing windows</a:t>
          </a:r>
          <a:endParaRPr lang="en-US" sz="1800" dirty="0"/>
        </a:p>
      </dgm:t>
    </dgm:pt>
    <dgm:pt modelId="{568555B6-15DB-4942-8214-F43D869A92D7}" type="parTrans" cxnId="{DBD6C299-6571-4F0D-A492-319C83396C7B}">
      <dgm:prSet/>
      <dgm:spPr/>
      <dgm:t>
        <a:bodyPr/>
        <a:lstStyle/>
        <a:p>
          <a:endParaRPr lang="en-US" sz="1800"/>
        </a:p>
      </dgm:t>
    </dgm:pt>
    <dgm:pt modelId="{1F419613-2A57-4072-8F0F-BF6DD3E2F4EC}" type="sibTrans" cxnId="{DBD6C299-6571-4F0D-A492-319C83396C7B}">
      <dgm:prSet/>
      <dgm:spPr/>
      <dgm:t>
        <a:bodyPr/>
        <a:lstStyle/>
        <a:p>
          <a:endParaRPr lang="en-US" sz="1800"/>
        </a:p>
      </dgm:t>
    </dgm:pt>
    <dgm:pt modelId="{9FA7871B-2DC5-40CE-B3F8-FAA8A14F0566}">
      <dgm:prSet custT="1"/>
      <dgm:spPr/>
      <dgm:t>
        <a:bodyPr/>
        <a:lstStyle/>
        <a:p>
          <a:r>
            <a:rPr lang="en-GB" altLang="en-US" sz="1800" dirty="0">
              <a:latin typeface="Calibri" panose="020F0502020204030204" pitchFamily="34" charset="0"/>
            </a:rPr>
            <a:t>good for repetitive tasks </a:t>
          </a:r>
        </a:p>
      </dgm:t>
    </dgm:pt>
    <dgm:pt modelId="{0B026EB4-886F-4B73-8E83-796A828DB4B6}" type="parTrans" cxnId="{E7FBF673-B104-4623-A337-6AC0BF49A670}">
      <dgm:prSet/>
      <dgm:spPr/>
      <dgm:t>
        <a:bodyPr/>
        <a:lstStyle/>
        <a:p>
          <a:endParaRPr lang="en-US" sz="1800"/>
        </a:p>
      </dgm:t>
    </dgm:pt>
    <dgm:pt modelId="{01248940-D29D-40B4-B938-41212A110058}" type="sibTrans" cxnId="{E7FBF673-B104-4623-A337-6AC0BF49A670}">
      <dgm:prSet/>
      <dgm:spPr/>
      <dgm:t>
        <a:bodyPr/>
        <a:lstStyle/>
        <a:p>
          <a:endParaRPr lang="en-US" sz="1800"/>
        </a:p>
      </dgm:t>
    </dgm:pt>
    <dgm:pt modelId="{83F554D6-0FA1-4482-B41C-0A7B03AE5BA9}">
      <dgm:prSet custT="1"/>
      <dgm:spPr/>
      <dgm:t>
        <a:bodyPr/>
        <a:lstStyle/>
        <a:p>
          <a:r>
            <a:rPr lang="en-GB" altLang="en-US" sz="1800" dirty="0">
              <a:latin typeface="Calibri" panose="020F0502020204030204" pitchFamily="34" charset="0"/>
            </a:rPr>
            <a:t>e.g. spell-checking,  file management, ‘delete file’, ‘print file’. </a:t>
          </a:r>
        </a:p>
      </dgm:t>
    </dgm:pt>
    <dgm:pt modelId="{793FCDE3-0988-400D-B7A2-B525F50F7FC4}" type="parTrans" cxnId="{3F4110E7-F4C0-45C6-8177-1AE489DFCAEE}">
      <dgm:prSet/>
      <dgm:spPr/>
      <dgm:t>
        <a:bodyPr/>
        <a:lstStyle/>
        <a:p>
          <a:endParaRPr lang="en-US" sz="1800"/>
        </a:p>
      </dgm:t>
    </dgm:pt>
    <dgm:pt modelId="{B9B51479-E187-4E62-972F-ECDEDD8E9303}" type="sibTrans" cxnId="{3F4110E7-F4C0-45C6-8177-1AE489DFCAEE}">
      <dgm:prSet/>
      <dgm:spPr/>
      <dgm:t>
        <a:bodyPr/>
        <a:lstStyle/>
        <a:p>
          <a:endParaRPr lang="en-US" sz="1800"/>
        </a:p>
      </dgm:t>
    </dgm:pt>
    <dgm:pt modelId="{2538F3EF-2EE5-4E7F-A866-A72FB23C1300}">
      <dgm:prSet custT="1"/>
      <dgm:spPr/>
      <dgm:t>
        <a:bodyPr/>
        <a:lstStyle/>
        <a:p>
          <a:r>
            <a:rPr lang="en-GB" altLang="en-US" sz="1800" dirty="0">
              <a:latin typeface="Calibri" panose="020F0502020204030204" pitchFamily="34" charset="0"/>
            </a:rPr>
            <a:t>are often employed, where different ways of carrying out the same actions is supported at the interface - but can take longer to learn</a:t>
          </a:r>
        </a:p>
      </dgm:t>
    </dgm:pt>
    <dgm:pt modelId="{0EC6984E-D117-42D8-BA33-A4A0720ED0C8}" type="parTrans" cxnId="{4E73A39B-268E-4960-98F7-9EF2D28C6C04}">
      <dgm:prSet/>
      <dgm:spPr/>
      <dgm:t>
        <a:bodyPr/>
        <a:lstStyle/>
        <a:p>
          <a:endParaRPr lang="en-US" sz="1800"/>
        </a:p>
      </dgm:t>
    </dgm:pt>
    <dgm:pt modelId="{BA2FF4F3-991B-41BE-8B7D-40FDD89A174E}" type="sibTrans" cxnId="{4E73A39B-268E-4960-98F7-9EF2D28C6C04}">
      <dgm:prSet/>
      <dgm:spPr/>
      <dgm:t>
        <a:bodyPr/>
        <a:lstStyle/>
        <a:p>
          <a:endParaRPr lang="en-US" sz="1800"/>
        </a:p>
      </dgm:t>
    </dgm:pt>
    <dgm:pt modelId="{C662CE56-C1EB-42DA-9B32-044636205844}">
      <dgm:prSet custT="1"/>
      <dgm:spPr/>
      <dgm:t>
        <a:bodyPr/>
        <a:lstStyle/>
        <a:p>
          <a:r>
            <a:rPr lang="en-GB" altLang="en-US" sz="1800" b="1">
              <a:latin typeface="Calibri" panose="020F0502020204030204" pitchFamily="34" charset="0"/>
            </a:rPr>
            <a:t>Having a conversation</a:t>
          </a:r>
          <a:endParaRPr lang="en-US" sz="1800" dirty="0"/>
        </a:p>
      </dgm:t>
    </dgm:pt>
    <dgm:pt modelId="{D586F970-1FB7-4FA1-8625-307B1B960E8C}" type="parTrans" cxnId="{1197729B-A894-4A2C-8F92-A89004AD46F5}">
      <dgm:prSet/>
      <dgm:spPr/>
      <dgm:t>
        <a:bodyPr/>
        <a:lstStyle/>
        <a:p>
          <a:endParaRPr lang="en-US"/>
        </a:p>
      </dgm:t>
    </dgm:pt>
    <dgm:pt modelId="{BF9B2D8D-63F1-4CBD-8ED2-C80ADF92AEC4}" type="sibTrans" cxnId="{1197729B-A894-4A2C-8F92-A89004AD46F5}">
      <dgm:prSet/>
      <dgm:spPr/>
      <dgm:t>
        <a:bodyPr/>
        <a:lstStyle/>
        <a:p>
          <a:endParaRPr lang="en-US"/>
        </a:p>
      </dgm:t>
    </dgm:pt>
    <dgm:pt modelId="{8AC9668A-9795-4F0C-A0AB-A8F29BB9789F}">
      <dgm:prSet/>
      <dgm:spPr/>
      <dgm:t>
        <a:bodyPr/>
        <a:lstStyle/>
        <a:p>
          <a:r>
            <a:rPr lang="en-GB" altLang="en-US" dirty="0">
              <a:latin typeface="Calibri" panose="020F0502020204030204" pitchFamily="34" charset="0"/>
            </a:rPr>
            <a:t>good for children, computer-phobic, disabled users and specialised applications</a:t>
          </a:r>
        </a:p>
      </dgm:t>
    </dgm:pt>
    <dgm:pt modelId="{EAFF165C-3EA4-44E5-8118-1B3F50761878}" type="parTrans" cxnId="{74646AE8-11ED-413B-A9D2-B9A85F6BE824}">
      <dgm:prSet/>
      <dgm:spPr/>
      <dgm:t>
        <a:bodyPr/>
        <a:lstStyle/>
        <a:p>
          <a:endParaRPr lang="en-US"/>
        </a:p>
      </dgm:t>
    </dgm:pt>
    <dgm:pt modelId="{AECA7BB5-5AE7-49BD-8ADC-BFB7B3726E26}" type="sibTrans" cxnId="{74646AE8-11ED-413B-A9D2-B9A85F6BE824}">
      <dgm:prSet/>
      <dgm:spPr/>
      <dgm:t>
        <a:bodyPr/>
        <a:lstStyle/>
        <a:p>
          <a:endParaRPr lang="en-US"/>
        </a:p>
      </dgm:t>
    </dgm:pt>
    <dgm:pt modelId="{198CBEBD-8CD8-4F6E-9D51-8B316CEE8078}">
      <dgm:prSet/>
      <dgm:spPr/>
      <dgm:t>
        <a:bodyPr/>
        <a:lstStyle/>
        <a:p>
          <a:r>
            <a:rPr lang="en-GB" altLang="en-US" dirty="0">
              <a:latin typeface="Calibri" panose="020F0502020204030204" pitchFamily="34" charset="0"/>
            </a:rPr>
            <a:t>(e.g. phone services)</a:t>
          </a:r>
        </a:p>
      </dgm:t>
    </dgm:pt>
    <dgm:pt modelId="{DD58FD3C-6BDC-4052-BEA3-CBC9A5440797}" type="parTrans" cxnId="{7ADC4DFC-3284-4086-80E8-6B042CE92DB9}">
      <dgm:prSet/>
      <dgm:spPr/>
      <dgm:t>
        <a:bodyPr/>
        <a:lstStyle/>
        <a:p>
          <a:endParaRPr lang="en-US"/>
        </a:p>
      </dgm:t>
    </dgm:pt>
    <dgm:pt modelId="{5104C537-C007-40B4-92CA-CDBF2A9C0A4E}" type="sibTrans" cxnId="{7ADC4DFC-3284-4086-80E8-6B042CE92DB9}">
      <dgm:prSet/>
      <dgm:spPr/>
      <dgm:t>
        <a:bodyPr/>
        <a:lstStyle/>
        <a:p>
          <a:endParaRPr lang="en-US"/>
        </a:p>
      </dgm:t>
    </dgm:pt>
    <dgm:pt modelId="{88926A37-1B36-4886-A9CA-D22325B89411}" type="pres">
      <dgm:prSet presAssocID="{B30D3671-AF4D-4D1C-94DA-BB7CD49A13C3}" presName="Name0" presStyleCnt="0">
        <dgm:presLayoutVars>
          <dgm:dir/>
          <dgm:animLvl val="lvl"/>
          <dgm:resizeHandles/>
        </dgm:presLayoutVars>
      </dgm:prSet>
      <dgm:spPr/>
    </dgm:pt>
    <dgm:pt modelId="{D0B64687-8EED-4800-8748-C9F520512A90}" type="pres">
      <dgm:prSet presAssocID="{C6996CC6-51E5-49BC-83DE-1C9C2EA7B838}" presName="linNode" presStyleCnt="0"/>
      <dgm:spPr/>
    </dgm:pt>
    <dgm:pt modelId="{ECA66A85-A349-440E-8AC3-98DD5EC7B0DD}" type="pres">
      <dgm:prSet presAssocID="{C6996CC6-51E5-49BC-83DE-1C9C2EA7B838}" presName="parentShp" presStyleLbl="node1" presStyleIdx="0" presStyleCnt="4" custScaleX="79825">
        <dgm:presLayoutVars>
          <dgm:bulletEnabled val="1"/>
        </dgm:presLayoutVars>
      </dgm:prSet>
      <dgm:spPr/>
    </dgm:pt>
    <dgm:pt modelId="{B1FD5545-2A64-4EA8-A6A7-AD0159BAD089}" type="pres">
      <dgm:prSet presAssocID="{C6996CC6-51E5-49BC-83DE-1C9C2EA7B838}" presName="childShp" presStyleLbl="bgAccFollowNode1" presStyleIdx="0" presStyleCnt="4">
        <dgm:presLayoutVars>
          <dgm:bulletEnabled val="1"/>
        </dgm:presLayoutVars>
      </dgm:prSet>
      <dgm:spPr/>
    </dgm:pt>
    <dgm:pt modelId="{7291AFD3-641F-4511-BDFC-E1756308EE54}" type="pres">
      <dgm:prSet presAssocID="{EC92F7C2-B1FE-494C-A65F-752F27974D73}" presName="spacing" presStyleCnt="0"/>
      <dgm:spPr/>
    </dgm:pt>
    <dgm:pt modelId="{79BD9527-0D60-4990-B23A-910499AACD4D}" type="pres">
      <dgm:prSet presAssocID="{C662CE56-C1EB-42DA-9B32-044636205844}" presName="linNode" presStyleCnt="0"/>
      <dgm:spPr/>
    </dgm:pt>
    <dgm:pt modelId="{0680BD22-74CA-4CE7-AF0F-A7221D354CA6}" type="pres">
      <dgm:prSet presAssocID="{C662CE56-C1EB-42DA-9B32-044636205844}" presName="parentShp" presStyleLbl="node1" presStyleIdx="1" presStyleCnt="4" custScaleX="79825">
        <dgm:presLayoutVars>
          <dgm:bulletEnabled val="1"/>
        </dgm:presLayoutVars>
      </dgm:prSet>
      <dgm:spPr/>
    </dgm:pt>
    <dgm:pt modelId="{D2900998-7686-42DA-BF73-0DF3130156BB}" type="pres">
      <dgm:prSet presAssocID="{C662CE56-C1EB-42DA-9B32-044636205844}" presName="childShp" presStyleLbl="bgAccFollowNode1" presStyleIdx="1" presStyleCnt="4">
        <dgm:presLayoutVars>
          <dgm:bulletEnabled val="1"/>
        </dgm:presLayoutVars>
      </dgm:prSet>
      <dgm:spPr/>
    </dgm:pt>
    <dgm:pt modelId="{D767BB52-2DDD-4FFE-A6CA-4DFEA295128B}" type="pres">
      <dgm:prSet presAssocID="{BF9B2D8D-63F1-4CBD-8ED2-C80ADF92AEC4}" presName="spacing" presStyleCnt="0"/>
      <dgm:spPr/>
    </dgm:pt>
    <dgm:pt modelId="{488C1797-15B5-4C16-95D2-5FC715020BA3}" type="pres">
      <dgm:prSet presAssocID="{CCB25026-3A26-4E0A-84E9-EB496C369C69}" presName="linNode" presStyleCnt="0"/>
      <dgm:spPr/>
    </dgm:pt>
    <dgm:pt modelId="{18957D2C-7CF5-48F2-A7B2-665DF7D8BA8C}" type="pres">
      <dgm:prSet presAssocID="{CCB25026-3A26-4E0A-84E9-EB496C369C69}" presName="parentShp" presStyleLbl="node1" presStyleIdx="2" presStyleCnt="4" custScaleX="79825">
        <dgm:presLayoutVars>
          <dgm:bulletEnabled val="1"/>
        </dgm:presLayoutVars>
      </dgm:prSet>
      <dgm:spPr/>
    </dgm:pt>
    <dgm:pt modelId="{7AD00ABF-E1FA-455E-A503-7A5B755EC179}" type="pres">
      <dgm:prSet presAssocID="{CCB25026-3A26-4E0A-84E9-EB496C369C69}" presName="childShp" presStyleLbl="bgAccFollowNode1" presStyleIdx="2" presStyleCnt="4">
        <dgm:presLayoutVars>
          <dgm:bulletEnabled val="1"/>
        </dgm:presLayoutVars>
      </dgm:prSet>
      <dgm:spPr/>
    </dgm:pt>
    <dgm:pt modelId="{F2C78EBC-5DF2-48A9-B479-29F5686CC594}" type="pres">
      <dgm:prSet presAssocID="{30D5AE01-D2BC-4CDB-A7DB-E1107545EC92}" presName="spacing" presStyleCnt="0"/>
      <dgm:spPr/>
    </dgm:pt>
    <dgm:pt modelId="{2D7F5A3B-61EC-44C6-9E94-CBB6427185FC}" type="pres">
      <dgm:prSet presAssocID="{0D174064-D4D3-46B8-99D5-A2F78F085B2D}" presName="linNode" presStyleCnt="0"/>
      <dgm:spPr/>
    </dgm:pt>
    <dgm:pt modelId="{9A8F4CC9-C749-4695-9EC0-9A6B9838B302}" type="pres">
      <dgm:prSet presAssocID="{0D174064-D4D3-46B8-99D5-A2F78F085B2D}" presName="parentShp" presStyleLbl="node1" presStyleIdx="3" presStyleCnt="4" custScaleX="79825">
        <dgm:presLayoutVars>
          <dgm:bulletEnabled val="1"/>
        </dgm:presLayoutVars>
      </dgm:prSet>
      <dgm:spPr/>
    </dgm:pt>
    <dgm:pt modelId="{1FC8EB59-0413-4F75-9369-3A6DA411D631}" type="pres">
      <dgm:prSet presAssocID="{0D174064-D4D3-46B8-99D5-A2F78F085B2D}" presName="childShp" presStyleLbl="bgAccFollowNode1" presStyleIdx="3" presStyleCnt="4">
        <dgm:presLayoutVars>
          <dgm:bulletEnabled val="1"/>
        </dgm:presLayoutVars>
      </dgm:prSet>
      <dgm:spPr/>
    </dgm:pt>
  </dgm:ptLst>
  <dgm:cxnLst>
    <dgm:cxn modelId="{37BCB703-62EF-45E1-A068-059412140C78}" srcId="{C6996CC6-51E5-49BC-83DE-1C9C2EA7B838}" destId="{5F32DF69-7D9F-4D4A-BBC4-C5FAC5C9AAFE}" srcOrd="0" destOrd="0" parTransId="{939241EE-8BD1-4760-A092-08787A485678}" sibTransId="{FC778BC2-B984-4093-A348-A03519833902}"/>
    <dgm:cxn modelId="{AB32D704-84AE-4AEA-BDE3-E740F6CDAD78}" type="presOf" srcId="{B30D3671-AF4D-4D1C-94DA-BB7CD49A13C3}" destId="{88926A37-1B36-4886-A9CA-D22325B89411}" srcOrd="0" destOrd="0" presId="urn:microsoft.com/office/officeart/2005/8/layout/vList6"/>
    <dgm:cxn modelId="{23C38D1A-52C3-4BA7-B649-DE3402CBACBF}" type="presOf" srcId="{C6996CC6-51E5-49BC-83DE-1C9C2EA7B838}" destId="{ECA66A85-A349-440E-8AC3-98DD5EC7B0DD}" srcOrd="0" destOrd="0" presId="urn:microsoft.com/office/officeart/2005/8/layout/vList6"/>
    <dgm:cxn modelId="{BAD84720-6C9C-44AD-BE9F-5619ED3F914B}" type="presOf" srcId="{9FA7871B-2DC5-40CE-B3F8-FAA8A14F0566}" destId="{7AD00ABF-E1FA-455E-A503-7A5B755EC179}" srcOrd="0" destOrd="0" presId="urn:microsoft.com/office/officeart/2005/8/layout/vList6"/>
    <dgm:cxn modelId="{B8762E22-5848-4B14-9EC1-7D2D8766ADD4}" type="presOf" srcId="{83F554D6-0FA1-4482-B41C-0A7B03AE5BA9}" destId="{7AD00ABF-E1FA-455E-A503-7A5B755EC179}" srcOrd="0" destOrd="1" presId="urn:microsoft.com/office/officeart/2005/8/layout/vList6"/>
    <dgm:cxn modelId="{FC736A4E-7B83-47FD-AE94-E8BBE82C9C3C}" type="presOf" srcId="{198CBEBD-8CD8-4F6E-9D51-8B316CEE8078}" destId="{D2900998-7686-42DA-BF73-0DF3130156BB}" srcOrd="0" destOrd="1" presId="urn:microsoft.com/office/officeart/2005/8/layout/vList6"/>
    <dgm:cxn modelId="{0019E35D-51C4-48B7-832E-38C76253814B}" srcId="{B30D3671-AF4D-4D1C-94DA-BB7CD49A13C3}" destId="{0D174064-D4D3-46B8-99D5-A2F78F085B2D}" srcOrd="3" destOrd="0" parTransId="{BB8A561F-3240-4758-872A-00C4FA41CC0A}" sibTransId="{F8C3B68E-ADB5-4607-B008-36D9DBC8C239}"/>
    <dgm:cxn modelId="{7A077669-296A-4CA7-BEDE-CB8EDEDA3132}" type="presOf" srcId="{5F32DF69-7D9F-4D4A-BBC4-C5FAC5C9AAFE}" destId="{B1FD5545-2A64-4EA8-A6A7-AD0159BAD089}" srcOrd="0" destOrd="0" presId="urn:microsoft.com/office/officeart/2005/8/layout/vList6"/>
    <dgm:cxn modelId="{E7FBF673-B104-4623-A337-6AC0BF49A670}" srcId="{CCB25026-3A26-4E0A-84E9-EB496C369C69}" destId="{9FA7871B-2DC5-40CE-B3F8-FAA8A14F0566}" srcOrd="0" destOrd="0" parTransId="{0B026EB4-886F-4B73-8E83-796A828DB4B6}" sibTransId="{01248940-D29D-40B4-B938-41212A110058}"/>
    <dgm:cxn modelId="{33F79783-2198-4459-9B85-FCCA31CC0B7F}" type="presOf" srcId="{2538F3EF-2EE5-4E7F-A866-A72FB23C1300}" destId="{1FC8EB59-0413-4F75-9369-3A6DA411D631}" srcOrd="0" destOrd="0" presId="urn:microsoft.com/office/officeart/2005/8/layout/vList6"/>
    <dgm:cxn modelId="{77CB208E-6436-434F-A8CC-4178C6560499}" type="presOf" srcId="{CCB25026-3A26-4E0A-84E9-EB496C369C69}" destId="{18957D2C-7CF5-48F2-A7B2-665DF7D8BA8C}" srcOrd="0" destOrd="0" presId="urn:microsoft.com/office/officeart/2005/8/layout/vList6"/>
    <dgm:cxn modelId="{DBD6C299-6571-4F0D-A492-319C83396C7B}" srcId="{C6996CC6-51E5-49BC-83DE-1C9C2EA7B838}" destId="{E17929AA-6DAB-4629-BF13-15AED674EC24}" srcOrd="1" destOrd="0" parTransId="{568555B6-15DB-4942-8214-F43D869A92D7}" sibTransId="{1F419613-2A57-4072-8F0F-BF6DD3E2F4EC}"/>
    <dgm:cxn modelId="{1197729B-A894-4A2C-8F92-A89004AD46F5}" srcId="{B30D3671-AF4D-4D1C-94DA-BB7CD49A13C3}" destId="{C662CE56-C1EB-42DA-9B32-044636205844}" srcOrd="1" destOrd="0" parTransId="{D586F970-1FB7-4FA1-8625-307B1B960E8C}" sibTransId="{BF9B2D8D-63F1-4CBD-8ED2-C80ADF92AEC4}"/>
    <dgm:cxn modelId="{4E73A39B-268E-4960-98F7-9EF2D28C6C04}" srcId="{0D174064-D4D3-46B8-99D5-A2F78F085B2D}" destId="{2538F3EF-2EE5-4E7F-A866-A72FB23C1300}" srcOrd="0" destOrd="0" parTransId="{0EC6984E-D117-42D8-BA33-A4A0720ED0C8}" sibTransId="{BA2FF4F3-991B-41BE-8B7D-40FDD89A174E}"/>
    <dgm:cxn modelId="{D41BCB9D-DD3D-41D7-80E2-AA4EEE60FA52}" srcId="{B30D3671-AF4D-4D1C-94DA-BB7CD49A13C3}" destId="{CCB25026-3A26-4E0A-84E9-EB496C369C69}" srcOrd="2" destOrd="0" parTransId="{0CD8F32E-FBCA-4847-B3BF-4E716B083995}" sibTransId="{30D5AE01-D2BC-4CDB-A7DB-E1107545EC92}"/>
    <dgm:cxn modelId="{DB0384C1-1217-46F6-BC42-4E2B9E0E70B2}" type="presOf" srcId="{E17929AA-6DAB-4629-BF13-15AED674EC24}" destId="{B1FD5545-2A64-4EA8-A6A7-AD0159BAD089}" srcOrd="0" destOrd="1" presId="urn:microsoft.com/office/officeart/2005/8/layout/vList6"/>
    <dgm:cxn modelId="{D17469C8-2BB7-48AC-A5F8-A2E576F69A5F}" type="presOf" srcId="{0D174064-D4D3-46B8-99D5-A2F78F085B2D}" destId="{9A8F4CC9-C749-4695-9EC0-9A6B9838B302}" srcOrd="0" destOrd="0" presId="urn:microsoft.com/office/officeart/2005/8/layout/vList6"/>
    <dgm:cxn modelId="{8FBA99CB-61BD-4C2D-99AF-3376472BD89B}" type="presOf" srcId="{C662CE56-C1EB-42DA-9B32-044636205844}" destId="{0680BD22-74CA-4CE7-AF0F-A7221D354CA6}" srcOrd="0" destOrd="0" presId="urn:microsoft.com/office/officeart/2005/8/layout/vList6"/>
    <dgm:cxn modelId="{30EA7FDE-0C24-4A50-A876-DBB6E08EEB78}" srcId="{B30D3671-AF4D-4D1C-94DA-BB7CD49A13C3}" destId="{C6996CC6-51E5-49BC-83DE-1C9C2EA7B838}" srcOrd="0" destOrd="0" parTransId="{2FFDFE5F-71A4-4D97-BC8F-0593742D2648}" sibTransId="{EC92F7C2-B1FE-494C-A65F-752F27974D73}"/>
    <dgm:cxn modelId="{3F4110E7-F4C0-45C6-8177-1AE489DFCAEE}" srcId="{CCB25026-3A26-4E0A-84E9-EB496C369C69}" destId="{83F554D6-0FA1-4482-B41C-0A7B03AE5BA9}" srcOrd="1" destOrd="0" parTransId="{793FCDE3-0988-400D-B7A2-B525F50F7FC4}" sibTransId="{B9B51479-E187-4E62-972F-ECDEDD8E9303}"/>
    <dgm:cxn modelId="{74646AE8-11ED-413B-A9D2-B9A85F6BE824}" srcId="{C662CE56-C1EB-42DA-9B32-044636205844}" destId="{8AC9668A-9795-4F0C-A0AB-A8F29BB9789F}" srcOrd="0" destOrd="0" parTransId="{EAFF165C-3EA4-44E5-8118-1B3F50761878}" sibTransId="{AECA7BB5-5AE7-49BD-8ADC-BFB7B3726E26}"/>
    <dgm:cxn modelId="{A91363F4-2CA0-4EED-9DA2-A5BD7710CDE6}" type="presOf" srcId="{8AC9668A-9795-4F0C-A0AB-A8F29BB9789F}" destId="{D2900998-7686-42DA-BF73-0DF3130156BB}" srcOrd="0" destOrd="0" presId="urn:microsoft.com/office/officeart/2005/8/layout/vList6"/>
    <dgm:cxn modelId="{7ADC4DFC-3284-4086-80E8-6B042CE92DB9}" srcId="{C662CE56-C1EB-42DA-9B32-044636205844}" destId="{198CBEBD-8CD8-4F6E-9D51-8B316CEE8078}" srcOrd="1" destOrd="0" parTransId="{DD58FD3C-6BDC-4052-BEA3-CBC9A5440797}" sibTransId="{5104C537-C007-40B4-92CA-CDBF2A9C0A4E}"/>
    <dgm:cxn modelId="{2336025A-677A-4340-9CA3-F870C1E90BCD}" type="presParOf" srcId="{88926A37-1B36-4886-A9CA-D22325B89411}" destId="{D0B64687-8EED-4800-8748-C9F520512A90}" srcOrd="0" destOrd="0" presId="urn:microsoft.com/office/officeart/2005/8/layout/vList6"/>
    <dgm:cxn modelId="{810EC1E8-1FBC-4E32-B60A-961703CAA180}" type="presParOf" srcId="{D0B64687-8EED-4800-8748-C9F520512A90}" destId="{ECA66A85-A349-440E-8AC3-98DD5EC7B0DD}" srcOrd="0" destOrd="0" presId="urn:microsoft.com/office/officeart/2005/8/layout/vList6"/>
    <dgm:cxn modelId="{190CC6F5-7CFA-402C-B060-8881ACD49C8A}" type="presParOf" srcId="{D0B64687-8EED-4800-8748-C9F520512A90}" destId="{B1FD5545-2A64-4EA8-A6A7-AD0159BAD089}" srcOrd="1" destOrd="0" presId="urn:microsoft.com/office/officeart/2005/8/layout/vList6"/>
    <dgm:cxn modelId="{DF2F04BA-62AB-4464-90EC-8DEE9C98D537}" type="presParOf" srcId="{88926A37-1B36-4886-A9CA-D22325B89411}" destId="{7291AFD3-641F-4511-BDFC-E1756308EE54}" srcOrd="1" destOrd="0" presId="urn:microsoft.com/office/officeart/2005/8/layout/vList6"/>
    <dgm:cxn modelId="{E0239FAB-A6C2-405B-98C9-8B0701F038B7}" type="presParOf" srcId="{88926A37-1B36-4886-A9CA-D22325B89411}" destId="{79BD9527-0D60-4990-B23A-910499AACD4D}" srcOrd="2" destOrd="0" presId="urn:microsoft.com/office/officeart/2005/8/layout/vList6"/>
    <dgm:cxn modelId="{142F082C-CC7D-4544-AC53-E800D9A3D4E7}" type="presParOf" srcId="{79BD9527-0D60-4990-B23A-910499AACD4D}" destId="{0680BD22-74CA-4CE7-AF0F-A7221D354CA6}" srcOrd="0" destOrd="0" presId="urn:microsoft.com/office/officeart/2005/8/layout/vList6"/>
    <dgm:cxn modelId="{A20D9A8E-575A-40B0-B340-88854974D6A2}" type="presParOf" srcId="{79BD9527-0D60-4990-B23A-910499AACD4D}" destId="{D2900998-7686-42DA-BF73-0DF3130156BB}" srcOrd="1" destOrd="0" presId="urn:microsoft.com/office/officeart/2005/8/layout/vList6"/>
    <dgm:cxn modelId="{86C5F842-0314-45B2-854F-704F51A87CEE}" type="presParOf" srcId="{88926A37-1B36-4886-A9CA-D22325B89411}" destId="{D767BB52-2DDD-4FFE-A6CA-4DFEA295128B}" srcOrd="3" destOrd="0" presId="urn:microsoft.com/office/officeart/2005/8/layout/vList6"/>
    <dgm:cxn modelId="{E7756A1C-8BAB-4B21-A8AE-DD8E5EEB3194}" type="presParOf" srcId="{88926A37-1B36-4886-A9CA-D22325B89411}" destId="{488C1797-15B5-4C16-95D2-5FC715020BA3}" srcOrd="4" destOrd="0" presId="urn:microsoft.com/office/officeart/2005/8/layout/vList6"/>
    <dgm:cxn modelId="{8DC1470B-D997-42DB-828F-68AFB8A231C8}" type="presParOf" srcId="{488C1797-15B5-4C16-95D2-5FC715020BA3}" destId="{18957D2C-7CF5-48F2-A7B2-665DF7D8BA8C}" srcOrd="0" destOrd="0" presId="urn:microsoft.com/office/officeart/2005/8/layout/vList6"/>
    <dgm:cxn modelId="{CAEE643C-99D0-48A8-819E-24CFEBDCF1AB}" type="presParOf" srcId="{488C1797-15B5-4C16-95D2-5FC715020BA3}" destId="{7AD00ABF-E1FA-455E-A503-7A5B755EC179}" srcOrd="1" destOrd="0" presId="urn:microsoft.com/office/officeart/2005/8/layout/vList6"/>
    <dgm:cxn modelId="{5FA730AF-23BB-4855-9090-A7D5E5374B9C}" type="presParOf" srcId="{88926A37-1B36-4886-A9CA-D22325B89411}" destId="{F2C78EBC-5DF2-48A9-B479-29F5686CC594}" srcOrd="5" destOrd="0" presId="urn:microsoft.com/office/officeart/2005/8/layout/vList6"/>
    <dgm:cxn modelId="{4049A9ED-267D-4C91-B5C4-C3CCA87A5B90}" type="presParOf" srcId="{88926A37-1B36-4886-A9CA-D22325B89411}" destId="{2D7F5A3B-61EC-44C6-9E94-CBB6427185FC}" srcOrd="6" destOrd="0" presId="urn:microsoft.com/office/officeart/2005/8/layout/vList6"/>
    <dgm:cxn modelId="{5A1A9733-C7F9-45D8-AA4F-ABAAA2648B59}" type="presParOf" srcId="{2D7F5A3B-61EC-44C6-9E94-CBB6427185FC}" destId="{9A8F4CC9-C749-4695-9EC0-9A6B9838B302}" srcOrd="0" destOrd="0" presId="urn:microsoft.com/office/officeart/2005/8/layout/vList6"/>
    <dgm:cxn modelId="{96691005-CA18-479F-8AC4-A49369EC6CAF}" type="presParOf" srcId="{2D7F5A3B-61EC-44C6-9E94-CBB6427185FC}" destId="{1FC8EB59-0413-4F75-9369-3A6DA411D63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CD078BA-C5B1-4666-BF75-1DB4CDDF5F1E}" type="doc">
      <dgm:prSet loTypeId="urn:microsoft.com/office/officeart/2005/8/layout/cycle7" loCatId="cycle" qsTypeId="urn:microsoft.com/office/officeart/2005/8/quickstyle/simple1" qsCatId="simple" csTypeId="urn:microsoft.com/office/officeart/2005/8/colors/colorful2" csCatId="colorful" phldr="1"/>
      <dgm:spPr/>
      <dgm:t>
        <a:bodyPr/>
        <a:lstStyle/>
        <a:p>
          <a:endParaRPr lang="en-US"/>
        </a:p>
      </dgm:t>
    </dgm:pt>
    <dgm:pt modelId="{652CA0ED-BE34-4987-81F4-71D077D35010}">
      <dgm:prSet phldrT="[Text]"/>
      <dgm:spPr/>
      <dgm:t>
        <a:bodyPr/>
        <a:lstStyle/>
        <a:p>
          <a:r>
            <a:rPr lang="en-US" dirty="0"/>
            <a:t>System</a:t>
          </a:r>
        </a:p>
      </dgm:t>
    </dgm:pt>
    <dgm:pt modelId="{B4E78073-C220-4CBA-9552-03B92FDA9B44}" type="parTrans" cxnId="{EC5674B7-2747-4B43-94B7-C5AE0975189E}">
      <dgm:prSet/>
      <dgm:spPr/>
      <dgm:t>
        <a:bodyPr/>
        <a:lstStyle/>
        <a:p>
          <a:endParaRPr lang="en-US"/>
        </a:p>
      </dgm:t>
    </dgm:pt>
    <dgm:pt modelId="{0C59A9AC-764C-4145-9761-3A0197496D50}" type="sibTrans" cxnId="{EC5674B7-2747-4B43-94B7-C5AE0975189E}">
      <dgm:prSet/>
      <dgm:spPr/>
      <dgm:t>
        <a:bodyPr/>
        <a:lstStyle/>
        <a:p>
          <a:endParaRPr lang="en-US"/>
        </a:p>
      </dgm:t>
    </dgm:pt>
    <dgm:pt modelId="{9D2A457F-CF14-4D6A-A729-70B06A1777C7}">
      <dgm:prSet phldrT="[Text]"/>
      <dgm:spPr/>
      <dgm:t>
        <a:bodyPr/>
        <a:lstStyle/>
        <a:p>
          <a:r>
            <a:rPr lang="en-US" dirty="0"/>
            <a:t>User</a:t>
          </a:r>
        </a:p>
      </dgm:t>
    </dgm:pt>
    <dgm:pt modelId="{8090427A-F254-49D8-A78E-21A0A25AE0C8}" type="parTrans" cxnId="{5A96BD3C-BD03-4F2B-A503-E2CEF68DCBA9}">
      <dgm:prSet/>
      <dgm:spPr/>
      <dgm:t>
        <a:bodyPr/>
        <a:lstStyle/>
        <a:p>
          <a:endParaRPr lang="en-US"/>
        </a:p>
      </dgm:t>
    </dgm:pt>
    <dgm:pt modelId="{9F50DAE6-1642-43B8-A4B1-B95D29F95395}" type="sibTrans" cxnId="{5A96BD3C-BD03-4F2B-A503-E2CEF68DCBA9}">
      <dgm:prSet/>
      <dgm:spPr/>
      <dgm:t>
        <a:bodyPr/>
        <a:lstStyle/>
        <a:p>
          <a:endParaRPr lang="en-US"/>
        </a:p>
      </dgm:t>
    </dgm:pt>
    <dgm:pt modelId="{B5ACC111-AAC3-42D2-8771-C8D8F1E616D9}">
      <dgm:prSet phldrT="[Text]"/>
      <dgm:spPr/>
      <dgm:t>
        <a:bodyPr/>
        <a:lstStyle/>
        <a:p>
          <a:r>
            <a:rPr lang="en-US" dirty="0"/>
            <a:t>Designer</a:t>
          </a:r>
        </a:p>
      </dgm:t>
    </dgm:pt>
    <dgm:pt modelId="{3559292E-4FC0-46DF-9401-58DE42C74F10}" type="parTrans" cxnId="{75288A57-D6F8-4B51-ABE0-1837C7E60FB4}">
      <dgm:prSet/>
      <dgm:spPr/>
      <dgm:t>
        <a:bodyPr/>
        <a:lstStyle/>
        <a:p>
          <a:endParaRPr lang="en-US"/>
        </a:p>
      </dgm:t>
    </dgm:pt>
    <dgm:pt modelId="{B77CA220-1FF9-4045-A1E5-927ECB0E69F5}" type="sibTrans" cxnId="{75288A57-D6F8-4B51-ABE0-1837C7E60FB4}">
      <dgm:prSet/>
      <dgm:spPr/>
      <dgm:t>
        <a:bodyPr/>
        <a:lstStyle/>
        <a:p>
          <a:endParaRPr lang="en-US"/>
        </a:p>
      </dgm:t>
    </dgm:pt>
    <dgm:pt modelId="{82A94732-71F3-485D-99C4-B13576F2CD15}" type="pres">
      <dgm:prSet presAssocID="{9CD078BA-C5B1-4666-BF75-1DB4CDDF5F1E}" presName="Name0" presStyleCnt="0">
        <dgm:presLayoutVars>
          <dgm:dir/>
          <dgm:resizeHandles val="exact"/>
        </dgm:presLayoutVars>
      </dgm:prSet>
      <dgm:spPr/>
    </dgm:pt>
    <dgm:pt modelId="{6109EED8-1E0E-4CA4-83FB-3DA8B858B2AB}" type="pres">
      <dgm:prSet presAssocID="{652CA0ED-BE34-4987-81F4-71D077D35010}" presName="node" presStyleLbl="node1" presStyleIdx="0" presStyleCnt="3">
        <dgm:presLayoutVars>
          <dgm:bulletEnabled val="1"/>
        </dgm:presLayoutVars>
      </dgm:prSet>
      <dgm:spPr/>
    </dgm:pt>
    <dgm:pt modelId="{3D733B9B-09A1-4C1C-BE39-D9E8DF8B9D5E}" type="pres">
      <dgm:prSet presAssocID="{0C59A9AC-764C-4145-9761-3A0197496D50}" presName="sibTrans" presStyleLbl="sibTrans2D1" presStyleIdx="0" presStyleCnt="3"/>
      <dgm:spPr/>
    </dgm:pt>
    <dgm:pt modelId="{37AB1633-6DB8-45EE-A102-9D312114DB57}" type="pres">
      <dgm:prSet presAssocID="{0C59A9AC-764C-4145-9761-3A0197496D50}" presName="connectorText" presStyleLbl="sibTrans2D1" presStyleIdx="0" presStyleCnt="3"/>
      <dgm:spPr/>
    </dgm:pt>
    <dgm:pt modelId="{65E1CCD7-4A18-40BE-B49C-7C6EB9A7674D}" type="pres">
      <dgm:prSet presAssocID="{9D2A457F-CF14-4D6A-A729-70B06A1777C7}" presName="node" presStyleLbl="node1" presStyleIdx="1" presStyleCnt="3">
        <dgm:presLayoutVars>
          <dgm:bulletEnabled val="1"/>
        </dgm:presLayoutVars>
      </dgm:prSet>
      <dgm:spPr/>
    </dgm:pt>
    <dgm:pt modelId="{AC3C4E0E-C6DE-4D23-A786-D6D46CE03466}" type="pres">
      <dgm:prSet presAssocID="{9F50DAE6-1642-43B8-A4B1-B95D29F95395}" presName="sibTrans" presStyleLbl="sibTrans2D1" presStyleIdx="1" presStyleCnt="3"/>
      <dgm:spPr/>
    </dgm:pt>
    <dgm:pt modelId="{8F3D7529-3EEC-4790-A61C-F762C4D79D81}" type="pres">
      <dgm:prSet presAssocID="{9F50DAE6-1642-43B8-A4B1-B95D29F95395}" presName="connectorText" presStyleLbl="sibTrans2D1" presStyleIdx="1" presStyleCnt="3"/>
      <dgm:spPr/>
    </dgm:pt>
    <dgm:pt modelId="{B5CEA009-0B60-4108-B9C3-8C46C2FB2CB3}" type="pres">
      <dgm:prSet presAssocID="{B5ACC111-AAC3-42D2-8771-C8D8F1E616D9}" presName="node" presStyleLbl="node1" presStyleIdx="2" presStyleCnt="3">
        <dgm:presLayoutVars>
          <dgm:bulletEnabled val="1"/>
        </dgm:presLayoutVars>
      </dgm:prSet>
      <dgm:spPr/>
    </dgm:pt>
    <dgm:pt modelId="{D2D228F9-ED3D-418E-BC0E-4171FBD98551}" type="pres">
      <dgm:prSet presAssocID="{B77CA220-1FF9-4045-A1E5-927ECB0E69F5}" presName="sibTrans" presStyleLbl="sibTrans2D1" presStyleIdx="2" presStyleCnt="3"/>
      <dgm:spPr/>
    </dgm:pt>
    <dgm:pt modelId="{D00C644E-B8D3-471D-A974-B0FAF1EA7676}" type="pres">
      <dgm:prSet presAssocID="{B77CA220-1FF9-4045-A1E5-927ECB0E69F5}" presName="connectorText" presStyleLbl="sibTrans2D1" presStyleIdx="2" presStyleCnt="3"/>
      <dgm:spPr/>
    </dgm:pt>
  </dgm:ptLst>
  <dgm:cxnLst>
    <dgm:cxn modelId="{6E34C513-7624-4B7A-88C3-0E26B93CF143}" type="presOf" srcId="{0C59A9AC-764C-4145-9761-3A0197496D50}" destId="{37AB1633-6DB8-45EE-A102-9D312114DB57}" srcOrd="1" destOrd="0" presId="urn:microsoft.com/office/officeart/2005/8/layout/cycle7"/>
    <dgm:cxn modelId="{5A96BD3C-BD03-4F2B-A503-E2CEF68DCBA9}" srcId="{9CD078BA-C5B1-4666-BF75-1DB4CDDF5F1E}" destId="{9D2A457F-CF14-4D6A-A729-70B06A1777C7}" srcOrd="1" destOrd="0" parTransId="{8090427A-F254-49D8-A78E-21A0A25AE0C8}" sibTransId="{9F50DAE6-1642-43B8-A4B1-B95D29F95395}"/>
    <dgm:cxn modelId="{75288A57-D6F8-4B51-ABE0-1837C7E60FB4}" srcId="{9CD078BA-C5B1-4666-BF75-1DB4CDDF5F1E}" destId="{B5ACC111-AAC3-42D2-8771-C8D8F1E616D9}" srcOrd="2" destOrd="0" parTransId="{3559292E-4FC0-46DF-9401-58DE42C74F10}" sibTransId="{B77CA220-1FF9-4045-A1E5-927ECB0E69F5}"/>
    <dgm:cxn modelId="{33E3FF5E-1FB5-47D0-9190-38636C7497CD}" type="presOf" srcId="{0C59A9AC-764C-4145-9761-3A0197496D50}" destId="{3D733B9B-09A1-4C1C-BE39-D9E8DF8B9D5E}" srcOrd="0" destOrd="0" presId="urn:microsoft.com/office/officeart/2005/8/layout/cycle7"/>
    <dgm:cxn modelId="{1458ED60-B469-460D-AB57-187F2206561D}" type="presOf" srcId="{9F50DAE6-1642-43B8-A4B1-B95D29F95395}" destId="{8F3D7529-3EEC-4790-A61C-F762C4D79D81}" srcOrd="1" destOrd="0" presId="urn:microsoft.com/office/officeart/2005/8/layout/cycle7"/>
    <dgm:cxn modelId="{6BC90880-F890-4387-92E0-F3480DF7616D}" type="presOf" srcId="{9F50DAE6-1642-43B8-A4B1-B95D29F95395}" destId="{AC3C4E0E-C6DE-4D23-A786-D6D46CE03466}" srcOrd="0" destOrd="0" presId="urn:microsoft.com/office/officeart/2005/8/layout/cycle7"/>
    <dgm:cxn modelId="{A435AB8C-A3BD-4F4B-B5EF-967A6006E8C9}" type="presOf" srcId="{B77CA220-1FF9-4045-A1E5-927ECB0E69F5}" destId="{D2D228F9-ED3D-418E-BC0E-4171FBD98551}" srcOrd="0" destOrd="0" presId="urn:microsoft.com/office/officeart/2005/8/layout/cycle7"/>
    <dgm:cxn modelId="{EC5674B7-2747-4B43-94B7-C5AE0975189E}" srcId="{9CD078BA-C5B1-4666-BF75-1DB4CDDF5F1E}" destId="{652CA0ED-BE34-4987-81F4-71D077D35010}" srcOrd="0" destOrd="0" parTransId="{B4E78073-C220-4CBA-9552-03B92FDA9B44}" sibTransId="{0C59A9AC-764C-4145-9761-3A0197496D50}"/>
    <dgm:cxn modelId="{4D4EF2CD-4CCA-4FC6-B53A-84F7468812BD}" type="presOf" srcId="{9D2A457F-CF14-4D6A-A729-70B06A1777C7}" destId="{65E1CCD7-4A18-40BE-B49C-7C6EB9A7674D}" srcOrd="0" destOrd="0" presId="urn:microsoft.com/office/officeart/2005/8/layout/cycle7"/>
    <dgm:cxn modelId="{E06AC0D4-B595-4616-BD5D-447D3ABA0FF5}" type="presOf" srcId="{B77CA220-1FF9-4045-A1E5-927ECB0E69F5}" destId="{D00C644E-B8D3-471D-A974-B0FAF1EA7676}" srcOrd="1" destOrd="0" presId="urn:microsoft.com/office/officeart/2005/8/layout/cycle7"/>
    <dgm:cxn modelId="{D0A4E6DF-ED91-4FF4-B127-E5A99D322B0E}" type="presOf" srcId="{B5ACC111-AAC3-42D2-8771-C8D8F1E616D9}" destId="{B5CEA009-0B60-4108-B9C3-8C46C2FB2CB3}" srcOrd="0" destOrd="0" presId="urn:microsoft.com/office/officeart/2005/8/layout/cycle7"/>
    <dgm:cxn modelId="{325710E5-7CF1-47EA-9219-BC2DDD98F07F}" type="presOf" srcId="{652CA0ED-BE34-4987-81F4-71D077D35010}" destId="{6109EED8-1E0E-4CA4-83FB-3DA8B858B2AB}" srcOrd="0" destOrd="0" presId="urn:microsoft.com/office/officeart/2005/8/layout/cycle7"/>
    <dgm:cxn modelId="{8B8117E7-D726-429D-81E9-A35EE70B5F26}" type="presOf" srcId="{9CD078BA-C5B1-4666-BF75-1DB4CDDF5F1E}" destId="{82A94732-71F3-485D-99C4-B13576F2CD15}" srcOrd="0" destOrd="0" presId="urn:microsoft.com/office/officeart/2005/8/layout/cycle7"/>
    <dgm:cxn modelId="{BFD9106A-E2EE-4FCA-A052-53C638A950F4}" type="presParOf" srcId="{82A94732-71F3-485D-99C4-B13576F2CD15}" destId="{6109EED8-1E0E-4CA4-83FB-3DA8B858B2AB}" srcOrd="0" destOrd="0" presId="urn:microsoft.com/office/officeart/2005/8/layout/cycle7"/>
    <dgm:cxn modelId="{49A0D522-40E8-4F4B-87A6-A663DBE876C4}" type="presParOf" srcId="{82A94732-71F3-485D-99C4-B13576F2CD15}" destId="{3D733B9B-09A1-4C1C-BE39-D9E8DF8B9D5E}" srcOrd="1" destOrd="0" presId="urn:microsoft.com/office/officeart/2005/8/layout/cycle7"/>
    <dgm:cxn modelId="{4DCFDF8E-C6D2-4E0D-AFE6-19253C8052CB}" type="presParOf" srcId="{3D733B9B-09A1-4C1C-BE39-D9E8DF8B9D5E}" destId="{37AB1633-6DB8-45EE-A102-9D312114DB57}" srcOrd="0" destOrd="0" presId="urn:microsoft.com/office/officeart/2005/8/layout/cycle7"/>
    <dgm:cxn modelId="{D7F6A86C-6FDD-4A8B-8565-79634AAF3D49}" type="presParOf" srcId="{82A94732-71F3-485D-99C4-B13576F2CD15}" destId="{65E1CCD7-4A18-40BE-B49C-7C6EB9A7674D}" srcOrd="2" destOrd="0" presId="urn:microsoft.com/office/officeart/2005/8/layout/cycle7"/>
    <dgm:cxn modelId="{41221990-B93C-4C5F-988E-C88986C4DB51}" type="presParOf" srcId="{82A94732-71F3-485D-99C4-B13576F2CD15}" destId="{AC3C4E0E-C6DE-4D23-A786-D6D46CE03466}" srcOrd="3" destOrd="0" presId="urn:microsoft.com/office/officeart/2005/8/layout/cycle7"/>
    <dgm:cxn modelId="{129ABDE2-3528-4174-BEB2-6A81457F71A3}" type="presParOf" srcId="{AC3C4E0E-C6DE-4D23-A786-D6D46CE03466}" destId="{8F3D7529-3EEC-4790-A61C-F762C4D79D81}" srcOrd="0" destOrd="0" presId="urn:microsoft.com/office/officeart/2005/8/layout/cycle7"/>
    <dgm:cxn modelId="{BA3AE788-33E6-4DEB-92B5-6C810EE24466}" type="presParOf" srcId="{82A94732-71F3-485D-99C4-B13576F2CD15}" destId="{B5CEA009-0B60-4108-B9C3-8C46C2FB2CB3}" srcOrd="4" destOrd="0" presId="urn:microsoft.com/office/officeart/2005/8/layout/cycle7"/>
    <dgm:cxn modelId="{9D574E3B-2E25-4EEA-AC22-1E3C8A5A9E31}" type="presParOf" srcId="{82A94732-71F3-485D-99C4-B13576F2CD15}" destId="{D2D228F9-ED3D-418E-BC0E-4171FBD98551}" srcOrd="5" destOrd="0" presId="urn:microsoft.com/office/officeart/2005/8/layout/cycle7"/>
    <dgm:cxn modelId="{1CCDFA22-BA5E-4A8C-8015-0AC18C4AF44D}" type="presParOf" srcId="{D2D228F9-ED3D-418E-BC0E-4171FBD98551}" destId="{D00C644E-B8D3-471D-A974-B0FAF1EA7676}"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CCE757D-DC16-4E1B-9DBE-43FDB4F76AA5}" type="doc">
      <dgm:prSet loTypeId="urn:microsoft.com/office/officeart/2005/8/layout/hProcess4" loCatId="process" qsTypeId="urn:microsoft.com/office/officeart/2005/8/quickstyle/simple1" qsCatId="simple" csTypeId="urn:microsoft.com/office/officeart/2005/8/colors/colorful2" csCatId="colorful" phldr="1"/>
      <dgm:spPr/>
      <dgm:t>
        <a:bodyPr/>
        <a:lstStyle/>
        <a:p>
          <a:endParaRPr lang="en-US"/>
        </a:p>
      </dgm:t>
    </dgm:pt>
    <dgm:pt modelId="{DBCECE72-FE0C-4BED-8F04-D2AAAE406437}">
      <dgm:prSet phldrT="[Text]" custT="1"/>
      <dgm:spPr/>
      <dgm:t>
        <a:bodyPr/>
        <a:lstStyle/>
        <a:p>
          <a:r>
            <a:rPr lang="en-GB" altLang="en-US" sz="2000" b="1" dirty="0">
              <a:latin typeface="Calibri" panose="020F0502020204030204" pitchFamily="34" charset="0"/>
            </a:rPr>
            <a:t>Interaction mode: </a:t>
          </a:r>
          <a:endParaRPr lang="en-US" sz="2000" b="1" dirty="0"/>
        </a:p>
      </dgm:t>
    </dgm:pt>
    <dgm:pt modelId="{4B971988-741A-4D6B-9785-FF099448816D}" type="parTrans" cxnId="{82292FAC-4B09-4F79-ABAA-DD08F205CAEC}">
      <dgm:prSet/>
      <dgm:spPr/>
      <dgm:t>
        <a:bodyPr/>
        <a:lstStyle/>
        <a:p>
          <a:endParaRPr lang="en-US" sz="2000"/>
        </a:p>
      </dgm:t>
    </dgm:pt>
    <dgm:pt modelId="{D4C5B869-0201-498C-BB12-2A18FF5FCE84}" type="sibTrans" cxnId="{82292FAC-4B09-4F79-ABAA-DD08F205CAEC}">
      <dgm:prSet/>
      <dgm:spPr/>
      <dgm:t>
        <a:bodyPr/>
        <a:lstStyle/>
        <a:p>
          <a:endParaRPr lang="en-US" sz="2000"/>
        </a:p>
      </dgm:t>
    </dgm:pt>
    <dgm:pt modelId="{33FA7636-8484-4FEC-9C6F-E40CB65DA66C}">
      <dgm:prSet custT="1"/>
      <dgm:spPr/>
      <dgm:t>
        <a:bodyPr/>
        <a:lstStyle/>
        <a:p>
          <a:r>
            <a:rPr lang="en-GB" altLang="en-US" sz="2000">
              <a:latin typeface="Calibri" panose="020F0502020204030204" pitchFamily="34" charset="0"/>
            </a:rPr>
            <a:t>what the user is doing when interacting with a system, e.g. instructing, talking, browsing or other</a:t>
          </a:r>
          <a:endParaRPr lang="en-GB" altLang="en-US" sz="2000" dirty="0">
            <a:latin typeface="Calibri" panose="020F0502020204030204" pitchFamily="34" charset="0"/>
          </a:endParaRPr>
        </a:p>
      </dgm:t>
    </dgm:pt>
    <dgm:pt modelId="{9F2DF315-8E38-4304-953E-F0C3B04709D1}" type="parTrans" cxnId="{9C5CF41A-C8CB-4283-956D-4E704EE40A07}">
      <dgm:prSet/>
      <dgm:spPr/>
      <dgm:t>
        <a:bodyPr/>
        <a:lstStyle/>
        <a:p>
          <a:endParaRPr lang="en-US" sz="2000"/>
        </a:p>
      </dgm:t>
    </dgm:pt>
    <dgm:pt modelId="{7D8B38B4-B741-41CE-AFF9-89C853B83797}" type="sibTrans" cxnId="{9C5CF41A-C8CB-4283-956D-4E704EE40A07}">
      <dgm:prSet/>
      <dgm:spPr/>
      <dgm:t>
        <a:bodyPr/>
        <a:lstStyle/>
        <a:p>
          <a:endParaRPr lang="en-US" sz="2000"/>
        </a:p>
      </dgm:t>
    </dgm:pt>
    <dgm:pt modelId="{A187D261-D7D6-4A61-AD90-FE54D1473A88}">
      <dgm:prSet custT="1"/>
      <dgm:spPr/>
      <dgm:t>
        <a:bodyPr/>
        <a:lstStyle/>
        <a:p>
          <a:r>
            <a:rPr lang="en-GB" altLang="en-US" sz="2000" b="1" dirty="0">
              <a:latin typeface="Calibri" panose="020F0502020204030204" pitchFamily="34" charset="0"/>
            </a:rPr>
            <a:t>Interaction style:</a:t>
          </a:r>
        </a:p>
      </dgm:t>
    </dgm:pt>
    <dgm:pt modelId="{FFB708AF-0EA2-4025-B16E-BA17DCF1EEDE}" type="parTrans" cxnId="{6E927ABC-4445-4E9C-A3D5-2907BDD21CE9}">
      <dgm:prSet/>
      <dgm:spPr/>
      <dgm:t>
        <a:bodyPr/>
        <a:lstStyle/>
        <a:p>
          <a:endParaRPr lang="en-US" sz="2000"/>
        </a:p>
      </dgm:t>
    </dgm:pt>
    <dgm:pt modelId="{89D76580-4981-4F88-9CCE-83407CA0E6E4}" type="sibTrans" cxnId="{6E927ABC-4445-4E9C-A3D5-2907BDD21CE9}">
      <dgm:prSet/>
      <dgm:spPr/>
      <dgm:t>
        <a:bodyPr/>
        <a:lstStyle/>
        <a:p>
          <a:endParaRPr lang="en-US" sz="2000"/>
        </a:p>
      </dgm:t>
    </dgm:pt>
    <dgm:pt modelId="{CC5FEED7-A27D-460B-ADD2-71B9318B27CB}">
      <dgm:prSet custT="1"/>
      <dgm:spPr/>
      <dgm:t>
        <a:bodyPr/>
        <a:lstStyle/>
        <a:p>
          <a:r>
            <a:rPr lang="en-GB" altLang="en-US" sz="2000" dirty="0">
              <a:latin typeface="Calibri" panose="020F0502020204030204" pitchFamily="34" charset="0"/>
            </a:rPr>
            <a:t>the kind of interface used to support the mode, e.g. speech, menu-based, gesture</a:t>
          </a:r>
        </a:p>
      </dgm:t>
    </dgm:pt>
    <dgm:pt modelId="{79F4084C-F307-41B5-BEC6-5E1ACB332E20}" type="parTrans" cxnId="{5220B5EC-027F-4B30-B623-86F3C0B48996}">
      <dgm:prSet/>
      <dgm:spPr/>
      <dgm:t>
        <a:bodyPr/>
        <a:lstStyle/>
        <a:p>
          <a:endParaRPr lang="en-US" sz="2000"/>
        </a:p>
      </dgm:t>
    </dgm:pt>
    <dgm:pt modelId="{6FC42335-EF89-49BC-A0BA-C04D1DBDC7FE}" type="sibTrans" cxnId="{5220B5EC-027F-4B30-B623-86F3C0B48996}">
      <dgm:prSet/>
      <dgm:spPr/>
      <dgm:t>
        <a:bodyPr/>
        <a:lstStyle/>
        <a:p>
          <a:endParaRPr lang="en-US" sz="2000"/>
        </a:p>
      </dgm:t>
    </dgm:pt>
    <dgm:pt modelId="{97991C86-9830-4477-87F5-6F9F3CAFB8C9}" type="pres">
      <dgm:prSet presAssocID="{2CCE757D-DC16-4E1B-9DBE-43FDB4F76AA5}" presName="Name0" presStyleCnt="0">
        <dgm:presLayoutVars>
          <dgm:dir/>
          <dgm:animLvl val="lvl"/>
          <dgm:resizeHandles val="exact"/>
        </dgm:presLayoutVars>
      </dgm:prSet>
      <dgm:spPr/>
    </dgm:pt>
    <dgm:pt modelId="{DF9D75CF-4357-49B5-8D32-49594EFF791B}" type="pres">
      <dgm:prSet presAssocID="{2CCE757D-DC16-4E1B-9DBE-43FDB4F76AA5}" presName="tSp" presStyleCnt="0"/>
      <dgm:spPr/>
    </dgm:pt>
    <dgm:pt modelId="{FA2EB9B0-A505-47F6-9088-F992C96EE3EB}" type="pres">
      <dgm:prSet presAssocID="{2CCE757D-DC16-4E1B-9DBE-43FDB4F76AA5}" presName="bSp" presStyleCnt="0"/>
      <dgm:spPr/>
    </dgm:pt>
    <dgm:pt modelId="{BBD34A57-D80B-4649-9308-F68827F9CBB7}" type="pres">
      <dgm:prSet presAssocID="{2CCE757D-DC16-4E1B-9DBE-43FDB4F76AA5}" presName="process" presStyleCnt="0"/>
      <dgm:spPr/>
    </dgm:pt>
    <dgm:pt modelId="{9A485232-8D3C-41D3-A963-EBC5C1FD9731}" type="pres">
      <dgm:prSet presAssocID="{DBCECE72-FE0C-4BED-8F04-D2AAAE406437}" presName="composite1" presStyleCnt="0"/>
      <dgm:spPr/>
    </dgm:pt>
    <dgm:pt modelId="{B44A3552-0AAB-4DCF-BA57-9FCE9FCA4808}" type="pres">
      <dgm:prSet presAssocID="{DBCECE72-FE0C-4BED-8F04-D2AAAE406437}" presName="dummyNode1" presStyleLbl="node1" presStyleIdx="0" presStyleCnt="2"/>
      <dgm:spPr/>
    </dgm:pt>
    <dgm:pt modelId="{A3521C9A-BA80-4C31-976B-19B8E7C7C3E9}" type="pres">
      <dgm:prSet presAssocID="{DBCECE72-FE0C-4BED-8F04-D2AAAE406437}" presName="childNode1" presStyleLbl="bgAcc1" presStyleIdx="0" presStyleCnt="2">
        <dgm:presLayoutVars>
          <dgm:bulletEnabled val="1"/>
        </dgm:presLayoutVars>
      </dgm:prSet>
      <dgm:spPr/>
    </dgm:pt>
    <dgm:pt modelId="{97297FF5-2155-4B0F-85D2-A0A72542CA89}" type="pres">
      <dgm:prSet presAssocID="{DBCECE72-FE0C-4BED-8F04-D2AAAE406437}" presName="childNode1tx" presStyleLbl="bgAcc1" presStyleIdx="0" presStyleCnt="2">
        <dgm:presLayoutVars>
          <dgm:bulletEnabled val="1"/>
        </dgm:presLayoutVars>
      </dgm:prSet>
      <dgm:spPr/>
    </dgm:pt>
    <dgm:pt modelId="{84C2D323-F3F0-42B5-B6BA-CD4DF1CB6B30}" type="pres">
      <dgm:prSet presAssocID="{DBCECE72-FE0C-4BED-8F04-D2AAAE406437}" presName="parentNode1" presStyleLbl="node1" presStyleIdx="0" presStyleCnt="2">
        <dgm:presLayoutVars>
          <dgm:chMax val="1"/>
          <dgm:bulletEnabled val="1"/>
        </dgm:presLayoutVars>
      </dgm:prSet>
      <dgm:spPr/>
    </dgm:pt>
    <dgm:pt modelId="{6392DFC8-1A01-4456-BB39-0834C0F884C7}" type="pres">
      <dgm:prSet presAssocID="{DBCECE72-FE0C-4BED-8F04-D2AAAE406437}" presName="connSite1" presStyleCnt="0"/>
      <dgm:spPr/>
    </dgm:pt>
    <dgm:pt modelId="{4A8511D4-D9E3-4C28-9870-F713E99BF1FF}" type="pres">
      <dgm:prSet presAssocID="{D4C5B869-0201-498C-BB12-2A18FF5FCE84}" presName="Name9" presStyleLbl="sibTrans2D1" presStyleIdx="0" presStyleCnt="1"/>
      <dgm:spPr/>
    </dgm:pt>
    <dgm:pt modelId="{0DE5897E-2402-47A9-878B-92D730A36539}" type="pres">
      <dgm:prSet presAssocID="{A187D261-D7D6-4A61-AD90-FE54D1473A88}" presName="composite2" presStyleCnt="0"/>
      <dgm:spPr/>
    </dgm:pt>
    <dgm:pt modelId="{5CB9B689-23B5-4422-953F-3C72289C140C}" type="pres">
      <dgm:prSet presAssocID="{A187D261-D7D6-4A61-AD90-FE54D1473A88}" presName="dummyNode2" presStyleLbl="node1" presStyleIdx="0" presStyleCnt="2"/>
      <dgm:spPr/>
    </dgm:pt>
    <dgm:pt modelId="{8D8E14E1-0BAC-422E-B70D-6FE2C0D51377}" type="pres">
      <dgm:prSet presAssocID="{A187D261-D7D6-4A61-AD90-FE54D1473A88}" presName="childNode2" presStyleLbl="bgAcc1" presStyleIdx="1" presStyleCnt="2">
        <dgm:presLayoutVars>
          <dgm:bulletEnabled val="1"/>
        </dgm:presLayoutVars>
      </dgm:prSet>
      <dgm:spPr/>
    </dgm:pt>
    <dgm:pt modelId="{D9686D7D-486F-444D-8984-C33C90AEF590}" type="pres">
      <dgm:prSet presAssocID="{A187D261-D7D6-4A61-AD90-FE54D1473A88}" presName="childNode2tx" presStyleLbl="bgAcc1" presStyleIdx="1" presStyleCnt="2">
        <dgm:presLayoutVars>
          <dgm:bulletEnabled val="1"/>
        </dgm:presLayoutVars>
      </dgm:prSet>
      <dgm:spPr/>
    </dgm:pt>
    <dgm:pt modelId="{A4C32B2E-76E9-4D85-AC27-CBCB3542F74C}" type="pres">
      <dgm:prSet presAssocID="{A187D261-D7D6-4A61-AD90-FE54D1473A88}" presName="parentNode2" presStyleLbl="node1" presStyleIdx="1" presStyleCnt="2">
        <dgm:presLayoutVars>
          <dgm:chMax val="0"/>
          <dgm:bulletEnabled val="1"/>
        </dgm:presLayoutVars>
      </dgm:prSet>
      <dgm:spPr/>
    </dgm:pt>
    <dgm:pt modelId="{A04442E3-3ECE-4BE3-BF18-3FFC6F422D00}" type="pres">
      <dgm:prSet presAssocID="{A187D261-D7D6-4A61-AD90-FE54D1473A88}" presName="connSite2" presStyleCnt="0"/>
      <dgm:spPr/>
    </dgm:pt>
  </dgm:ptLst>
  <dgm:cxnLst>
    <dgm:cxn modelId="{9B4B460B-D05A-40DB-8B7B-1164657D287F}" type="presOf" srcId="{CC5FEED7-A27D-460B-ADD2-71B9318B27CB}" destId="{8D8E14E1-0BAC-422E-B70D-6FE2C0D51377}" srcOrd="0" destOrd="0" presId="urn:microsoft.com/office/officeart/2005/8/layout/hProcess4"/>
    <dgm:cxn modelId="{9C5CF41A-C8CB-4283-956D-4E704EE40A07}" srcId="{DBCECE72-FE0C-4BED-8F04-D2AAAE406437}" destId="{33FA7636-8484-4FEC-9C6F-E40CB65DA66C}" srcOrd="0" destOrd="0" parTransId="{9F2DF315-8E38-4304-953E-F0C3B04709D1}" sibTransId="{7D8B38B4-B741-41CE-AFF9-89C853B83797}"/>
    <dgm:cxn modelId="{31C1A524-DBA8-4471-BA2A-2F4ABB38A6E0}" type="presOf" srcId="{33FA7636-8484-4FEC-9C6F-E40CB65DA66C}" destId="{97297FF5-2155-4B0F-85D2-A0A72542CA89}" srcOrd="1" destOrd="0" presId="urn:microsoft.com/office/officeart/2005/8/layout/hProcess4"/>
    <dgm:cxn modelId="{9B2FFA30-3E87-43A2-A978-F9C3E5CFE96F}" type="presOf" srcId="{DBCECE72-FE0C-4BED-8F04-D2AAAE406437}" destId="{84C2D323-F3F0-42B5-B6BA-CD4DF1CB6B30}" srcOrd="0" destOrd="0" presId="urn:microsoft.com/office/officeart/2005/8/layout/hProcess4"/>
    <dgm:cxn modelId="{E85BA876-6EE7-4D2C-950C-1E238F8EBC37}" type="presOf" srcId="{33FA7636-8484-4FEC-9C6F-E40CB65DA66C}" destId="{A3521C9A-BA80-4C31-976B-19B8E7C7C3E9}" srcOrd="0" destOrd="0" presId="urn:microsoft.com/office/officeart/2005/8/layout/hProcess4"/>
    <dgm:cxn modelId="{84810883-B798-4E63-9A43-88C308104ABC}" type="presOf" srcId="{2CCE757D-DC16-4E1B-9DBE-43FDB4F76AA5}" destId="{97991C86-9830-4477-87F5-6F9F3CAFB8C9}" srcOrd="0" destOrd="0" presId="urn:microsoft.com/office/officeart/2005/8/layout/hProcess4"/>
    <dgm:cxn modelId="{82292FAC-4B09-4F79-ABAA-DD08F205CAEC}" srcId="{2CCE757D-DC16-4E1B-9DBE-43FDB4F76AA5}" destId="{DBCECE72-FE0C-4BED-8F04-D2AAAE406437}" srcOrd="0" destOrd="0" parTransId="{4B971988-741A-4D6B-9785-FF099448816D}" sibTransId="{D4C5B869-0201-498C-BB12-2A18FF5FCE84}"/>
    <dgm:cxn modelId="{6E927ABC-4445-4E9C-A3D5-2907BDD21CE9}" srcId="{2CCE757D-DC16-4E1B-9DBE-43FDB4F76AA5}" destId="{A187D261-D7D6-4A61-AD90-FE54D1473A88}" srcOrd="1" destOrd="0" parTransId="{FFB708AF-0EA2-4025-B16E-BA17DCF1EEDE}" sibTransId="{89D76580-4981-4F88-9CCE-83407CA0E6E4}"/>
    <dgm:cxn modelId="{7ECE23C3-0B54-4E0F-B0E7-C76AD80967A8}" type="presOf" srcId="{D4C5B869-0201-498C-BB12-2A18FF5FCE84}" destId="{4A8511D4-D9E3-4C28-9870-F713E99BF1FF}" srcOrd="0" destOrd="0" presId="urn:microsoft.com/office/officeart/2005/8/layout/hProcess4"/>
    <dgm:cxn modelId="{B1C51DE3-965E-4AAF-85E3-E912FEDAC890}" type="presOf" srcId="{CC5FEED7-A27D-460B-ADD2-71B9318B27CB}" destId="{D9686D7D-486F-444D-8984-C33C90AEF590}" srcOrd="1" destOrd="0" presId="urn:microsoft.com/office/officeart/2005/8/layout/hProcess4"/>
    <dgm:cxn modelId="{5220B5EC-027F-4B30-B623-86F3C0B48996}" srcId="{A187D261-D7D6-4A61-AD90-FE54D1473A88}" destId="{CC5FEED7-A27D-460B-ADD2-71B9318B27CB}" srcOrd="0" destOrd="0" parTransId="{79F4084C-F307-41B5-BEC6-5E1ACB332E20}" sibTransId="{6FC42335-EF89-49BC-A0BA-C04D1DBDC7FE}"/>
    <dgm:cxn modelId="{1272B6EE-CF1F-45D8-A2C9-ECF708D9F21D}" type="presOf" srcId="{A187D261-D7D6-4A61-AD90-FE54D1473A88}" destId="{A4C32B2E-76E9-4D85-AC27-CBCB3542F74C}" srcOrd="0" destOrd="0" presId="urn:microsoft.com/office/officeart/2005/8/layout/hProcess4"/>
    <dgm:cxn modelId="{30680BBB-3025-475C-B408-171B39EBCA4F}" type="presParOf" srcId="{97991C86-9830-4477-87F5-6F9F3CAFB8C9}" destId="{DF9D75CF-4357-49B5-8D32-49594EFF791B}" srcOrd="0" destOrd="0" presId="urn:microsoft.com/office/officeart/2005/8/layout/hProcess4"/>
    <dgm:cxn modelId="{D6524B71-290B-492E-91B2-947FF36907DD}" type="presParOf" srcId="{97991C86-9830-4477-87F5-6F9F3CAFB8C9}" destId="{FA2EB9B0-A505-47F6-9088-F992C96EE3EB}" srcOrd="1" destOrd="0" presId="urn:microsoft.com/office/officeart/2005/8/layout/hProcess4"/>
    <dgm:cxn modelId="{38FCB724-813D-4894-9FFA-EC6EE7A807FB}" type="presParOf" srcId="{97991C86-9830-4477-87F5-6F9F3CAFB8C9}" destId="{BBD34A57-D80B-4649-9308-F68827F9CBB7}" srcOrd="2" destOrd="0" presId="urn:microsoft.com/office/officeart/2005/8/layout/hProcess4"/>
    <dgm:cxn modelId="{A0EF349F-02C1-43E8-B01F-84040A975B2D}" type="presParOf" srcId="{BBD34A57-D80B-4649-9308-F68827F9CBB7}" destId="{9A485232-8D3C-41D3-A963-EBC5C1FD9731}" srcOrd="0" destOrd="0" presId="urn:microsoft.com/office/officeart/2005/8/layout/hProcess4"/>
    <dgm:cxn modelId="{A3C8C0AE-44BA-4D03-BE5B-9BE501F10BA2}" type="presParOf" srcId="{9A485232-8D3C-41D3-A963-EBC5C1FD9731}" destId="{B44A3552-0AAB-4DCF-BA57-9FCE9FCA4808}" srcOrd="0" destOrd="0" presId="urn:microsoft.com/office/officeart/2005/8/layout/hProcess4"/>
    <dgm:cxn modelId="{4AE4761D-F1AC-41AE-B439-761B56CEE1A1}" type="presParOf" srcId="{9A485232-8D3C-41D3-A963-EBC5C1FD9731}" destId="{A3521C9A-BA80-4C31-976B-19B8E7C7C3E9}" srcOrd="1" destOrd="0" presId="urn:microsoft.com/office/officeart/2005/8/layout/hProcess4"/>
    <dgm:cxn modelId="{4A6CBDFA-CFAB-4F23-B6E0-3354B243AF53}" type="presParOf" srcId="{9A485232-8D3C-41D3-A963-EBC5C1FD9731}" destId="{97297FF5-2155-4B0F-85D2-A0A72542CA89}" srcOrd="2" destOrd="0" presId="urn:microsoft.com/office/officeart/2005/8/layout/hProcess4"/>
    <dgm:cxn modelId="{27DBEA7B-A18F-401F-AB26-7B7B992F740C}" type="presParOf" srcId="{9A485232-8D3C-41D3-A963-EBC5C1FD9731}" destId="{84C2D323-F3F0-42B5-B6BA-CD4DF1CB6B30}" srcOrd="3" destOrd="0" presId="urn:microsoft.com/office/officeart/2005/8/layout/hProcess4"/>
    <dgm:cxn modelId="{53DED53C-019E-443D-83BE-F326B4E36741}" type="presParOf" srcId="{9A485232-8D3C-41D3-A963-EBC5C1FD9731}" destId="{6392DFC8-1A01-4456-BB39-0834C0F884C7}" srcOrd="4" destOrd="0" presId="urn:microsoft.com/office/officeart/2005/8/layout/hProcess4"/>
    <dgm:cxn modelId="{39595201-E434-414F-8298-E424D0B105BA}" type="presParOf" srcId="{BBD34A57-D80B-4649-9308-F68827F9CBB7}" destId="{4A8511D4-D9E3-4C28-9870-F713E99BF1FF}" srcOrd="1" destOrd="0" presId="urn:microsoft.com/office/officeart/2005/8/layout/hProcess4"/>
    <dgm:cxn modelId="{8F4BAA5E-7A38-4BF1-989F-95A16FEB8615}" type="presParOf" srcId="{BBD34A57-D80B-4649-9308-F68827F9CBB7}" destId="{0DE5897E-2402-47A9-878B-92D730A36539}" srcOrd="2" destOrd="0" presId="urn:microsoft.com/office/officeart/2005/8/layout/hProcess4"/>
    <dgm:cxn modelId="{0C6E4889-C242-4EC6-A178-CBEA73DB785E}" type="presParOf" srcId="{0DE5897E-2402-47A9-878B-92D730A36539}" destId="{5CB9B689-23B5-4422-953F-3C72289C140C}" srcOrd="0" destOrd="0" presId="urn:microsoft.com/office/officeart/2005/8/layout/hProcess4"/>
    <dgm:cxn modelId="{5FBC09FF-781B-4D6B-833F-C28AFE9350B0}" type="presParOf" srcId="{0DE5897E-2402-47A9-878B-92D730A36539}" destId="{8D8E14E1-0BAC-422E-B70D-6FE2C0D51377}" srcOrd="1" destOrd="0" presId="urn:microsoft.com/office/officeart/2005/8/layout/hProcess4"/>
    <dgm:cxn modelId="{E03B022F-C456-4DD7-869F-943258F8D2FE}" type="presParOf" srcId="{0DE5897E-2402-47A9-878B-92D730A36539}" destId="{D9686D7D-486F-444D-8984-C33C90AEF590}" srcOrd="2" destOrd="0" presId="urn:microsoft.com/office/officeart/2005/8/layout/hProcess4"/>
    <dgm:cxn modelId="{595B5A5A-EC88-4CE1-8359-8C0FAD3D5E58}" type="presParOf" srcId="{0DE5897E-2402-47A9-878B-92D730A36539}" destId="{A4C32B2E-76E9-4D85-AC27-CBCB3542F74C}" srcOrd="3" destOrd="0" presId="urn:microsoft.com/office/officeart/2005/8/layout/hProcess4"/>
    <dgm:cxn modelId="{19F10A5E-3181-4046-8F6F-5CBEC40158F2}" type="presParOf" srcId="{0DE5897E-2402-47A9-878B-92D730A36539}" destId="{A04442E3-3ECE-4BE3-BF18-3FFC6F422D00}"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62736A-5151-42E0-909D-C7F1170C6E93}">
      <dsp:nvSpPr>
        <dsp:cNvPr id="0" name=""/>
        <dsp:cNvSpPr/>
      </dsp:nvSpPr>
      <dsp:spPr>
        <a:xfrm>
          <a:off x="0" y="484174"/>
          <a:ext cx="8686800" cy="12168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Calibri" panose="020F0502020204030204" pitchFamily="34" charset="0"/>
            </a:rPr>
            <a:t>Would you begin by sketching out how the interface might look, work out how the system architecture will be structured, or even just start coding? </a:t>
          </a:r>
          <a:endParaRPr lang="en-US" sz="2000" kern="1200" dirty="0"/>
        </a:p>
      </dsp:txBody>
      <dsp:txXfrm>
        <a:off x="59399" y="543573"/>
        <a:ext cx="8568002" cy="1098002"/>
      </dsp:txXfrm>
    </dsp:sp>
    <dsp:sp modelId="{44EF203A-B6B7-406C-90A6-1ED20A595E9A}">
      <dsp:nvSpPr>
        <dsp:cNvPr id="0" name=""/>
        <dsp:cNvSpPr/>
      </dsp:nvSpPr>
      <dsp:spPr>
        <a:xfrm>
          <a:off x="0" y="1888174"/>
          <a:ext cx="8686800" cy="12168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Calibri" panose="020F0502020204030204" pitchFamily="34" charset="0"/>
            </a:rPr>
            <a:t>Alternatively, would you start by asking users about their current experiences of saving email, look at existing email tools and, based on this, begin thinking about why, what, and how you were going to design the application?</a:t>
          </a:r>
          <a:endParaRPr lang="en-GB" altLang="en-US" sz="2000" kern="1200" dirty="0">
            <a:latin typeface="Calibri" panose="020F0502020204030204" pitchFamily="34" charset="0"/>
          </a:endParaRPr>
        </a:p>
      </dsp:txBody>
      <dsp:txXfrm>
        <a:off x="59399" y="1947573"/>
        <a:ext cx="8568002"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62736A-5151-42E0-909D-C7F1170C6E93}">
      <dsp:nvSpPr>
        <dsp:cNvPr id="0" name=""/>
        <dsp:cNvSpPr/>
      </dsp:nvSpPr>
      <dsp:spPr>
        <a:xfrm>
          <a:off x="0" y="484174"/>
          <a:ext cx="8686800" cy="12168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bg1">
                  <a:lumMod val="75000"/>
                </a:schemeClr>
              </a:solidFill>
              <a:latin typeface="Calibri" panose="020F0502020204030204" pitchFamily="34" charset="0"/>
            </a:rPr>
            <a:t>Would you begin by sketching out how the interface might look, work out how the system architecture will be structured, or even just start coding? </a:t>
          </a:r>
          <a:endParaRPr lang="en-US" sz="2000" kern="1200" dirty="0">
            <a:solidFill>
              <a:schemeClr val="bg1">
                <a:lumMod val="75000"/>
              </a:schemeClr>
            </a:solidFill>
          </a:endParaRPr>
        </a:p>
      </dsp:txBody>
      <dsp:txXfrm>
        <a:off x="59399" y="543573"/>
        <a:ext cx="8568002" cy="1098002"/>
      </dsp:txXfrm>
    </dsp:sp>
    <dsp:sp modelId="{44EF203A-B6B7-406C-90A6-1ED20A595E9A}">
      <dsp:nvSpPr>
        <dsp:cNvPr id="0" name=""/>
        <dsp:cNvSpPr/>
      </dsp:nvSpPr>
      <dsp:spPr>
        <a:xfrm>
          <a:off x="0" y="1888174"/>
          <a:ext cx="8686800" cy="12168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rgbClr val="FF0000"/>
              </a:solidFill>
              <a:latin typeface="Calibri" panose="020F0502020204030204" pitchFamily="34" charset="0"/>
            </a:rPr>
            <a:t>Alternatively, would you start by asking users about their current experiences of saving email, look at existing email tools and, based on this, begin thinking about why, what, and how you were going to design the application?</a:t>
          </a:r>
          <a:endParaRPr lang="en-GB" altLang="en-US" sz="2000" b="1" kern="1200" dirty="0">
            <a:solidFill>
              <a:srgbClr val="FF0000"/>
            </a:solidFill>
            <a:latin typeface="Calibri" panose="020F0502020204030204" pitchFamily="34" charset="0"/>
          </a:endParaRPr>
        </a:p>
      </dsp:txBody>
      <dsp:txXfrm>
        <a:off x="59399" y="1947573"/>
        <a:ext cx="8568002"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BAD65-9323-40CA-8AB3-17BA85ED8308}">
      <dsp:nvSpPr>
        <dsp:cNvPr id="0" name=""/>
        <dsp:cNvSpPr/>
      </dsp:nvSpPr>
      <dsp:spPr>
        <a:xfrm>
          <a:off x="1127376" y="1214"/>
          <a:ext cx="2772593" cy="166355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altLang="en-US" sz="3300" kern="1200"/>
            <a:t>What do you want to create?</a:t>
          </a:r>
          <a:endParaRPr lang="en-US" sz="3300" kern="1200"/>
        </a:p>
      </dsp:txBody>
      <dsp:txXfrm>
        <a:off x="1127376" y="1214"/>
        <a:ext cx="2772593" cy="1663556"/>
      </dsp:txXfrm>
    </dsp:sp>
    <dsp:sp modelId="{22ECB988-3A9E-405D-A7CB-68768D56687A}">
      <dsp:nvSpPr>
        <dsp:cNvPr id="0" name=""/>
        <dsp:cNvSpPr/>
      </dsp:nvSpPr>
      <dsp:spPr>
        <a:xfrm>
          <a:off x="4177229" y="1214"/>
          <a:ext cx="2772593" cy="1663556"/>
        </a:xfrm>
        <a:prstGeom prst="rect">
          <a:avLst/>
        </a:prstGeom>
        <a:solidFill>
          <a:schemeClr val="accent5">
            <a:hueOff val="3359278"/>
            <a:satOff val="4740"/>
            <a:lumOff val="-58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altLang="en-US" sz="3300" kern="1200"/>
            <a:t>What are your assumptions?</a:t>
          </a:r>
          <a:endParaRPr lang="en-GB" altLang="en-US" sz="3300" kern="1200" dirty="0"/>
        </a:p>
      </dsp:txBody>
      <dsp:txXfrm>
        <a:off x="4177229" y="1214"/>
        <a:ext cx="2772593" cy="1663556"/>
      </dsp:txXfrm>
    </dsp:sp>
    <dsp:sp modelId="{116F8E3E-9A4C-4727-8D3E-2F419ABDECEC}">
      <dsp:nvSpPr>
        <dsp:cNvPr id="0" name=""/>
        <dsp:cNvSpPr/>
      </dsp:nvSpPr>
      <dsp:spPr>
        <a:xfrm>
          <a:off x="2652303" y="1942029"/>
          <a:ext cx="2772593" cy="1663556"/>
        </a:xfrm>
        <a:prstGeom prst="rect">
          <a:avLst/>
        </a:prstGeom>
        <a:solidFill>
          <a:schemeClr val="accent5">
            <a:hueOff val="6718555"/>
            <a:satOff val="9479"/>
            <a:lumOff val="-117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altLang="en-US" sz="3300" kern="1200"/>
            <a:t>Will it achieve what you hope it will?</a:t>
          </a:r>
          <a:endParaRPr lang="en-GB" altLang="en-US" sz="3300" kern="1200" dirty="0"/>
        </a:p>
      </dsp:txBody>
      <dsp:txXfrm>
        <a:off x="2652303" y="1942029"/>
        <a:ext cx="2772593" cy="16635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B9B76-3488-4F38-A357-1281C18469CA}">
      <dsp:nvSpPr>
        <dsp:cNvPr id="0" name=""/>
        <dsp:cNvSpPr/>
      </dsp:nvSpPr>
      <dsp:spPr>
        <a:xfrm rot="5400000">
          <a:off x="5466790" y="-2227195"/>
          <a:ext cx="880467" cy="5559552"/>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want to be kept informed of up-to-date news wherever they are  </a:t>
          </a:r>
          <a:endParaRPr lang="en-US" sz="1700" kern="1200" dirty="0"/>
        </a:p>
      </dsp:txBody>
      <dsp:txXfrm rot="-5400000">
        <a:off x="3127248" y="155328"/>
        <a:ext cx="5516571" cy="794505"/>
      </dsp:txXfrm>
    </dsp:sp>
    <dsp:sp modelId="{E7F6216B-2167-4E12-9395-06BAA0272A87}">
      <dsp:nvSpPr>
        <dsp:cNvPr id="0" name=""/>
        <dsp:cNvSpPr/>
      </dsp:nvSpPr>
      <dsp:spPr>
        <a:xfrm>
          <a:off x="0" y="2288"/>
          <a:ext cx="3127248" cy="110058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GB" altLang="en-US" sz="5500" kern="1200" dirty="0">
              <a:latin typeface="Calibri" panose="020F0502020204030204" pitchFamily="34" charset="0"/>
            </a:rPr>
            <a:t>?</a:t>
          </a:r>
          <a:endParaRPr lang="en-US" sz="5500" kern="1200" dirty="0"/>
        </a:p>
      </dsp:txBody>
      <dsp:txXfrm>
        <a:off x="53726" y="56014"/>
        <a:ext cx="3019796" cy="993131"/>
      </dsp:txXfrm>
    </dsp:sp>
    <dsp:sp modelId="{885BAF68-323F-482E-8A31-8649F7F90EDB}">
      <dsp:nvSpPr>
        <dsp:cNvPr id="0" name=""/>
        <dsp:cNvSpPr/>
      </dsp:nvSpPr>
      <dsp:spPr>
        <a:xfrm rot="5400000">
          <a:off x="5466790" y="-1071582"/>
          <a:ext cx="880467" cy="5559552"/>
        </a:xfrm>
        <a:prstGeom prst="round2SameRect">
          <a:avLst/>
        </a:prstGeom>
        <a:solidFill>
          <a:schemeClr val="accent3">
            <a:tint val="40000"/>
            <a:alpha val="90000"/>
            <a:hueOff val="4257045"/>
            <a:satOff val="-17699"/>
            <a:lumOff val="-1495"/>
            <a:alphaOff val="0"/>
          </a:schemeClr>
        </a:solidFill>
        <a:ln w="19050" cap="flat" cmpd="sng" algn="ctr">
          <a:solidFill>
            <a:schemeClr val="accent3">
              <a:tint val="40000"/>
              <a:alpha val="90000"/>
              <a:hueOff val="4257045"/>
              <a:satOff val="-17699"/>
              <a:lumOff val="-1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want to interact with information on the move</a:t>
          </a:r>
          <a:endParaRPr lang="en-GB" altLang="en-US" sz="1700" kern="1200" dirty="0">
            <a:latin typeface="Calibri" panose="020F0502020204030204" pitchFamily="34" charset="0"/>
          </a:endParaRPr>
        </a:p>
      </dsp:txBody>
      <dsp:txXfrm rot="-5400000">
        <a:off x="3127248" y="1310941"/>
        <a:ext cx="5516571" cy="794505"/>
      </dsp:txXfrm>
    </dsp:sp>
    <dsp:sp modelId="{79DBC94E-EA87-484F-8608-2D7BAF76E1E0}">
      <dsp:nvSpPr>
        <dsp:cNvPr id="0" name=""/>
        <dsp:cNvSpPr/>
      </dsp:nvSpPr>
      <dsp:spPr>
        <a:xfrm>
          <a:off x="0" y="1157901"/>
          <a:ext cx="3127248" cy="1100583"/>
        </a:xfrm>
        <a:prstGeom prst="round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GB" altLang="en-US" sz="5500" kern="1200" dirty="0">
              <a:latin typeface="Calibri" panose="020F0502020204030204" pitchFamily="34" charset="0"/>
            </a:rPr>
            <a:t>?</a:t>
          </a:r>
        </a:p>
      </dsp:txBody>
      <dsp:txXfrm>
        <a:off x="53726" y="1211627"/>
        <a:ext cx="3019796" cy="993131"/>
      </dsp:txXfrm>
    </dsp:sp>
    <dsp:sp modelId="{C22E918E-A2B7-47F4-BD4B-21F808CD4F53}">
      <dsp:nvSpPr>
        <dsp:cNvPr id="0" name=""/>
        <dsp:cNvSpPr/>
      </dsp:nvSpPr>
      <dsp:spPr>
        <a:xfrm rot="5400000">
          <a:off x="5466790" y="84030"/>
          <a:ext cx="880467" cy="5559552"/>
        </a:xfrm>
        <a:prstGeom prst="round2SameRect">
          <a:avLst/>
        </a:prstGeom>
        <a:solidFill>
          <a:schemeClr val="accent3">
            <a:tint val="40000"/>
            <a:alpha val="90000"/>
            <a:hueOff val="8514089"/>
            <a:satOff val="-35399"/>
            <a:lumOff val="-2990"/>
            <a:alphaOff val="0"/>
          </a:schemeClr>
        </a:solidFill>
        <a:ln w="19050" cap="flat" cmpd="sng" algn="ctr">
          <a:solidFill>
            <a:schemeClr val="accent3">
              <a:tint val="40000"/>
              <a:alpha val="90000"/>
              <a:hueOff val="8514089"/>
              <a:satOff val="-35399"/>
              <a:lumOff val="-299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are happy using a very small display and using an extremely restricted interface </a:t>
          </a:r>
          <a:endParaRPr lang="en-GB" altLang="en-US" sz="1700" kern="1200" dirty="0">
            <a:latin typeface="Calibri" panose="020F0502020204030204" pitchFamily="34" charset="0"/>
          </a:endParaRPr>
        </a:p>
      </dsp:txBody>
      <dsp:txXfrm rot="-5400000">
        <a:off x="3127248" y="2466554"/>
        <a:ext cx="5516571" cy="794505"/>
      </dsp:txXfrm>
    </dsp:sp>
    <dsp:sp modelId="{09B75F14-147D-46FD-99BF-099FF439CC09}">
      <dsp:nvSpPr>
        <dsp:cNvPr id="0" name=""/>
        <dsp:cNvSpPr/>
      </dsp:nvSpPr>
      <dsp:spPr>
        <a:xfrm>
          <a:off x="0" y="2313514"/>
          <a:ext cx="3127248" cy="1100583"/>
        </a:xfrm>
        <a:prstGeom prst="round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GB" altLang="en-US" sz="5500" kern="1200" dirty="0">
              <a:latin typeface="Calibri" panose="020F0502020204030204" pitchFamily="34" charset="0"/>
            </a:rPr>
            <a:t>?</a:t>
          </a:r>
        </a:p>
      </dsp:txBody>
      <dsp:txXfrm>
        <a:off x="53726" y="2367240"/>
        <a:ext cx="3019796" cy="993131"/>
      </dsp:txXfrm>
    </dsp:sp>
    <dsp:sp modelId="{6097EA40-68C5-45D7-BFF6-C02717E4B95E}">
      <dsp:nvSpPr>
        <dsp:cNvPr id="0" name=""/>
        <dsp:cNvSpPr/>
      </dsp:nvSpPr>
      <dsp:spPr>
        <a:xfrm rot="5400000">
          <a:off x="5466790" y="1239643"/>
          <a:ext cx="880467" cy="5559552"/>
        </a:xfrm>
        <a:prstGeom prst="round2SameRect">
          <a:avLst/>
        </a:prstGeom>
        <a:solidFill>
          <a:schemeClr val="accent3">
            <a:tint val="40000"/>
            <a:alpha val="90000"/>
            <a:hueOff val="12771134"/>
            <a:satOff val="-53098"/>
            <a:lumOff val="-4485"/>
            <a:alphaOff val="0"/>
          </a:schemeClr>
        </a:solidFill>
        <a:ln w="19050" cap="flat" cmpd="sng" algn="ctr">
          <a:solidFill>
            <a:schemeClr val="accent3">
              <a:tint val="40000"/>
              <a:alpha val="90000"/>
              <a:hueOff val="12771134"/>
              <a:satOff val="-53098"/>
              <a:lumOff val="-44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will be happy doing things on a cell phone that they normally do on their PCs (e.g. surf the web, read email, shop, bet, play video games) -</a:t>
          </a:r>
          <a:endParaRPr lang="en-GB" altLang="en-US" sz="1700" kern="1200" dirty="0">
            <a:latin typeface="Calibri" panose="020F0502020204030204" pitchFamily="34" charset="0"/>
          </a:endParaRPr>
        </a:p>
      </dsp:txBody>
      <dsp:txXfrm rot="-5400000">
        <a:off x="3127248" y="3622167"/>
        <a:ext cx="5516571" cy="794505"/>
      </dsp:txXfrm>
    </dsp:sp>
    <dsp:sp modelId="{4A1B6FEF-83D0-41F2-99E1-EDADE276D424}">
      <dsp:nvSpPr>
        <dsp:cNvPr id="0" name=""/>
        <dsp:cNvSpPr/>
      </dsp:nvSpPr>
      <dsp:spPr>
        <a:xfrm>
          <a:off x="0" y="3469127"/>
          <a:ext cx="3127248" cy="1100583"/>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GB" altLang="en-US" sz="5500" kern="1200" dirty="0">
              <a:latin typeface="Calibri" panose="020F0502020204030204" pitchFamily="34" charset="0"/>
            </a:rPr>
            <a:t>?</a:t>
          </a:r>
        </a:p>
      </dsp:txBody>
      <dsp:txXfrm>
        <a:off x="53726" y="3522853"/>
        <a:ext cx="3019796" cy="9931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B9B76-3488-4F38-A357-1281C18469CA}">
      <dsp:nvSpPr>
        <dsp:cNvPr id="0" name=""/>
        <dsp:cNvSpPr/>
      </dsp:nvSpPr>
      <dsp:spPr>
        <a:xfrm rot="5400000">
          <a:off x="5466790" y="-2227195"/>
          <a:ext cx="880467" cy="5559552"/>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want to be kept informed of up-to-date news wherever they are  </a:t>
          </a:r>
          <a:endParaRPr lang="en-US" sz="1700" kern="1200" dirty="0"/>
        </a:p>
      </dsp:txBody>
      <dsp:txXfrm rot="-5400000">
        <a:off x="3127248" y="155328"/>
        <a:ext cx="5516571" cy="794505"/>
      </dsp:txXfrm>
    </dsp:sp>
    <dsp:sp modelId="{E7F6216B-2167-4E12-9395-06BAA0272A87}">
      <dsp:nvSpPr>
        <dsp:cNvPr id="0" name=""/>
        <dsp:cNvSpPr/>
      </dsp:nvSpPr>
      <dsp:spPr>
        <a:xfrm>
          <a:off x="0" y="2288"/>
          <a:ext cx="3127248" cy="110058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altLang="en-US" sz="2100" kern="1200" dirty="0">
              <a:latin typeface="Calibri" panose="020F0502020204030204" pitchFamily="34" charset="0"/>
            </a:rPr>
            <a:t>Reasonable</a:t>
          </a:r>
          <a:endParaRPr lang="en-US" sz="2100" kern="1200" dirty="0"/>
        </a:p>
      </dsp:txBody>
      <dsp:txXfrm>
        <a:off x="53726" y="56014"/>
        <a:ext cx="3019796" cy="993131"/>
      </dsp:txXfrm>
    </dsp:sp>
    <dsp:sp modelId="{885BAF68-323F-482E-8A31-8649F7F90EDB}">
      <dsp:nvSpPr>
        <dsp:cNvPr id="0" name=""/>
        <dsp:cNvSpPr/>
      </dsp:nvSpPr>
      <dsp:spPr>
        <a:xfrm rot="5400000">
          <a:off x="5466790" y="-1071582"/>
          <a:ext cx="880467" cy="5559552"/>
        </a:xfrm>
        <a:prstGeom prst="round2SameRect">
          <a:avLst/>
        </a:prstGeom>
        <a:solidFill>
          <a:schemeClr val="accent3">
            <a:tint val="40000"/>
            <a:alpha val="90000"/>
            <a:hueOff val="4257045"/>
            <a:satOff val="-17699"/>
            <a:lumOff val="-1495"/>
            <a:alphaOff val="0"/>
          </a:schemeClr>
        </a:solidFill>
        <a:ln w="19050" cap="flat" cmpd="sng" algn="ctr">
          <a:solidFill>
            <a:schemeClr val="accent3">
              <a:tint val="40000"/>
              <a:alpha val="90000"/>
              <a:hueOff val="4257045"/>
              <a:satOff val="-17699"/>
              <a:lumOff val="-1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want to interact with information on the move</a:t>
          </a:r>
          <a:endParaRPr lang="en-GB" altLang="en-US" sz="1700" kern="1200" dirty="0">
            <a:latin typeface="Calibri" panose="020F0502020204030204" pitchFamily="34" charset="0"/>
          </a:endParaRPr>
        </a:p>
      </dsp:txBody>
      <dsp:txXfrm rot="-5400000">
        <a:off x="3127248" y="1310941"/>
        <a:ext cx="5516571" cy="794505"/>
      </dsp:txXfrm>
    </dsp:sp>
    <dsp:sp modelId="{79DBC94E-EA87-484F-8608-2D7BAF76E1E0}">
      <dsp:nvSpPr>
        <dsp:cNvPr id="0" name=""/>
        <dsp:cNvSpPr/>
      </dsp:nvSpPr>
      <dsp:spPr>
        <a:xfrm>
          <a:off x="0" y="1157901"/>
          <a:ext cx="3127248" cy="1100583"/>
        </a:xfrm>
        <a:prstGeom prst="round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altLang="en-US" sz="2100" kern="1200">
              <a:latin typeface="Calibri" panose="020F0502020204030204" pitchFamily="34" charset="0"/>
            </a:rPr>
            <a:t>Reasonable</a:t>
          </a:r>
          <a:endParaRPr lang="en-GB" altLang="en-US" sz="2100" kern="1200" dirty="0">
            <a:latin typeface="Calibri" panose="020F0502020204030204" pitchFamily="34" charset="0"/>
          </a:endParaRPr>
        </a:p>
      </dsp:txBody>
      <dsp:txXfrm>
        <a:off x="53726" y="1211627"/>
        <a:ext cx="3019796" cy="993131"/>
      </dsp:txXfrm>
    </dsp:sp>
    <dsp:sp modelId="{C22E918E-A2B7-47F4-BD4B-21F808CD4F53}">
      <dsp:nvSpPr>
        <dsp:cNvPr id="0" name=""/>
        <dsp:cNvSpPr/>
      </dsp:nvSpPr>
      <dsp:spPr>
        <a:xfrm rot="5400000">
          <a:off x="5466790" y="84030"/>
          <a:ext cx="880467" cy="5559552"/>
        </a:xfrm>
        <a:prstGeom prst="round2SameRect">
          <a:avLst/>
        </a:prstGeom>
        <a:solidFill>
          <a:schemeClr val="accent3">
            <a:tint val="40000"/>
            <a:alpha val="90000"/>
            <a:hueOff val="8514089"/>
            <a:satOff val="-35399"/>
            <a:lumOff val="-2990"/>
            <a:alphaOff val="0"/>
          </a:schemeClr>
        </a:solidFill>
        <a:ln w="19050" cap="flat" cmpd="sng" algn="ctr">
          <a:solidFill>
            <a:schemeClr val="accent3">
              <a:tint val="40000"/>
              <a:alpha val="90000"/>
              <a:hueOff val="8514089"/>
              <a:satOff val="-35399"/>
              <a:lumOff val="-299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are happy using a very small display and using an extremely restricted interface </a:t>
          </a:r>
          <a:endParaRPr lang="en-GB" altLang="en-US" sz="1700" kern="1200" dirty="0">
            <a:latin typeface="Calibri" panose="020F0502020204030204" pitchFamily="34" charset="0"/>
          </a:endParaRPr>
        </a:p>
      </dsp:txBody>
      <dsp:txXfrm rot="-5400000">
        <a:off x="3127248" y="2466554"/>
        <a:ext cx="5516571" cy="794505"/>
      </dsp:txXfrm>
    </dsp:sp>
    <dsp:sp modelId="{09B75F14-147D-46FD-99BF-099FF439CC09}">
      <dsp:nvSpPr>
        <dsp:cNvPr id="0" name=""/>
        <dsp:cNvSpPr/>
      </dsp:nvSpPr>
      <dsp:spPr>
        <a:xfrm>
          <a:off x="0" y="2313514"/>
          <a:ext cx="3127248" cy="1100583"/>
        </a:xfrm>
        <a:prstGeom prst="round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altLang="en-US" sz="2100" kern="1200">
              <a:latin typeface="Calibri" panose="020F0502020204030204" pitchFamily="34" charset="0"/>
            </a:rPr>
            <a:t>Not reasonable</a:t>
          </a:r>
          <a:endParaRPr lang="en-GB" altLang="en-US" sz="2100" kern="1200" dirty="0">
            <a:latin typeface="Calibri" panose="020F0502020204030204" pitchFamily="34" charset="0"/>
          </a:endParaRPr>
        </a:p>
      </dsp:txBody>
      <dsp:txXfrm>
        <a:off x="53726" y="2367240"/>
        <a:ext cx="3019796" cy="993131"/>
      </dsp:txXfrm>
    </dsp:sp>
    <dsp:sp modelId="{6097EA40-68C5-45D7-BFF6-C02717E4B95E}">
      <dsp:nvSpPr>
        <dsp:cNvPr id="0" name=""/>
        <dsp:cNvSpPr/>
      </dsp:nvSpPr>
      <dsp:spPr>
        <a:xfrm rot="5400000">
          <a:off x="5466790" y="1239643"/>
          <a:ext cx="880467" cy="5559552"/>
        </a:xfrm>
        <a:prstGeom prst="round2SameRect">
          <a:avLst/>
        </a:prstGeom>
        <a:solidFill>
          <a:schemeClr val="accent3">
            <a:tint val="40000"/>
            <a:alpha val="90000"/>
            <a:hueOff val="12771134"/>
            <a:satOff val="-53098"/>
            <a:lumOff val="-4485"/>
            <a:alphaOff val="0"/>
          </a:schemeClr>
        </a:solidFill>
        <a:ln w="19050" cap="flat" cmpd="sng" algn="ctr">
          <a:solidFill>
            <a:schemeClr val="accent3">
              <a:tint val="40000"/>
              <a:alpha val="90000"/>
              <a:hueOff val="12771134"/>
              <a:satOff val="-53098"/>
              <a:lumOff val="-44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will be happy doing things on a cell phone that they normally do on their PCs (e.g. surf the web, read email, shop, bet, play video games) -</a:t>
          </a:r>
          <a:endParaRPr lang="en-GB" altLang="en-US" sz="1700" kern="1200" dirty="0">
            <a:latin typeface="Calibri" panose="020F0502020204030204" pitchFamily="34" charset="0"/>
          </a:endParaRPr>
        </a:p>
      </dsp:txBody>
      <dsp:txXfrm rot="-5400000">
        <a:off x="3127248" y="3622167"/>
        <a:ext cx="5516571" cy="794505"/>
      </dsp:txXfrm>
    </dsp:sp>
    <dsp:sp modelId="{4A1B6FEF-83D0-41F2-99E1-EDADE276D424}">
      <dsp:nvSpPr>
        <dsp:cNvPr id="0" name=""/>
        <dsp:cNvSpPr/>
      </dsp:nvSpPr>
      <dsp:spPr>
        <a:xfrm>
          <a:off x="0" y="3469127"/>
          <a:ext cx="3127248" cy="1100583"/>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altLang="en-US" sz="2100" kern="1200" dirty="0">
              <a:latin typeface="Calibri" panose="020F0502020204030204" pitchFamily="34" charset="0"/>
            </a:rPr>
            <a:t>Reasonable only for a very select bunch of users</a:t>
          </a:r>
        </a:p>
      </dsp:txBody>
      <dsp:txXfrm>
        <a:off x="53726" y="3522853"/>
        <a:ext cx="3019796" cy="9931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457439"/>
          <a:ext cx="8229600" cy="6552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B0F26A-4242-4750-9FA3-37D28FC845A6}">
      <dsp:nvSpPr>
        <dsp:cNvPr id="0" name=""/>
        <dsp:cNvSpPr/>
      </dsp:nvSpPr>
      <dsp:spPr>
        <a:xfrm>
          <a:off x="411480" y="73679"/>
          <a:ext cx="5760719" cy="7675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155700">
            <a:lnSpc>
              <a:spcPct val="90000"/>
            </a:lnSpc>
            <a:spcBef>
              <a:spcPct val="0"/>
            </a:spcBef>
            <a:spcAft>
              <a:spcPct val="35000"/>
            </a:spcAft>
            <a:buNone/>
          </a:pPr>
          <a:r>
            <a:rPr lang="en-GB" altLang="en-US" sz="2600" b="1" kern="1200">
              <a:latin typeface="Calibri" panose="020F0502020204030204" pitchFamily="34" charset="0"/>
            </a:rPr>
            <a:t>Giving instructions</a:t>
          </a:r>
          <a:endParaRPr lang="en-US" sz="2600" b="1" kern="1200" dirty="0">
            <a:latin typeface="Calibri" panose="020F0502020204030204" pitchFamily="34" charset="0"/>
          </a:endParaRPr>
        </a:p>
      </dsp:txBody>
      <dsp:txXfrm>
        <a:off x="448947" y="111146"/>
        <a:ext cx="5685785" cy="692586"/>
      </dsp:txXfrm>
    </dsp:sp>
    <dsp:sp modelId="{8B1C77B0-E6FC-44E2-AD09-D6F5EA3B8CED}">
      <dsp:nvSpPr>
        <dsp:cNvPr id="0" name=""/>
        <dsp:cNvSpPr/>
      </dsp:nvSpPr>
      <dsp:spPr>
        <a:xfrm>
          <a:off x="0" y="1636799"/>
          <a:ext cx="8229600" cy="655200"/>
        </a:xfrm>
        <a:prstGeom prst="rect">
          <a:avLst/>
        </a:prstGeom>
        <a:solidFill>
          <a:schemeClr val="lt1">
            <a:alpha val="90000"/>
            <a:hueOff val="0"/>
            <a:satOff val="0"/>
            <a:lumOff val="0"/>
            <a:alphaOff val="0"/>
          </a:schemeClr>
        </a:solidFill>
        <a:ln w="19050" cap="flat" cmpd="sng" algn="ctr">
          <a:solidFill>
            <a:schemeClr val="accent3">
              <a:hueOff val="3874869"/>
              <a:satOff val="-12382"/>
              <a:lumOff val="-3137"/>
              <a:alphaOff val="0"/>
            </a:schemeClr>
          </a:solidFill>
          <a:prstDash val="solid"/>
        </a:ln>
        <a:effectLst/>
      </dsp:spPr>
      <dsp:style>
        <a:lnRef idx="2">
          <a:scrgbClr r="0" g="0" b="0"/>
        </a:lnRef>
        <a:fillRef idx="1">
          <a:scrgbClr r="0" g="0" b="0"/>
        </a:fillRef>
        <a:effectRef idx="0">
          <a:scrgbClr r="0" g="0" b="0"/>
        </a:effectRef>
        <a:fontRef idx="minor"/>
      </dsp:style>
    </dsp:sp>
    <dsp:sp modelId="{936AE35B-AA35-45E7-BC99-449804576940}">
      <dsp:nvSpPr>
        <dsp:cNvPr id="0" name=""/>
        <dsp:cNvSpPr/>
      </dsp:nvSpPr>
      <dsp:spPr>
        <a:xfrm>
          <a:off x="411480" y="1253039"/>
          <a:ext cx="5760719" cy="767520"/>
        </a:xfrm>
        <a:prstGeom prst="round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155700">
            <a:lnSpc>
              <a:spcPct val="90000"/>
            </a:lnSpc>
            <a:spcBef>
              <a:spcPct val="0"/>
            </a:spcBef>
            <a:spcAft>
              <a:spcPct val="35000"/>
            </a:spcAft>
            <a:buNone/>
          </a:pPr>
          <a:r>
            <a:rPr lang="en-GB" altLang="en-US" sz="2600" b="1" kern="1200" dirty="0">
              <a:latin typeface="Calibri" panose="020F0502020204030204" pitchFamily="34" charset="0"/>
            </a:rPr>
            <a:t>Conversing</a:t>
          </a:r>
        </a:p>
      </dsp:txBody>
      <dsp:txXfrm>
        <a:off x="448947" y="1290506"/>
        <a:ext cx="5685785" cy="692586"/>
      </dsp:txXfrm>
    </dsp:sp>
    <dsp:sp modelId="{50B78977-EC1B-4438-932A-48065719476B}">
      <dsp:nvSpPr>
        <dsp:cNvPr id="0" name=""/>
        <dsp:cNvSpPr/>
      </dsp:nvSpPr>
      <dsp:spPr>
        <a:xfrm>
          <a:off x="0" y="2816159"/>
          <a:ext cx="8229600" cy="655200"/>
        </a:xfrm>
        <a:prstGeom prst="rect">
          <a:avLst/>
        </a:prstGeom>
        <a:solidFill>
          <a:schemeClr val="lt1">
            <a:alpha val="90000"/>
            <a:hueOff val="0"/>
            <a:satOff val="0"/>
            <a:lumOff val="0"/>
            <a:alphaOff val="0"/>
          </a:schemeClr>
        </a:solidFill>
        <a:ln w="19050" cap="flat" cmpd="sng" algn="ctr">
          <a:solidFill>
            <a:schemeClr val="accent3">
              <a:hueOff val="7749738"/>
              <a:satOff val="-24763"/>
              <a:lumOff val="-6275"/>
              <a:alphaOff val="0"/>
            </a:schemeClr>
          </a:solidFill>
          <a:prstDash val="solid"/>
        </a:ln>
        <a:effectLst/>
      </dsp:spPr>
      <dsp:style>
        <a:lnRef idx="2">
          <a:scrgbClr r="0" g="0" b="0"/>
        </a:lnRef>
        <a:fillRef idx="1">
          <a:scrgbClr r="0" g="0" b="0"/>
        </a:fillRef>
        <a:effectRef idx="0">
          <a:scrgbClr r="0" g="0" b="0"/>
        </a:effectRef>
        <a:fontRef idx="minor"/>
      </dsp:style>
    </dsp:sp>
    <dsp:sp modelId="{1C34FF69-F1E1-47F9-9BCC-2B82F0E1A7AC}">
      <dsp:nvSpPr>
        <dsp:cNvPr id="0" name=""/>
        <dsp:cNvSpPr/>
      </dsp:nvSpPr>
      <dsp:spPr>
        <a:xfrm>
          <a:off x="411480" y="2432400"/>
          <a:ext cx="5760719" cy="767520"/>
        </a:xfrm>
        <a:prstGeom prst="round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155700">
            <a:lnSpc>
              <a:spcPct val="90000"/>
            </a:lnSpc>
            <a:spcBef>
              <a:spcPct val="0"/>
            </a:spcBef>
            <a:spcAft>
              <a:spcPct val="35000"/>
            </a:spcAft>
            <a:buNone/>
          </a:pPr>
          <a:r>
            <a:rPr lang="en-GB" altLang="en-US" sz="2600" b="1" kern="1200" dirty="0">
              <a:latin typeface="Calibri" panose="020F0502020204030204" pitchFamily="34" charset="0"/>
            </a:rPr>
            <a:t>Manipulating and navigating</a:t>
          </a:r>
        </a:p>
      </dsp:txBody>
      <dsp:txXfrm>
        <a:off x="448947" y="2469867"/>
        <a:ext cx="5685785" cy="692586"/>
      </dsp:txXfrm>
    </dsp:sp>
    <dsp:sp modelId="{37A27E47-FB40-4CFE-9130-AAE1BF249B70}">
      <dsp:nvSpPr>
        <dsp:cNvPr id="0" name=""/>
        <dsp:cNvSpPr/>
      </dsp:nvSpPr>
      <dsp:spPr>
        <a:xfrm>
          <a:off x="0" y="3995520"/>
          <a:ext cx="8229600" cy="655200"/>
        </a:xfrm>
        <a:prstGeom prst="rect">
          <a:avLst/>
        </a:prstGeom>
        <a:solidFill>
          <a:schemeClr val="lt1">
            <a:alpha val="90000"/>
            <a:hueOff val="0"/>
            <a:satOff val="0"/>
            <a:lumOff val="0"/>
            <a:alphaOff val="0"/>
          </a:schemeClr>
        </a:solidFill>
        <a:ln w="19050" cap="flat" cmpd="sng" algn="ctr">
          <a:solidFill>
            <a:schemeClr val="accent3">
              <a:hueOff val="11624607"/>
              <a:satOff val="-37145"/>
              <a:lumOff val="-9412"/>
              <a:alphaOff val="0"/>
            </a:schemeClr>
          </a:solidFill>
          <a:prstDash val="solid"/>
        </a:ln>
        <a:effectLst/>
      </dsp:spPr>
      <dsp:style>
        <a:lnRef idx="2">
          <a:scrgbClr r="0" g="0" b="0"/>
        </a:lnRef>
        <a:fillRef idx="1">
          <a:scrgbClr r="0" g="0" b="0"/>
        </a:fillRef>
        <a:effectRef idx="0">
          <a:scrgbClr r="0" g="0" b="0"/>
        </a:effectRef>
        <a:fontRef idx="minor"/>
      </dsp:style>
    </dsp:sp>
    <dsp:sp modelId="{EC8BD738-EEED-463D-8972-2642026B2947}">
      <dsp:nvSpPr>
        <dsp:cNvPr id="0" name=""/>
        <dsp:cNvSpPr/>
      </dsp:nvSpPr>
      <dsp:spPr>
        <a:xfrm>
          <a:off x="411480" y="3611759"/>
          <a:ext cx="5760719" cy="767520"/>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155700">
            <a:lnSpc>
              <a:spcPct val="90000"/>
            </a:lnSpc>
            <a:spcBef>
              <a:spcPct val="0"/>
            </a:spcBef>
            <a:spcAft>
              <a:spcPct val="35000"/>
            </a:spcAft>
            <a:buNone/>
          </a:pPr>
          <a:r>
            <a:rPr lang="en-GB" altLang="en-US" sz="2600" b="1" kern="1200" dirty="0">
              <a:latin typeface="Calibri" panose="020F0502020204030204" pitchFamily="34" charset="0"/>
            </a:rPr>
            <a:t>Exploring and browsing</a:t>
          </a:r>
        </a:p>
      </dsp:txBody>
      <dsp:txXfrm>
        <a:off x="448947" y="3649226"/>
        <a:ext cx="5685785" cy="6925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341609"/>
          <a:ext cx="8229600" cy="4365899"/>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458216" rIns="638708" bIns="156464" numCol="1" spcCol="1270" anchor="t" anchorCtr="0">
          <a:noAutofit/>
        </a:bodyPr>
        <a:lstStyle/>
        <a:p>
          <a:pPr marL="228600" lvl="1" indent="-228600" algn="l" defTabSz="977900">
            <a:lnSpc>
              <a:spcPct val="90000"/>
            </a:lnSpc>
            <a:spcBef>
              <a:spcPct val="0"/>
            </a:spcBef>
            <a:spcAft>
              <a:spcPct val="15000"/>
            </a:spcAft>
            <a:buChar char="•"/>
          </a:pPr>
          <a:r>
            <a:rPr lang="en-GB" altLang="en-US" sz="2200" b="0" kern="1200" dirty="0">
              <a:latin typeface="Calibri" panose="020F0502020204030204" pitchFamily="34" charset="0"/>
            </a:rPr>
            <a:t>issuing commands using keyboard and function keys and selecting options via menus</a:t>
          </a:r>
        </a:p>
        <a:p>
          <a:pPr marL="228600" lvl="1" indent="-228600" algn="l" defTabSz="977900">
            <a:lnSpc>
              <a:spcPct val="90000"/>
            </a:lnSpc>
            <a:spcBef>
              <a:spcPct val="0"/>
            </a:spcBef>
            <a:spcAft>
              <a:spcPct val="15000"/>
            </a:spcAft>
            <a:buChar char="•"/>
          </a:pPr>
          <a:r>
            <a:rPr lang="en-GB" altLang="en-US" sz="2200" kern="1200" dirty="0">
              <a:latin typeface="Calibri" panose="020F0502020204030204" pitchFamily="34" charset="0"/>
            </a:rPr>
            <a:t>Where users instruct the system and tell it what to do</a:t>
          </a:r>
          <a:endParaRPr lang="en-GB" altLang="en-US" sz="2200" b="0" kern="1200" dirty="0">
            <a:latin typeface="Calibri" panose="020F0502020204030204" pitchFamily="34" charset="0"/>
          </a:endParaRPr>
        </a:p>
        <a:p>
          <a:pPr marL="457200" lvl="2" indent="-228600" algn="l" defTabSz="977900">
            <a:lnSpc>
              <a:spcPct val="90000"/>
            </a:lnSpc>
            <a:spcBef>
              <a:spcPct val="0"/>
            </a:spcBef>
            <a:spcAft>
              <a:spcPct val="15000"/>
            </a:spcAft>
            <a:buChar char="•"/>
          </a:pPr>
          <a:r>
            <a:rPr lang="en-GB" altLang="en-US" sz="2200" kern="1200" dirty="0">
              <a:latin typeface="Calibri" panose="020F0502020204030204" pitchFamily="34" charset="0"/>
            </a:rPr>
            <a:t>e.g. tell the time, print a file, save a file</a:t>
          </a:r>
        </a:p>
        <a:p>
          <a:pPr marL="228600" lvl="1" indent="-228600" algn="l" defTabSz="977900">
            <a:lnSpc>
              <a:spcPct val="90000"/>
            </a:lnSpc>
            <a:spcBef>
              <a:spcPct val="0"/>
            </a:spcBef>
            <a:spcAft>
              <a:spcPct val="15000"/>
            </a:spcAft>
            <a:buChar char="•"/>
          </a:pPr>
          <a:r>
            <a:rPr lang="en-GB" altLang="en-US" sz="2200" kern="1200" dirty="0">
              <a:latin typeface="Calibri" panose="020F0502020204030204" pitchFamily="34" charset="0"/>
            </a:rPr>
            <a:t>Very common conceptual model, underlying a diversity of devices and systems</a:t>
          </a:r>
        </a:p>
        <a:p>
          <a:pPr marL="457200" lvl="2" indent="-228600" algn="l" defTabSz="977900">
            <a:lnSpc>
              <a:spcPct val="90000"/>
            </a:lnSpc>
            <a:spcBef>
              <a:spcPct val="0"/>
            </a:spcBef>
            <a:spcAft>
              <a:spcPct val="15000"/>
            </a:spcAft>
            <a:buChar char="•"/>
          </a:pPr>
          <a:r>
            <a:rPr lang="en-GB" altLang="en-US" sz="2200" kern="1200" dirty="0">
              <a:latin typeface="Calibri" panose="020F0502020204030204" pitchFamily="34" charset="0"/>
            </a:rPr>
            <a:t>e.g. CAD, word processors,  vending machines</a:t>
          </a:r>
        </a:p>
        <a:p>
          <a:pPr marL="228600" lvl="1" indent="-228600" algn="l" defTabSz="977900">
            <a:lnSpc>
              <a:spcPct val="90000"/>
            </a:lnSpc>
            <a:spcBef>
              <a:spcPct val="0"/>
            </a:spcBef>
            <a:spcAft>
              <a:spcPct val="15000"/>
            </a:spcAft>
            <a:buChar char="•"/>
          </a:pPr>
          <a:r>
            <a:rPr lang="en-GB" altLang="en-US" sz="2200" kern="1200" dirty="0">
              <a:latin typeface="Calibri" panose="020F0502020204030204" pitchFamily="34" charset="0"/>
            </a:rPr>
            <a:t>Main benefit is that instructing supports quick and efficient interaction</a:t>
          </a:r>
        </a:p>
        <a:p>
          <a:pPr marL="457200" lvl="2" indent="-228600" algn="l" defTabSz="977900">
            <a:lnSpc>
              <a:spcPct val="90000"/>
            </a:lnSpc>
            <a:spcBef>
              <a:spcPct val="0"/>
            </a:spcBef>
            <a:spcAft>
              <a:spcPct val="15000"/>
            </a:spcAft>
            <a:buChar char="•"/>
          </a:pPr>
          <a:r>
            <a:rPr lang="en-GB" altLang="en-US" sz="2200" kern="1200" dirty="0">
              <a:latin typeface="Calibri" panose="020F0502020204030204" pitchFamily="34" charset="0"/>
            </a:rPr>
            <a:t>good for repetitive kinds of actions performed on multiple objects</a:t>
          </a:r>
        </a:p>
      </dsp:txBody>
      <dsp:txXfrm>
        <a:off x="0" y="341609"/>
        <a:ext cx="8229600" cy="4365899"/>
      </dsp:txXfrm>
    </dsp:sp>
    <dsp:sp modelId="{7EB0F26A-4242-4750-9FA3-37D28FC845A6}">
      <dsp:nvSpPr>
        <dsp:cNvPr id="0" name=""/>
        <dsp:cNvSpPr/>
      </dsp:nvSpPr>
      <dsp:spPr>
        <a:xfrm>
          <a:off x="411480" y="16889"/>
          <a:ext cx="5760719" cy="6494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977900">
            <a:lnSpc>
              <a:spcPct val="90000"/>
            </a:lnSpc>
            <a:spcBef>
              <a:spcPct val="0"/>
            </a:spcBef>
            <a:spcAft>
              <a:spcPct val="35000"/>
            </a:spcAft>
            <a:buNone/>
          </a:pPr>
          <a:r>
            <a:rPr lang="en-GB" altLang="en-US" sz="2200" b="1" kern="1200">
              <a:latin typeface="Calibri" panose="020F0502020204030204" pitchFamily="34" charset="0"/>
            </a:rPr>
            <a:t>Giving instructions</a:t>
          </a:r>
          <a:endParaRPr lang="en-US" sz="2200" b="1" kern="1200" dirty="0">
            <a:latin typeface="Calibri" panose="020F0502020204030204" pitchFamily="34" charset="0"/>
          </a:endParaRPr>
        </a:p>
      </dsp:txBody>
      <dsp:txXfrm>
        <a:off x="443183" y="48592"/>
        <a:ext cx="5697313" cy="5860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369600"/>
          <a:ext cx="8229600" cy="604799"/>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B0F26A-4242-4750-9FA3-37D28FC845A6}">
      <dsp:nvSpPr>
        <dsp:cNvPr id="0" name=""/>
        <dsp:cNvSpPr/>
      </dsp:nvSpPr>
      <dsp:spPr>
        <a:xfrm>
          <a:off x="411480" y="15360"/>
          <a:ext cx="5760719" cy="70848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066800">
            <a:lnSpc>
              <a:spcPct val="90000"/>
            </a:lnSpc>
            <a:spcBef>
              <a:spcPct val="0"/>
            </a:spcBef>
            <a:spcAft>
              <a:spcPct val="35000"/>
            </a:spcAft>
            <a:buNone/>
          </a:pPr>
          <a:r>
            <a:rPr lang="en-GB" altLang="en-US" sz="2400" b="1" kern="1200">
              <a:latin typeface="Calibri" panose="020F0502020204030204" pitchFamily="34" charset="0"/>
            </a:rPr>
            <a:t>Giving instructions</a:t>
          </a:r>
          <a:endParaRPr lang="en-US" sz="2400" b="1" kern="1200" dirty="0">
            <a:latin typeface="Calibri" panose="020F0502020204030204" pitchFamily="34" charset="0"/>
          </a:endParaRPr>
        </a:p>
      </dsp:txBody>
      <dsp:txXfrm>
        <a:off x="446065" y="49945"/>
        <a:ext cx="5691549" cy="639310"/>
      </dsp:txXfrm>
    </dsp:sp>
    <dsp:sp modelId="{8B1C77B0-E6FC-44E2-AD09-D6F5EA3B8CED}">
      <dsp:nvSpPr>
        <dsp:cNvPr id="0" name=""/>
        <dsp:cNvSpPr/>
      </dsp:nvSpPr>
      <dsp:spPr>
        <a:xfrm>
          <a:off x="0" y="1458240"/>
          <a:ext cx="8229600" cy="3250799"/>
        </a:xfrm>
        <a:prstGeom prst="rect">
          <a:avLst/>
        </a:prstGeom>
        <a:solidFill>
          <a:schemeClr val="lt1">
            <a:alpha val="90000"/>
            <a:hueOff val="0"/>
            <a:satOff val="0"/>
            <a:lumOff val="0"/>
            <a:alphaOff val="0"/>
          </a:schemeClr>
        </a:solidFill>
        <a:ln w="19050" cap="flat" cmpd="sng" algn="ctr">
          <a:solidFill>
            <a:schemeClr val="accent3">
              <a:hueOff val="11624607"/>
              <a:satOff val="-37145"/>
              <a:lumOff val="-9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499872" rIns="638708" bIns="170688" numCol="1" spcCol="1270" anchor="t" anchorCtr="0">
          <a:noAutofit/>
        </a:bodyPr>
        <a:lstStyle/>
        <a:p>
          <a:pPr marL="228600" lvl="1" indent="-228600" algn="l" defTabSz="1066800">
            <a:lnSpc>
              <a:spcPct val="90000"/>
            </a:lnSpc>
            <a:spcBef>
              <a:spcPct val="0"/>
            </a:spcBef>
            <a:spcAft>
              <a:spcPct val="15000"/>
            </a:spcAft>
            <a:buChar char="•"/>
          </a:pPr>
          <a:r>
            <a:rPr lang="en-GB" altLang="en-US" sz="2400" b="0" kern="1200" dirty="0">
              <a:latin typeface="Calibri" panose="020F0502020204030204" pitchFamily="34" charset="0"/>
            </a:rPr>
            <a:t>interacting with the system as if having a conversation</a:t>
          </a:r>
        </a:p>
        <a:p>
          <a:pPr marL="228600" lvl="1" indent="-228600" algn="l" defTabSz="1066800">
            <a:lnSpc>
              <a:spcPct val="90000"/>
            </a:lnSpc>
            <a:spcBef>
              <a:spcPct val="0"/>
            </a:spcBef>
            <a:spcAft>
              <a:spcPct val="15000"/>
            </a:spcAft>
            <a:buChar char="•"/>
          </a:pPr>
          <a:r>
            <a:rPr lang="en-GB" altLang="en-US" sz="2400" kern="1200" dirty="0">
              <a:latin typeface="Calibri" panose="020F0502020204030204" pitchFamily="34" charset="0"/>
            </a:rPr>
            <a:t>Underlying model of having a conversation with another human</a:t>
          </a:r>
          <a:endParaRPr lang="en-GB" altLang="en-US" sz="2400" b="0" kern="1200" dirty="0">
            <a:latin typeface="Calibri" panose="020F0502020204030204" pitchFamily="34" charset="0"/>
          </a:endParaRPr>
        </a:p>
        <a:p>
          <a:pPr marL="228600" lvl="1" indent="-228600" algn="l" defTabSz="1066800">
            <a:lnSpc>
              <a:spcPct val="90000"/>
            </a:lnSpc>
            <a:spcBef>
              <a:spcPct val="0"/>
            </a:spcBef>
            <a:spcAft>
              <a:spcPct val="15000"/>
            </a:spcAft>
            <a:buChar char="•"/>
          </a:pPr>
          <a:r>
            <a:rPr lang="en-GB" altLang="en-US" sz="2400" kern="1200" dirty="0">
              <a:latin typeface="Calibri" panose="020F0502020204030204" pitchFamily="34" charset="0"/>
            </a:rPr>
            <a:t>Range from simple voice recognition menu-driven systems to more complex ‘natural language’ dialogues</a:t>
          </a:r>
        </a:p>
        <a:p>
          <a:pPr marL="228600" lvl="1" indent="-228600" algn="l" defTabSz="1066800">
            <a:lnSpc>
              <a:spcPct val="90000"/>
            </a:lnSpc>
            <a:spcBef>
              <a:spcPct val="0"/>
            </a:spcBef>
            <a:spcAft>
              <a:spcPct val="15000"/>
            </a:spcAft>
            <a:buChar char="•"/>
          </a:pPr>
          <a:r>
            <a:rPr lang="en-GB" altLang="en-US" sz="2400" kern="1200" dirty="0">
              <a:latin typeface="Calibri" panose="020F0502020204030204" pitchFamily="34" charset="0"/>
            </a:rPr>
            <a:t>Examples include search engines, advice-giving systems, help systems, ‘Siri’ in iPhone</a:t>
          </a:r>
        </a:p>
      </dsp:txBody>
      <dsp:txXfrm>
        <a:off x="0" y="1458240"/>
        <a:ext cx="8229600" cy="3250799"/>
      </dsp:txXfrm>
    </dsp:sp>
    <dsp:sp modelId="{936AE35B-AA35-45E7-BC99-449804576940}">
      <dsp:nvSpPr>
        <dsp:cNvPr id="0" name=""/>
        <dsp:cNvSpPr/>
      </dsp:nvSpPr>
      <dsp:spPr>
        <a:xfrm>
          <a:off x="411480" y="1104000"/>
          <a:ext cx="5760719" cy="708480"/>
        </a:xfrm>
        <a:prstGeom prst="roundRect">
          <a:avLst/>
        </a:prstGeom>
        <a:solidFill>
          <a:srgbClr val="00CC66"/>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066800">
            <a:lnSpc>
              <a:spcPct val="90000"/>
            </a:lnSpc>
            <a:spcBef>
              <a:spcPct val="0"/>
            </a:spcBef>
            <a:spcAft>
              <a:spcPct val="35000"/>
            </a:spcAft>
            <a:buNone/>
          </a:pPr>
          <a:r>
            <a:rPr lang="en-GB" altLang="en-US" sz="2400" b="1" kern="1200" dirty="0">
              <a:latin typeface="Calibri" panose="020F0502020204030204" pitchFamily="34" charset="0"/>
            </a:rPr>
            <a:t>Conversing (conversational model)</a:t>
          </a:r>
        </a:p>
      </dsp:txBody>
      <dsp:txXfrm>
        <a:off x="446065" y="1138585"/>
        <a:ext cx="5691549" cy="6393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C8BEF-3FB2-4F82-BBBD-CB7B26F2DF72}">
      <dsp:nvSpPr>
        <dsp:cNvPr id="0" name=""/>
        <dsp:cNvSpPr/>
      </dsp:nvSpPr>
      <dsp:spPr>
        <a:xfrm>
          <a:off x="38" y="92664"/>
          <a:ext cx="3703141" cy="604800"/>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b="1" kern="1200" dirty="0"/>
            <a:t>Pros</a:t>
          </a:r>
        </a:p>
      </dsp:txBody>
      <dsp:txXfrm>
        <a:off x="38" y="92664"/>
        <a:ext cx="3703141" cy="604800"/>
      </dsp:txXfrm>
    </dsp:sp>
    <dsp:sp modelId="{B5E90793-5951-4639-88F0-74B06C325167}">
      <dsp:nvSpPr>
        <dsp:cNvPr id="0" name=""/>
        <dsp:cNvSpPr/>
      </dsp:nvSpPr>
      <dsp:spPr>
        <a:xfrm>
          <a:off x="38" y="697464"/>
          <a:ext cx="3703141" cy="3934271"/>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altLang="en-US" sz="2100" kern="1200" dirty="0">
              <a:latin typeface="Calibri" panose="020F0502020204030204" pitchFamily="34" charset="0"/>
            </a:rPr>
            <a:t>Allows users, especially novices and technophobes, to interact with the system in a way that is familiar</a:t>
          </a:r>
          <a:endParaRPr lang="en-US" sz="2100" kern="1200" dirty="0"/>
        </a:p>
        <a:p>
          <a:pPr marL="228600" lvl="1" indent="-228600" algn="l" defTabSz="933450">
            <a:lnSpc>
              <a:spcPct val="90000"/>
            </a:lnSpc>
            <a:spcBef>
              <a:spcPct val="0"/>
            </a:spcBef>
            <a:spcAft>
              <a:spcPct val="15000"/>
            </a:spcAft>
            <a:buChar char="•"/>
          </a:pPr>
          <a:r>
            <a:rPr lang="en-GB" altLang="en-US" sz="2100" kern="1200" dirty="0">
              <a:latin typeface="Calibri" panose="020F0502020204030204" pitchFamily="34" charset="0"/>
            </a:rPr>
            <a:t>makes them feel comfortable, at ease and less scared</a:t>
          </a:r>
        </a:p>
      </dsp:txBody>
      <dsp:txXfrm>
        <a:off x="38" y="697464"/>
        <a:ext cx="3703141" cy="3934271"/>
      </dsp:txXfrm>
    </dsp:sp>
    <dsp:sp modelId="{3B2B3665-3F3C-46F1-BC8B-0AC9918C4FC0}">
      <dsp:nvSpPr>
        <dsp:cNvPr id="0" name=""/>
        <dsp:cNvSpPr/>
      </dsp:nvSpPr>
      <dsp:spPr>
        <a:xfrm>
          <a:off x="4221619" y="92664"/>
          <a:ext cx="3703141" cy="604800"/>
        </a:xfrm>
        <a:prstGeom prst="rect">
          <a:avLst/>
        </a:prstGeom>
        <a:solidFill>
          <a:schemeClr val="accent5">
            <a:hueOff val="6718555"/>
            <a:satOff val="9479"/>
            <a:lumOff val="-1176"/>
            <a:alphaOff val="0"/>
          </a:schemeClr>
        </a:solidFill>
        <a:ln w="19050" cap="flat" cmpd="sng" algn="ctr">
          <a:solidFill>
            <a:schemeClr val="accent5">
              <a:hueOff val="6718555"/>
              <a:satOff val="9479"/>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b="1" kern="1200" dirty="0"/>
            <a:t>Cons</a:t>
          </a:r>
        </a:p>
      </dsp:txBody>
      <dsp:txXfrm>
        <a:off x="4221619" y="92664"/>
        <a:ext cx="3703141" cy="604800"/>
      </dsp:txXfrm>
    </dsp:sp>
    <dsp:sp modelId="{BDCABB23-8D1E-4149-9645-0F3967651AFE}">
      <dsp:nvSpPr>
        <dsp:cNvPr id="0" name=""/>
        <dsp:cNvSpPr/>
      </dsp:nvSpPr>
      <dsp:spPr>
        <a:xfrm>
          <a:off x="4221619" y="697464"/>
          <a:ext cx="3703141" cy="3934271"/>
        </a:xfrm>
        <a:prstGeom prst="rect">
          <a:avLst/>
        </a:prstGeom>
        <a:solidFill>
          <a:schemeClr val="accent5">
            <a:tint val="40000"/>
            <a:alpha val="90000"/>
            <a:hueOff val="6879340"/>
            <a:satOff val="2278"/>
            <a:lumOff val="-16"/>
            <a:alphaOff val="0"/>
          </a:schemeClr>
        </a:solidFill>
        <a:ln w="19050" cap="flat" cmpd="sng" algn="ctr">
          <a:solidFill>
            <a:schemeClr val="accent5">
              <a:tint val="40000"/>
              <a:alpha val="90000"/>
              <a:hueOff val="6879340"/>
              <a:satOff val="2278"/>
              <a:lumOff val="-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altLang="en-US" sz="2100" kern="1200" dirty="0">
              <a:latin typeface="Calibri" panose="020F0502020204030204" pitchFamily="34" charset="0"/>
            </a:rPr>
            <a:t>Misunderstandings can arise when the system does not know how to analyse what the user says</a:t>
          </a:r>
          <a:endParaRPr lang="en-US" sz="2100" kern="1200" dirty="0"/>
        </a:p>
        <a:p>
          <a:pPr marL="457200" lvl="2" indent="-228600" algn="l" defTabSz="933450">
            <a:lnSpc>
              <a:spcPct val="90000"/>
            </a:lnSpc>
            <a:spcBef>
              <a:spcPct val="0"/>
            </a:spcBef>
            <a:spcAft>
              <a:spcPct val="15000"/>
            </a:spcAft>
            <a:buChar char="•"/>
          </a:pPr>
          <a:r>
            <a:rPr lang="en-GB" altLang="en-US" sz="2100" kern="1200" dirty="0">
              <a:latin typeface="Calibri" panose="020F0502020204030204" pitchFamily="34" charset="0"/>
            </a:rPr>
            <a:t>e.g. child types into a search engine, that uses natural language the question:</a:t>
          </a:r>
        </a:p>
        <a:p>
          <a:pPr marL="457200" lvl="2" indent="-228600" algn="l" defTabSz="933450">
            <a:lnSpc>
              <a:spcPct val="90000"/>
            </a:lnSpc>
            <a:spcBef>
              <a:spcPct val="0"/>
            </a:spcBef>
            <a:spcAft>
              <a:spcPct val="15000"/>
            </a:spcAft>
            <a:buChar char="•"/>
          </a:pPr>
          <a:r>
            <a:rPr lang="en-GB" altLang="en-US" sz="2100" kern="1200" dirty="0">
              <a:latin typeface="Calibri" panose="020F0502020204030204" pitchFamily="34" charset="0"/>
            </a:rPr>
            <a:t>“How many legs does a centipede have?” and the system responds (next slide):</a:t>
          </a:r>
        </a:p>
      </dsp:txBody>
      <dsp:txXfrm>
        <a:off x="4221619" y="697464"/>
        <a:ext cx="3703141" cy="39342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353804"/>
          <a:ext cx="8229600" cy="4788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B0F26A-4242-4750-9FA3-37D28FC845A6}">
      <dsp:nvSpPr>
        <dsp:cNvPr id="0" name=""/>
        <dsp:cNvSpPr/>
      </dsp:nvSpPr>
      <dsp:spPr>
        <a:xfrm>
          <a:off x="411480" y="73364"/>
          <a:ext cx="5760719" cy="56087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44550">
            <a:lnSpc>
              <a:spcPct val="90000"/>
            </a:lnSpc>
            <a:spcBef>
              <a:spcPct val="0"/>
            </a:spcBef>
            <a:spcAft>
              <a:spcPct val="35000"/>
            </a:spcAft>
            <a:buNone/>
          </a:pPr>
          <a:r>
            <a:rPr lang="en-GB" altLang="en-US" sz="1900" b="1" kern="1200">
              <a:latin typeface="Calibri" panose="020F0502020204030204" pitchFamily="34" charset="0"/>
            </a:rPr>
            <a:t>Giving instructions</a:t>
          </a:r>
          <a:endParaRPr lang="en-US" sz="1900" b="1" kern="1200" dirty="0">
            <a:latin typeface="Calibri" panose="020F0502020204030204" pitchFamily="34" charset="0"/>
          </a:endParaRPr>
        </a:p>
      </dsp:txBody>
      <dsp:txXfrm>
        <a:off x="438860" y="100744"/>
        <a:ext cx="5705959" cy="506119"/>
      </dsp:txXfrm>
    </dsp:sp>
    <dsp:sp modelId="{8B1C77B0-E6FC-44E2-AD09-D6F5EA3B8CED}">
      <dsp:nvSpPr>
        <dsp:cNvPr id="0" name=""/>
        <dsp:cNvSpPr/>
      </dsp:nvSpPr>
      <dsp:spPr>
        <a:xfrm>
          <a:off x="0" y="1215644"/>
          <a:ext cx="8229600" cy="478800"/>
        </a:xfrm>
        <a:prstGeom prst="rect">
          <a:avLst/>
        </a:prstGeom>
        <a:solidFill>
          <a:schemeClr val="lt1">
            <a:alpha val="90000"/>
            <a:hueOff val="0"/>
            <a:satOff val="0"/>
            <a:lumOff val="0"/>
            <a:alphaOff val="0"/>
          </a:schemeClr>
        </a:solidFill>
        <a:ln w="19050" cap="flat" cmpd="sng" algn="ctr">
          <a:solidFill>
            <a:schemeClr val="accent3">
              <a:hueOff val="5812304"/>
              <a:satOff val="-18573"/>
              <a:lumOff val="-4706"/>
              <a:alphaOff val="0"/>
            </a:schemeClr>
          </a:solidFill>
          <a:prstDash val="solid"/>
        </a:ln>
        <a:effectLst/>
      </dsp:spPr>
      <dsp:style>
        <a:lnRef idx="2">
          <a:scrgbClr r="0" g="0" b="0"/>
        </a:lnRef>
        <a:fillRef idx="1">
          <a:scrgbClr r="0" g="0" b="0"/>
        </a:fillRef>
        <a:effectRef idx="0">
          <a:scrgbClr r="0" g="0" b="0"/>
        </a:effectRef>
        <a:fontRef idx="minor"/>
      </dsp:style>
    </dsp:sp>
    <dsp:sp modelId="{936AE35B-AA35-45E7-BC99-449804576940}">
      <dsp:nvSpPr>
        <dsp:cNvPr id="0" name=""/>
        <dsp:cNvSpPr/>
      </dsp:nvSpPr>
      <dsp:spPr>
        <a:xfrm>
          <a:off x="411480" y="935204"/>
          <a:ext cx="5760719" cy="560879"/>
        </a:xfrm>
        <a:prstGeom prst="roundRect">
          <a:avLst/>
        </a:prstGeom>
        <a:solidFill>
          <a:srgbClr val="00CC66"/>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44550">
            <a:lnSpc>
              <a:spcPct val="90000"/>
            </a:lnSpc>
            <a:spcBef>
              <a:spcPct val="0"/>
            </a:spcBef>
            <a:spcAft>
              <a:spcPct val="35000"/>
            </a:spcAft>
            <a:buNone/>
          </a:pPr>
          <a:r>
            <a:rPr lang="en-GB" altLang="en-US" sz="1900" b="1" kern="1200" dirty="0">
              <a:latin typeface="Calibri" panose="020F0502020204030204" pitchFamily="34" charset="0"/>
            </a:rPr>
            <a:t>Conversing</a:t>
          </a:r>
        </a:p>
      </dsp:txBody>
      <dsp:txXfrm>
        <a:off x="438860" y="962584"/>
        <a:ext cx="5705959" cy="506119"/>
      </dsp:txXfrm>
    </dsp:sp>
    <dsp:sp modelId="{50B78977-EC1B-4438-932A-48065719476B}">
      <dsp:nvSpPr>
        <dsp:cNvPr id="0" name=""/>
        <dsp:cNvSpPr/>
      </dsp:nvSpPr>
      <dsp:spPr>
        <a:xfrm>
          <a:off x="0" y="2077484"/>
          <a:ext cx="8229600" cy="2573550"/>
        </a:xfrm>
        <a:prstGeom prst="rect">
          <a:avLst/>
        </a:prstGeom>
        <a:solidFill>
          <a:schemeClr val="lt1">
            <a:alpha val="90000"/>
            <a:hueOff val="0"/>
            <a:satOff val="0"/>
            <a:lumOff val="0"/>
            <a:alphaOff val="0"/>
          </a:schemeClr>
        </a:solidFill>
        <a:ln w="19050" cap="flat" cmpd="sng" algn="ctr">
          <a:solidFill>
            <a:schemeClr val="accent3">
              <a:hueOff val="11624607"/>
              <a:satOff val="-37145"/>
              <a:lumOff val="-9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395732" rIns="638708" bIns="135128" numCol="1" spcCol="1270" anchor="t" anchorCtr="0">
          <a:noAutofit/>
        </a:bodyPr>
        <a:lstStyle/>
        <a:p>
          <a:pPr marL="171450" lvl="1" indent="-171450" algn="l" defTabSz="844550">
            <a:lnSpc>
              <a:spcPct val="90000"/>
            </a:lnSpc>
            <a:spcBef>
              <a:spcPct val="0"/>
            </a:spcBef>
            <a:spcAft>
              <a:spcPct val="15000"/>
            </a:spcAft>
            <a:buChar char="•"/>
          </a:pPr>
          <a:r>
            <a:rPr lang="en-GB" altLang="en-US" sz="1900" b="0" kern="1200" dirty="0">
              <a:latin typeface="Calibri" panose="020F0502020204030204" pitchFamily="34" charset="0"/>
            </a:rPr>
            <a:t>acting on objects and interacting with virtual objects</a:t>
          </a:r>
        </a:p>
        <a:p>
          <a:pPr marL="171450" lvl="1" indent="-171450" algn="l" defTabSz="844550">
            <a:lnSpc>
              <a:spcPct val="90000"/>
            </a:lnSpc>
            <a:spcBef>
              <a:spcPct val="0"/>
            </a:spcBef>
            <a:spcAft>
              <a:spcPct val="15000"/>
            </a:spcAft>
            <a:buChar char="•"/>
          </a:pPr>
          <a:r>
            <a:rPr lang="en-GB" altLang="en-US" sz="1900" kern="1200" dirty="0">
              <a:latin typeface="Calibri" panose="020F0502020204030204" pitchFamily="34" charset="0"/>
            </a:rPr>
            <a:t>Involves dragging, selecting, opening, closing and zooming actions on virtual objects </a:t>
          </a:r>
          <a:endParaRPr lang="en-GB" altLang="en-US" sz="1900" b="0" kern="1200" dirty="0">
            <a:latin typeface="Calibri" panose="020F0502020204030204" pitchFamily="34" charset="0"/>
          </a:endParaRPr>
        </a:p>
        <a:p>
          <a:pPr marL="171450" lvl="1" indent="-171450" algn="l" defTabSz="844550">
            <a:lnSpc>
              <a:spcPct val="90000"/>
            </a:lnSpc>
            <a:spcBef>
              <a:spcPct val="0"/>
            </a:spcBef>
            <a:spcAft>
              <a:spcPct val="15000"/>
            </a:spcAft>
            <a:buChar char="•"/>
          </a:pPr>
          <a:r>
            <a:rPr lang="en-GB" altLang="en-US" sz="1900" kern="1200" dirty="0">
              <a:latin typeface="Calibri" panose="020F0502020204030204" pitchFamily="34" charset="0"/>
            </a:rPr>
            <a:t>Exploit’s users’ knowledge of how they move and manipulate in the physical world</a:t>
          </a:r>
        </a:p>
        <a:p>
          <a:pPr marL="171450" lvl="1" indent="-171450" algn="l" defTabSz="844550">
            <a:lnSpc>
              <a:spcPct val="90000"/>
            </a:lnSpc>
            <a:spcBef>
              <a:spcPct val="0"/>
            </a:spcBef>
            <a:spcAft>
              <a:spcPct val="15000"/>
            </a:spcAft>
            <a:buChar char="•"/>
          </a:pPr>
          <a:r>
            <a:rPr lang="en-GB" altLang="en-US" sz="1900" kern="1200" dirty="0">
              <a:latin typeface="Calibri" panose="020F0502020204030204" pitchFamily="34" charset="0"/>
            </a:rPr>
            <a:t>Exemplified by (</a:t>
          </a:r>
          <a:r>
            <a:rPr lang="en-GB" altLang="en-US" sz="1900" kern="1200" dirty="0" err="1">
              <a:latin typeface="Calibri" panose="020F0502020204030204" pitchFamily="34" charset="0"/>
            </a:rPr>
            <a:t>i</a:t>
          </a:r>
          <a:r>
            <a:rPr lang="en-GB" altLang="en-US" sz="1900" kern="1200" dirty="0">
              <a:latin typeface="Calibri" panose="020F0502020204030204" pitchFamily="34" charset="0"/>
            </a:rPr>
            <a:t>) what you see is what you get (WYSIWYG) and  (ii) the direct manipulation approach (DM)</a:t>
          </a:r>
        </a:p>
      </dsp:txBody>
      <dsp:txXfrm>
        <a:off x="0" y="2077484"/>
        <a:ext cx="8229600" cy="2573550"/>
      </dsp:txXfrm>
    </dsp:sp>
    <dsp:sp modelId="{1C34FF69-F1E1-47F9-9BCC-2B82F0E1A7AC}">
      <dsp:nvSpPr>
        <dsp:cNvPr id="0" name=""/>
        <dsp:cNvSpPr/>
      </dsp:nvSpPr>
      <dsp:spPr>
        <a:xfrm>
          <a:off x="411480" y="1797044"/>
          <a:ext cx="5760719" cy="560879"/>
        </a:xfrm>
        <a:prstGeom prst="roundRect">
          <a:avLst/>
        </a:prstGeom>
        <a:solidFill>
          <a:schemeClr val="accent5">
            <a:lumMod val="7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44550">
            <a:lnSpc>
              <a:spcPct val="90000"/>
            </a:lnSpc>
            <a:spcBef>
              <a:spcPct val="0"/>
            </a:spcBef>
            <a:spcAft>
              <a:spcPct val="35000"/>
            </a:spcAft>
            <a:buNone/>
          </a:pPr>
          <a:r>
            <a:rPr lang="en-GB" altLang="en-US" sz="1900" b="1" kern="1200" dirty="0">
              <a:latin typeface="Calibri" panose="020F0502020204030204" pitchFamily="34" charset="0"/>
            </a:rPr>
            <a:t>Manipulating and navigating</a:t>
          </a:r>
        </a:p>
      </dsp:txBody>
      <dsp:txXfrm>
        <a:off x="438860" y="1824424"/>
        <a:ext cx="5705959" cy="5061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174B6-4E61-4296-872F-24B3609947B8}">
      <dsp:nvSpPr>
        <dsp:cNvPr id="0" name=""/>
        <dsp:cNvSpPr/>
      </dsp:nvSpPr>
      <dsp:spPr>
        <a:xfrm>
          <a:off x="0" y="30719"/>
          <a:ext cx="8382000" cy="11793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altLang="en-US" sz="2400" kern="1200" dirty="0">
              <a:latin typeface="Calibri" panose="020F0502020204030204" pitchFamily="34" charset="0"/>
            </a:rPr>
            <a:t>Continuous representation of objects and actions of interest</a:t>
          </a:r>
          <a:endParaRPr lang="en-US" sz="2400" kern="1200" dirty="0"/>
        </a:p>
      </dsp:txBody>
      <dsp:txXfrm>
        <a:off x="57572" y="88291"/>
        <a:ext cx="8266856" cy="1064216"/>
      </dsp:txXfrm>
    </dsp:sp>
    <dsp:sp modelId="{0B55C569-ECF1-46CC-9276-B9C094BFD353}">
      <dsp:nvSpPr>
        <dsp:cNvPr id="0" name=""/>
        <dsp:cNvSpPr/>
      </dsp:nvSpPr>
      <dsp:spPr>
        <a:xfrm>
          <a:off x="0" y="1391519"/>
          <a:ext cx="8382000" cy="1179360"/>
        </a:xfrm>
        <a:prstGeom prst="roundRect">
          <a:avLst/>
        </a:prstGeom>
        <a:solidFill>
          <a:schemeClr val="accent2">
            <a:hueOff val="-10081593"/>
            <a:satOff val="4384"/>
            <a:lumOff val="1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altLang="en-US" sz="2400" kern="1200" dirty="0">
              <a:latin typeface="Calibri" panose="020F0502020204030204" pitchFamily="34" charset="0"/>
            </a:rPr>
            <a:t>Physical actions and button pressing instead of issuing commands with complex syntax</a:t>
          </a:r>
        </a:p>
      </dsp:txBody>
      <dsp:txXfrm>
        <a:off x="57572" y="1449091"/>
        <a:ext cx="8266856" cy="1064216"/>
      </dsp:txXfrm>
    </dsp:sp>
    <dsp:sp modelId="{BBC4CE06-E0A2-490B-8451-00B91D1009C8}">
      <dsp:nvSpPr>
        <dsp:cNvPr id="0" name=""/>
        <dsp:cNvSpPr/>
      </dsp:nvSpPr>
      <dsp:spPr>
        <a:xfrm>
          <a:off x="0" y="2752320"/>
          <a:ext cx="8382000" cy="1179360"/>
        </a:xfrm>
        <a:prstGeom prst="roundRect">
          <a:avLst/>
        </a:prstGeom>
        <a:solidFill>
          <a:schemeClr val="accent2">
            <a:hueOff val="-20163186"/>
            <a:satOff val="8769"/>
            <a:lumOff val="25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altLang="en-US" sz="2400" kern="1200">
              <a:latin typeface="Calibri" panose="020F0502020204030204" pitchFamily="34" charset="0"/>
            </a:rPr>
            <a:t>Rapid reversible actions with immediate feedback on object of interest</a:t>
          </a:r>
          <a:endParaRPr lang="en-GB" altLang="en-US" sz="2400" kern="1200" dirty="0">
            <a:latin typeface="Calibri" panose="020F0502020204030204" pitchFamily="34" charset="0"/>
          </a:endParaRPr>
        </a:p>
      </dsp:txBody>
      <dsp:txXfrm>
        <a:off x="57572" y="2809892"/>
        <a:ext cx="8266856" cy="10642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313529"/>
          <a:ext cx="8229600" cy="428399"/>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B0F26A-4242-4750-9FA3-37D28FC845A6}">
      <dsp:nvSpPr>
        <dsp:cNvPr id="0" name=""/>
        <dsp:cNvSpPr/>
      </dsp:nvSpPr>
      <dsp:spPr>
        <a:xfrm>
          <a:off x="411480" y="62609"/>
          <a:ext cx="5760719" cy="5018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755650">
            <a:lnSpc>
              <a:spcPct val="90000"/>
            </a:lnSpc>
            <a:spcBef>
              <a:spcPct val="0"/>
            </a:spcBef>
            <a:spcAft>
              <a:spcPct val="35000"/>
            </a:spcAft>
            <a:buNone/>
          </a:pPr>
          <a:r>
            <a:rPr lang="en-GB" altLang="en-US" sz="1700" b="1" kern="1200">
              <a:latin typeface="Calibri" panose="020F0502020204030204" pitchFamily="34" charset="0"/>
            </a:rPr>
            <a:t>Giving instructions</a:t>
          </a:r>
          <a:endParaRPr lang="en-US" sz="1700" b="1" kern="1200" dirty="0">
            <a:latin typeface="Calibri" panose="020F0502020204030204" pitchFamily="34" charset="0"/>
          </a:endParaRPr>
        </a:p>
      </dsp:txBody>
      <dsp:txXfrm>
        <a:off x="435978" y="87107"/>
        <a:ext cx="5711723" cy="452844"/>
      </dsp:txXfrm>
    </dsp:sp>
    <dsp:sp modelId="{8B1C77B0-E6FC-44E2-AD09-D6F5EA3B8CED}">
      <dsp:nvSpPr>
        <dsp:cNvPr id="0" name=""/>
        <dsp:cNvSpPr/>
      </dsp:nvSpPr>
      <dsp:spPr>
        <a:xfrm>
          <a:off x="0" y="1084649"/>
          <a:ext cx="8229600" cy="428399"/>
        </a:xfrm>
        <a:prstGeom prst="rect">
          <a:avLst/>
        </a:prstGeom>
        <a:solidFill>
          <a:schemeClr val="lt1">
            <a:alpha val="90000"/>
            <a:hueOff val="0"/>
            <a:satOff val="0"/>
            <a:lumOff val="0"/>
            <a:alphaOff val="0"/>
          </a:schemeClr>
        </a:solidFill>
        <a:ln w="19050" cap="flat" cmpd="sng" algn="ctr">
          <a:solidFill>
            <a:schemeClr val="accent3">
              <a:hueOff val="3874869"/>
              <a:satOff val="-12382"/>
              <a:lumOff val="-3137"/>
              <a:alphaOff val="0"/>
            </a:schemeClr>
          </a:solidFill>
          <a:prstDash val="solid"/>
        </a:ln>
        <a:effectLst/>
      </dsp:spPr>
      <dsp:style>
        <a:lnRef idx="2">
          <a:scrgbClr r="0" g="0" b="0"/>
        </a:lnRef>
        <a:fillRef idx="1">
          <a:scrgbClr r="0" g="0" b="0"/>
        </a:fillRef>
        <a:effectRef idx="0">
          <a:scrgbClr r="0" g="0" b="0"/>
        </a:effectRef>
        <a:fontRef idx="minor"/>
      </dsp:style>
    </dsp:sp>
    <dsp:sp modelId="{936AE35B-AA35-45E7-BC99-449804576940}">
      <dsp:nvSpPr>
        <dsp:cNvPr id="0" name=""/>
        <dsp:cNvSpPr/>
      </dsp:nvSpPr>
      <dsp:spPr>
        <a:xfrm>
          <a:off x="411480" y="833729"/>
          <a:ext cx="5760719" cy="501840"/>
        </a:xfrm>
        <a:prstGeom prst="round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755650">
            <a:lnSpc>
              <a:spcPct val="90000"/>
            </a:lnSpc>
            <a:spcBef>
              <a:spcPct val="0"/>
            </a:spcBef>
            <a:spcAft>
              <a:spcPct val="35000"/>
            </a:spcAft>
            <a:buNone/>
          </a:pPr>
          <a:r>
            <a:rPr lang="en-GB" altLang="en-US" sz="1700" b="1" kern="1200" dirty="0">
              <a:latin typeface="Calibri" panose="020F0502020204030204" pitchFamily="34" charset="0"/>
            </a:rPr>
            <a:t>Conversing</a:t>
          </a:r>
        </a:p>
      </dsp:txBody>
      <dsp:txXfrm>
        <a:off x="435978" y="858227"/>
        <a:ext cx="5711723" cy="452844"/>
      </dsp:txXfrm>
    </dsp:sp>
    <dsp:sp modelId="{50B78977-EC1B-4438-932A-48065719476B}">
      <dsp:nvSpPr>
        <dsp:cNvPr id="0" name=""/>
        <dsp:cNvSpPr/>
      </dsp:nvSpPr>
      <dsp:spPr>
        <a:xfrm>
          <a:off x="0" y="1855769"/>
          <a:ext cx="8229600" cy="428399"/>
        </a:xfrm>
        <a:prstGeom prst="rect">
          <a:avLst/>
        </a:prstGeom>
        <a:solidFill>
          <a:schemeClr val="lt1">
            <a:alpha val="90000"/>
            <a:hueOff val="0"/>
            <a:satOff val="0"/>
            <a:lumOff val="0"/>
            <a:alphaOff val="0"/>
          </a:schemeClr>
        </a:solidFill>
        <a:ln w="19050" cap="flat" cmpd="sng" algn="ctr">
          <a:solidFill>
            <a:schemeClr val="accent3">
              <a:hueOff val="7749738"/>
              <a:satOff val="-24763"/>
              <a:lumOff val="-6275"/>
              <a:alphaOff val="0"/>
            </a:schemeClr>
          </a:solidFill>
          <a:prstDash val="solid"/>
        </a:ln>
        <a:effectLst/>
      </dsp:spPr>
      <dsp:style>
        <a:lnRef idx="2">
          <a:scrgbClr r="0" g="0" b="0"/>
        </a:lnRef>
        <a:fillRef idx="1">
          <a:scrgbClr r="0" g="0" b="0"/>
        </a:fillRef>
        <a:effectRef idx="0">
          <a:scrgbClr r="0" g="0" b="0"/>
        </a:effectRef>
        <a:fontRef idx="minor"/>
      </dsp:style>
    </dsp:sp>
    <dsp:sp modelId="{1C34FF69-F1E1-47F9-9BCC-2B82F0E1A7AC}">
      <dsp:nvSpPr>
        <dsp:cNvPr id="0" name=""/>
        <dsp:cNvSpPr/>
      </dsp:nvSpPr>
      <dsp:spPr>
        <a:xfrm>
          <a:off x="411480" y="1604849"/>
          <a:ext cx="5760719" cy="501840"/>
        </a:xfrm>
        <a:prstGeom prst="round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755650">
            <a:lnSpc>
              <a:spcPct val="90000"/>
            </a:lnSpc>
            <a:spcBef>
              <a:spcPct val="0"/>
            </a:spcBef>
            <a:spcAft>
              <a:spcPct val="35000"/>
            </a:spcAft>
            <a:buNone/>
          </a:pPr>
          <a:r>
            <a:rPr lang="en-GB" altLang="en-US" sz="1700" b="1" kern="1200" dirty="0">
              <a:latin typeface="Calibri" panose="020F0502020204030204" pitchFamily="34" charset="0"/>
            </a:rPr>
            <a:t>Manipulating and navigating</a:t>
          </a:r>
        </a:p>
      </dsp:txBody>
      <dsp:txXfrm>
        <a:off x="435978" y="1629347"/>
        <a:ext cx="5711723" cy="452844"/>
      </dsp:txXfrm>
    </dsp:sp>
    <dsp:sp modelId="{37A27E47-FB40-4CFE-9130-AAE1BF249B70}">
      <dsp:nvSpPr>
        <dsp:cNvPr id="0" name=""/>
        <dsp:cNvSpPr/>
      </dsp:nvSpPr>
      <dsp:spPr>
        <a:xfrm>
          <a:off x="0" y="2626889"/>
          <a:ext cx="8229600" cy="2034900"/>
        </a:xfrm>
        <a:prstGeom prst="rect">
          <a:avLst/>
        </a:prstGeom>
        <a:solidFill>
          <a:schemeClr val="lt1">
            <a:alpha val="90000"/>
            <a:hueOff val="0"/>
            <a:satOff val="0"/>
            <a:lumOff val="0"/>
            <a:alphaOff val="0"/>
          </a:schemeClr>
        </a:solidFill>
        <a:ln w="19050" cap="flat" cmpd="sng" algn="ctr">
          <a:solidFill>
            <a:schemeClr val="accent3">
              <a:hueOff val="11624607"/>
              <a:satOff val="-37145"/>
              <a:lumOff val="-9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354076" rIns="638708" bIns="120904" numCol="1" spcCol="1270" anchor="t" anchorCtr="0">
          <a:noAutofit/>
        </a:bodyPr>
        <a:lstStyle/>
        <a:p>
          <a:pPr marL="171450" lvl="1" indent="-171450" algn="l" defTabSz="755650">
            <a:lnSpc>
              <a:spcPct val="90000"/>
            </a:lnSpc>
            <a:spcBef>
              <a:spcPct val="0"/>
            </a:spcBef>
            <a:spcAft>
              <a:spcPct val="15000"/>
            </a:spcAft>
            <a:buChar char="•"/>
          </a:pPr>
          <a:r>
            <a:rPr lang="en-GB" altLang="en-US" sz="1700" b="0" kern="1200" dirty="0">
              <a:latin typeface="Calibri" panose="020F0502020204030204" pitchFamily="34" charset="0"/>
            </a:rPr>
            <a:t>finding out and learning things</a:t>
          </a:r>
        </a:p>
        <a:p>
          <a:pPr marL="171450" lvl="1" indent="-171450" algn="l" defTabSz="755650">
            <a:lnSpc>
              <a:spcPct val="90000"/>
            </a:lnSpc>
            <a:spcBef>
              <a:spcPct val="0"/>
            </a:spcBef>
            <a:spcAft>
              <a:spcPct val="15000"/>
            </a:spcAft>
            <a:buChar char="•"/>
          </a:pPr>
          <a:r>
            <a:rPr lang="en-GB" altLang="en-US" sz="1700" kern="1200" dirty="0">
              <a:latin typeface="Calibri" panose="020F0502020204030204" pitchFamily="34" charset="0"/>
            </a:rPr>
            <a:t>Similar to how people browse information with existing media (e.g. newspapers, magazines, libraries, pamphlets)</a:t>
          </a:r>
          <a:endParaRPr lang="en-GB" altLang="en-US" sz="1700" b="0" kern="1200" dirty="0">
            <a:latin typeface="Calibri" panose="020F0502020204030204" pitchFamily="34" charset="0"/>
          </a:endParaRPr>
        </a:p>
        <a:p>
          <a:pPr marL="171450" lvl="1" indent="-171450" algn="l" defTabSz="755650">
            <a:lnSpc>
              <a:spcPct val="90000"/>
            </a:lnSpc>
            <a:spcBef>
              <a:spcPct val="0"/>
            </a:spcBef>
            <a:spcAft>
              <a:spcPct val="15000"/>
            </a:spcAft>
            <a:buChar char="•"/>
          </a:pPr>
          <a:r>
            <a:rPr lang="en-GB" altLang="en-US" sz="1700" kern="1200" dirty="0">
              <a:latin typeface="Calibri" panose="020F0502020204030204" pitchFamily="34" charset="0"/>
            </a:rPr>
            <a:t>Information is structured to allow flexibility in way user is able to search for information</a:t>
          </a:r>
        </a:p>
        <a:p>
          <a:pPr marL="342900" lvl="2" indent="-171450" algn="l" defTabSz="755650">
            <a:lnSpc>
              <a:spcPct val="90000"/>
            </a:lnSpc>
            <a:spcBef>
              <a:spcPct val="0"/>
            </a:spcBef>
            <a:spcAft>
              <a:spcPct val="15000"/>
            </a:spcAft>
            <a:buChar char="•"/>
          </a:pPr>
          <a:r>
            <a:rPr lang="en-GB" altLang="en-US" sz="1700" kern="1200" dirty="0">
              <a:latin typeface="Calibri" panose="020F0502020204030204" pitchFamily="34" charset="0"/>
            </a:rPr>
            <a:t>e.g. multimedia, web, shopping mall directory</a:t>
          </a:r>
        </a:p>
      </dsp:txBody>
      <dsp:txXfrm>
        <a:off x="0" y="2626889"/>
        <a:ext cx="8229600" cy="2034900"/>
      </dsp:txXfrm>
    </dsp:sp>
    <dsp:sp modelId="{EC8BD738-EEED-463D-8972-2642026B2947}">
      <dsp:nvSpPr>
        <dsp:cNvPr id="0" name=""/>
        <dsp:cNvSpPr/>
      </dsp:nvSpPr>
      <dsp:spPr>
        <a:xfrm>
          <a:off x="411480" y="2375969"/>
          <a:ext cx="5760719" cy="501840"/>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755650">
            <a:lnSpc>
              <a:spcPct val="90000"/>
            </a:lnSpc>
            <a:spcBef>
              <a:spcPct val="0"/>
            </a:spcBef>
            <a:spcAft>
              <a:spcPct val="35000"/>
            </a:spcAft>
            <a:buNone/>
          </a:pPr>
          <a:r>
            <a:rPr lang="en-GB" altLang="en-US" sz="1700" b="1" kern="1200">
              <a:latin typeface="Calibri" panose="020F0502020204030204" pitchFamily="34" charset="0"/>
            </a:rPr>
            <a:t>Exploring and browsing</a:t>
          </a:r>
          <a:endParaRPr lang="en-GB" altLang="en-US" sz="1700" b="1" kern="1200" dirty="0">
            <a:latin typeface="Calibri" panose="020F0502020204030204" pitchFamily="34" charset="0"/>
          </a:endParaRPr>
        </a:p>
      </dsp:txBody>
      <dsp:txXfrm>
        <a:off x="435978" y="2400467"/>
        <a:ext cx="5711723" cy="45284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D5545-2A64-4EA8-A6A7-AD0159BAD089}">
      <dsp:nvSpPr>
        <dsp:cNvPr id="0" name=""/>
        <dsp:cNvSpPr/>
      </dsp:nvSpPr>
      <dsp:spPr>
        <a:xfrm>
          <a:off x="3124207" y="1451"/>
          <a:ext cx="5212080" cy="1151185"/>
        </a:xfrm>
        <a:prstGeom prst="rightArrow">
          <a:avLst>
            <a:gd name="adj1" fmla="val 75000"/>
            <a:gd name="adj2" fmla="val 5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good for ‘doing’ types of tasks</a:t>
          </a:r>
          <a:endParaRPr lang="en-US" sz="1800" kern="1200" dirty="0"/>
        </a:p>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e.g. designing, drawing, flying, driving, sizing windows</a:t>
          </a:r>
          <a:endParaRPr lang="en-US" sz="1800" kern="1200" dirty="0"/>
        </a:p>
      </dsp:txBody>
      <dsp:txXfrm>
        <a:off x="3124207" y="145349"/>
        <a:ext cx="4780386" cy="863389"/>
      </dsp:txXfrm>
    </dsp:sp>
    <dsp:sp modelId="{ECA66A85-A349-440E-8AC3-98DD5EC7B0DD}">
      <dsp:nvSpPr>
        <dsp:cNvPr id="0" name=""/>
        <dsp:cNvSpPr/>
      </dsp:nvSpPr>
      <dsp:spPr>
        <a:xfrm>
          <a:off x="350512" y="1451"/>
          <a:ext cx="2773695" cy="115118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altLang="en-US" sz="1800" b="1" kern="1200" dirty="0">
              <a:latin typeface="Calibri" panose="020F0502020204030204" pitchFamily="34" charset="0"/>
            </a:rPr>
            <a:t>Direct manipulation</a:t>
          </a:r>
          <a:endParaRPr lang="en-US" sz="1800" b="1" kern="1200" dirty="0"/>
        </a:p>
      </dsp:txBody>
      <dsp:txXfrm>
        <a:off x="406708" y="57647"/>
        <a:ext cx="2661303" cy="1038793"/>
      </dsp:txXfrm>
    </dsp:sp>
    <dsp:sp modelId="{D2900998-7686-42DA-BF73-0DF3130156BB}">
      <dsp:nvSpPr>
        <dsp:cNvPr id="0" name=""/>
        <dsp:cNvSpPr/>
      </dsp:nvSpPr>
      <dsp:spPr>
        <a:xfrm>
          <a:off x="3124207" y="1267755"/>
          <a:ext cx="5212080" cy="1151185"/>
        </a:xfrm>
        <a:prstGeom prst="rightArrow">
          <a:avLst>
            <a:gd name="adj1" fmla="val 75000"/>
            <a:gd name="adj2" fmla="val 50000"/>
          </a:avLst>
        </a:prstGeom>
        <a:solidFill>
          <a:schemeClr val="accent2">
            <a:tint val="40000"/>
            <a:alpha val="90000"/>
            <a:hueOff val="-6994751"/>
            <a:satOff val="5534"/>
            <a:lumOff val="392"/>
            <a:alphaOff val="0"/>
          </a:schemeClr>
        </a:solidFill>
        <a:ln w="19050" cap="flat" cmpd="sng" algn="ctr">
          <a:solidFill>
            <a:schemeClr val="accent2">
              <a:tint val="40000"/>
              <a:alpha val="90000"/>
              <a:hueOff val="-6994751"/>
              <a:satOff val="5534"/>
              <a:lumOff val="39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good for children, computer-phobic, disabled users and specialised applications</a:t>
          </a:r>
        </a:p>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(e.g. phone services)</a:t>
          </a:r>
        </a:p>
      </dsp:txBody>
      <dsp:txXfrm>
        <a:off x="3124207" y="1411653"/>
        <a:ext cx="4780386" cy="863389"/>
      </dsp:txXfrm>
    </dsp:sp>
    <dsp:sp modelId="{0680BD22-74CA-4CE7-AF0F-A7221D354CA6}">
      <dsp:nvSpPr>
        <dsp:cNvPr id="0" name=""/>
        <dsp:cNvSpPr/>
      </dsp:nvSpPr>
      <dsp:spPr>
        <a:xfrm>
          <a:off x="350512" y="1267755"/>
          <a:ext cx="2773695" cy="1151185"/>
        </a:xfrm>
        <a:prstGeom prst="roundRect">
          <a:avLst/>
        </a:prstGeom>
        <a:solidFill>
          <a:schemeClr val="accent2">
            <a:hueOff val="-6721062"/>
            <a:satOff val="2923"/>
            <a:lumOff val="8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altLang="en-US" sz="1800" b="1" kern="1200">
              <a:latin typeface="Calibri" panose="020F0502020204030204" pitchFamily="34" charset="0"/>
            </a:rPr>
            <a:t>Having a conversation</a:t>
          </a:r>
          <a:endParaRPr lang="en-US" sz="1800" kern="1200" dirty="0"/>
        </a:p>
      </dsp:txBody>
      <dsp:txXfrm>
        <a:off x="406708" y="1323951"/>
        <a:ext cx="2661303" cy="1038793"/>
      </dsp:txXfrm>
    </dsp:sp>
    <dsp:sp modelId="{7AD00ABF-E1FA-455E-A503-7A5B755EC179}">
      <dsp:nvSpPr>
        <dsp:cNvPr id="0" name=""/>
        <dsp:cNvSpPr/>
      </dsp:nvSpPr>
      <dsp:spPr>
        <a:xfrm>
          <a:off x="3124207" y="2534059"/>
          <a:ext cx="5212080" cy="1151185"/>
        </a:xfrm>
        <a:prstGeom prst="rightArrow">
          <a:avLst>
            <a:gd name="adj1" fmla="val 75000"/>
            <a:gd name="adj2" fmla="val 50000"/>
          </a:avLst>
        </a:prstGeom>
        <a:solidFill>
          <a:schemeClr val="accent2">
            <a:tint val="40000"/>
            <a:alpha val="90000"/>
            <a:hueOff val="-13989501"/>
            <a:satOff val="11069"/>
            <a:lumOff val="783"/>
            <a:alphaOff val="0"/>
          </a:schemeClr>
        </a:solidFill>
        <a:ln w="19050" cap="flat" cmpd="sng" algn="ctr">
          <a:solidFill>
            <a:schemeClr val="accent2">
              <a:tint val="40000"/>
              <a:alpha val="90000"/>
              <a:hueOff val="-13989501"/>
              <a:satOff val="11069"/>
              <a:lumOff val="7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good for repetitive tasks </a:t>
          </a:r>
        </a:p>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e.g. spell-checking,  file management, ‘delete file’, ‘print file’. </a:t>
          </a:r>
        </a:p>
      </dsp:txBody>
      <dsp:txXfrm>
        <a:off x="3124207" y="2677957"/>
        <a:ext cx="4780386" cy="863389"/>
      </dsp:txXfrm>
    </dsp:sp>
    <dsp:sp modelId="{18957D2C-7CF5-48F2-A7B2-665DF7D8BA8C}">
      <dsp:nvSpPr>
        <dsp:cNvPr id="0" name=""/>
        <dsp:cNvSpPr/>
      </dsp:nvSpPr>
      <dsp:spPr>
        <a:xfrm>
          <a:off x="350512" y="2534059"/>
          <a:ext cx="2773695" cy="1151185"/>
        </a:xfrm>
        <a:prstGeom prst="roundRect">
          <a:avLst/>
        </a:prstGeom>
        <a:solidFill>
          <a:schemeClr val="accent2">
            <a:hueOff val="-13442124"/>
            <a:satOff val="5846"/>
            <a:lumOff val="170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altLang="en-US" sz="1800" b="1" kern="1200" dirty="0">
              <a:latin typeface="Calibri" panose="020F0502020204030204" pitchFamily="34" charset="0"/>
            </a:rPr>
            <a:t>Issuing instructions</a:t>
          </a:r>
        </a:p>
      </dsp:txBody>
      <dsp:txXfrm>
        <a:off x="406708" y="2590255"/>
        <a:ext cx="2661303" cy="1038793"/>
      </dsp:txXfrm>
    </dsp:sp>
    <dsp:sp modelId="{1FC8EB59-0413-4F75-9369-3A6DA411D631}">
      <dsp:nvSpPr>
        <dsp:cNvPr id="0" name=""/>
        <dsp:cNvSpPr/>
      </dsp:nvSpPr>
      <dsp:spPr>
        <a:xfrm>
          <a:off x="3124207" y="3800363"/>
          <a:ext cx="5212080" cy="1151185"/>
        </a:xfrm>
        <a:prstGeom prst="rightArrow">
          <a:avLst>
            <a:gd name="adj1" fmla="val 75000"/>
            <a:gd name="adj2" fmla="val 50000"/>
          </a:avLst>
        </a:prstGeom>
        <a:solidFill>
          <a:schemeClr val="accent2">
            <a:tint val="40000"/>
            <a:alpha val="90000"/>
            <a:hueOff val="-20984251"/>
            <a:satOff val="16603"/>
            <a:lumOff val="1175"/>
            <a:alphaOff val="0"/>
          </a:schemeClr>
        </a:solidFill>
        <a:ln w="19050" cap="flat" cmpd="sng" algn="ctr">
          <a:solidFill>
            <a:schemeClr val="accent2">
              <a:tint val="40000"/>
              <a:alpha val="90000"/>
              <a:hueOff val="-20984251"/>
              <a:satOff val="16603"/>
              <a:lumOff val="11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are often employed, where different ways of carrying out the same actions is supported at the interface - but can take longer to learn</a:t>
          </a:r>
        </a:p>
      </dsp:txBody>
      <dsp:txXfrm>
        <a:off x="3124207" y="3944261"/>
        <a:ext cx="4780386" cy="863389"/>
      </dsp:txXfrm>
    </dsp:sp>
    <dsp:sp modelId="{9A8F4CC9-C749-4695-9EC0-9A6B9838B302}">
      <dsp:nvSpPr>
        <dsp:cNvPr id="0" name=""/>
        <dsp:cNvSpPr/>
      </dsp:nvSpPr>
      <dsp:spPr>
        <a:xfrm>
          <a:off x="350512" y="3800363"/>
          <a:ext cx="2773695" cy="1151185"/>
        </a:xfrm>
        <a:prstGeom prst="roundRect">
          <a:avLst/>
        </a:prstGeom>
        <a:solidFill>
          <a:schemeClr val="accent2">
            <a:hueOff val="-20163186"/>
            <a:satOff val="8769"/>
            <a:lumOff val="25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altLang="en-US" sz="1800" b="1" kern="1200" dirty="0">
              <a:latin typeface="Calibri" panose="020F0502020204030204" pitchFamily="34" charset="0"/>
            </a:rPr>
            <a:t>Hybrid conceptual models</a:t>
          </a:r>
        </a:p>
      </dsp:txBody>
      <dsp:txXfrm>
        <a:off x="406708" y="3856559"/>
        <a:ext cx="2661303" cy="10387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9EED8-1E0E-4CA4-83FB-3DA8B858B2AB}">
      <dsp:nvSpPr>
        <dsp:cNvPr id="0" name=""/>
        <dsp:cNvSpPr/>
      </dsp:nvSpPr>
      <dsp:spPr>
        <a:xfrm>
          <a:off x="3384463" y="616"/>
          <a:ext cx="1460673" cy="73033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System</a:t>
          </a:r>
        </a:p>
      </dsp:txBody>
      <dsp:txXfrm>
        <a:off x="3405854" y="22007"/>
        <a:ext cx="1417891" cy="687554"/>
      </dsp:txXfrm>
    </dsp:sp>
    <dsp:sp modelId="{3D733B9B-09A1-4C1C-BE39-D9E8DF8B9D5E}">
      <dsp:nvSpPr>
        <dsp:cNvPr id="0" name=""/>
        <dsp:cNvSpPr/>
      </dsp:nvSpPr>
      <dsp:spPr>
        <a:xfrm rot="3600000">
          <a:off x="4337446" y="1281891"/>
          <a:ext cx="760115" cy="255617"/>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414131" y="1333014"/>
        <a:ext cx="606745" cy="153371"/>
      </dsp:txXfrm>
    </dsp:sp>
    <dsp:sp modelId="{65E1CCD7-4A18-40BE-B49C-7C6EB9A7674D}">
      <dsp:nvSpPr>
        <dsp:cNvPr id="0" name=""/>
        <dsp:cNvSpPr/>
      </dsp:nvSpPr>
      <dsp:spPr>
        <a:xfrm>
          <a:off x="4589872" y="2088446"/>
          <a:ext cx="1460673" cy="730336"/>
        </a:xfrm>
        <a:prstGeom prst="roundRect">
          <a:avLst>
            <a:gd name="adj" fmla="val 10000"/>
          </a:avLst>
        </a:prstGeom>
        <a:solidFill>
          <a:schemeClr val="accent2">
            <a:hueOff val="-10081593"/>
            <a:satOff val="4384"/>
            <a:lumOff val="1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User</a:t>
          </a:r>
        </a:p>
      </dsp:txBody>
      <dsp:txXfrm>
        <a:off x="4611263" y="2109837"/>
        <a:ext cx="1417891" cy="687554"/>
      </dsp:txXfrm>
    </dsp:sp>
    <dsp:sp modelId="{AC3C4E0E-C6DE-4D23-A786-D6D46CE03466}">
      <dsp:nvSpPr>
        <dsp:cNvPr id="0" name=""/>
        <dsp:cNvSpPr/>
      </dsp:nvSpPr>
      <dsp:spPr>
        <a:xfrm rot="10800000">
          <a:off x="3734742" y="2325805"/>
          <a:ext cx="760115" cy="255617"/>
        </a:xfrm>
        <a:prstGeom prst="leftRightArrow">
          <a:avLst>
            <a:gd name="adj1" fmla="val 60000"/>
            <a:gd name="adj2" fmla="val 50000"/>
          </a:avLst>
        </a:prstGeom>
        <a:solidFill>
          <a:schemeClr val="accent2">
            <a:hueOff val="-10081593"/>
            <a:satOff val="4384"/>
            <a:lumOff val="12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811427" y="2376928"/>
        <a:ext cx="606745" cy="153371"/>
      </dsp:txXfrm>
    </dsp:sp>
    <dsp:sp modelId="{B5CEA009-0B60-4108-B9C3-8C46C2FB2CB3}">
      <dsp:nvSpPr>
        <dsp:cNvPr id="0" name=""/>
        <dsp:cNvSpPr/>
      </dsp:nvSpPr>
      <dsp:spPr>
        <a:xfrm>
          <a:off x="2179054" y="2088446"/>
          <a:ext cx="1460673" cy="730336"/>
        </a:xfrm>
        <a:prstGeom prst="roundRect">
          <a:avLst>
            <a:gd name="adj" fmla="val 10000"/>
          </a:avLst>
        </a:prstGeom>
        <a:solidFill>
          <a:schemeClr val="accent2">
            <a:hueOff val="-20163186"/>
            <a:satOff val="8769"/>
            <a:lumOff val="25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Designer</a:t>
          </a:r>
        </a:p>
      </dsp:txBody>
      <dsp:txXfrm>
        <a:off x="2200445" y="2109837"/>
        <a:ext cx="1417891" cy="687554"/>
      </dsp:txXfrm>
    </dsp:sp>
    <dsp:sp modelId="{D2D228F9-ED3D-418E-BC0E-4171FBD98551}">
      <dsp:nvSpPr>
        <dsp:cNvPr id="0" name=""/>
        <dsp:cNvSpPr/>
      </dsp:nvSpPr>
      <dsp:spPr>
        <a:xfrm rot="18000000">
          <a:off x="3132037" y="1281891"/>
          <a:ext cx="760115" cy="255617"/>
        </a:xfrm>
        <a:prstGeom prst="leftRightArrow">
          <a:avLst>
            <a:gd name="adj1" fmla="val 60000"/>
            <a:gd name="adj2" fmla="val 50000"/>
          </a:avLst>
        </a:prstGeom>
        <a:solidFill>
          <a:schemeClr val="accent2">
            <a:hueOff val="-20163186"/>
            <a:satOff val="8769"/>
            <a:lumOff val="255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208722" y="1333014"/>
        <a:ext cx="606745" cy="15337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21C9A-BA80-4C31-976B-19B8E7C7C3E9}">
      <dsp:nvSpPr>
        <dsp:cNvPr id="0" name=""/>
        <dsp:cNvSpPr/>
      </dsp:nvSpPr>
      <dsp:spPr>
        <a:xfrm>
          <a:off x="330596" y="1256537"/>
          <a:ext cx="2927437" cy="2414523"/>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28600" lvl="1" indent="-228600" algn="l" defTabSz="889000">
            <a:lnSpc>
              <a:spcPct val="90000"/>
            </a:lnSpc>
            <a:spcBef>
              <a:spcPct val="0"/>
            </a:spcBef>
            <a:spcAft>
              <a:spcPct val="15000"/>
            </a:spcAft>
            <a:buChar char="•"/>
          </a:pPr>
          <a:r>
            <a:rPr lang="en-GB" altLang="en-US" sz="2000" kern="1200">
              <a:latin typeface="Calibri" panose="020F0502020204030204" pitchFamily="34" charset="0"/>
            </a:rPr>
            <a:t>what the user is doing when interacting with a system, e.g. instructing, talking, browsing or other</a:t>
          </a:r>
          <a:endParaRPr lang="en-GB" altLang="en-US" sz="2000" kern="1200" dirty="0">
            <a:latin typeface="Calibri" panose="020F0502020204030204" pitchFamily="34" charset="0"/>
          </a:endParaRPr>
        </a:p>
      </dsp:txBody>
      <dsp:txXfrm>
        <a:off x="386161" y="1312102"/>
        <a:ext cx="2816307" cy="1785996"/>
      </dsp:txXfrm>
    </dsp:sp>
    <dsp:sp modelId="{4A8511D4-D9E3-4C28-9870-F713E99BF1FF}">
      <dsp:nvSpPr>
        <dsp:cNvPr id="0" name=""/>
        <dsp:cNvSpPr/>
      </dsp:nvSpPr>
      <dsp:spPr>
        <a:xfrm>
          <a:off x="2008332" y="1948659"/>
          <a:ext cx="3055492" cy="3055492"/>
        </a:xfrm>
        <a:prstGeom prst="leftCircularArrow">
          <a:avLst>
            <a:gd name="adj1" fmla="val 2592"/>
            <a:gd name="adj2" fmla="val 314853"/>
            <a:gd name="adj3" fmla="val 2090364"/>
            <a:gd name="adj4" fmla="val 9024489"/>
            <a:gd name="adj5" fmla="val 3024"/>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C2D323-F3F0-42B5-B6BA-CD4DF1CB6B30}">
      <dsp:nvSpPr>
        <dsp:cNvPr id="0" name=""/>
        <dsp:cNvSpPr/>
      </dsp:nvSpPr>
      <dsp:spPr>
        <a:xfrm>
          <a:off x="981137" y="3153663"/>
          <a:ext cx="2602167" cy="103479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altLang="en-US" sz="2000" b="1" kern="1200" dirty="0">
              <a:latin typeface="Calibri" panose="020F0502020204030204" pitchFamily="34" charset="0"/>
            </a:rPr>
            <a:t>Interaction mode: </a:t>
          </a:r>
          <a:endParaRPr lang="en-US" sz="2000" b="1" kern="1200" dirty="0"/>
        </a:p>
      </dsp:txBody>
      <dsp:txXfrm>
        <a:off x="1011445" y="3183971"/>
        <a:ext cx="2541551" cy="974179"/>
      </dsp:txXfrm>
    </dsp:sp>
    <dsp:sp modelId="{8D8E14E1-0BAC-422E-B70D-6FE2C0D51377}">
      <dsp:nvSpPr>
        <dsp:cNvPr id="0" name=""/>
        <dsp:cNvSpPr/>
      </dsp:nvSpPr>
      <dsp:spPr>
        <a:xfrm>
          <a:off x="3960495" y="1256537"/>
          <a:ext cx="2927437" cy="2414523"/>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20163186"/>
              <a:satOff val="8769"/>
              <a:lumOff val="255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28600" lvl="1" indent="-228600" algn="l" defTabSz="889000">
            <a:lnSpc>
              <a:spcPct val="90000"/>
            </a:lnSpc>
            <a:spcBef>
              <a:spcPct val="0"/>
            </a:spcBef>
            <a:spcAft>
              <a:spcPct val="15000"/>
            </a:spcAft>
            <a:buChar char="•"/>
          </a:pPr>
          <a:r>
            <a:rPr lang="en-GB" altLang="en-US" sz="2000" kern="1200" dirty="0">
              <a:latin typeface="Calibri" panose="020F0502020204030204" pitchFamily="34" charset="0"/>
            </a:rPr>
            <a:t>the kind of interface used to support the mode, e.g. speech, menu-based, gesture</a:t>
          </a:r>
        </a:p>
      </dsp:txBody>
      <dsp:txXfrm>
        <a:off x="4016060" y="1829501"/>
        <a:ext cx="2816307" cy="1785996"/>
      </dsp:txXfrm>
    </dsp:sp>
    <dsp:sp modelId="{A4C32B2E-76E9-4D85-AC27-CBCB3542F74C}">
      <dsp:nvSpPr>
        <dsp:cNvPr id="0" name=""/>
        <dsp:cNvSpPr/>
      </dsp:nvSpPr>
      <dsp:spPr>
        <a:xfrm>
          <a:off x="4611036" y="739139"/>
          <a:ext cx="2602167" cy="1034795"/>
        </a:xfrm>
        <a:prstGeom prst="roundRect">
          <a:avLst>
            <a:gd name="adj" fmla="val 10000"/>
          </a:avLst>
        </a:prstGeom>
        <a:solidFill>
          <a:schemeClr val="accent2">
            <a:hueOff val="-20163186"/>
            <a:satOff val="8769"/>
            <a:lumOff val="25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altLang="en-US" sz="2000" b="1" kern="1200" dirty="0">
              <a:latin typeface="Calibri" panose="020F0502020204030204" pitchFamily="34" charset="0"/>
            </a:rPr>
            <a:t>Interaction style:</a:t>
          </a:r>
        </a:p>
      </dsp:txBody>
      <dsp:txXfrm>
        <a:off x="4641344" y="769447"/>
        <a:ext cx="2541551" cy="9741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31/10/2024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10/31/24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8F28CD40-360E-4B97-9E97-C1A7AA26493D}" type="slidenum">
              <a:rPr lang="en-GB" altLang="en-US" sz="1200"/>
              <a:pPr/>
              <a:t>3</a:t>
            </a:fld>
            <a:endParaRPr lang="en-GB" altLang="en-US" sz="1200"/>
          </a:p>
        </p:txBody>
      </p:sp>
      <p:sp>
        <p:nvSpPr>
          <p:cNvPr id="5123"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5124"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8F28CD40-360E-4B97-9E97-C1A7AA26493D}" type="slidenum">
              <a:rPr lang="en-GB" altLang="en-US" sz="1200"/>
              <a:pPr/>
              <a:t>4</a:t>
            </a:fld>
            <a:endParaRPr lang="en-GB" altLang="en-US" sz="1200"/>
          </a:p>
        </p:txBody>
      </p:sp>
      <p:sp>
        <p:nvSpPr>
          <p:cNvPr id="5123"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5124"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8F28CD40-360E-4B97-9E97-C1A7AA26493D}" type="slidenum">
              <a:rPr lang="en-GB" altLang="en-US" sz="1200"/>
              <a:pPr/>
              <a:t>5</a:t>
            </a:fld>
            <a:endParaRPr lang="en-GB" altLang="en-US" sz="1200"/>
          </a:p>
        </p:txBody>
      </p:sp>
      <p:sp>
        <p:nvSpPr>
          <p:cNvPr id="5123"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5124"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53FB2412-8DCF-411F-B304-1E3A0E296D0C}" type="slidenum">
              <a:rPr lang="en-GB" altLang="en-US" sz="1200"/>
              <a:pPr/>
              <a:t>6</a:t>
            </a:fld>
            <a:endParaRPr lang="en-GB" altLang="en-US" sz="1200"/>
          </a:p>
        </p:txBody>
      </p:sp>
      <p:sp>
        <p:nvSpPr>
          <p:cNvPr id="7171"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7172"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DD321C5E-9C72-4999-9523-3DB62A29440B}" type="slidenum">
              <a:rPr lang="en-GB" altLang="en-US" sz="1200"/>
              <a:pPr/>
              <a:t>23</a:t>
            </a:fld>
            <a:endParaRPr lang="en-GB" altLang="en-US" sz="1200"/>
          </a:p>
        </p:txBody>
      </p:sp>
      <p:sp>
        <p:nvSpPr>
          <p:cNvPr id="25603"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25604"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E5CC82B5-DB4A-4D3A-9948-63FC1ACE3C35}" type="slidenum">
              <a:rPr lang="en-GB" altLang="en-US" sz="1200"/>
              <a:pPr/>
              <a:t>24</a:t>
            </a:fld>
            <a:endParaRPr lang="en-GB" altLang="en-US" sz="1200"/>
          </a:p>
        </p:txBody>
      </p:sp>
      <p:sp>
        <p:nvSpPr>
          <p:cNvPr id="27651"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27652"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1FD20283-2B8E-4389-9E9E-F5BBD93A0856}" type="slidenum">
              <a:rPr lang="en-GB" altLang="en-US" sz="1200"/>
              <a:pPr/>
              <a:t>25</a:t>
            </a:fld>
            <a:endParaRPr lang="en-GB" altLang="en-US" sz="1200"/>
          </a:p>
        </p:txBody>
      </p:sp>
      <p:sp>
        <p:nvSpPr>
          <p:cNvPr id="29699"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29700"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9568A097-19C6-4127-80E0-7D4A41EAE48C}" type="slidenum">
              <a:rPr lang="en-GB" altLang="en-US" sz="1200"/>
              <a:pPr/>
              <a:t>28</a:t>
            </a:fld>
            <a:endParaRPr lang="en-GB" altLang="en-US" sz="1200"/>
          </a:p>
        </p:txBody>
      </p:sp>
      <p:sp>
        <p:nvSpPr>
          <p:cNvPr id="34819"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34820"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1FD20283-2B8E-4389-9E9E-F5BBD93A0856}" type="slidenum">
              <a:rPr lang="en-GB" altLang="en-US" sz="1200"/>
              <a:pPr/>
              <a:t>29</a:t>
            </a:fld>
            <a:endParaRPr lang="en-GB" altLang="en-US" sz="1200"/>
          </a:p>
        </p:txBody>
      </p:sp>
      <p:sp>
        <p:nvSpPr>
          <p:cNvPr id="29699"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29700"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10/31/24</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10/31/24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10/31/24</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10/31/24</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10/31/24</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10/31/24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10/31/24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10/31/24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10/31/24</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10/31/24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10/31/24</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10/31/24</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1680" y="4038600"/>
            <a:ext cx="7147520" cy="1828800"/>
          </a:xfrm>
        </p:spPr>
        <p:txBody>
          <a:bodyPr>
            <a:normAutofit fontScale="90000"/>
          </a:bodyPr>
          <a:lstStyle/>
          <a:p>
            <a:r>
              <a:rPr lang="en-US" sz="4400" dirty="0">
                <a:solidFill>
                  <a:schemeClr val="tx2">
                    <a:lumMod val="75000"/>
                  </a:schemeClr>
                </a:solidFill>
                <a:latin typeface="Calibri" panose="020F0502020204030204" pitchFamily="34" charset="0"/>
              </a:rPr>
              <a:t>Understanding and conceptualizing interaction </a:t>
            </a:r>
            <a:endParaRPr lang="en-GB" dirty="0"/>
          </a:p>
        </p:txBody>
      </p:sp>
      <p:sp>
        <p:nvSpPr>
          <p:cNvPr id="3" name="Subtitle 2"/>
          <p:cNvSpPr>
            <a:spLocks noGrp="1"/>
          </p:cNvSpPr>
          <p:nvPr>
            <p:ph type="subTitle" idx="1"/>
          </p:nvPr>
        </p:nvSpPr>
        <p:spPr/>
        <p:txBody>
          <a:bodyPr>
            <a:normAutofit fontScale="77500" lnSpcReduction="20000"/>
          </a:bodyPr>
          <a:lstStyle/>
          <a:p>
            <a:r>
              <a:rPr lang="en-GB" dirty="0"/>
              <a:t>Lecture 9: Analysing and </a:t>
            </a:r>
            <a:r>
              <a:rPr lang="en-GB"/>
              <a:t>Solving Problems</a:t>
            </a:r>
            <a:endParaRPr lang="en-GB" dirty="0"/>
          </a:p>
          <a:p>
            <a:r>
              <a:rPr lang="en-GB" dirty="0"/>
              <a:t>Dr Redhwan Al-amri</a:t>
            </a:r>
          </a:p>
        </p:txBody>
      </p:sp>
      <p:sp>
        <p:nvSpPr>
          <p:cNvPr id="5" name="Date Placeholder 4"/>
          <p:cNvSpPr>
            <a:spLocks noGrp="1"/>
          </p:cNvSpPr>
          <p:nvPr>
            <p:ph type="dt" sz="half" idx="10"/>
          </p:nvPr>
        </p:nvSpPr>
        <p:spPr/>
        <p:txBody>
          <a:bodyPr/>
          <a:lstStyle/>
          <a:p>
            <a:r>
              <a:rPr lang="en-US" dirty="0"/>
              <a:t>Week:</a:t>
            </a:r>
          </a:p>
          <a:p>
            <a:r>
              <a:rPr lang="en-US" dirty="0"/>
              <a:t>31-Oct-2024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a:latin typeface="Calibri" panose="020F0502020204030204" pitchFamily="34" charset="0"/>
              </a:rPr>
              <a:t>Outline</a:t>
            </a:r>
          </a:p>
        </p:txBody>
      </p:sp>
      <p:sp>
        <p:nvSpPr>
          <p:cNvPr id="3" name="Content Placeholder 2"/>
          <p:cNvSpPr>
            <a:spLocks noGrp="1"/>
          </p:cNvSpPr>
          <p:nvPr>
            <p:ph idx="1"/>
          </p:nvPr>
        </p:nvSpPr>
        <p:spPr>
          <a:xfrm>
            <a:off x="1028700" y="1600201"/>
            <a:ext cx="7200900" cy="4800599"/>
          </a:xfrm>
        </p:spPr>
        <p:txBody>
          <a:bodyPr>
            <a:noAutofit/>
          </a:bodyPr>
          <a:lstStyle/>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Introduction</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Understanding the problem space</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Conceptual models</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Interface metaphors</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Interaction paradigms</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From conceptual models to physical design</a:t>
            </a:r>
            <a:endParaRPr lang="en-US" sz="2200" dirty="0">
              <a:solidFill>
                <a:schemeClr val="tx2">
                  <a:lumMod val="75000"/>
                </a:schemeClr>
              </a:solidFill>
              <a:latin typeface="Calibri" panose="020F0502020204030204" pitchFamily="34" charset="0"/>
            </a:endParaRPr>
          </a:p>
          <a:p>
            <a:pPr>
              <a:buFont typeface="Wingdings" panose="05000000000000000000" pitchFamily="2" charset="2"/>
              <a:buChar char="Ø"/>
            </a:pPr>
            <a:endParaRPr lang="en-US" sz="2200" dirty="0">
              <a:solidFill>
                <a:schemeClr val="tx2">
                  <a:lumMod val="75000"/>
                </a:schemeClr>
              </a:solidFill>
              <a:latin typeface="Calibri" panose="020F0502020204030204" pitchFamily="34" charset="0"/>
            </a:endParaRPr>
          </a:p>
        </p:txBody>
      </p:sp>
      <p:sp>
        <p:nvSpPr>
          <p:cNvPr id="4" name="Slide Number Placeholder 3"/>
          <p:cNvSpPr>
            <a:spLocks noGrp="1"/>
          </p:cNvSpPr>
          <p:nvPr>
            <p:ph type="sldNum" sz="quarter" idx="12"/>
          </p:nvPr>
        </p:nvSpPr>
        <p:spPr/>
        <p:txBody>
          <a:bodyPr>
            <a:normAutofit fontScale="85000" lnSpcReduction="20000"/>
          </a:bodyPr>
          <a:lstStyle/>
          <a:p>
            <a:fld id="{44B34B04-15A8-40BF-9751-211B969E9B0E}" type="slidenum">
              <a:rPr lang="en-US" smtClean="0"/>
              <a:t>2</a:t>
            </a:fld>
            <a:endParaRPr lang="en-US"/>
          </a:p>
        </p:txBody>
      </p:sp>
    </p:spTree>
    <p:extLst>
      <p:ext uri="{BB962C8B-B14F-4D97-AF65-F5344CB8AC3E}">
        <p14:creationId xmlns:p14="http://schemas.microsoft.com/office/powerpoint/2010/main" val="544100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762000" y="188640"/>
            <a:ext cx="7772400" cy="1143000"/>
          </a:xfrm>
        </p:spPr>
        <p:txBody>
          <a:bodyPr/>
          <a:lstStyle/>
          <a:p>
            <a:pPr eaLnBrk="1" hangingPunct="1"/>
            <a:r>
              <a:rPr lang="en-GB" altLang="en-US" b="1" u="sng" dirty="0">
                <a:solidFill>
                  <a:schemeClr val="tx2">
                    <a:lumMod val="75000"/>
                  </a:schemeClr>
                </a:solidFill>
                <a:latin typeface="Calibri" panose="020F0502020204030204" pitchFamily="34" charset="0"/>
              </a:rPr>
              <a:t>Introduction</a:t>
            </a:r>
          </a:p>
        </p:txBody>
      </p:sp>
      <p:sp>
        <p:nvSpPr>
          <p:cNvPr id="4099" name="Rectangle 3"/>
          <p:cNvSpPr>
            <a:spLocks noGrp="1" noChangeArrowheads="1"/>
          </p:cNvSpPr>
          <p:nvPr>
            <p:ph type="body" idx="1"/>
          </p:nvPr>
        </p:nvSpPr>
        <p:spPr>
          <a:xfrm>
            <a:off x="381000" y="1752600"/>
            <a:ext cx="8534400" cy="4114800"/>
          </a:xfrm>
        </p:spPr>
        <p:txBody>
          <a:bodyPr>
            <a:normAutofit lnSpcReduction="10000"/>
          </a:bodyPr>
          <a:lstStyle/>
          <a:p>
            <a:pPr eaLnBrk="1" hangingPunct="1">
              <a:lnSpc>
                <a:spcPct val="90000"/>
              </a:lnSpc>
            </a:pPr>
            <a:r>
              <a:rPr lang="en-GB" altLang="en-US" sz="2800" dirty="0">
                <a:latin typeface="Calibri" panose="020F0502020204030204" pitchFamily="34" charset="0"/>
              </a:rPr>
              <a:t>HCI has moved beyond designing interfaces for desktop machines</a:t>
            </a:r>
          </a:p>
          <a:p>
            <a:pPr eaLnBrk="1" hangingPunct="1">
              <a:lnSpc>
                <a:spcPct val="90000"/>
              </a:lnSpc>
            </a:pPr>
            <a:r>
              <a:rPr lang="en-GB" altLang="en-US" sz="2800" dirty="0">
                <a:latin typeface="Calibri" panose="020F0502020204030204" pitchFamily="34" charset="0"/>
              </a:rPr>
              <a:t>About extending and supporting all manner of human activities in all manner of places</a:t>
            </a:r>
          </a:p>
          <a:p>
            <a:pPr eaLnBrk="1" hangingPunct="1">
              <a:lnSpc>
                <a:spcPct val="90000"/>
              </a:lnSpc>
            </a:pPr>
            <a:r>
              <a:rPr lang="en-GB" altLang="en-US" sz="2800" dirty="0">
                <a:latin typeface="Calibri" panose="020F0502020204030204" pitchFamily="34" charset="0"/>
              </a:rPr>
              <a:t>Facilitating user experiences through designing interactions</a:t>
            </a:r>
          </a:p>
          <a:p>
            <a:pPr lvl="2" eaLnBrk="1" hangingPunct="1">
              <a:lnSpc>
                <a:spcPct val="90000"/>
              </a:lnSpc>
            </a:pPr>
            <a:r>
              <a:rPr lang="en-GB" altLang="en-US" sz="2000" dirty="0">
                <a:latin typeface="Calibri" panose="020F0502020204030204" pitchFamily="34" charset="0"/>
              </a:rPr>
              <a:t>Make work effective, efficient and safer</a:t>
            </a:r>
          </a:p>
          <a:p>
            <a:pPr lvl="2" eaLnBrk="1" hangingPunct="1">
              <a:lnSpc>
                <a:spcPct val="90000"/>
              </a:lnSpc>
            </a:pPr>
            <a:r>
              <a:rPr lang="en-GB" altLang="en-US" sz="2000" dirty="0">
                <a:latin typeface="Calibri" panose="020F0502020204030204" pitchFamily="34" charset="0"/>
              </a:rPr>
              <a:t>Improve and enhance learning and training</a:t>
            </a:r>
          </a:p>
          <a:p>
            <a:pPr lvl="2" eaLnBrk="1" hangingPunct="1">
              <a:lnSpc>
                <a:spcPct val="90000"/>
              </a:lnSpc>
            </a:pPr>
            <a:r>
              <a:rPr lang="en-GB" altLang="en-US" sz="2000" dirty="0">
                <a:latin typeface="Calibri" panose="020F0502020204030204" pitchFamily="34" charset="0"/>
              </a:rPr>
              <a:t>Provide enjoyable and exciting entertainment</a:t>
            </a:r>
          </a:p>
          <a:p>
            <a:pPr lvl="2" eaLnBrk="1" hangingPunct="1">
              <a:lnSpc>
                <a:spcPct val="90000"/>
              </a:lnSpc>
            </a:pPr>
            <a:r>
              <a:rPr lang="en-GB" altLang="en-US" sz="2000" dirty="0">
                <a:latin typeface="Calibri" panose="020F0502020204030204" pitchFamily="34" charset="0"/>
              </a:rPr>
              <a:t>Enhance communication and understanding</a:t>
            </a:r>
          </a:p>
          <a:p>
            <a:pPr lvl="2" eaLnBrk="1" hangingPunct="1">
              <a:lnSpc>
                <a:spcPct val="90000"/>
              </a:lnSpc>
            </a:pPr>
            <a:r>
              <a:rPr lang="en-GB" altLang="en-US" sz="2000" dirty="0">
                <a:latin typeface="Calibri" panose="020F0502020204030204" pitchFamily="34" charset="0"/>
              </a:rPr>
              <a:t>Support new forms of creativity and expression</a:t>
            </a:r>
          </a:p>
        </p:txBody>
      </p:sp>
    </p:spTree>
    <p:extLst>
      <p:ext uri="{BB962C8B-B14F-4D97-AF65-F5344CB8AC3E}">
        <p14:creationId xmlns:p14="http://schemas.microsoft.com/office/powerpoint/2010/main" val="3372693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755576" y="116632"/>
            <a:ext cx="7772400" cy="1143000"/>
          </a:xfrm>
        </p:spPr>
        <p:txBody>
          <a:bodyPr/>
          <a:lstStyle/>
          <a:p>
            <a:pPr eaLnBrk="1" hangingPunct="1"/>
            <a:r>
              <a:rPr lang="en-GB" altLang="en-US" b="1" u="sng" dirty="0">
                <a:solidFill>
                  <a:schemeClr val="tx2">
                    <a:lumMod val="75000"/>
                  </a:schemeClr>
                </a:solidFill>
                <a:latin typeface="Calibri" panose="020F0502020204030204" pitchFamily="34" charset="0"/>
              </a:rPr>
              <a:t>Introduction</a:t>
            </a:r>
          </a:p>
        </p:txBody>
      </p:sp>
      <p:sp>
        <p:nvSpPr>
          <p:cNvPr id="4099" name="Rectangle 3"/>
          <p:cNvSpPr>
            <a:spLocks noGrp="1" noChangeArrowheads="1"/>
          </p:cNvSpPr>
          <p:nvPr>
            <p:ph type="body" idx="1"/>
          </p:nvPr>
        </p:nvSpPr>
        <p:spPr>
          <a:xfrm>
            <a:off x="304800" y="1556792"/>
            <a:ext cx="8534400" cy="2362200"/>
          </a:xfrm>
        </p:spPr>
        <p:txBody>
          <a:bodyPr>
            <a:normAutofit/>
          </a:bodyPr>
          <a:lstStyle/>
          <a:p>
            <a:pPr>
              <a:lnSpc>
                <a:spcPct val="100000"/>
              </a:lnSpc>
            </a:pPr>
            <a:r>
              <a:rPr lang="en-US" sz="2400" dirty="0">
                <a:latin typeface="Calibri" panose="020F0502020204030204" pitchFamily="34" charset="0"/>
              </a:rPr>
              <a:t>Imagine you have been asked to design an application to let people </a:t>
            </a:r>
            <a:r>
              <a:rPr lang="en-US" sz="2400" dirty="0" err="1">
                <a:latin typeface="Calibri" panose="020F0502020204030204" pitchFamily="34" charset="0"/>
              </a:rPr>
              <a:t>organise</a:t>
            </a:r>
            <a:r>
              <a:rPr lang="en-US" sz="2400" dirty="0">
                <a:latin typeface="Calibri" panose="020F0502020204030204" pitchFamily="34" charset="0"/>
              </a:rPr>
              <a:t>, store, and retrieve their email in a fast, efficient and enjoyable way. </a:t>
            </a:r>
          </a:p>
          <a:p>
            <a:pPr lvl="1">
              <a:lnSpc>
                <a:spcPct val="100000"/>
              </a:lnSpc>
            </a:pPr>
            <a:r>
              <a:rPr lang="en-US" sz="2000" dirty="0">
                <a:latin typeface="Calibri" panose="020F0502020204030204" pitchFamily="34" charset="0"/>
              </a:rPr>
              <a:t>What would you do? </a:t>
            </a:r>
          </a:p>
          <a:p>
            <a:pPr lvl="1">
              <a:lnSpc>
                <a:spcPct val="100000"/>
              </a:lnSpc>
            </a:pPr>
            <a:r>
              <a:rPr lang="en-US" sz="2000" dirty="0">
                <a:latin typeface="Calibri" panose="020F0502020204030204" pitchFamily="34" charset="0"/>
              </a:rPr>
              <a:t>How would you start? </a:t>
            </a:r>
          </a:p>
        </p:txBody>
      </p:sp>
      <p:graphicFrame>
        <p:nvGraphicFramePr>
          <p:cNvPr id="2" name="Diagram 1"/>
          <p:cNvGraphicFramePr/>
          <p:nvPr/>
        </p:nvGraphicFramePr>
        <p:xfrm>
          <a:off x="381000" y="3268851"/>
          <a:ext cx="8686800" cy="3589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9128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685800" y="0"/>
            <a:ext cx="7772400" cy="1143000"/>
          </a:xfrm>
        </p:spPr>
        <p:txBody>
          <a:bodyPr/>
          <a:lstStyle/>
          <a:p>
            <a:pPr eaLnBrk="1" hangingPunct="1"/>
            <a:r>
              <a:rPr lang="en-GB" altLang="en-US" b="1" u="sng" dirty="0">
                <a:solidFill>
                  <a:schemeClr val="tx2">
                    <a:lumMod val="75000"/>
                  </a:schemeClr>
                </a:solidFill>
                <a:latin typeface="Calibri" panose="020F0502020204030204" pitchFamily="34" charset="0"/>
              </a:rPr>
              <a:t>Introduction</a:t>
            </a:r>
          </a:p>
        </p:txBody>
      </p:sp>
      <p:sp>
        <p:nvSpPr>
          <p:cNvPr id="4099" name="Rectangle 3"/>
          <p:cNvSpPr>
            <a:spLocks noGrp="1" noChangeArrowheads="1"/>
          </p:cNvSpPr>
          <p:nvPr>
            <p:ph type="body" idx="1"/>
          </p:nvPr>
        </p:nvSpPr>
        <p:spPr>
          <a:xfrm>
            <a:off x="304800" y="1600200"/>
            <a:ext cx="8534400" cy="1905000"/>
          </a:xfrm>
        </p:spPr>
        <p:txBody>
          <a:bodyPr>
            <a:normAutofit fontScale="92500" lnSpcReduction="10000"/>
          </a:bodyPr>
          <a:lstStyle/>
          <a:p>
            <a:pPr>
              <a:lnSpc>
                <a:spcPct val="100000"/>
              </a:lnSpc>
            </a:pPr>
            <a:r>
              <a:rPr lang="en-US" sz="2400" dirty="0">
                <a:latin typeface="Calibri" panose="020F0502020204030204" pitchFamily="34" charset="0"/>
              </a:rPr>
              <a:t>Imagine you have been asked to design an application to let people organize,</a:t>
            </a:r>
          </a:p>
          <a:p>
            <a:pPr>
              <a:lnSpc>
                <a:spcPct val="100000"/>
              </a:lnSpc>
            </a:pPr>
            <a:r>
              <a:rPr lang="en-US" sz="2400" dirty="0">
                <a:latin typeface="Calibri" panose="020F0502020204030204" pitchFamily="34" charset="0"/>
              </a:rPr>
              <a:t>store, and retrieve their email in a fast, efficient and enjoyable way. </a:t>
            </a:r>
          </a:p>
          <a:p>
            <a:pPr lvl="1">
              <a:lnSpc>
                <a:spcPct val="100000"/>
              </a:lnSpc>
            </a:pPr>
            <a:r>
              <a:rPr lang="en-US" sz="2000" dirty="0">
                <a:latin typeface="Calibri" panose="020F0502020204030204" pitchFamily="34" charset="0"/>
              </a:rPr>
              <a:t>What would you do? </a:t>
            </a:r>
          </a:p>
          <a:p>
            <a:pPr lvl="1">
              <a:lnSpc>
                <a:spcPct val="100000"/>
              </a:lnSpc>
            </a:pPr>
            <a:r>
              <a:rPr lang="en-US" sz="2000" dirty="0">
                <a:latin typeface="Calibri" panose="020F0502020204030204" pitchFamily="34" charset="0"/>
              </a:rPr>
              <a:t>How would you start? </a:t>
            </a:r>
          </a:p>
        </p:txBody>
      </p:sp>
      <p:graphicFrame>
        <p:nvGraphicFramePr>
          <p:cNvPr id="2" name="Diagram 1"/>
          <p:cNvGraphicFramePr/>
          <p:nvPr/>
        </p:nvGraphicFramePr>
        <p:xfrm>
          <a:off x="381000" y="3268851"/>
          <a:ext cx="8686800" cy="3589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4520047" y="2489537"/>
            <a:ext cx="4471553" cy="1015663"/>
          </a:xfrm>
          <a:prstGeom prst="rect">
            <a:avLst/>
          </a:prstGeom>
          <a:noFill/>
        </p:spPr>
        <p:txBody>
          <a:bodyPr wrap="square" rtlCol="0">
            <a:spAutoFit/>
          </a:bodyPr>
          <a:lstStyle/>
          <a:p>
            <a:r>
              <a:rPr lang="en-US" sz="2000" b="1" dirty="0">
                <a:solidFill>
                  <a:srgbClr val="FF0000"/>
                </a:solidFill>
                <a:latin typeface="Calibri" panose="020F0502020204030204" pitchFamily="34" charset="0"/>
              </a:rPr>
              <a:t>Interaction designer would choose this. Having clear understanding of what, why and how to design will save time</a:t>
            </a:r>
          </a:p>
        </p:txBody>
      </p:sp>
      <p:cxnSp>
        <p:nvCxnSpPr>
          <p:cNvPr id="5" name="Straight Arrow Connector 4"/>
          <p:cNvCxnSpPr/>
          <p:nvPr/>
        </p:nvCxnSpPr>
        <p:spPr>
          <a:xfrm flipH="1">
            <a:off x="6477001" y="3429000"/>
            <a:ext cx="278822" cy="19050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9174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260648"/>
            <a:ext cx="8229600" cy="685800"/>
          </a:xfrm>
          <a:solidFill>
            <a:schemeClr val="accent1"/>
          </a:solidFill>
          <a:ln>
            <a:solidFill>
              <a:schemeClr val="tx1"/>
            </a:solidFill>
          </a:ln>
        </p:spPr>
        <p:txBody>
          <a:bodyPr anchor="ctr" anchorCtr="0">
            <a:normAutofit fontScale="90000"/>
          </a:bodyPr>
          <a:lstStyle/>
          <a:p>
            <a:pPr algn="ctr" eaLnBrk="1" hangingPunct="1"/>
            <a:r>
              <a:rPr lang="en-GB" altLang="en-US" dirty="0">
                <a:solidFill>
                  <a:schemeClr val="bg1"/>
                </a:solidFill>
                <a:latin typeface="Calibri" panose="020F0502020204030204" pitchFamily="34" charset="0"/>
              </a:rPr>
              <a:t>Understanding the problem space</a:t>
            </a:r>
          </a:p>
        </p:txBody>
      </p:sp>
      <p:sp>
        <p:nvSpPr>
          <p:cNvPr id="6147" name="Rectangle 3"/>
          <p:cNvSpPr>
            <a:spLocks noGrp="1" noChangeArrowheads="1"/>
          </p:cNvSpPr>
          <p:nvPr>
            <p:ph type="body" idx="1"/>
          </p:nvPr>
        </p:nvSpPr>
        <p:spPr/>
        <p:txBody>
          <a:bodyPr/>
          <a:lstStyle/>
          <a:p>
            <a:pPr eaLnBrk="1" hangingPunct="1"/>
            <a:endParaRPr lang="en-GB" altLang="en-US" dirty="0"/>
          </a:p>
          <a:p>
            <a:pPr lvl="1" eaLnBrk="1" hangingPunct="1"/>
            <a:endParaRPr lang="en-GB" altLang="en-US" dirty="0"/>
          </a:p>
        </p:txBody>
      </p:sp>
      <p:graphicFrame>
        <p:nvGraphicFramePr>
          <p:cNvPr id="2" name="Diagram 1"/>
          <p:cNvGraphicFramePr/>
          <p:nvPr/>
        </p:nvGraphicFramePr>
        <p:xfrm>
          <a:off x="457200" y="2514600"/>
          <a:ext cx="8077200" cy="360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715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39552" y="260648"/>
            <a:ext cx="8496944" cy="685800"/>
          </a:xfrm>
        </p:spPr>
        <p:txBody>
          <a:bodyPr>
            <a:normAutofit fontScale="90000"/>
          </a:bodyPr>
          <a:lstStyle/>
          <a:p>
            <a:pPr eaLnBrk="1" hangingPunct="1"/>
            <a:r>
              <a:rPr lang="en-GB" altLang="en-US" b="1" u="sng" dirty="0">
                <a:solidFill>
                  <a:schemeClr val="tx2">
                    <a:lumMod val="75000"/>
                  </a:schemeClr>
                </a:solidFill>
                <a:latin typeface="Calibri" panose="020F0502020204030204" pitchFamily="34" charset="0"/>
              </a:rPr>
              <a:t>A framework for analysing the problem space</a:t>
            </a:r>
          </a:p>
        </p:txBody>
      </p:sp>
      <p:sp>
        <p:nvSpPr>
          <p:cNvPr id="8195" name="Rectangle 3"/>
          <p:cNvSpPr>
            <a:spLocks noGrp="1" noChangeArrowheads="1"/>
          </p:cNvSpPr>
          <p:nvPr>
            <p:ph type="body" idx="1"/>
          </p:nvPr>
        </p:nvSpPr>
        <p:spPr>
          <a:xfrm>
            <a:off x="685800" y="1752600"/>
            <a:ext cx="7772400" cy="4648200"/>
          </a:xfrm>
        </p:spPr>
        <p:txBody>
          <a:bodyPr/>
          <a:lstStyle/>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Are there problems with an existing product?</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Why do you think there are problems?</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Why do you think your proposed ideas might be useful?</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How would you see people using it with their current way of doing things?</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How will it support people in their activities?</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Will it really help them?</a:t>
            </a:r>
          </a:p>
          <a:p>
            <a:pPr eaLnBrk="1" hangingPunct="1">
              <a:lnSpc>
                <a:spcPct val="90000"/>
              </a:lnSpc>
              <a:buFont typeface="Wingdings" panose="05000000000000000000" pitchFamily="2" charset="2"/>
              <a:buChar char="ü"/>
            </a:pPr>
            <a:endParaRPr lang="en-GB" altLang="en-US" sz="2800" dirty="0">
              <a:latin typeface="Calibri" panose="020F0502020204030204" pitchFamily="34" charset="0"/>
            </a:endParaRPr>
          </a:p>
        </p:txBody>
      </p:sp>
    </p:spTree>
    <p:extLst>
      <p:ext uri="{BB962C8B-B14F-4D97-AF65-F5344CB8AC3E}">
        <p14:creationId xmlns:p14="http://schemas.microsoft.com/office/powerpoint/2010/main" val="388273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04800" y="188640"/>
            <a:ext cx="8229600" cy="914400"/>
          </a:xfrm>
        </p:spPr>
        <p:txBody>
          <a:bodyPr/>
          <a:lstStyle/>
          <a:p>
            <a:pPr eaLnBrk="1" hangingPunct="1"/>
            <a:r>
              <a:rPr lang="en-GB" altLang="en-US" u="sng" dirty="0">
                <a:solidFill>
                  <a:schemeClr val="tx2">
                    <a:lumMod val="75000"/>
                  </a:schemeClr>
                </a:solidFill>
                <a:latin typeface="Calibri" panose="020F0502020204030204" pitchFamily="34" charset="0"/>
              </a:rPr>
              <a:t> An example</a:t>
            </a:r>
          </a:p>
        </p:txBody>
      </p:sp>
      <p:sp>
        <p:nvSpPr>
          <p:cNvPr id="9219" name="Rectangle 3"/>
          <p:cNvSpPr>
            <a:spLocks noGrp="1" noChangeArrowheads="1"/>
          </p:cNvSpPr>
          <p:nvPr>
            <p:ph type="body" idx="1"/>
          </p:nvPr>
        </p:nvSpPr>
        <p:spPr>
          <a:xfrm>
            <a:off x="304800" y="1752600"/>
            <a:ext cx="8229600" cy="4297363"/>
          </a:xfrm>
        </p:spPr>
        <p:txBody>
          <a:bodyPr>
            <a:normAutofit/>
          </a:bodyPr>
          <a:lstStyle/>
          <a:p>
            <a:pPr eaLnBrk="1" hangingPunct="1"/>
            <a:r>
              <a:rPr lang="en-GB" altLang="en-US" sz="2400" dirty="0">
                <a:latin typeface="Calibri" panose="020F0502020204030204" pitchFamily="34" charset="0"/>
              </a:rPr>
              <a:t>What were the assumptions made by cell phone companies when developing SMART phones?</a:t>
            </a:r>
          </a:p>
          <a:p>
            <a:pPr eaLnBrk="1" hangingPunct="1"/>
            <a:endParaRPr lang="en-GB" altLang="en-US" sz="2400" dirty="0">
              <a:latin typeface="Calibri" panose="020F0502020204030204" pitchFamily="34" charset="0"/>
            </a:endParaRPr>
          </a:p>
          <a:p>
            <a:pPr eaLnBrk="1" hangingPunct="1"/>
            <a:r>
              <a:rPr lang="en-GB" altLang="en-US" sz="2400" dirty="0">
                <a:latin typeface="Calibri" panose="020F0502020204030204" pitchFamily="34" charset="0"/>
              </a:rPr>
              <a:t>Was it a solution looking </a:t>
            </a:r>
            <a:br>
              <a:rPr lang="en-GB" altLang="en-US" sz="2400" dirty="0">
                <a:latin typeface="Calibri" panose="020F0502020204030204" pitchFamily="34" charset="0"/>
              </a:rPr>
            </a:br>
            <a:r>
              <a:rPr lang="en-GB" altLang="en-US" sz="2400" dirty="0">
                <a:latin typeface="Calibri" panose="020F0502020204030204" pitchFamily="34" charset="0"/>
              </a:rPr>
              <a:t>for a problem?</a:t>
            </a:r>
          </a:p>
          <a:p>
            <a:pPr lvl="1" eaLnBrk="1" hangingPunct="1"/>
            <a:endParaRPr lang="en-GB" altLang="en-US" sz="2000" dirty="0">
              <a:latin typeface="Calibri" panose="020F0502020204030204" pitchFamily="34" charset="0"/>
            </a:endParaRPr>
          </a:p>
        </p:txBody>
      </p:sp>
      <p:pic>
        <p:nvPicPr>
          <p:cNvPr id="33794" name="Picture 2" descr="http://eblogfa.com/wp-content/uploads/2014/03/phone-android-smartphone.jpg"/>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952454" y="2819400"/>
            <a:ext cx="5191546" cy="4072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550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28600" y="116632"/>
            <a:ext cx="8447856" cy="1143000"/>
          </a:xfrm>
        </p:spPr>
        <p:txBody>
          <a:bodyPr>
            <a:normAutofit fontScale="90000"/>
          </a:bodyPr>
          <a:lstStyle/>
          <a:p>
            <a:pPr eaLnBrk="1" hangingPunct="1"/>
            <a:r>
              <a:rPr lang="en-GB" altLang="en-US" b="1" u="sng" dirty="0">
                <a:solidFill>
                  <a:srgbClr val="002060"/>
                </a:solidFill>
                <a:latin typeface="Calibri" panose="020F0502020204030204" pitchFamily="34" charset="0"/>
              </a:rPr>
              <a:t>Assumptions: reasonable or wish-list?</a:t>
            </a:r>
          </a:p>
        </p:txBody>
      </p:sp>
      <p:graphicFrame>
        <p:nvGraphicFramePr>
          <p:cNvPr id="2" name="Diagram 1"/>
          <p:cNvGraphicFramePr/>
          <p:nvPr/>
        </p:nvGraphicFramePr>
        <p:xfrm>
          <a:off x="228600" y="1828800"/>
          <a:ext cx="86868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9206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75590" y="116632"/>
            <a:ext cx="8428857" cy="1143000"/>
          </a:xfrm>
        </p:spPr>
        <p:txBody>
          <a:bodyPr>
            <a:normAutofit fontScale="90000"/>
          </a:bodyPr>
          <a:lstStyle/>
          <a:p>
            <a:pPr eaLnBrk="1" hangingPunct="1"/>
            <a:r>
              <a:rPr lang="en-GB" altLang="en-US" b="1" u="sng" dirty="0">
                <a:solidFill>
                  <a:srgbClr val="002060"/>
                </a:solidFill>
                <a:latin typeface="Calibri" panose="020F0502020204030204" pitchFamily="34" charset="0"/>
              </a:rPr>
              <a:t>Assumptions: reasonable or wish-list?</a:t>
            </a:r>
          </a:p>
        </p:txBody>
      </p:sp>
      <p:graphicFrame>
        <p:nvGraphicFramePr>
          <p:cNvPr id="2" name="Diagram 1"/>
          <p:cNvGraphicFramePr/>
          <p:nvPr/>
        </p:nvGraphicFramePr>
        <p:xfrm>
          <a:off x="228600" y="1828800"/>
          <a:ext cx="86868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509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eaLnBrk="1" hangingPunct="1"/>
            <a:r>
              <a:rPr lang="en-GB" altLang="en-US" b="1" u="sng" dirty="0">
                <a:solidFill>
                  <a:srgbClr val="002060"/>
                </a:solidFill>
                <a:latin typeface="Calibri" panose="020F0502020204030204" pitchFamily="34" charset="0"/>
              </a:rPr>
              <a:t>From problem space to design space</a:t>
            </a:r>
          </a:p>
        </p:txBody>
      </p:sp>
      <p:sp>
        <p:nvSpPr>
          <p:cNvPr id="11267" name="Rectangle 3"/>
          <p:cNvSpPr>
            <a:spLocks noGrp="1" noChangeArrowheads="1"/>
          </p:cNvSpPr>
          <p:nvPr>
            <p:ph type="body" idx="1"/>
          </p:nvPr>
        </p:nvSpPr>
        <p:spPr/>
        <p:txBody>
          <a:bodyPr>
            <a:normAutofit/>
          </a:bodyPr>
          <a:lstStyle/>
          <a:p>
            <a:pPr eaLnBrk="1" hangingPunct="1">
              <a:lnSpc>
                <a:spcPct val="90000"/>
              </a:lnSpc>
            </a:pPr>
            <a:r>
              <a:rPr lang="en-GB" altLang="en-US" sz="2800" dirty="0">
                <a:latin typeface="Calibri" panose="020F0502020204030204" pitchFamily="34" charset="0"/>
              </a:rPr>
              <a:t>Having a good understanding of the problem space can help inform the design space</a:t>
            </a:r>
          </a:p>
          <a:p>
            <a:pPr lvl="1" eaLnBrk="1" hangingPunct="1">
              <a:lnSpc>
                <a:spcPct val="90000"/>
              </a:lnSpc>
            </a:pPr>
            <a:r>
              <a:rPr lang="en-GB" altLang="en-US" sz="2400" dirty="0">
                <a:latin typeface="Calibri" panose="020F0502020204030204" pitchFamily="34" charset="0"/>
              </a:rPr>
              <a:t>e.g. what kind of interface, </a:t>
            </a:r>
            <a:r>
              <a:rPr lang="en-GB" altLang="en-US" sz="2400" dirty="0" err="1">
                <a:latin typeface="Calibri" panose="020F0502020204030204" pitchFamily="34" charset="0"/>
              </a:rPr>
              <a:t>behavior</a:t>
            </a:r>
            <a:r>
              <a:rPr lang="en-GB" altLang="en-US" sz="2400" dirty="0">
                <a:latin typeface="Calibri" panose="020F0502020204030204" pitchFamily="34" charset="0"/>
              </a:rPr>
              <a:t>, functionality to provide</a:t>
            </a:r>
          </a:p>
          <a:p>
            <a:pPr eaLnBrk="1" hangingPunct="1">
              <a:lnSpc>
                <a:spcPct val="90000"/>
              </a:lnSpc>
            </a:pPr>
            <a:r>
              <a:rPr lang="en-GB" altLang="en-US" sz="2800" dirty="0">
                <a:latin typeface="Calibri" panose="020F0502020204030204" pitchFamily="34" charset="0"/>
              </a:rPr>
              <a:t>But before deciding upon these it is important to develop a conceptual model</a:t>
            </a:r>
          </a:p>
        </p:txBody>
      </p:sp>
    </p:spTree>
    <p:extLst>
      <p:ext uri="{BB962C8B-B14F-4D97-AF65-F5344CB8AC3E}">
        <p14:creationId xmlns:p14="http://schemas.microsoft.com/office/powerpoint/2010/main" val="3665120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1"/>
          </p:nvPr>
        </p:nvSpPr>
        <p:spPr/>
        <p:txBody>
          <a:bodyPr/>
          <a:lstStyle/>
          <a:p>
            <a:pPr eaLnBrk="1" hangingPunct="1">
              <a:lnSpc>
                <a:spcPct val="90000"/>
              </a:lnSpc>
            </a:pPr>
            <a:r>
              <a:rPr lang="en-GB" altLang="en-US" sz="2800" dirty="0">
                <a:latin typeface="Calibri" panose="020F0502020204030204" pitchFamily="34" charset="0"/>
              </a:rPr>
              <a:t>Need to first think about how the system will appear to users (i.e. how they will understand it)</a:t>
            </a:r>
          </a:p>
          <a:p>
            <a:pPr eaLnBrk="1" hangingPunct="1">
              <a:lnSpc>
                <a:spcPct val="90000"/>
              </a:lnSpc>
            </a:pPr>
            <a:endParaRPr lang="en-GB" altLang="en-US" sz="2800" dirty="0">
              <a:latin typeface="Calibri" panose="020F0502020204030204" pitchFamily="34" charset="0"/>
            </a:endParaRPr>
          </a:p>
          <a:p>
            <a:pPr eaLnBrk="1" hangingPunct="1">
              <a:lnSpc>
                <a:spcPct val="90000"/>
              </a:lnSpc>
            </a:pPr>
            <a:r>
              <a:rPr lang="en-GB" altLang="en-US" sz="2800" dirty="0">
                <a:latin typeface="Calibri" panose="020F0502020204030204" pitchFamily="34" charset="0"/>
              </a:rPr>
              <a:t>A conceptual model is :</a:t>
            </a:r>
          </a:p>
        </p:txBody>
      </p:sp>
      <p:sp>
        <p:nvSpPr>
          <p:cNvPr id="4" name="Rectangle 2"/>
          <p:cNvSpPr txBox="1">
            <a:spLocks noChangeArrowheads="1"/>
          </p:cNvSpPr>
          <p:nvPr/>
        </p:nvSpPr>
        <p:spPr>
          <a:xfrm>
            <a:off x="419100" y="4191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a:t>
            </a:r>
          </a:p>
        </p:txBody>
      </p:sp>
      <p:sp>
        <p:nvSpPr>
          <p:cNvPr id="3" name="Rectangle 2"/>
          <p:cNvSpPr/>
          <p:nvPr/>
        </p:nvSpPr>
        <p:spPr>
          <a:xfrm>
            <a:off x="762000" y="3657600"/>
            <a:ext cx="7543800" cy="15240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a:r>
              <a:rPr lang="en-GB" altLang="en-US" sz="2200" dirty="0">
                <a:solidFill>
                  <a:schemeClr val="tx1"/>
                </a:solidFill>
                <a:latin typeface="Calibri" panose="020F0502020204030204" pitchFamily="34" charset="0"/>
              </a:rPr>
              <a:t>“a high-level description of how a system is organized and operates” </a:t>
            </a:r>
          </a:p>
          <a:p>
            <a:pPr marL="0" lvl="1" algn="r"/>
            <a:r>
              <a:rPr lang="en-GB" altLang="en-US" sz="2200" dirty="0">
                <a:solidFill>
                  <a:schemeClr val="tx1"/>
                </a:solidFill>
                <a:latin typeface="Calibri" panose="020F0502020204030204" pitchFamily="34" charset="0"/>
              </a:rPr>
              <a:t>(Johnson and Henderson, 2002)</a:t>
            </a:r>
          </a:p>
        </p:txBody>
      </p:sp>
    </p:spTree>
    <p:extLst>
      <p:ext uri="{BB962C8B-B14F-4D97-AF65-F5344CB8AC3E}">
        <p14:creationId xmlns:p14="http://schemas.microsoft.com/office/powerpoint/2010/main" val="3209542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1"/>
          </p:nvPr>
        </p:nvSpPr>
        <p:spPr/>
        <p:txBody>
          <a:bodyPr/>
          <a:lstStyle/>
          <a:p>
            <a:pPr eaLnBrk="1" hangingPunct="1">
              <a:lnSpc>
                <a:spcPct val="90000"/>
              </a:lnSpc>
            </a:pPr>
            <a:r>
              <a:rPr lang="en-GB" altLang="en-US" sz="2800" dirty="0">
                <a:latin typeface="Calibri" panose="020F0502020204030204" pitchFamily="34" charset="0"/>
              </a:rPr>
              <a:t>Need to first think about how the system will appear to users (i.e. how they will understand it)</a:t>
            </a:r>
          </a:p>
          <a:p>
            <a:pPr eaLnBrk="1" hangingPunct="1">
              <a:lnSpc>
                <a:spcPct val="90000"/>
              </a:lnSpc>
            </a:pPr>
            <a:endParaRPr lang="en-GB" altLang="en-US" sz="2800" dirty="0">
              <a:latin typeface="Calibri" panose="020F0502020204030204" pitchFamily="34" charset="0"/>
            </a:endParaRPr>
          </a:p>
          <a:p>
            <a:pPr eaLnBrk="1" hangingPunct="1">
              <a:lnSpc>
                <a:spcPct val="90000"/>
              </a:lnSpc>
            </a:pPr>
            <a:r>
              <a:rPr lang="en-GB" altLang="en-US" sz="2800" dirty="0">
                <a:latin typeface="Calibri" panose="020F0502020204030204" pitchFamily="34" charset="0"/>
              </a:rPr>
              <a:t>A conceptual model is :</a:t>
            </a:r>
          </a:p>
        </p:txBody>
      </p:sp>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a:t>
            </a:r>
          </a:p>
        </p:txBody>
      </p:sp>
      <p:sp>
        <p:nvSpPr>
          <p:cNvPr id="3" name="Rectangle 2"/>
          <p:cNvSpPr/>
          <p:nvPr/>
        </p:nvSpPr>
        <p:spPr>
          <a:xfrm>
            <a:off x="762000" y="3657600"/>
            <a:ext cx="7543800" cy="15240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a:r>
              <a:rPr lang="en-GB" altLang="en-US" sz="2200" dirty="0">
                <a:solidFill>
                  <a:schemeClr val="tx1"/>
                </a:solidFill>
                <a:latin typeface="Calibri" panose="020F0502020204030204" pitchFamily="34" charset="0"/>
              </a:rPr>
              <a:t>“a high-level description of how a system is organized and operates” </a:t>
            </a:r>
          </a:p>
          <a:p>
            <a:pPr marL="0" lvl="1" algn="r"/>
            <a:r>
              <a:rPr lang="en-GB" altLang="en-US" sz="2200" dirty="0">
                <a:solidFill>
                  <a:schemeClr val="tx1"/>
                </a:solidFill>
                <a:latin typeface="Calibri" panose="020F0502020204030204" pitchFamily="34" charset="0"/>
              </a:rPr>
              <a:t>(Johnson and Henderson, 2002)</a:t>
            </a:r>
          </a:p>
        </p:txBody>
      </p:sp>
      <p:cxnSp>
        <p:nvCxnSpPr>
          <p:cNvPr id="5" name="Straight Arrow Connector 4"/>
          <p:cNvCxnSpPr/>
          <p:nvPr/>
        </p:nvCxnSpPr>
        <p:spPr>
          <a:xfrm flipH="1">
            <a:off x="1284722" y="5212552"/>
            <a:ext cx="835790" cy="883448"/>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
        <p:nvSpPr>
          <p:cNvPr id="6" name="TextBox 5"/>
          <p:cNvSpPr txBox="1"/>
          <p:nvPr/>
        </p:nvSpPr>
        <p:spPr>
          <a:xfrm>
            <a:off x="152400" y="6096000"/>
            <a:ext cx="3951723" cy="369332"/>
          </a:xfrm>
          <a:prstGeom prst="rect">
            <a:avLst/>
          </a:prstGeom>
          <a:noFill/>
        </p:spPr>
        <p:txBody>
          <a:bodyPr wrap="none" rtlCol="0">
            <a:spAutoFit/>
          </a:bodyPr>
          <a:lstStyle/>
          <a:p>
            <a:r>
              <a:rPr lang="en-US" dirty="0"/>
              <a:t>What people can do with the product</a:t>
            </a:r>
          </a:p>
        </p:txBody>
      </p:sp>
      <p:sp>
        <p:nvSpPr>
          <p:cNvPr id="8" name="TextBox 7"/>
          <p:cNvSpPr txBox="1"/>
          <p:nvPr/>
        </p:nvSpPr>
        <p:spPr>
          <a:xfrm>
            <a:off x="5140616" y="5959733"/>
            <a:ext cx="3826445" cy="641866"/>
          </a:xfrm>
          <a:prstGeom prst="rect">
            <a:avLst/>
          </a:prstGeom>
          <a:noFill/>
        </p:spPr>
        <p:txBody>
          <a:bodyPr wrap="square" rtlCol="0">
            <a:spAutoFit/>
          </a:bodyPr>
          <a:lstStyle/>
          <a:p>
            <a:r>
              <a:rPr lang="en-US" dirty="0"/>
              <a:t>What concepts are needed to understand how to interact with  it</a:t>
            </a:r>
          </a:p>
        </p:txBody>
      </p:sp>
      <p:cxnSp>
        <p:nvCxnSpPr>
          <p:cNvPr id="11" name="Straight Arrow Connector 10"/>
          <p:cNvCxnSpPr/>
          <p:nvPr/>
        </p:nvCxnSpPr>
        <p:spPr>
          <a:xfrm>
            <a:off x="4939913" y="5181600"/>
            <a:ext cx="1308487" cy="778133"/>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935852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399468" y="332656"/>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a:t>
            </a:r>
          </a:p>
        </p:txBody>
      </p:sp>
      <p:pic>
        <p:nvPicPr>
          <p:cNvPr id="22532" name="Picture 4" descr="Image result for shopping with shopping cart"/>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16976" y="2133600"/>
            <a:ext cx="3690942" cy="4189871"/>
          </a:xfrm>
          <a:prstGeom prst="rect">
            <a:avLst/>
          </a:prstGeom>
          <a:noFill/>
          <a:extLst>
            <a:ext uri="{909E8E84-426E-40DD-AFC4-6F175D3DCCD1}">
              <a14:hiddenFill xmlns:a14="http://schemas.microsoft.com/office/drawing/2010/main">
                <a:solidFill>
                  <a:srgbClr val="FFFFFF"/>
                </a:solidFill>
              </a14:hiddenFill>
            </a:ext>
          </a:extLst>
        </p:spPr>
      </p:pic>
      <p:pic>
        <p:nvPicPr>
          <p:cNvPr id="22534" name="Picture 6" descr="Image result for add to cart online shopping"/>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724400" y="2133601"/>
            <a:ext cx="4194908" cy="418987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114800" y="4180200"/>
            <a:ext cx="399468" cy="369332"/>
          </a:xfrm>
          <a:prstGeom prst="rect">
            <a:avLst/>
          </a:prstGeom>
          <a:noFill/>
        </p:spPr>
        <p:txBody>
          <a:bodyPr wrap="none" rtlCol="0">
            <a:spAutoFit/>
          </a:bodyPr>
          <a:lstStyle/>
          <a:p>
            <a:r>
              <a:rPr lang="en-US" dirty="0"/>
              <a:t>vs</a:t>
            </a:r>
          </a:p>
        </p:txBody>
      </p:sp>
      <p:sp>
        <p:nvSpPr>
          <p:cNvPr id="5" name="TextBox 4"/>
          <p:cNvSpPr txBox="1"/>
          <p:nvPr/>
        </p:nvSpPr>
        <p:spPr>
          <a:xfrm>
            <a:off x="762000" y="6381449"/>
            <a:ext cx="3296095" cy="369332"/>
          </a:xfrm>
          <a:prstGeom prst="rect">
            <a:avLst/>
          </a:prstGeom>
          <a:noFill/>
        </p:spPr>
        <p:txBody>
          <a:bodyPr wrap="none" rtlCol="0">
            <a:spAutoFit/>
          </a:bodyPr>
          <a:lstStyle/>
          <a:p>
            <a:r>
              <a:rPr lang="en-US" dirty="0"/>
              <a:t>Conceptual model/ metaphors</a:t>
            </a:r>
          </a:p>
        </p:txBody>
      </p:sp>
      <p:sp>
        <p:nvSpPr>
          <p:cNvPr id="10" name="TextBox 9"/>
          <p:cNvSpPr txBox="1"/>
          <p:nvPr/>
        </p:nvSpPr>
        <p:spPr>
          <a:xfrm>
            <a:off x="6156673" y="6318305"/>
            <a:ext cx="1643399" cy="369332"/>
          </a:xfrm>
          <a:prstGeom prst="rect">
            <a:avLst/>
          </a:prstGeom>
          <a:noFill/>
        </p:spPr>
        <p:txBody>
          <a:bodyPr wrap="none" rtlCol="0">
            <a:spAutoFit/>
          </a:bodyPr>
          <a:lstStyle/>
          <a:p>
            <a:r>
              <a:rPr lang="en-US" dirty="0"/>
              <a:t>User Interface</a:t>
            </a:r>
          </a:p>
        </p:txBody>
      </p:sp>
    </p:spTree>
    <p:extLst>
      <p:ext uri="{BB962C8B-B14F-4D97-AF65-F5344CB8AC3E}">
        <p14:creationId xmlns:p14="http://schemas.microsoft.com/office/powerpoint/2010/main" val="2135516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12648" y="228600"/>
            <a:ext cx="8531352" cy="990600"/>
          </a:xfrm>
        </p:spPr>
        <p:txBody>
          <a:bodyPr>
            <a:normAutofit fontScale="90000"/>
          </a:bodyPr>
          <a:lstStyle/>
          <a:p>
            <a:pPr eaLnBrk="1" hangingPunct="1"/>
            <a:r>
              <a:rPr lang="en-GB" altLang="en-US" b="1" u="sng" dirty="0">
                <a:solidFill>
                  <a:srgbClr val="002060"/>
                </a:solidFill>
                <a:latin typeface="Calibri" panose="020F0502020204030204" pitchFamily="34" charset="0"/>
              </a:rPr>
              <a:t>First steps in formulating a conceptual model</a:t>
            </a:r>
          </a:p>
        </p:txBody>
      </p:sp>
      <p:sp>
        <p:nvSpPr>
          <p:cNvPr id="13315" name="Rectangle 3"/>
          <p:cNvSpPr>
            <a:spLocks noGrp="1" noChangeArrowheads="1"/>
          </p:cNvSpPr>
          <p:nvPr>
            <p:ph type="body" idx="1"/>
          </p:nvPr>
        </p:nvSpPr>
        <p:spPr/>
        <p:txBody>
          <a:bodyPr/>
          <a:lstStyle/>
          <a:p>
            <a:pPr eaLnBrk="1" hangingPunct="1">
              <a:lnSpc>
                <a:spcPct val="90000"/>
              </a:lnSpc>
            </a:pPr>
            <a:r>
              <a:rPr lang="en-GB" altLang="en-US" sz="2800" dirty="0">
                <a:latin typeface="Calibri" panose="020F0502020204030204" pitchFamily="34" charset="0"/>
              </a:rPr>
              <a:t>What will the users </a:t>
            </a:r>
            <a:r>
              <a:rPr lang="en-GB" altLang="en-US" sz="2800" dirty="0">
                <a:solidFill>
                  <a:srgbClr val="FF0000"/>
                </a:solidFill>
                <a:latin typeface="Calibri" panose="020F0502020204030204" pitchFamily="34" charset="0"/>
              </a:rPr>
              <a:t>be doing </a:t>
            </a:r>
            <a:r>
              <a:rPr lang="en-GB" altLang="en-US" sz="2800" dirty="0">
                <a:latin typeface="Calibri" panose="020F0502020204030204" pitchFamily="34" charset="0"/>
              </a:rPr>
              <a:t>when carrying out their tasks?</a:t>
            </a:r>
          </a:p>
          <a:p>
            <a:pPr eaLnBrk="1" hangingPunct="1">
              <a:lnSpc>
                <a:spcPct val="90000"/>
              </a:lnSpc>
            </a:pPr>
            <a:r>
              <a:rPr lang="en-GB" altLang="en-US" sz="2800" dirty="0">
                <a:latin typeface="Calibri" panose="020F0502020204030204" pitchFamily="34" charset="0"/>
              </a:rPr>
              <a:t>How will the system </a:t>
            </a:r>
            <a:r>
              <a:rPr lang="en-GB" altLang="en-US" sz="2800" dirty="0">
                <a:solidFill>
                  <a:srgbClr val="FF0000"/>
                </a:solidFill>
                <a:latin typeface="Calibri" panose="020F0502020204030204" pitchFamily="34" charset="0"/>
              </a:rPr>
              <a:t>support these</a:t>
            </a:r>
            <a:r>
              <a:rPr lang="en-GB" altLang="en-US" sz="2800" dirty="0">
                <a:latin typeface="Calibri" panose="020F0502020204030204" pitchFamily="34" charset="0"/>
              </a:rPr>
              <a:t>?</a:t>
            </a:r>
          </a:p>
          <a:p>
            <a:pPr eaLnBrk="1" hangingPunct="1">
              <a:lnSpc>
                <a:spcPct val="90000"/>
              </a:lnSpc>
            </a:pPr>
            <a:r>
              <a:rPr lang="en-GB" altLang="en-US" sz="2800" dirty="0">
                <a:latin typeface="Calibri" panose="020F0502020204030204" pitchFamily="34" charset="0"/>
              </a:rPr>
              <a:t>What kind of </a:t>
            </a:r>
            <a:r>
              <a:rPr lang="en-GB" altLang="en-US" sz="2800" dirty="0">
                <a:solidFill>
                  <a:srgbClr val="FF0000"/>
                </a:solidFill>
                <a:latin typeface="Calibri" panose="020F0502020204030204" pitchFamily="34" charset="0"/>
              </a:rPr>
              <a:t>interface metaphor</a:t>
            </a:r>
            <a:r>
              <a:rPr lang="en-GB" altLang="en-US" sz="2800" dirty="0">
                <a:latin typeface="Calibri" panose="020F0502020204030204" pitchFamily="34" charset="0"/>
              </a:rPr>
              <a:t>, if any, will be appropriate?</a:t>
            </a:r>
          </a:p>
          <a:p>
            <a:pPr eaLnBrk="1" hangingPunct="1">
              <a:lnSpc>
                <a:spcPct val="90000"/>
              </a:lnSpc>
            </a:pPr>
            <a:r>
              <a:rPr lang="en-GB" altLang="en-US" sz="2800" dirty="0">
                <a:latin typeface="Calibri" panose="020F0502020204030204" pitchFamily="34" charset="0"/>
              </a:rPr>
              <a:t>What kinds of </a:t>
            </a:r>
            <a:r>
              <a:rPr lang="en-GB" altLang="en-US" sz="2800" dirty="0">
                <a:solidFill>
                  <a:srgbClr val="FF0000"/>
                </a:solidFill>
                <a:latin typeface="Calibri" panose="020F0502020204030204" pitchFamily="34" charset="0"/>
              </a:rPr>
              <a:t>interaction modes and styles </a:t>
            </a:r>
            <a:r>
              <a:rPr lang="en-GB" altLang="en-US" sz="2800" dirty="0">
                <a:latin typeface="Calibri" panose="020F0502020204030204" pitchFamily="34" charset="0"/>
              </a:rPr>
              <a:t>to use? </a:t>
            </a:r>
          </a:p>
          <a:p>
            <a:pPr lvl="1" eaLnBrk="1" hangingPunct="1">
              <a:lnSpc>
                <a:spcPct val="90000"/>
              </a:lnSpc>
              <a:buFontTx/>
              <a:buNone/>
            </a:pPr>
            <a:r>
              <a:rPr lang="en-GB" altLang="en-US" sz="2400" dirty="0">
                <a:solidFill>
                  <a:schemeClr val="accent2"/>
                </a:solidFill>
                <a:latin typeface="Calibri" panose="020F0502020204030204" pitchFamily="34" charset="0"/>
              </a:rPr>
              <a:t>	Always keep in mind when making design decisions how the user will understand the underlying conceptual model </a:t>
            </a:r>
            <a:endParaRPr lang="en-GB" altLang="en-US" sz="2400" dirty="0">
              <a:latin typeface="Calibri" panose="020F0502020204030204" pitchFamily="34" charset="0"/>
            </a:endParaRPr>
          </a:p>
        </p:txBody>
      </p:sp>
    </p:spTree>
    <p:extLst>
      <p:ext uri="{BB962C8B-B14F-4D97-AF65-F5344CB8AC3E}">
        <p14:creationId xmlns:p14="http://schemas.microsoft.com/office/powerpoint/2010/main" val="25139000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1"/>
          </p:nvPr>
        </p:nvSpPr>
        <p:spPr/>
        <p:txBody>
          <a:bodyPr/>
          <a:lstStyle/>
          <a:p>
            <a:r>
              <a:rPr lang="en-GB" altLang="en-US" sz="2800" dirty="0">
                <a:latin typeface="Calibri" panose="020F0502020204030204" pitchFamily="34" charset="0"/>
              </a:rPr>
              <a:t>Many kinds and ways of classifying them</a:t>
            </a:r>
          </a:p>
          <a:p>
            <a:r>
              <a:rPr lang="en-GB" altLang="en-US" sz="2800" dirty="0">
                <a:latin typeface="Calibri" panose="020F0502020204030204" pitchFamily="34" charset="0"/>
              </a:rPr>
              <a:t>In HCI, it is described in terms of core activities and objects</a:t>
            </a:r>
          </a:p>
          <a:p>
            <a:r>
              <a:rPr lang="en-GB" altLang="en-US" sz="2800" dirty="0">
                <a:latin typeface="Calibri" panose="020F0502020204030204" pitchFamily="34" charset="0"/>
              </a:rPr>
              <a:t>Also in terms of interface metaphors</a:t>
            </a:r>
          </a:p>
        </p:txBody>
      </p:sp>
      <p:sp>
        <p:nvSpPr>
          <p:cNvPr id="4" name="Rectangle 2"/>
          <p:cNvSpPr txBox="1">
            <a:spLocks noChangeArrowheads="1"/>
          </p:cNvSpPr>
          <p:nvPr/>
        </p:nvSpPr>
        <p:spPr>
          <a:xfrm>
            <a:off x="451635" y="3810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a:t>
            </a:r>
          </a:p>
        </p:txBody>
      </p:sp>
      <p:sp>
        <p:nvSpPr>
          <p:cNvPr id="2" name="TextBox 1"/>
          <p:cNvSpPr txBox="1"/>
          <p:nvPr/>
        </p:nvSpPr>
        <p:spPr>
          <a:xfrm>
            <a:off x="8534400" y="6477000"/>
            <a:ext cx="293670" cy="369332"/>
          </a:xfrm>
          <a:prstGeom prst="rect">
            <a:avLst/>
          </a:prstGeom>
          <a:noFill/>
        </p:spPr>
        <p:txBody>
          <a:bodyPr wrap="none" rtlCol="0">
            <a:spAutoFit/>
          </a:bodyPr>
          <a:lstStyle/>
          <a:p>
            <a:r>
              <a:rPr lang="en-US" dirty="0">
                <a:solidFill>
                  <a:srgbClr val="FF0000"/>
                </a:solidFill>
              </a:rPr>
              <a:t>*</a:t>
            </a:r>
          </a:p>
        </p:txBody>
      </p:sp>
    </p:spTree>
    <p:extLst>
      <p:ext uri="{BB962C8B-B14F-4D97-AF65-F5344CB8AC3E}">
        <p14:creationId xmlns:p14="http://schemas.microsoft.com/office/powerpoint/2010/main" val="1923342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3048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4435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5313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1626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09600" y="0"/>
            <a:ext cx="7772400" cy="1143000"/>
          </a:xfrm>
        </p:spPr>
        <p:txBody>
          <a:bodyPr>
            <a:normAutofit/>
          </a:bodyPr>
          <a:lstStyle/>
          <a:p>
            <a:pPr eaLnBrk="1" hangingPunct="1"/>
            <a:r>
              <a:rPr lang="en-GB" altLang="en-US" sz="3600" u="sng" dirty="0">
                <a:solidFill>
                  <a:srgbClr val="7030A0"/>
                </a:solidFill>
                <a:latin typeface="Calibri" panose="020F0502020204030204" pitchFamily="34" charset="0"/>
              </a:rPr>
              <a:t>Pros and cons of conversational model</a:t>
            </a:r>
          </a:p>
        </p:txBody>
      </p:sp>
      <p:graphicFrame>
        <p:nvGraphicFramePr>
          <p:cNvPr id="2" name="Diagram 1"/>
          <p:cNvGraphicFramePr/>
          <p:nvPr/>
        </p:nvGraphicFramePr>
        <p:xfrm>
          <a:off x="533400" y="1676400"/>
          <a:ext cx="79248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0309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Image result for asking siri"/>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743200" y="685800"/>
            <a:ext cx="3352800" cy="59622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2104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6890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612648" y="228600"/>
            <a:ext cx="8531352" cy="9906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rmAutofit fontScale="90000"/>
          </a:bodyPr>
          <a:lstStyle/>
          <a:p>
            <a:pPr eaLnBrk="1" hangingPunct="1"/>
            <a:r>
              <a:rPr lang="en-GB" altLang="en-US" b="1" u="sng" dirty="0">
                <a:solidFill>
                  <a:srgbClr val="7030A0"/>
                </a:solidFill>
                <a:latin typeface="Calibri" panose="020F0502020204030204" pitchFamily="34" charset="0"/>
              </a:rPr>
              <a:t>Core principles of Direct Manipulation (DM)</a:t>
            </a:r>
          </a:p>
        </p:txBody>
      </p:sp>
      <p:graphicFrame>
        <p:nvGraphicFramePr>
          <p:cNvPr id="2" name="Diagram 1"/>
          <p:cNvGraphicFramePr/>
          <p:nvPr/>
        </p:nvGraphicFramePr>
        <p:xfrm>
          <a:off x="381000" y="1600200"/>
          <a:ext cx="8382000"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152400" y="6019800"/>
            <a:ext cx="8839200" cy="646331"/>
          </a:xfrm>
          <a:prstGeom prst="rect">
            <a:avLst/>
          </a:prstGeom>
          <a:noFill/>
        </p:spPr>
        <p:txBody>
          <a:bodyPr wrap="square" rtlCol="0">
            <a:spAutoFit/>
          </a:bodyPr>
          <a:lstStyle/>
          <a:p>
            <a:pPr algn="ctr"/>
            <a:r>
              <a:rPr lang="en-US" b="1" dirty="0" err="1">
                <a:solidFill>
                  <a:srgbClr val="7030A0"/>
                </a:solidFill>
                <a:latin typeface="Arial" panose="020B0604020202020204" pitchFamily="34" charset="0"/>
                <a:cs typeface="Arial" panose="020B0604020202020204" pitchFamily="34" charset="0"/>
              </a:rPr>
              <a:t>e.g</a:t>
            </a:r>
            <a:r>
              <a:rPr lang="en-US" b="1" dirty="0">
                <a:solidFill>
                  <a:srgbClr val="7030A0"/>
                </a:solidFill>
                <a:latin typeface="Arial" panose="020B0604020202020204" pitchFamily="34" charset="0"/>
                <a:cs typeface="Arial" panose="020B0604020202020204" pitchFamily="34" charset="0"/>
              </a:rPr>
              <a:t> of DM: a user can move a file by dragging an icon that represents it from one part of the desktop to another</a:t>
            </a:r>
          </a:p>
        </p:txBody>
      </p:sp>
    </p:spTree>
    <p:extLst>
      <p:ext uri="{BB962C8B-B14F-4D97-AF65-F5344CB8AC3E}">
        <p14:creationId xmlns:p14="http://schemas.microsoft.com/office/powerpoint/2010/main" val="3789421383"/>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71264" y="188640"/>
            <a:ext cx="8458200" cy="8382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lstStyle/>
          <a:p>
            <a:pPr eaLnBrk="1" hangingPunct="1"/>
            <a:r>
              <a:rPr lang="en-GB" altLang="en-US" sz="3600" b="1" u="sng" dirty="0">
                <a:solidFill>
                  <a:srgbClr val="7030A0"/>
                </a:solidFill>
                <a:latin typeface="Calibri" panose="020F0502020204030204" pitchFamily="34" charset="0"/>
              </a:rPr>
              <a:t>Why are DM interfaces so enjoyable?</a:t>
            </a:r>
          </a:p>
        </p:txBody>
      </p:sp>
      <p:sp>
        <p:nvSpPr>
          <p:cNvPr id="26627" name="Rectangle 3"/>
          <p:cNvSpPr>
            <a:spLocks noGrp="1" noChangeArrowheads="1"/>
          </p:cNvSpPr>
          <p:nvPr>
            <p:ph type="body" idx="1"/>
          </p:nvPr>
        </p:nvSpPr>
        <p:spPr>
          <a:xfrm>
            <a:off x="126253" y="1752600"/>
            <a:ext cx="8712947" cy="38862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Autofit/>
          </a:bodyPr>
          <a:lstStyle/>
          <a:p>
            <a:pPr eaLnBrk="1" hangingPunct="1">
              <a:buFont typeface="Wingdings" panose="05000000000000000000" pitchFamily="2" charset="2"/>
              <a:buChar char="ü"/>
            </a:pPr>
            <a:r>
              <a:rPr lang="en-GB" altLang="en-US" dirty="0">
                <a:latin typeface="Calibri" panose="020F0502020204030204" pitchFamily="34" charset="0"/>
              </a:rPr>
              <a:t>Novices can learn the basic functionality quickly</a:t>
            </a:r>
          </a:p>
          <a:p>
            <a:pPr eaLnBrk="1" hangingPunct="1">
              <a:buFont typeface="Wingdings" panose="05000000000000000000" pitchFamily="2" charset="2"/>
              <a:buChar char="ü"/>
            </a:pPr>
            <a:r>
              <a:rPr lang="en-GB" altLang="en-US" dirty="0">
                <a:latin typeface="Calibri" panose="020F0502020204030204" pitchFamily="34" charset="0"/>
              </a:rPr>
              <a:t>Experienced users can work extremely rapidly to carry out a wide range of tasks, even defining new functions </a:t>
            </a:r>
          </a:p>
          <a:p>
            <a:pPr eaLnBrk="1" hangingPunct="1">
              <a:buFont typeface="Wingdings" panose="05000000000000000000" pitchFamily="2" charset="2"/>
              <a:buChar char="ü"/>
            </a:pPr>
            <a:r>
              <a:rPr lang="en-GB" altLang="en-US" dirty="0">
                <a:latin typeface="Calibri" panose="020F0502020204030204" pitchFamily="34" charset="0"/>
              </a:rPr>
              <a:t>Intermittent users can retain operational concepts over time</a:t>
            </a:r>
          </a:p>
          <a:p>
            <a:pPr eaLnBrk="1" hangingPunct="1">
              <a:buFont typeface="Wingdings" panose="05000000000000000000" pitchFamily="2" charset="2"/>
              <a:buChar char="ü"/>
            </a:pPr>
            <a:r>
              <a:rPr lang="en-GB" altLang="en-US" dirty="0">
                <a:latin typeface="Calibri" panose="020F0502020204030204" pitchFamily="34" charset="0"/>
              </a:rPr>
              <a:t>Error messages rarely needed</a:t>
            </a:r>
          </a:p>
          <a:p>
            <a:pPr eaLnBrk="1" hangingPunct="1">
              <a:buFont typeface="Wingdings" panose="05000000000000000000" pitchFamily="2" charset="2"/>
              <a:buChar char="ü"/>
            </a:pPr>
            <a:r>
              <a:rPr lang="en-GB" altLang="en-US" dirty="0">
                <a:latin typeface="Calibri" panose="020F0502020204030204" pitchFamily="34" charset="0"/>
              </a:rPr>
              <a:t>Users can immediately see if their actions are furthering their goals and if not do something else</a:t>
            </a:r>
          </a:p>
          <a:p>
            <a:pPr eaLnBrk="1" hangingPunct="1">
              <a:buFont typeface="Wingdings" panose="05000000000000000000" pitchFamily="2" charset="2"/>
              <a:buChar char="ü"/>
            </a:pPr>
            <a:r>
              <a:rPr lang="en-GB" altLang="en-US" dirty="0">
                <a:latin typeface="Calibri" panose="020F0502020204030204" pitchFamily="34" charset="0"/>
              </a:rPr>
              <a:t>Users experience less anxiety</a:t>
            </a:r>
          </a:p>
          <a:p>
            <a:pPr eaLnBrk="1" hangingPunct="1">
              <a:buFont typeface="Wingdings" panose="05000000000000000000" pitchFamily="2" charset="2"/>
              <a:buChar char="ü"/>
            </a:pPr>
            <a:r>
              <a:rPr lang="en-GB" altLang="en-US" dirty="0">
                <a:latin typeface="Calibri" panose="020F0502020204030204" pitchFamily="34" charset="0"/>
              </a:rPr>
              <a:t>Users gain confidence and mastery and feel in control</a:t>
            </a:r>
          </a:p>
        </p:txBody>
      </p:sp>
    </p:spTree>
    <p:extLst>
      <p:ext uri="{BB962C8B-B14F-4D97-AF65-F5344CB8AC3E}">
        <p14:creationId xmlns:p14="http://schemas.microsoft.com/office/powerpoint/2010/main" val="201924818"/>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rmAutofit fontScale="90000"/>
          </a:bodyPr>
          <a:lstStyle/>
          <a:p>
            <a:pPr eaLnBrk="1" hangingPunct="1"/>
            <a:r>
              <a:rPr lang="en-GB" altLang="en-US" b="1" u="sng" dirty="0">
                <a:solidFill>
                  <a:srgbClr val="7030A0"/>
                </a:solidFill>
                <a:latin typeface="Calibri" panose="020F0502020204030204" pitchFamily="34" charset="0"/>
              </a:rPr>
              <a:t>What are the disadvantages with DM?</a:t>
            </a:r>
          </a:p>
        </p:txBody>
      </p:sp>
      <p:sp>
        <p:nvSpPr>
          <p:cNvPr id="28675" name="Rectangle 3"/>
          <p:cNvSpPr>
            <a:spLocks noGrp="1" noChangeArrowheads="1"/>
          </p:cNvSpPr>
          <p:nvPr>
            <p:ph type="body" idx="1"/>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rmAutofit/>
          </a:bodyPr>
          <a:lstStyle/>
          <a:p>
            <a:pPr eaLnBrk="1" hangingPunct="1">
              <a:buFont typeface="Wingdings" panose="05000000000000000000" pitchFamily="2" charset="2"/>
              <a:buChar char="§"/>
            </a:pPr>
            <a:r>
              <a:rPr lang="en-GB" altLang="en-US" sz="2400" dirty="0">
                <a:latin typeface="Calibri" panose="020F0502020204030204" pitchFamily="34" charset="0"/>
              </a:rPr>
              <a:t>Not all tasks can be described by objects and not all actions can be done directly (</a:t>
            </a:r>
            <a:r>
              <a:rPr lang="en-GB" altLang="en-US" sz="2400" dirty="0" err="1">
                <a:latin typeface="Calibri" panose="020F0502020204030204" pitchFamily="34" charset="0"/>
              </a:rPr>
              <a:t>e.g</a:t>
            </a:r>
            <a:r>
              <a:rPr lang="en-GB" altLang="en-US" sz="2400" dirty="0">
                <a:latin typeface="Calibri" panose="020F0502020204030204" pitchFamily="34" charset="0"/>
              </a:rPr>
              <a:t> email)</a:t>
            </a:r>
          </a:p>
          <a:p>
            <a:pPr eaLnBrk="1" hangingPunct="1">
              <a:buFont typeface="Wingdings" panose="05000000000000000000" pitchFamily="2" charset="2"/>
              <a:buChar char="§"/>
            </a:pPr>
            <a:r>
              <a:rPr lang="en-GB" altLang="en-US" sz="2400" dirty="0">
                <a:latin typeface="Calibri" panose="020F0502020204030204" pitchFamily="34" charset="0"/>
              </a:rPr>
              <a:t>Some tasks are better achieved through delegating</a:t>
            </a:r>
          </a:p>
          <a:p>
            <a:pPr lvl="1" eaLnBrk="1" hangingPunct="1">
              <a:buFont typeface="Wingdings" panose="05000000000000000000" pitchFamily="2" charset="2"/>
              <a:buChar char="§"/>
            </a:pPr>
            <a:r>
              <a:rPr lang="en-GB" altLang="en-US" sz="2400" dirty="0">
                <a:latin typeface="Calibri" panose="020F0502020204030204" pitchFamily="34" charset="0"/>
              </a:rPr>
              <a:t>e.g. spell checking (automated)</a:t>
            </a:r>
          </a:p>
          <a:p>
            <a:pPr eaLnBrk="1" hangingPunct="1">
              <a:buFont typeface="Wingdings" panose="05000000000000000000" pitchFamily="2" charset="2"/>
              <a:buChar char="§"/>
            </a:pPr>
            <a:r>
              <a:rPr lang="en-GB" altLang="en-US" sz="2400" dirty="0">
                <a:latin typeface="Calibri" panose="020F0502020204030204" pitchFamily="34" charset="0"/>
              </a:rPr>
              <a:t>Moving a mouse around the screen can be slower than pressing function keys to do same actions</a:t>
            </a:r>
          </a:p>
        </p:txBody>
      </p:sp>
    </p:spTree>
    <p:extLst>
      <p:ext uri="{BB962C8B-B14F-4D97-AF65-F5344CB8AC3E}">
        <p14:creationId xmlns:p14="http://schemas.microsoft.com/office/powerpoint/2010/main" val="1293593950"/>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53361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1027"/>
          <p:cNvSpPr>
            <a:spLocks noGrp="1" noChangeArrowheads="1"/>
          </p:cNvSpPr>
          <p:nvPr>
            <p:ph type="body" idx="1"/>
          </p:nvPr>
        </p:nvSpPr>
        <p:spPr>
          <a:xfrm>
            <a:off x="381000" y="1676400"/>
            <a:ext cx="8229600" cy="4297363"/>
          </a:xfrm>
        </p:spPr>
        <p:txBody>
          <a:bodyPr>
            <a:normAutofit/>
          </a:bodyPr>
          <a:lstStyle/>
          <a:p>
            <a:pPr eaLnBrk="1" hangingPunct="1">
              <a:lnSpc>
                <a:spcPct val="100000"/>
              </a:lnSpc>
            </a:pPr>
            <a:r>
              <a:rPr lang="en-GB" altLang="en-US" sz="2200" dirty="0">
                <a:latin typeface="Calibri" panose="020F0502020204030204" pitchFamily="34" charset="0"/>
              </a:rPr>
              <a:t>Usually based on an analogy with something in the physical world</a:t>
            </a:r>
          </a:p>
          <a:p>
            <a:pPr>
              <a:lnSpc>
                <a:spcPct val="100000"/>
              </a:lnSpc>
            </a:pPr>
            <a:r>
              <a:rPr lang="en-US" sz="2200" dirty="0">
                <a:latin typeface="Calibri" panose="020F0502020204030204" pitchFamily="34" charset="0"/>
              </a:rPr>
              <a:t>focusing on the way a particular object is used in a particular context.</a:t>
            </a:r>
          </a:p>
          <a:p>
            <a:pPr>
              <a:lnSpc>
                <a:spcPct val="100000"/>
              </a:lnSpc>
            </a:pPr>
            <a:r>
              <a:rPr lang="en-US" sz="2200" dirty="0">
                <a:latin typeface="Calibri" panose="020F0502020204030204" pitchFamily="34" charset="0"/>
              </a:rPr>
              <a:t>they are often based on an analogy with something in the physical world.</a:t>
            </a:r>
          </a:p>
          <a:p>
            <a:pPr>
              <a:lnSpc>
                <a:spcPct val="100000"/>
              </a:lnSpc>
            </a:pPr>
            <a:r>
              <a:rPr lang="en-US" sz="2200" dirty="0">
                <a:latin typeface="Calibri" panose="020F0502020204030204" pitchFamily="34" charset="0"/>
              </a:rPr>
              <a:t>An example of a highly successful conceptual model based on an object is the spreadsheet (</a:t>
            </a:r>
            <a:r>
              <a:rPr lang="en-US" sz="2200" dirty="0" err="1">
                <a:latin typeface="Calibri" panose="020F0502020204030204" pitchFamily="34" charset="0"/>
              </a:rPr>
              <a:t>Winograd</a:t>
            </a:r>
            <a:r>
              <a:rPr lang="en-US" sz="2200" dirty="0">
                <a:latin typeface="Calibri" panose="020F0502020204030204" pitchFamily="34" charset="0"/>
              </a:rPr>
              <a:t>, 1996). The object this is based on is the ledger sheet.</a:t>
            </a:r>
            <a:endParaRPr lang="en-GB" altLang="en-US" sz="2200" dirty="0">
              <a:latin typeface="Calibri" panose="020F0502020204030204" pitchFamily="34" charset="0"/>
            </a:endParaRPr>
          </a:p>
        </p:txBody>
      </p:sp>
      <p:sp>
        <p:nvSpPr>
          <p:cNvPr id="6" name="Rectangle 2"/>
          <p:cNvSpPr txBox="1">
            <a:spLocks noChangeArrowheads="1"/>
          </p:cNvSpPr>
          <p:nvPr/>
        </p:nvSpPr>
        <p:spPr>
          <a:xfrm>
            <a:off x="457200" y="838200"/>
            <a:ext cx="8229600" cy="685800"/>
          </a:xfrm>
          <a:prstGeom prst="rect">
            <a:avLst/>
          </a:prstGeom>
          <a:solidFill>
            <a:schemeClr val="accent3">
              <a:lumMod val="75000"/>
            </a:schemeClr>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objects</a:t>
            </a:r>
          </a:p>
        </p:txBody>
      </p:sp>
      <p:pic>
        <p:nvPicPr>
          <p:cNvPr id="23554" name="Picture 2" descr="Image result for microsoft excel"/>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162227" y="4453910"/>
            <a:ext cx="3505200" cy="2404090"/>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Image result for ledger sheet"/>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71600" y="4471991"/>
            <a:ext cx="3352800" cy="2275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02127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293373"/>
            <a:ext cx="8229600" cy="9144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lstStyle/>
          <a:p>
            <a:pPr eaLnBrk="1" hangingPunct="1"/>
            <a:r>
              <a:rPr lang="en-GB" altLang="en-US" b="1" u="sng" dirty="0">
                <a:solidFill>
                  <a:srgbClr val="7030A0"/>
                </a:solidFill>
                <a:latin typeface="Calibri" panose="020F0502020204030204" pitchFamily="34" charset="0"/>
              </a:rPr>
              <a:t>Which conceptual model is best?</a:t>
            </a:r>
          </a:p>
        </p:txBody>
      </p:sp>
      <p:graphicFrame>
        <p:nvGraphicFramePr>
          <p:cNvPr id="2" name="Diagram 1"/>
          <p:cNvGraphicFramePr/>
          <p:nvPr/>
        </p:nvGraphicFramePr>
        <p:xfrm>
          <a:off x="228600" y="1600200"/>
          <a:ext cx="8686800"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2422062"/>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4648200" y="5349498"/>
            <a:ext cx="2209800" cy="121920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dirty="0">
                <a:latin typeface="Calibri" panose="020F0502020204030204" pitchFamily="34" charset="0"/>
              </a:rPr>
              <a:t>How the user understands how the system works</a:t>
            </a:r>
          </a:p>
        </p:txBody>
      </p:sp>
      <p:sp>
        <p:nvSpPr>
          <p:cNvPr id="11" name="Rectangle 10"/>
          <p:cNvSpPr/>
          <p:nvPr/>
        </p:nvSpPr>
        <p:spPr>
          <a:xfrm>
            <a:off x="5105400" y="2459710"/>
            <a:ext cx="2209800" cy="1219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latin typeface="Calibri" panose="020F0502020204030204" pitchFamily="34" charset="0"/>
              </a:rPr>
              <a:t>How the system actually works</a:t>
            </a:r>
          </a:p>
        </p:txBody>
      </p:sp>
      <p:sp>
        <p:nvSpPr>
          <p:cNvPr id="5" name="Rectangle 4"/>
          <p:cNvSpPr/>
          <p:nvPr/>
        </p:nvSpPr>
        <p:spPr>
          <a:xfrm>
            <a:off x="2209800" y="5334000"/>
            <a:ext cx="2209800" cy="12192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latin typeface="Calibri" panose="020F0502020204030204" pitchFamily="34" charset="0"/>
              </a:rPr>
              <a:t>The model designer has of how the system should work</a:t>
            </a:r>
          </a:p>
        </p:txBody>
      </p:sp>
      <p:sp>
        <p:nvSpPr>
          <p:cNvPr id="7" name="Cloud 6"/>
          <p:cNvSpPr/>
          <p:nvPr/>
        </p:nvSpPr>
        <p:spPr>
          <a:xfrm>
            <a:off x="1143000" y="4289156"/>
            <a:ext cx="2057400" cy="9906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Calibri" panose="020F0502020204030204" pitchFamily="34" charset="0"/>
              </a:rPr>
              <a:t>Design Model</a:t>
            </a:r>
          </a:p>
        </p:txBody>
      </p:sp>
      <p:sp>
        <p:nvSpPr>
          <p:cNvPr id="8" name="Cloud 7"/>
          <p:cNvSpPr/>
          <p:nvPr/>
        </p:nvSpPr>
        <p:spPr>
          <a:xfrm>
            <a:off x="6172200" y="4648200"/>
            <a:ext cx="2057400" cy="9906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Calibri" panose="020F0502020204030204" pitchFamily="34" charset="0"/>
              </a:rPr>
              <a:t>User’s Model</a:t>
            </a:r>
          </a:p>
        </p:txBody>
      </p:sp>
      <p:sp>
        <p:nvSpPr>
          <p:cNvPr id="4" name="Cloud 3"/>
          <p:cNvSpPr/>
          <p:nvPr/>
        </p:nvSpPr>
        <p:spPr>
          <a:xfrm>
            <a:off x="3581400" y="1905000"/>
            <a:ext cx="2057400" cy="9906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Calibri" panose="020F0502020204030204" pitchFamily="34" charset="0"/>
              </a:rPr>
              <a:t>System Image</a:t>
            </a:r>
          </a:p>
        </p:txBody>
      </p:sp>
      <p:sp>
        <p:nvSpPr>
          <p:cNvPr id="28674" name="Rectangle 2"/>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rmAutofit/>
          </a:bodyPr>
          <a:lstStyle/>
          <a:p>
            <a:pPr algn="ctr" eaLnBrk="1" hangingPunct="1"/>
            <a:r>
              <a:rPr lang="en-GB" altLang="en-US" b="1" u="sng" dirty="0">
                <a:solidFill>
                  <a:srgbClr val="7030A0"/>
                </a:solidFill>
                <a:latin typeface="Calibri" panose="020F0502020204030204" pitchFamily="34" charset="0"/>
              </a:rPr>
              <a:t>Interaction paradigm</a:t>
            </a:r>
          </a:p>
        </p:txBody>
      </p:sp>
      <p:graphicFrame>
        <p:nvGraphicFramePr>
          <p:cNvPr id="3" name="Content Placeholder 2"/>
          <p:cNvGraphicFramePr>
            <a:graphicFrameLocks noGrp="1"/>
          </p:cNvGraphicFramePr>
          <p:nvPr>
            <p:ph idx="1"/>
          </p:nvPr>
        </p:nvGraphicFramePr>
        <p:xfrm>
          <a:off x="457200" y="2667001"/>
          <a:ext cx="8229600" cy="2819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992871"/>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612648" y="-67343"/>
            <a:ext cx="8153400" cy="990600"/>
          </a:xfrm>
        </p:spPr>
        <p:txBody>
          <a:bodyPr/>
          <a:lstStyle/>
          <a:p>
            <a:pPr eaLnBrk="1" hangingPunct="1"/>
            <a:r>
              <a:rPr lang="en-GB" altLang="en-US" dirty="0"/>
              <a:t>3.Interface metaphors</a:t>
            </a:r>
          </a:p>
        </p:txBody>
      </p:sp>
      <p:sp>
        <p:nvSpPr>
          <p:cNvPr id="35843" name="Rectangle 3"/>
          <p:cNvSpPr>
            <a:spLocks noGrp="1" noChangeArrowheads="1"/>
          </p:cNvSpPr>
          <p:nvPr>
            <p:ph type="body" idx="1"/>
          </p:nvPr>
        </p:nvSpPr>
        <p:spPr>
          <a:xfrm>
            <a:off x="683568" y="2636912"/>
            <a:ext cx="8153400" cy="4495800"/>
          </a:xfrm>
        </p:spPr>
        <p:txBody>
          <a:bodyPr/>
          <a:lstStyle/>
          <a:p>
            <a:pPr eaLnBrk="1" hangingPunct="1">
              <a:lnSpc>
                <a:spcPct val="90000"/>
              </a:lnSpc>
            </a:pPr>
            <a:r>
              <a:rPr lang="en-GB" altLang="en-US" sz="2400" dirty="0">
                <a:latin typeface="Calibri" panose="020F0502020204030204" pitchFamily="34" charset="0"/>
              </a:rPr>
              <a:t>Interface designed to be similar to a physical entity but also has own properties</a:t>
            </a:r>
          </a:p>
          <a:p>
            <a:pPr lvl="1" eaLnBrk="1" hangingPunct="1">
              <a:lnSpc>
                <a:spcPct val="90000"/>
              </a:lnSpc>
            </a:pPr>
            <a:r>
              <a:rPr lang="en-GB" altLang="en-US" sz="2400" dirty="0">
                <a:latin typeface="Calibri" panose="020F0502020204030204" pitchFamily="34" charset="0"/>
              </a:rPr>
              <a:t>e.g. desktop metaphor, web portals</a:t>
            </a:r>
          </a:p>
          <a:p>
            <a:pPr eaLnBrk="1" hangingPunct="1">
              <a:lnSpc>
                <a:spcPct val="90000"/>
              </a:lnSpc>
            </a:pPr>
            <a:r>
              <a:rPr lang="en-GB" altLang="en-US" sz="2400" dirty="0">
                <a:latin typeface="Calibri" panose="020F0502020204030204" pitchFamily="34" charset="0"/>
              </a:rPr>
              <a:t>Can be based on activity, object or a combination of both</a:t>
            </a:r>
          </a:p>
          <a:p>
            <a:pPr eaLnBrk="1" hangingPunct="1">
              <a:lnSpc>
                <a:spcPct val="90000"/>
              </a:lnSpc>
            </a:pPr>
            <a:r>
              <a:rPr lang="en-GB" altLang="en-US" sz="2400" dirty="0">
                <a:latin typeface="Calibri" panose="020F0502020204030204" pitchFamily="34" charset="0"/>
              </a:rPr>
              <a:t>Exploit user’s familiar knowledge, helping them to understand ‘the unfamiliar’ </a:t>
            </a:r>
          </a:p>
          <a:p>
            <a:pPr eaLnBrk="1" hangingPunct="1">
              <a:lnSpc>
                <a:spcPct val="90000"/>
              </a:lnSpc>
            </a:pPr>
            <a:r>
              <a:rPr lang="en-GB" altLang="en-US" sz="2400" dirty="0">
                <a:latin typeface="Calibri" panose="020F0502020204030204" pitchFamily="34" charset="0"/>
              </a:rPr>
              <a:t>enabling users to leverage of this to understand more aspects of the unfamiliar functionality</a:t>
            </a:r>
            <a:endParaRPr lang="en-GB" altLang="en-US" sz="2800" dirty="0">
              <a:latin typeface="Calibri" panose="020F0502020204030204" pitchFamily="34" charset="0"/>
            </a:endParaRPr>
          </a:p>
        </p:txBody>
      </p:sp>
      <p:sp>
        <p:nvSpPr>
          <p:cNvPr id="4" name="Rectangle 2"/>
          <p:cNvSpPr txBox="1">
            <a:spLocks noChangeArrowheads="1"/>
          </p:cNvSpPr>
          <p:nvPr/>
        </p:nvSpPr>
        <p:spPr>
          <a:xfrm>
            <a:off x="683568" y="1772816"/>
            <a:ext cx="8229600" cy="685800"/>
          </a:xfrm>
          <a:prstGeom prst="rect">
            <a:avLst/>
          </a:prstGeom>
          <a:solidFill>
            <a:schemeClr val="accent6">
              <a:lumMod val="75000"/>
            </a:schemeClr>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Interface Metaphors</a:t>
            </a:r>
          </a:p>
        </p:txBody>
      </p:sp>
    </p:spTree>
    <p:extLst>
      <p:ext uri="{BB962C8B-B14F-4D97-AF65-F5344CB8AC3E}">
        <p14:creationId xmlns:p14="http://schemas.microsoft.com/office/powerpoint/2010/main" val="36437935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26"/>
          <p:cNvSpPr>
            <a:spLocks noGrp="1" noChangeArrowheads="1"/>
          </p:cNvSpPr>
          <p:nvPr>
            <p:ph type="title"/>
          </p:nvPr>
        </p:nvSpPr>
        <p:spPr/>
        <p:txBody>
          <a:bodyPr/>
          <a:lstStyle/>
          <a:p>
            <a:pPr eaLnBrk="1" hangingPunct="1"/>
            <a:r>
              <a:rPr lang="en-GB" altLang="en-US" u="sng">
                <a:solidFill>
                  <a:schemeClr val="accent6">
                    <a:lumMod val="50000"/>
                  </a:schemeClr>
                </a:solidFill>
                <a:latin typeface="Calibri" panose="020F0502020204030204" pitchFamily="34" charset="0"/>
              </a:rPr>
              <a:t>Benefits of interface metaphors</a:t>
            </a:r>
          </a:p>
        </p:txBody>
      </p:sp>
      <p:sp>
        <p:nvSpPr>
          <p:cNvPr id="36867" name="Rectangle 1027"/>
          <p:cNvSpPr>
            <a:spLocks noGrp="1" noChangeArrowheads="1"/>
          </p:cNvSpPr>
          <p:nvPr>
            <p:ph type="body" idx="1"/>
          </p:nvPr>
        </p:nvSpPr>
        <p:spPr/>
        <p:txBody>
          <a:bodyPr>
            <a:normAutofit/>
          </a:bodyPr>
          <a:lstStyle/>
          <a:p>
            <a:pPr eaLnBrk="1" hangingPunct="1">
              <a:lnSpc>
                <a:spcPct val="90000"/>
              </a:lnSpc>
            </a:pPr>
            <a:r>
              <a:rPr lang="en-GB" altLang="en-US" sz="2800" dirty="0">
                <a:latin typeface="Calibri" panose="020F0502020204030204" pitchFamily="34" charset="0"/>
              </a:rPr>
              <a:t>Makes learning new systems easier</a:t>
            </a:r>
          </a:p>
          <a:p>
            <a:pPr eaLnBrk="1" hangingPunct="1">
              <a:lnSpc>
                <a:spcPct val="90000"/>
              </a:lnSpc>
            </a:pPr>
            <a:r>
              <a:rPr lang="en-GB" altLang="en-US" sz="2800" dirty="0">
                <a:latin typeface="Calibri" panose="020F0502020204030204" pitchFamily="34" charset="0"/>
              </a:rPr>
              <a:t>Helps users understand the underlying conceptual model</a:t>
            </a:r>
          </a:p>
          <a:p>
            <a:pPr eaLnBrk="1" hangingPunct="1">
              <a:lnSpc>
                <a:spcPct val="90000"/>
              </a:lnSpc>
            </a:pPr>
            <a:r>
              <a:rPr lang="en-GB" altLang="en-US" sz="2800" dirty="0">
                <a:latin typeface="Calibri" panose="020F0502020204030204" pitchFamily="34" charset="0"/>
              </a:rPr>
              <a:t>Can be very innovative and enable the realm of computers and their applications to be made more accessible to a greater diversity of users</a:t>
            </a:r>
          </a:p>
        </p:txBody>
      </p:sp>
    </p:spTree>
    <p:extLst>
      <p:ext uri="{BB962C8B-B14F-4D97-AF65-F5344CB8AC3E}">
        <p14:creationId xmlns:p14="http://schemas.microsoft.com/office/powerpoint/2010/main" val="33032803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p:txBody>
          <a:bodyPr>
            <a:normAutofit fontScale="90000"/>
          </a:bodyPr>
          <a:lstStyle/>
          <a:p>
            <a:pPr eaLnBrk="1" hangingPunct="1"/>
            <a:r>
              <a:rPr lang="en-GB" altLang="en-US" b="1" u="sng" dirty="0">
                <a:latin typeface="Calibri" panose="020F0502020204030204" pitchFamily="34" charset="0"/>
              </a:rPr>
              <a:t>Conceptual models: from interaction mode to style</a:t>
            </a:r>
          </a:p>
        </p:txBody>
      </p:sp>
      <p:graphicFrame>
        <p:nvGraphicFramePr>
          <p:cNvPr id="2" name="Diagram 1"/>
          <p:cNvGraphicFramePr/>
          <p:nvPr/>
        </p:nvGraphicFramePr>
        <p:xfrm>
          <a:off x="838200" y="1397000"/>
          <a:ext cx="754380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70144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395536" y="228600"/>
            <a:ext cx="7772400" cy="838200"/>
          </a:xfrm>
        </p:spPr>
        <p:txBody>
          <a:bodyPr>
            <a:normAutofit fontScale="90000"/>
          </a:bodyPr>
          <a:lstStyle/>
          <a:p>
            <a:pPr eaLnBrk="1" hangingPunct="1"/>
            <a:r>
              <a:rPr lang="en-GB" altLang="en-US" b="1" u="sng" dirty="0">
                <a:solidFill>
                  <a:schemeClr val="accent6">
                    <a:lumMod val="50000"/>
                  </a:schemeClr>
                </a:solidFill>
                <a:latin typeface="Calibri" panose="020F0502020204030204" pitchFamily="34" charset="0"/>
              </a:rPr>
              <a:t>Many kinds of interaction styles available…</a:t>
            </a:r>
          </a:p>
        </p:txBody>
      </p:sp>
      <p:sp>
        <p:nvSpPr>
          <p:cNvPr id="39939" name="Rectangle 3"/>
          <p:cNvSpPr>
            <a:spLocks noGrp="1" noChangeArrowheads="1"/>
          </p:cNvSpPr>
          <p:nvPr>
            <p:ph type="body" idx="1"/>
          </p:nvPr>
        </p:nvSpPr>
        <p:spPr>
          <a:xfrm>
            <a:off x="533400" y="1981200"/>
            <a:ext cx="7772400" cy="3810000"/>
          </a:xfrm>
        </p:spPr>
        <p:txBody>
          <a:bodyPr>
            <a:normAutofit fontScale="92500" lnSpcReduction="20000"/>
          </a:bodyPr>
          <a:lstStyle/>
          <a:p>
            <a:pPr eaLnBrk="1" hangingPunct="1">
              <a:lnSpc>
                <a:spcPct val="90000"/>
              </a:lnSpc>
              <a:buFont typeface="Wingdings" panose="05000000000000000000" pitchFamily="2" charset="2"/>
              <a:buChar char="§"/>
            </a:pPr>
            <a:r>
              <a:rPr lang="en-GB" altLang="en-US" sz="2800" dirty="0">
                <a:latin typeface="Calibri" panose="020F0502020204030204" pitchFamily="34" charset="0"/>
              </a:rPr>
              <a:t>Command</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Speech</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Data-entry</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Form fill-in</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Query</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Graphical</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Web</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Pen</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Augmented reality</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Gesture</a:t>
            </a:r>
          </a:p>
          <a:p>
            <a:pPr eaLnBrk="1" hangingPunct="1">
              <a:lnSpc>
                <a:spcPct val="90000"/>
              </a:lnSpc>
              <a:buFont typeface="Wingdings" panose="05000000000000000000" pitchFamily="2" charset="2"/>
              <a:buChar char="§"/>
            </a:pPr>
            <a:endParaRPr lang="en-GB" altLang="en-US" sz="2800" dirty="0">
              <a:latin typeface="Calibri" panose="020F0502020204030204" pitchFamily="34" charset="0"/>
            </a:endParaRPr>
          </a:p>
        </p:txBody>
      </p:sp>
      <p:pic>
        <p:nvPicPr>
          <p:cNvPr id="39940" name="Picture 4" descr="Figure 3(Augreality).jpg                                       00067F98new G3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133600"/>
            <a:ext cx="3392620" cy="312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07591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116632"/>
            <a:ext cx="8229600" cy="914400"/>
          </a:xfrm>
        </p:spPr>
        <p:txBody>
          <a:bodyPr/>
          <a:lstStyle/>
          <a:p>
            <a:pPr eaLnBrk="1" hangingPunct="1"/>
            <a:r>
              <a:rPr lang="en-GB" altLang="en-US" b="1" u="sng" dirty="0">
                <a:solidFill>
                  <a:schemeClr val="accent2">
                    <a:lumMod val="75000"/>
                  </a:schemeClr>
                </a:solidFill>
                <a:latin typeface="Calibri" panose="020F0502020204030204" pitchFamily="34" charset="0"/>
              </a:rPr>
              <a:t>Which interaction style to choose?</a:t>
            </a:r>
          </a:p>
        </p:txBody>
      </p:sp>
      <p:sp>
        <p:nvSpPr>
          <p:cNvPr id="40963" name="Rectangle 3"/>
          <p:cNvSpPr>
            <a:spLocks noGrp="1" noChangeArrowheads="1"/>
          </p:cNvSpPr>
          <p:nvPr>
            <p:ph type="body" idx="1"/>
          </p:nvPr>
        </p:nvSpPr>
        <p:spPr>
          <a:xfrm>
            <a:off x="381000" y="1752600"/>
            <a:ext cx="8229600" cy="4297363"/>
          </a:xfrm>
        </p:spPr>
        <p:txBody>
          <a:bodyPr/>
          <a:lstStyle/>
          <a:p>
            <a:pPr eaLnBrk="1" hangingPunct="1">
              <a:buFont typeface="Wingdings" panose="05000000000000000000" pitchFamily="2" charset="2"/>
              <a:buChar char="v"/>
            </a:pPr>
            <a:r>
              <a:rPr lang="en-GB" altLang="en-US" sz="2800" dirty="0">
                <a:latin typeface="Calibri" panose="020F0502020204030204" pitchFamily="34" charset="0"/>
              </a:rPr>
              <a:t>Need to determine requirements and user needs</a:t>
            </a:r>
          </a:p>
          <a:p>
            <a:pPr eaLnBrk="1" hangingPunct="1">
              <a:buFont typeface="Wingdings" panose="05000000000000000000" pitchFamily="2" charset="2"/>
              <a:buChar char="v"/>
            </a:pPr>
            <a:r>
              <a:rPr lang="en-GB" altLang="en-US" sz="2800" dirty="0">
                <a:latin typeface="Calibri" panose="020F0502020204030204" pitchFamily="34" charset="0"/>
              </a:rPr>
              <a:t>Take the budget and other constraints into account</a:t>
            </a:r>
          </a:p>
          <a:p>
            <a:pPr eaLnBrk="1" hangingPunct="1">
              <a:buFont typeface="Wingdings" panose="05000000000000000000" pitchFamily="2" charset="2"/>
              <a:buChar char="v"/>
            </a:pPr>
            <a:r>
              <a:rPr lang="en-GB" altLang="en-US" sz="2800" dirty="0">
                <a:latin typeface="Calibri" panose="020F0502020204030204" pitchFamily="34" charset="0"/>
              </a:rPr>
              <a:t>Also will depend on suitability of technology for activity being supported </a:t>
            </a:r>
          </a:p>
        </p:txBody>
      </p:sp>
    </p:spTree>
    <p:extLst>
      <p:ext uri="{BB962C8B-B14F-4D97-AF65-F5344CB8AC3E}">
        <p14:creationId xmlns:p14="http://schemas.microsoft.com/office/powerpoint/2010/main" val="18475483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00871" y="1116106"/>
            <a:ext cx="7200900" cy="1485900"/>
          </a:xfrm>
        </p:spPr>
        <p:txBody>
          <a:bodyPr/>
          <a:lstStyle/>
          <a:p>
            <a:pPr algn="ctr"/>
            <a:r>
              <a:rPr lang="en-US" b="1" dirty="0">
                <a:latin typeface="Calibri" panose="020F0502020204030204" pitchFamily="34" charset="0"/>
              </a:rPr>
              <a:t>THE END</a:t>
            </a:r>
          </a:p>
        </p:txBody>
      </p:sp>
      <p:sp>
        <p:nvSpPr>
          <p:cNvPr id="4" name="Slide Number Placeholder 3"/>
          <p:cNvSpPr>
            <a:spLocks noGrp="1"/>
          </p:cNvSpPr>
          <p:nvPr>
            <p:ph type="sldNum" sz="quarter" idx="12"/>
          </p:nvPr>
        </p:nvSpPr>
        <p:spPr/>
        <p:txBody>
          <a:bodyPr>
            <a:normAutofit fontScale="85000" lnSpcReduction="20000"/>
          </a:bodyPr>
          <a:lstStyle/>
          <a:p>
            <a:fld id="{44B34B04-15A8-40BF-9751-211B969E9B0E}" type="slidenum">
              <a:rPr lang="en-US" smtClean="0"/>
              <a:t>35</a:t>
            </a:fld>
            <a:endParaRPr lang="en-US"/>
          </a:p>
        </p:txBody>
      </p:sp>
      <p:sp>
        <p:nvSpPr>
          <p:cNvPr id="6" name="Smiley Face 5"/>
          <p:cNvSpPr/>
          <p:nvPr/>
        </p:nvSpPr>
        <p:spPr>
          <a:xfrm>
            <a:off x="3200400" y="2286000"/>
            <a:ext cx="3052482" cy="289111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43647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Parcel</Template>
  <TotalTime>13980</TotalTime>
  <Words>1938</Words>
  <Application>Microsoft Macintosh PowerPoint</Application>
  <PresentationFormat>On-screen Show (4:3)</PresentationFormat>
  <Paragraphs>236</Paragraphs>
  <Slides>35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Cambria</vt:lpstr>
      <vt:lpstr>Wingdings</vt:lpstr>
      <vt:lpstr>Wingdings 2</vt:lpstr>
      <vt:lpstr>Median</vt:lpstr>
      <vt:lpstr>Understanding and conceptualizing interaction </vt:lpstr>
      <vt:lpstr>Outline</vt:lpstr>
      <vt:lpstr>Introduction</vt:lpstr>
      <vt:lpstr>Introduction</vt:lpstr>
      <vt:lpstr>Introduction</vt:lpstr>
      <vt:lpstr>Understanding the problem space</vt:lpstr>
      <vt:lpstr>A framework for analysing the problem space</vt:lpstr>
      <vt:lpstr> An example</vt:lpstr>
      <vt:lpstr>Assumptions: reasonable or wish-list?</vt:lpstr>
      <vt:lpstr>Assumptions: reasonable or wish-list?</vt:lpstr>
      <vt:lpstr>From problem space to design space</vt:lpstr>
      <vt:lpstr>PowerPoint Presentation</vt:lpstr>
      <vt:lpstr>PowerPoint Presentation</vt:lpstr>
      <vt:lpstr>PowerPoint Presentation</vt:lpstr>
      <vt:lpstr>First steps in formulating a conceptual model</vt:lpstr>
      <vt:lpstr>PowerPoint Presentation</vt:lpstr>
      <vt:lpstr>PowerPoint Presentation</vt:lpstr>
      <vt:lpstr>PowerPoint Presentation</vt:lpstr>
      <vt:lpstr>PowerPoint Presentation</vt:lpstr>
      <vt:lpstr>Pros and cons of conversational model</vt:lpstr>
      <vt:lpstr>PowerPoint Presentation</vt:lpstr>
      <vt:lpstr>PowerPoint Presentation</vt:lpstr>
      <vt:lpstr>Core principles of Direct Manipulation (DM)</vt:lpstr>
      <vt:lpstr>Why are DM interfaces so enjoyable?</vt:lpstr>
      <vt:lpstr>What are the disadvantages with DM?</vt:lpstr>
      <vt:lpstr>PowerPoint Presentation</vt:lpstr>
      <vt:lpstr>PowerPoint Presentation</vt:lpstr>
      <vt:lpstr>Which conceptual model is best?</vt:lpstr>
      <vt:lpstr>Interaction paradigm</vt:lpstr>
      <vt:lpstr>3.Interface metaphors</vt:lpstr>
      <vt:lpstr>Benefits of interface metaphors</vt:lpstr>
      <vt:lpstr>Conceptual models: from interaction mode to style</vt:lpstr>
      <vt:lpstr>Many kinds of interaction styles available…</vt:lpstr>
      <vt:lpstr>Which interaction style to choose?</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Redhwan Al-amri</cp:lastModifiedBy>
  <cp:revision>2226</cp:revision>
  <cp:lastPrinted>2014-09-29T16:21:25Z</cp:lastPrinted>
  <dcterms:created xsi:type="dcterms:W3CDTF">2013-09-18T07:00:31Z</dcterms:created>
  <dcterms:modified xsi:type="dcterms:W3CDTF">2024-10-31T15:17:01Z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