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6" r:id="rId2"/>
    <p:sldId id="257" r:id="rId3"/>
    <p:sldId id="258" r:id="rId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115" d="100"/>
          <a:sy n="115" d="100"/>
        </p:scale>
        <p:origin x="432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0693" y="1769540"/>
            <a:ext cx="9440034" cy="1828801"/>
          </a:xfrm>
        </p:spPr>
        <p:txBody>
          <a:bodyPr anchor="b">
            <a:normAutofit/>
          </a:bodyPr>
          <a:lstStyle>
            <a:lvl1pPr algn="ctr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0693" y="3598339"/>
            <a:ext cx="9440034" cy="1049867"/>
          </a:xfrm>
        </p:spPr>
        <p:txBody>
          <a:bodyPr anchor="t"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B0049E-7B84-4E1D-BDA9-1DC0DD6D17D4}" type="datetimeFigureOut">
              <a:rPr lang="en-GB" smtClean="0"/>
              <a:t>11/06/2019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AA8C16-C0D3-4ADC-83DC-AB0AA9E052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728801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B0049E-7B84-4E1D-BDA9-1DC0DD6D17D4}" type="datetimeFigureOut">
              <a:rPr lang="en-GB" smtClean="0"/>
              <a:t>11/06/2019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AA8C16-C0D3-4ADC-83DC-AB0AA9E052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00742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1761067"/>
            <a:ext cx="9590550" cy="1828813"/>
          </a:xfrm>
        </p:spPr>
        <p:txBody>
          <a:bodyPr anchor="b"/>
          <a:lstStyle>
            <a:lvl1pPr algn="ctr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3589879"/>
            <a:ext cx="9590550" cy="1507054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B0049E-7B84-4E1D-BDA9-1DC0DD6D17D4}" type="datetimeFigureOut">
              <a:rPr lang="en-GB" smtClean="0"/>
              <a:t>11/06/2019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AA8C16-C0D3-4ADC-83DC-AB0AA9E052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64567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13795" y="1732449"/>
            <a:ext cx="5060497" cy="4058750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2892" y="1732449"/>
            <a:ext cx="5064665" cy="4058751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B0049E-7B84-4E1D-BDA9-1DC0DD6D17D4}" type="datetimeFigureOut">
              <a:rPr lang="en-GB" smtClean="0"/>
              <a:t>11/06/2019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AA8C16-C0D3-4ADC-83DC-AB0AA9E052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54281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19" descr="Slate-V2-HD-comp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3795" y="1734506"/>
            <a:ext cx="5089072" cy="4148769"/>
          </a:xfrm>
          <a:prstGeom prst="rect">
            <a:avLst/>
          </a:prstGeom>
        </p:spPr>
      </p:pic>
      <p:pic>
        <p:nvPicPr>
          <p:cNvPr id="21" name="Picture 20" descr="Slate-V2-HD-comp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78485" y="1734506"/>
            <a:ext cx="5089072" cy="414876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5872" y="1835254"/>
            <a:ext cx="4876344" cy="544884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5872" y="2380137"/>
            <a:ext cx="4876344" cy="3411063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94967" y="1835254"/>
            <a:ext cx="4895330" cy="544883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94967" y="2380137"/>
            <a:ext cx="4895330" cy="3411063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B0049E-7B84-4E1D-BDA9-1DC0DD6D17D4}" type="datetimeFigureOut">
              <a:rPr lang="en-GB" smtClean="0"/>
              <a:t>11/06/2019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AA8C16-C0D3-4ADC-83DC-AB0AA9E052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13653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B0049E-7B84-4E1D-BDA9-1DC0DD6D17D4}" type="datetimeFigureOut">
              <a:rPr lang="en-GB" smtClean="0"/>
              <a:t>11/06/2019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AA8C16-C0D3-4ADC-83DC-AB0AA9E052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6608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B0049E-7B84-4E1D-BDA9-1DC0DD6D17D4}" type="datetimeFigureOut">
              <a:rPr lang="en-GB" smtClean="0"/>
              <a:t>11/06/2019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AA8C16-C0D3-4ADC-83DC-AB0AA9E052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677980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3706889" cy="182191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55633" y="609600"/>
            <a:ext cx="6411924" cy="5181600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2431518"/>
            <a:ext cx="3706889" cy="3359681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B0049E-7B84-4E1D-BDA9-1DC0DD6D17D4}" type="datetimeFigureOut">
              <a:rPr lang="en-GB" smtClean="0"/>
              <a:t>11/06/2019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AA8C16-C0D3-4ADC-83DC-AB0AA9E052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2397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 descr="Slate-V2-HD-vert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93665" y="609600"/>
            <a:ext cx="3584166" cy="520483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923"/>
            <a:ext cx="5934949" cy="1829338"/>
          </a:xfrm>
        </p:spPr>
        <p:txBody>
          <a:bodyPr anchor="b">
            <a:noAutofit/>
          </a:bodyPr>
          <a:lstStyle>
            <a:lvl1pPr algn="ctr">
              <a:defRPr sz="32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42551" y="763702"/>
            <a:ext cx="3275751" cy="4912822"/>
          </a:xfr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2439261"/>
            <a:ext cx="5934949" cy="337613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B0049E-7B84-4E1D-BDA9-1DC0DD6D17D4}" type="datetimeFigureOut">
              <a:rPr lang="en-GB" smtClean="0"/>
              <a:t>11/06/2019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AA8C16-C0D3-4ADC-83DC-AB0AA9E052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4499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Slate-V2-HD-pano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3883" y="547807"/>
            <a:ext cx="10141799" cy="381680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806" y="4565255"/>
            <a:ext cx="10355326" cy="543472"/>
          </a:xfrm>
        </p:spPr>
        <p:txBody>
          <a:bodyPr anchor="b">
            <a:normAutofit/>
          </a:bodyPr>
          <a:lstStyle>
            <a:lvl1pPr algn="ctr"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69349" y="695009"/>
            <a:ext cx="9845346" cy="3525671"/>
          </a:xfr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5108728"/>
            <a:ext cx="10353762" cy="682472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B0049E-7B84-4E1D-BDA9-1DC0DD6D17D4}" type="datetimeFigureOut">
              <a:rPr lang="en-GB" smtClean="0"/>
              <a:t>11/06/2019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AA8C16-C0D3-4ADC-83DC-AB0AA9E052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629182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8437"/>
            <a:ext cx="10353762" cy="353434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295180"/>
            <a:ext cx="10353763" cy="1501826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B0049E-7B84-4E1D-BDA9-1DC0DD6D17D4}" type="datetimeFigureOut">
              <a:rPr lang="en-GB" smtClean="0"/>
              <a:t>11/06/2019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AA8C16-C0D3-4ADC-83DC-AB0AA9E052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809950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32749"/>
          </a:xfrm>
        </p:spPr>
        <p:txBody>
          <a:bodyPr anchor="t">
            <a:normAutofit/>
          </a:bodyPr>
          <a:lstStyle>
            <a:lvl1pPr marL="0" indent="0" algn="r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304353"/>
            <a:ext cx="10353763" cy="1489496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B0049E-7B84-4E1D-BDA9-1DC0DD6D17D4}" type="datetimeFigureOut">
              <a:rPr lang="en-GB" smtClean="0"/>
              <a:t>11/06/2019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AA8C16-C0D3-4ADC-83DC-AB0AA9E05265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990600" y="88479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504716" y="292825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35544719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2126942"/>
            <a:ext cx="10353763" cy="25118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84" y="4650556"/>
            <a:ext cx="10352199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B0049E-7B84-4E1D-BDA9-1DC0DD6D17D4}" type="datetimeFigureOut">
              <a:rPr lang="en-GB" smtClean="0"/>
              <a:t>11/06/2019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AA8C16-C0D3-4ADC-83DC-AB0AA9E052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410582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95" y="1885950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95" y="2571750"/>
            <a:ext cx="3300984" cy="321945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6711" y="1885950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435" y="2571750"/>
            <a:ext cx="3300984" cy="321945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66572" y="1885950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66572" y="2571750"/>
            <a:ext cx="3300984" cy="321945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B0049E-7B84-4E1D-BDA9-1DC0DD6D17D4}" type="datetimeFigureOut">
              <a:rPr lang="en-GB" smtClean="0"/>
              <a:t>11/06/2019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AA8C16-C0D3-4ADC-83DC-AB0AA9E052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887525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late-V2-HD-3col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7962" y="1818214"/>
            <a:ext cx="3339972" cy="1847851"/>
          </a:xfrm>
          <a:prstGeom prst="rect">
            <a:avLst/>
          </a:prstGeom>
        </p:spPr>
      </p:pic>
      <p:pic>
        <p:nvPicPr>
          <p:cNvPr id="36" name="Picture 35" descr="Slate-V2-HD-3col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03800" y="1818214"/>
            <a:ext cx="3339972" cy="1847851"/>
          </a:xfrm>
          <a:prstGeom prst="rect">
            <a:avLst/>
          </a:prstGeom>
        </p:spPr>
      </p:pic>
      <p:pic>
        <p:nvPicPr>
          <p:cNvPr id="37" name="Picture 36" descr="Slate-V2-HD-3col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36051" y="1818214"/>
            <a:ext cx="3339972" cy="1847851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94" y="609600"/>
            <a:ext cx="10353763" cy="970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95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018102" y="1938918"/>
            <a:ext cx="3092368" cy="160295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95" y="4480368"/>
            <a:ext cx="3300984" cy="1310833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88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545743" y="1939094"/>
            <a:ext cx="3092368" cy="160816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435" y="4480367"/>
            <a:ext cx="3300984" cy="1310833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66697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75698" y="1934432"/>
            <a:ext cx="3092368" cy="160729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66572" y="4480365"/>
            <a:ext cx="3300984" cy="131083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B0049E-7B84-4E1D-BDA9-1DC0DD6D17D4}" type="datetimeFigureOut">
              <a:rPr lang="en-GB" smtClean="0"/>
              <a:t>11/06/2019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AA8C16-C0D3-4ADC-83DC-AB0AA9E052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493347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B0049E-7B84-4E1D-BDA9-1DC0DD6D17D4}" type="datetimeFigureOut">
              <a:rPr lang="en-GB" smtClean="0"/>
              <a:t>11/06/2019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AA8C16-C0D3-4ADC-83DC-AB0AA9E052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749544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83068" y="609599"/>
            <a:ext cx="2284487" cy="518160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3796" y="609599"/>
            <a:ext cx="7916872" cy="5181601"/>
          </a:xfrm>
        </p:spPr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B0049E-7B84-4E1D-BDA9-1DC0DD6D17D4}" type="datetimeFigureOut">
              <a:rPr lang="en-GB" smtClean="0"/>
              <a:t>11/06/2019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AA8C16-C0D3-4ADC-83DC-AB0AA9E052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75527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95" y="1732449"/>
            <a:ext cx="10353762" cy="4058751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6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fld id="{EBB0049E-7B84-4E1D-BDA9-1DC0DD6D17D4}" type="datetimeFigureOut">
              <a:rPr lang="en-GB" smtClean="0"/>
              <a:t>11/06/2019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95" y="5883275"/>
            <a:ext cx="667286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5354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fld id="{1CAA8C16-C0D3-4ADC-83DC-AB0AA9E052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602728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  <p:sldLayoutId id="2147483720" r:id="rId12"/>
    <p:sldLayoutId id="2147483721" r:id="rId13"/>
    <p:sldLayoutId id="2147483722" r:id="rId14"/>
    <p:sldLayoutId id="2147483723" r:id="rId15"/>
    <p:sldLayoutId id="2147483724" r:id="rId16"/>
    <p:sldLayoutId id="2147483725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20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1pPr>
      <a:lvl2pPr marL="72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"/>
        <a:defRPr sz="18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2pPr>
      <a:lvl3pPr marL="1026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6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3pPr>
      <a:lvl4pPr marL="1386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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4pPr>
      <a:lvl5pPr marL="1674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5pPr>
      <a:lvl6pPr marL="20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6pPr>
      <a:lvl7pPr marL="240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7pPr>
      <a:lvl8pPr marL="278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8pPr>
      <a:lvl9pPr marL="310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8B24EEE9-9929-4CEB-8E59-14F9F06A07F9}"/>
              </a:ext>
            </a:extLst>
          </p:cNvPr>
          <p:cNvSpPr txBox="1"/>
          <p:nvPr/>
        </p:nvSpPr>
        <p:spPr>
          <a:xfrm>
            <a:off x="3617844" y="397565"/>
            <a:ext cx="60960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Carmarthen Museum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A55B2A5-2899-4A1F-9CE2-8282BBC1730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70821" y="1517374"/>
            <a:ext cx="8650357" cy="49430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95489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18C4D161-E1F7-4C1A-B5D3-B9C488BA583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84328363"/>
              </p:ext>
            </p:extLst>
          </p:nvPr>
        </p:nvGraphicFramePr>
        <p:xfrm>
          <a:off x="847898" y="440574"/>
          <a:ext cx="10407536" cy="6157299"/>
        </p:xfrm>
        <a:graphic>
          <a:graphicData uri="http://schemas.openxmlformats.org/drawingml/2006/table">
            <a:tbl>
              <a:tblPr firstRow="1" bandRow="1">
                <a:tableStyleId>{9D7B26C5-4107-4FEC-AEDC-1716B250A1EF}</a:tableStyleId>
              </a:tblPr>
              <a:tblGrid>
                <a:gridCol w="10407536">
                  <a:extLst>
                    <a:ext uri="{9D8B030D-6E8A-4147-A177-3AD203B41FA5}">
                      <a16:colId xmlns:a16="http://schemas.microsoft.com/office/drawing/2014/main" val="1679973375"/>
                    </a:ext>
                  </a:extLst>
                </a:gridCol>
              </a:tblGrid>
              <a:tr h="1128099">
                <a:tc>
                  <a:txBody>
                    <a:bodyPr/>
                    <a:lstStyle/>
                    <a:p>
                      <a:pPr algn="ctr"/>
                      <a:r>
                        <a:rPr lang="en-GB" sz="4000" dirty="0" smtClean="0"/>
                        <a:t>Expectations</a:t>
                      </a:r>
                      <a:r>
                        <a:rPr lang="en-GB" sz="1800" baseline="0" dirty="0"/>
                        <a:t> </a:t>
                      </a:r>
                      <a:r>
                        <a:rPr lang="en-GB" sz="1800" baseline="0" dirty="0" smtClean="0"/>
                        <a:t>VS.</a:t>
                      </a:r>
                      <a:r>
                        <a:rPr lang="en-GB" sz="1800" baseline="0" dirty="0"/>
                        <a:t> </a:t>
                      </a:r>
                      <a:r>
                        <a:rPr lang="en-GB" sz="4000" dirty="0" smtClean="0"/>
                        <a:t>Reality</a:t>
                      </a:r>
                      <a:endParaRPr lang="en-GB" sz="4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27280930"/>
                  </a:ext>
                </a:extLst>
              </a:tr>
              <a:tr h="4981756">
                <a:tc>
                  <a:txBody>
                    <a:bodyPr/>
                    <a:lstStyle/>
                    <a:p>
                      <a:r>
                        <a:rPr lang="en-GB" sz="3600" dirty="0" smtClean="0"/>
                        <a:t>-Staff (jobs)</a:t>
                      </a:r>
                    </a:p>
                    <a:p>
                      <a:endParaRPr lang="en-GB" sz="3600" dirty="0"/>
                    </a:p>
                    <a:p>
                      <a:r>
                        <a:rPr lang="en-GB" sz="3600" dirty="0" smtClean="0"/>
                        <a:t>-Finance</a:t>
                      </a:r>
                    </a:p>
                    <a:p>
                      <a:endParaRPr lang="en-GB" sz="3600" dirty="0" smtClean="0"/>
                    </a:p>
                    <a:p>
                      <a:r>
                        <a:rPr lang="en-GB" sz="3600" dirty="0" smtClean="0"/>
                        <a:t>-Building</a:t>
                      </a:r>
                      <a:r>
                        <a:rPr lang="en-GB" sz="3600" baseline="0" dirty="0" smtClean="0"/>
                        <a:t> plan and displays</a:t>
                      </a:r>
                    </a:p>
                    <a:p>
                      <a:endParaRPr lang="en-GB" sz="3600" baseline="0" dirty="0" smtClean="0"/>
                    </a:p>
                    <a:p>
                      <a:r>
                        <a:rPr lang="en-GB" sz="3600" baseline="0" dirty="0" smtClean="0"/>
                        <a:t>-Security and safety</a:t>
                      </a:r>
                    </a:p>
                    <a:p>
                      <a:endParaRPr lang="en-GB" sz="3600" baseline="0" dirty="0" smtClean="0"/>
                    </a:p>
                    <a:p>
                      <a:r>
                        <a:rPr lang="en-GB" sz="3600" dirty="0" smtClean="0"/>
                        <a:t>-Visitors and attractions</a:t>
                      </a:r>
                      <a:endParaRPr lang="en-GB" sz="3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771217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113896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dirty="0" smtClean="0"/>
              <a:t>What I have done in 10 days:</a:t>
            </a:r>
            <a:endParaRPr lang="en-GB" sz="5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 smtClean="0"/>
              <a:t>Bishops Garden north wall investigation with </a:t>
            </a:r>
            <a:r>
              <a:rPr lang="en-GB" sz="2800" dirty="0" err="1" smtClean="0"/>
              <a:t>Tywi</a:t>
            </a:r>
            <a:r>
              <a:rPr lang="en-GB" sz="2800" dirty="0" smtClean="0"/>
              <a:t> Gateway Project</a:t>
            </a:r>
          </a:p>
          <a:p>
            <a:r>
              <a:rPr lang="en-GB" sz="2800" dirty="0" smtClean="0"/>
              <a:t>Library </a:t>
            </a:r>
            <a:r>
              <a:rPr lang="en-GB" sz="2800" dirty="0"/>
              <a:t>c</a:t>
            </a:r>
            <a:r>
              <a:rPr lang="en-GB" sz="2800" dirty="0" smtClean="0"/>
              <a:t>leaning</a:t>
            </a:r>
          </a:p>
          <a:p>
            <a:r>
              <a:rPr lang="en-GB" sz="2800" dirty="0" smtClean="0"/>
              <a:t>Chapel cleaning</a:t>
            </a:r>
          </a:p>
          <a:p>
            <a:r>
              <a:rPr lang="en-GB" sz="2800" dirty="0" smtClean="0"/>
              <a:t>Cataloguing books on CALM system</a:t>
            </a:r>
          </a:p>
          <a:p>
            <a:r>
              <a:rPr lang="en-GB" sz="2800" dirty="0" smtClean="0"/>
              <a:t>Archives documentation</a:t>
            </a:r>
          </a:p>
          <a:p>
            <a:r>
              <a:rPr lang="en-GB" sz="2800" dirty="0" smtClean="0"/>
              <a:t>Organizing books at the library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5070113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ate">
  <a:themeElements>
    <a:clrScheme name="Slate">
      <a:dk1>
        <a:sysClr val="windowText" lastClr="000000"/>
      </a:dk1>
      <a:lt1>
        <a:sysClr val="window" lastClr="FFFFFF"/>
      </a:lt1>
      <a:dk2>
        <a:srgbClr val="212123"/>
      </a:dk2>
      <a:lt2>
        <a:srgbClr val="DADADA"/>
      </a:lt2>
      <a:accent1>
        <a:srgbClr val="BC451B"/>
      </a:accent1>
      <a:accent2>
        <a:srgbClr val="D3BA68"/>
      </a:accent2>
      <a:accent3>
        <a:srgbClr val="BB8640"/>
      </a:accent3>
      <a:accent4>
        <a:srgbClr val="AD9277"/>
      </a:accent4>
      <a:accent5>
        <a:srgbClr val="A55A43"/>
      </a:accent5>
      <a:accent6>
        <a:srgbClr val="AD9D7B"/>
      </a:accent6>
      <a:hlink>
        <a:srgbClr val="E98052"/>
      </a:hlink>
      <a:folHlink>
        <a:srgbClr val="F4B69B"/>
      </a:folHlink>
    </a:clrScheme>
    <a:fontScheme name="Slate">
      <a:majorFont>
        <a:latin typeface="Calisto MT" panose="02040603050505030304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alisto MT" panose="02040603050505030304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late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63500" dist="25400" dir="5400000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76200" dist="38100" dir="5400000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hardEdge"/>
          </a:sp3d>
        </a:effectStyle>
      </a:effectStyleLst>
      <a:bgFillStyleLst>
        <a:solidFill>
          <a:schemeClr val="phClr"/>
        </a:solidFill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lumMod val="80000"/>
              </a:schemeClr>
              <a:schemeClr val="phClr">
                <a:tint val="98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ate" id="{C3F70B94-7CE9-428E-ADC1-3269CC2C3385}" vid="{3F2DE9A5-64E6-437C-A389-CC4477E817E8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TM04033929[[fn=Slate]]</Template>
  <TotalTime>2004</TotalTime>
  <Words>59</Words>
  <Application>Microsoft Office PowerPoint</Application>
  <PresentationFormat>Widescreen</PresentationFormat>
  <Paragraphs>18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8" baseType="lpstr">
      <vt:lpstr>Calisto MT</vt:lpstr>
      <vt:lpstr>Times New Roman</vt:lpstr>
      <vt:lpstr>Trebuchet MS</vt:lpstr>
      <vt:lpstr>Wingdings 2</vt:lpstr>
      <vt:lpstr>Slate</vt:lpstr>
      <vt:lpstr>PowerPoint Presentation</vt:lpstr>
      <vt:lpstr>PowerPoint Presentation</vt:lpstr>
      <vt:lpstr>What I have done in 10 days: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Fawwaz Alajmi</dc:creator>
  <cp:lastModifiedBy>Fayzah Alajmi (1700526)</cp:lastModifiedBy>
  <cp:revision>6</cp:revision>
  <dcterms:created xsi:type="dcterms:W3CDTF">2019-06-09T13:03:40Z</dcterms:created>
  <dcterms:modified xsi:type="dcterms:W3CDTF">2019-06-11T11:49:00Z</dcterms:modified>
</cp:coreProperties>
</file>