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8D4358-CCCC-D9FE-9720-641FEFCC6386}" v="154" dt="2025-02-25T12:07:31.9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James" userId="S::laura.james@uwtsd.ac.uk::e815814b-f5ab-4367-85bb-abbbaf16d579" providerId="AD" clId="Web-{438D4358-CCCC-D9FE-9720-641FEFCC6386}"/>
    <pc:docChg chg="addSld modSld addMainMaster delMainMaster">
      <pc:chgData name="Laura James" userId="S::laura.james@uwtsd.ac.uk::e815814b-f5ab-4367-85bb-abbbaf16d579" providerId="AD" clId="Web-{438D4358-CCCC-D9FE-9720-641FEFCC6386}" dt="2025-02-25T12:07:31.950" v="166" actId="20577"/>
      <pc:docMkLst>
        <pc:docMk/>
      </pc:docMkLst>
      <pc:sldChg chg="addSp modSp mod setBg modClrScheme setClrOvrMap chgLayout">
        <pc:chgData name="Laura James" userId="S::laura.james@uwtsd.ac.uk::e815814b-f5ab-4367-85bb-abbbaf16d579" providerId="AD" clId="Web-{438D4358-CCCC-D9FE-9720-641FEFCC6386}" dt="2025-02-25T11:07:47.740" v="22" actId="20577"/>
        <pc:sldMkLst>
          <pc:docMk/>
          <pc:sldMk cId="109857222" sldId="256"/>
        </pc:sldMkLst>
        <pc:spChg chg="mod">
          <ac:chgData name="Laura James" userId="S::laura.james@uwtsd.ac.uk::e815814b-f5ab-4367-85bb-abbbaf16d579" providerId="AD" clId="Web-{438D4358-CCCC-D9FE-9720-641FEFCC6386}" dt="2025-02-25T11:07:43.208" v="21"/>
          <ac:spMkLst>
            <pc:docMk/>
            <pc:sldMk cId="109857222" sldId="256"/>
            <ac:spMk id="2" creationId="{00000000-0000-0000-0000-000000000000}"/>
          </ac:spMkLst>
        </pc:spChg>
        <pc:spChg chg="mod">
          <ac:chgData name="Laura James" userId="S::laura.james@uwtsd.ac.uk::e815814b-f5ab-4367-85bb-abbbaf16d579" providerId="AD" clId="Web-{438D4358-CCCC-D9FE-9720-641FEFCC6386}" dt="2025-02-25T11:07:47.740" v="22" actId="20577"/>
          <ac:spMkLst>
            <pc:docMk/>
            <pc:sldMk cId="109857222" sldId="256"/>
            <ac:spMk id="3" creationId="{00000000-0000-0000-0000-000000000000}"/>
          </ac:spMkLst>
        </pc:spChg>
        <pc:spChg chg="add">
          <ac:chgData name="Laura James" userId="S::laura.james@uwtsd.ac.uk::e815814b-f5ab-4367-85bb-abbbaf16d579" providerId="AD" clId="Web-{438D4358-CCCC-D9FE-9720-641FEFCC6386}" dt="2025-02-25T11:07:43.208" v="21"/>
          <ac:spMkLst>
            <pc:docMk/>
            <pc:sldMk cId="109857222" sldId="256"/>
            <ac:spMk id="9" creationId="{8BEC44CD-E290-4D60-A056-5BA05B182AC3}"/>
          </ac:spMkLst>
        </pc:spChg>
        <pc:spChg chg="add">
          <ac:chgData name="Laura James" userId="S::laura.james@uwtsd.ac.uk::e815814b-f5ab-4367-85bb-abbbaf16d579" providerId="AD" clId="Web-{438D4358-CCCC-D9FE-9720-641FEFCC6386}" dt="2025-02-25T11:07:43.208" v="21"/>
          <ac:spMkLst>
            <pc:docMk/>
            <pc:sldMk cId="109857222" sldId="256"/>
            <ac:spMk id="11" creationId="{B2C335F7-F61C-4EB4-80F2-4B1438FE66BB}"/>
          </ac:spMkLst>
        </pc:spChg>
        <pc:spChg chg="add">
          <ac:chgData name="Laura James" userId="S::laura.james@uwtsd.ac.uk::e815814b-f5ab-4367-85bb-abbbaf16d579" providerId="AD" clId="Web-{438D4358-CCCC-D9FE-9720-641FEFCC6386}" dt="2025-02-25T11:07:43.208" v="21"/>
          <ac:spMkLst>
            <pc:docMk/>
            <pc:sldMk cId="109857222" sldId="256"/>
            <ac:spMk id="13" creationId="{F1189494-2B67-46D2-93D6-A122A09BF6B2}"/>
          </ac:spMkLst>
        </pc:spChg>
        <pc:picChg chg="add">
          <ac:chgData name="Laura James" userId="S::laura.james@uwtsd.ac.uk::e815814b-f5ab-4367-85bb-abbbaf16d579" providerId="AD" clId="Web-{438D4358-CCCC-D9FE-9720-641FEFCC6386}" dt="2025-02-25T11:07:43.208" v="21"/>
          <ac:picMkLst>
            <pc:docMk/>
            <pc:sldMk cId="109857222" sldId="256"/>
            <ac:picMk id="4" creationId="{E9112D11-9D5C-6FA6-E910-6FD6C0DB2473}"/>
          </ac:picMkLst>
        </pc:picChg>
      </pc:sldChg>
      <pc:sldChg chg="addSp modSp new mod setBg">
        <pc:chgData name="Laura James" userId="S::laura.james@uwtsd.ac.uk::e815814b-f5ab-4367-85bb-abbbaf16d579" providerId="AD" clId="Web-{438D4358-CCCC-D9FE-9720-641FEFCC6386}" dt="2025-02-25T11:09:14.792" v="31" actId="20577"/>
        <pc:sldMkLst>
          <pc:docMk/>
          <pc:sldMk cId="3603917476" sldId="257"/>
        </pc:sldMkLst>
        <pc:spChg chg="mod">
          <ac:chgData name="Laura James" userId="S::laura.james@uwtsd.ac.uk::e815814b-f5ab-4367-85bb-abbbaf16d579" providerId="AD" clId="Web-{438D4358-CCCC-D9FE-9720-641FEFCC6386}" dt="2025-02-25T11:09:14.792" v="31" actId="20577"/>
          <ac:spMkLst>
            <pc:docMk/>
            <pc:sldMk cId="3603917476" sldId="257"/>
            <ac:spMk id="2" creationId="{10B00B21-14C3-F6B4-8CC8-0E9EBAF874C2}"/>
          </ac:spMkLst>
        </pc:spChg>
        <pc:spChg chg="mod">
          <ac:chgData name="Laura James" userId="S::laura.james@uwtsd.ac.uk::e815814b-f5ab-4367-85bb-abbbaf16d579" providerId="AD" clId="Web-{438D4358-CCCC-D9FE-9720-641FEFCC6386}" dt="2025-02-25T11:09:11.182" v="30"/>
          <ac:spMkLst>
            <pc:docMk/>
            <pc:sldMk cId="3603917476" sldId="257"/>
            <ac:spMk id="3" creationId="{C130FD24-2325-53F2-5379-467D1A3B39BD}"/>
          </ac:spMkLst>
        </pc:spChg>
        <pc:spChg chg="add">
          <ac:chgData name="Laura James" userId="S::laura.james@uwtsd.ac.uk::e815814b-f5ab-4367-85bb-abbbaf16d579" providerId="AD" clId="Web-{438D4358-CCCC-D9FE-9720-641FEFCC6386}" dt="2025-02-25T11:09:11.182" v="30"/>
          <ac:spMkLst>
            <pc:docMk/>
            <pc:sldMk cId="3603917476" sldId="257"/>
            <ac:spMk id="9" creationId="{9E10BDB4-64F2-477D-A03B-9F8352D5E02E}"/>
          </ac:spMkLst>
        </pc:spChg>
        <pc:spChg chg="add">
          <ac:chgData name="Laura James" userId="S::laura.james@uwtsd.ac.uk::e815814b-f5ab-4367-85bb-abbbaf16d579" providerId="AD" clId="Web-{438D4358-CCCC-D9FE-9720-641FEFCC6386}" dt="2025-02-25T11:09:11.182" v="30"/>
          <ac:spMkLst>
            <pc:docMk/>
            <pc:sldMk cId="3603917476" sldId="257"/>
            <ac:spMk id="11" creationId="{887F59F2-5FBC-40CD-AD35-376AECE49EA6}"/>
          </ac:spMkLst>
        </pc:spChg>
        <pc:picChg chg="add mod">
          <ac:chgData name="Laura James" userId="S::laura.james@uwtsd.ac.uk::e815814b-f5ab-4367-85bb-abbbaf16d579" providerId="AD" clId="Web-{438D4358-CCCC-D9FE-9720-641FEFCC6386}" dt="2025-02-25T11:09:11.182" v="30"/>
          <ac:picMkLst>
            <pc:docMk/>
            <pc:sldMk cId="3603917476" sldId="257"/>
            <ac:picMk id="4" creationId="{D459FFB5-056C-FFA7-0DDF-2FDA2A7830B7}"/>
          </ac:picMkLst>
        </pc:picChg>
      </pc:sldChg>
      <pc:sldChg chg="addSp delSp modSp new mod setBg">
        <pc:chgData name="Laura James" userId="S::laura.james@uwtsd.ac.uk::e815814b-f5ab-4367-85bb-abbbaf16d579" providerId="AD" clId="Web-{438D4358-CCCC-D9FE-9720-641FEFCC6386}" dt="2025-02-25T11:20:19.537" v="42"/>
        <pc:sldMkLst>
          <pc:docMk/>
          <pc:sldMk cId="2481910495" sldId="258"/>
        </pc:sldMkLst>
        <pc:spChg chg="del">
          <ac:chgData name="Laura James" userId="S::laura.james@uwtsd.ac.uk::e815814b-f5ab-4367-85bb-abbbaf16d579" providerId="AD" clId="Web-{438D4358-CCCC-D9FE-9720-641FEFCC6386}" dt="2025-02-25T11:09:56.826" v="35"/>
          <ac:spMkLst>
            <pc:docMk/>
            <pc:sldMk cId="2481910495" sldId="258"/>
            <ac:spMk id="2" creationId="{36C6252E-5127-EEE4-45F9-1C6ED6529E59}"/>
          </ac:spMkLst>
        </pc:spChg>
        <pc:spChg chg="mod ord">
          <ac:chgData name="Laura James" userId="S::laura.james@uwtsd.ac.uk::e815814b-f5ab-4367-85bb-abbbaf16d579" providerId="AD" clId="Web-{438D4358-CCCC-D9FE-9720-641FEFCC6386}" dt="2025-02-25T11:20:19.537" v="42"/>
          <ac:spMkLst>
            <pc:docMk/>
            <pc:sldMk cId="2481910495" sldId="258"/>
            <ac:spMk id="3" creationId="{1C98FDDC-AC12-CB48-708E-93FECA01C712}"/>
          </ac:spMkLst>
        </pc:spChg>
        <pc:spChg chg="add">
          <ac:chgData name="Laura James" userId="S::laura.james@uwtsd.ac.uk::e815814b-f5ab-4367-85bb-abbbaf16d579" providerId="AD" clId="Web-{438D4358-CCCC-D9FE-9720-641FEFCC6386}" dt="2025-02-25T11:20:19.537" v="42"/>
          <ac:spMkLst>
            <pc:docMk/>
            <pc:sldMk cId="2481910495" sldId="258"/>
            <ac:spMk id="9" creationId="{4065D9BE-A58D-6E8A-D4A2-5056F3C5E9CA}"/>
          </ac:spMkLst>
        </pc:spChg>
        <pc:spChg chg="add">
          <ac:chgData name="Laura James" userId="S::laura.james@uwtsd.ac.uk::e815814b-f5ab-4367-85bb-abbbaf16d579" providerId="AD" clId="Web-{438D4358-CCCC-D9FE-9720-641FEFCC6386}" dt="2025-02-25T11:20:19.537" v="42"/>
          <ac:spMkLst>
            <pc:docMk/>
            <pc:sldMk cId="2481910495" sldId="258"/>
            <ac:spMk id="11" creationId="{A745E793-BC99-8991-71CD-53FFBB6A8F69}"/>
          </ac:spMkLst>
        </pc:spChg>
        <pc:picChg chg="add mod">
          <ac:chgData name="Laura James" userId="S::laura.james@uwtsd.ac.uk::e815814b-f5ab-4367-85bb-abbbaf16d579" providerId="AD" clId="Web-{438D4358-CCCC-D9FE-9720-641FEFCC6386}" dt="2025-02-25T11:20:19.537" v="42"/>
          <ac:picMkLst>
            <pc:docMk/>
            <pc:sldMk cId="2481910495" sldId="258"/>
            <ac:picMk id="4" creationId="{BB8C3059-EB76-A453-6B08-68813BFBED1B}"/>
          </ac:picMkLst>
        </pc:picChg>
      </pc:sldChg>
      <pc:sldChg chg="addSp modSp new mod setBg">
        <pc:chgData name="Laura James" userId="S::laura.james@uwtsd.ac.uk::e815814b-f5ab-4367-85bb-abbbaf16d579" providerId="AD" clId="Web-{438D4358-CCCC-D9FE-9720-641FEFCC6386}" dt="2025-02-25T11:45:43.081" v="58" actId="20577"/>
        <pc:sldMkLst>
          <pc:docMk/>
          <pc:sldMk cId="575632989" sldId="259"/>
        </pc:sldMkLst>
        <pc:spChg chg="mod">
          <ac:chgData name="Laura James" userId="S::laura.james@uwtsd.ac.uk::e815814b-f5ab-4367-85bb-abbbaf16d579" providerId="AD" clId="Web-{438D4358-CCCC-D9FE-9720-641FEFCC6386}" dt="2025-02-25T11:21:24.042" v="52"/>
          <ac:spMkLst>
            <pc:docMk/>
            <pc:sldMk cId="575632989" sldId="259"/>
            <ac:spMk id="2" creationId="{0C055614-BD4B-4BAA-F725-6C7A468656EC}"/>
          </ac:spMkLst>
        </pc:spChg>
        <pc:spChg chg="mod">
          <ac:chgData name="Laura James" userId="S::laura.james@uwtsd.ac.uk::e815814b-f5ab-4367-85bb-abbbaf16d579" providerId="AD" clId="Web-{438D4358-CCCC-D9FE-9720-641FEFCC6386}" dt="2025-02-25T11:45:43.081" v="58" actId="20577"/>
          <ac:spMkLst>
            <pc:docMk/>
            <pc:sldMk cId="575632989" sldId="259"/>
            <ac:spMk id="3" creationId="{C8F6AA84-5A6D-AC02-38CB-CBD5D500F65C}"/>
          </ac:spMkLst>
        </pc:spChg>
        <pc:spChg chg="add">
          <ac:chgData name="Laura James" userId="S::laura.james@uwtsd.ac.uk::e815814b-f5ab-4367-85bb-abbbaf16d579" providerId="AD" clId="Web-{438D4358-CCCC-D9FE-9720-641FEFCC6386}" dt="2025-02-25T11:21:24.042" v="52"/>
          <ac:spMkLst>
            <pc:docMk/>
            <pc:sldMk cId="575632989" sldId="259"/>
            <ac:spMk id="9" creationId="{9E10BDB4-64F2-477D-A03B-9F8352D5E02E}"/>
          </ac:spMkLst>
        </pc:spChg>
        <pc:spChg chg="add">
          <ac:chgData name="Laura James" userId="S::laura.james@uwtsd.ac.uk::e815814b-f5ab-4367-85bb-abbbaf16d579" providerId="AD" clId="Web-{438D4358-CCCC-D9FE-9720-641FEFCC6386}" dt="2025-02-25T11:21:24.042" v="52"/>
          <ac:spMkLst>
            <pc:docMk/>
            <pc:sldMk cId="575632989" sldId="259"/>
            <ac:spMk id="11" creationId="{887F59F2-5FBC-40CD-AD35-376AECE49EA6}"/>
          </ac:spMkLst>
        </pc:spChg>
        <pc:picChg chg="add mod ord">
          <ac:chgData name="Laura James" userId="S::laura.james@uwtsd.ac.uk::e815814b-f5ab-4367-85bb-abbbaf16d579" providerId="AD" clId="Web-{438D4358-CCCC-D9FE-9720-641FEFCC6386}" dt="2025-02-25T11:21:24.042" v="52"/>
          <ac:picMkLst>
            <pc:docMk/>
            <pc:sldMk cId="575632989" sldId="259"/>
            <ac:picMk id="4" creationId="{CE7DD1BC-49A2-6355-03AF-FEFBE5D3FF49}"/>
          </ac:picMkLst>
        </pc:picChg>
      </pc:sldChg>
      <pc:sldChg chg="addSp modSp new mod setBg">
        <pc:chgData name="Laura James" userId="S::laura.james@uwtsd.ac.uk::e815814b-f5ab-4367-85bb-abbbaf16d579" providerId="AD" clId="Web-{438D4358-CCCC-D9FE-9720-641FEFCC6386}" dt="2025-02-25T11:50:08.318" v="71" actId="20577"/>
        <pc:sldMkLst>
          <pc:docMk/>
          <pc:sldMk cId="863544179" sldId="260"/>
        </pc:sldMkLst>
        <pc:spChg chg="mod">
          <ac:chgData name="Laura James" userId="S::laura.james@uwtsd.ac.uk::e815814b-f5ab-4367-85bb-abbbaf16d579" providerId="AD" clId="Web-{438D4358-CCCC-D9FE-9720-641FEFCC6386}" dt="2025-02-25T11:46:26.522" v="64"/>
          <ac:spMkLst>
            <pc:docMk/>
            <pc:sldMk cId="863544179" sldId="260"/>
            <ac:spMk id="2" creationId="{1DD9EECF-1333-40D5-768F-8D8B3E797026}"/>
          </ac:spMkLst>
        </pc:spChg>
        <pc:spChg chg="mod">
          <ac:chgData name="Laura James" userId="S::laura.james@uwtsd.ac.uk::e815814b-f5ab-4367-85bb-abbbaf16d579" providerId="AD" clId="Web-{438D4358-CCCC-D9FE-9720-641FEFCC6386}" dt="2025-02-25T11:50:08.318" v="71" actId="20577"/>
          <ac:spMkLst>
            <pc:docMk/>
            <pc:sldMk cId="863544179" sldId="260"/>
            <ac:spMk id="3" creationId="{B93F81DB-E93A-E4EC-7336-8DB1E6D51060}"/>
          </ac:spMkLst>
        </pc:spChg>
        <pc:spChg chg="add">
          <ac:chgData name="Laura James" userId="S::laura.james@uwtsd.ac.uk::e815814b-f5ab-4367-85bb-abbbaf16d579" providerId="AD" clId="Web-{438D4358-CCCC-D9FE-9720-641FEFCC6386}" dt="2025-02-25T11:46:26.522" v="64"/>
          <ac:spMkLst>
            <pc:docMk/>
            <pc:sldMk cId="863544179" sldId="260"/>
            <ac:spMk id="8" creationId="{EEF92585-7A99-6108-9663-8C59032742EC}"/>
          </ac:spMkLst>
        </pc:spChg>
        <pc:spChg chg="add">
          <ac:chgData name="Laura James" userId="S::laura.james@uwtsd.ac.uk::e815814b-f5ab-4367-85bb-abbbaf16d579" providerId="AD" clId="Web-{438D4358-CCCC-D9FE-9720-641FEFCC6386}" dt="2025-02-25T11:46:26.522" v="64"/>
          <ac:spMkLst>
            <pc:docMk/>
            <pc:sldMk cId="863544179" sldId="260"/>
            <ac:spMk id="10" creationId="{C6D5B03A-B780-A698-DFA9-C9932F22DDD0}"/>
          </ac:spMkLst>
        </pc:spChg>
      </pc:sldChg>
      <pc:sldChg chg="addSp modSp new mod setBg">
        <pc:chgData name="Laura James" userId="S::laura.james@uwtsd.ac.uk::e815814b-f5ab-4367-85bb-abbbaf16d579" providerId="AD" clId="Web-{438D4358-CCCC-D9FE-9720-641FEFCC6386}" dt="2025-02-25T11:51:13.010" v="79"/>
        <pc:sldMkLst>
          <pc:docMk/>
          <pc:sldMk cId="1554067772" sldId="261"/>
        </pc:sldMkLst>
        <pc:spChg chg="mod">
          <ac:chgData name="Laura James" userId="S::laura.james@uwtsd.ac.uk::e815814b-f5ab-4367-85bb-abbbaf16d579" providerId="AD" clId="Web-{438D4358-CCCC-D9FE-9720-641FEFCC6386}" dt="2025-02-25T11:51:13.010" v="79"/>
          <ac:spMkLst>
            <pc:docMk/>
            <pc:sldMk cId="1554067772" sldId="261"/>
            <ac:spMk id="2" creationId="{44E49B75-D572-F1BE-B610-528D363E5B17}"/>
          </ac:spMkLst>
        </pc:spChg>
        <pc:spChg chg="mod">
          <ac:chgData name="Laura James" userId="S::laura.james@uwtsd.ac.uk::e815814b-f5ab-4367-85bb-abbbaf16d579" providerId="AD" clId="Web-{438D4358-CCCC-D9FE-9720-641FEFCC6386}" dt="2025-02-25T11:51:13.010" v="79"/>
          <ac:spMkLst>
            <pc:docMk/>
            <pc:sldMk cId="1554067772" sldId="261"/>
            <ac:spMk id="3" creationId="{D5500D2E-5FE3-823F-1CE2-7F1D3EC9EF2F}"/>
          </ac:spMkLst>
        </pc:spChg>
        <pc:spChg chg="add">
          <ac:chgData name="Laura James" userId="S::laura.james@uwtsd.ac.uk::e815814b-f5ab-4367-85bb-abbbaf16d579" providerId="AD" clId="Web-{438D4358-CCCC-D9FE-9720-641FEFCC6386}" dt="2025-02-25T11:51:13.010" v="79"/>
          <ac:spMkLst>
            <pc:docMk/>
            <pc:sldMk cId="1554067772" sldId="261"/>
            <ac:spMk id="9" creationId="{34C0330F-1D4F-4552-B799-615DD237B6DE}"/>
          </ac:spMkLst>
        </pc:spChg>
        <pc:spChg chg="add">
          <ac:chgData name="Laura James" userId="S::laura.james@uwtsd.ac.uk::e815814b-f5ab-4367-85bb-abbbaf16d579" providerId="AD" clId="Web-{438D4358-CCCC-D9FE-9720-641FEFCC6386}" dt="2025-02-25T11:51:13.010" v="79"/>
          <ac:spMkLst>
            <pc:docMk/>
            <pc:sldMk cId="1554067772" sldId="261"/>
            <ac:spMk id="11" creationId="{92BE0106-0C20-465B-A1BE-0BAC2737B1AD}"/>
          </ac:spMkLst>
        </pc:spChg>
        <pc:picChg chg="add mod ord">
          <ac:chgData name="Laura James" userId="S::laura.james@uwtsd.ac.uk::e815814b-f5ab-4367-85bb-abbbaf16d579" providerId="AD" clId="Web-{438D4358-CCCC-D9FE-9720-641FEFCC6386}" dt="2025-02-25T11:51:13.010" v="79"/>
          <ac:picMkLst>
            <pc:docMk/>
            <pc:sldMk cId="1554067772" sldId="261"/>
            <ac:picMk id="4" creationId="{450E44A4-BCC7-114C-86B8-3D12E1408A02}"/>
          </ac:picMkLst>
        </pc:picChg>
      </pc:sldChg>
      <pc:sldChg chg="addSp delSp modSp new mod setBg">
        <pc:chgData name="Laura James" userId="S::laura.james@uwtsd.ac.uk::e815814b-f5ab-4367-85bb-abbbaf16d579" providerId="AD" clId="Web-{438D4358-CCCC-D9FE-9720-641FEFCC6386}" dt="2025-02-25T11:52:24.577" v="84"/>
        <pc:sldMkLst>
          <pc:docMk/>
          <pc:sldMk cId="1178083316" sldId="262"/>
        </pc:sldMkLst>
        <pc:spChg chg="mod">
          <ac:chgData name="Laura James" userId="S::laura.james@uwtsd.ac.uk::e815814b-f5ab-4367-85bb-abbbaf16d579" providerId="AD" clId="Web-{438D4358-CCCC-D9FE-9720-641FEFCC6386}" dt="2025-02-25T11:52:24.577" v="84"/>
          <ac:spMkLst>
            <pc:docMk/>
            <pc:sldMk cId="1178083316" sldId="262"/>
            <ac:spMk id="2" creationId="{AC1CCDD8-BD58-78B3-1F19-EAA85227E025}"/>
          </ac:spMkLst>
        </pc:spChg>
        <pc:spChg chg="del">
          <ac:chgData name="Laura James" userId="S::laura.james@uwtsd.ac.uk::e815814b-f5ab-4367-85bb-abbbaf16d579" providerId="AD" clId="Web-{438D4358-CCCC-D9FE-9720-641FEFCC6386}" dt="2025-02-25T11:52:21.983" v="83"/>
          <ac:spMkLst>
            <pc:docMk/>
            <pc:sldMk cId="1178083316" sldId="262"/>
            <ac:spMk id="3" creationId="{39031AC6-D698-FCF8-A164-ACAB9F2EF2DE}"/>
          </ac:spMkLst>
        </pc:spChg>
        <pc:spChg chg="add">
          <ac:chgData name="Laura James" userId="S::laura.james@uwtsd.ac.uk::e815814b-f5ab-4367-85bb-abbbaf16d579" providerId="AD" clId="Web-{438D4358-CCCC-D9FE-9720-641FEFCC6386}" dt="2025-02-25T11:52:24.577" v="84"/>
          <ac:spMkLst>
            <pc:docMk/>
            <pc:sldMk cId="1178083316" sldId="262"/>
            <ac:spMk id="9" creationId="{ADE57300-C7FF-4578-99A0-42B0295B123C}"/>
          </ac:spMkLst>
        </pc:spChg>
        <pc:spChg chg="add">
          <ac:chgData name="Laura James" userId="S::laura.james@uwtsd.ac.uk::e815814b-f5ab-4367-85bb-abbbaf16d579" providerId="AD" clId="Web-{438D4358-CCCC-D9FE-9720-641FEFCC6386}" dt="2025-02-25T11:52:24.577" v="84"/>
          <ac:spMkLst>
            <pc:docMk/>
            <pc:sldMk cId="1178083316" sldId="262"/>
            <ac:spMk id="11" creationId="{DB8F8250-7A81-4A19-87AD-FFB2CE4E39A5}"/>
          </ac:spMkLst>
        </pc:spChg>
        <pc:spChg chg="add">
          <ac:chgData name="Laura James" userId="S::laura.james@uwtsd.ac.uk::e815814b-f5ab-4367-85bb-abbbaf16d579" providerId="AD" clId="Web-{438D4358-CCCC-D9FE-9720-641FEFCC6386}" dt="2025-02-25T11:52:24.577" v="84"/>
          <ac:spMkLst>
            <pc:docMk/>
            <pc:sldMk cId="1178083316" sldId="262"/>
            <ac:spMk id="13" creationId="{499F38FC-2DEA-2647-C409-EF75720C1017}"/>
          </ac:spMkLst>
        </pc:spChg>
        <pc:spChg chg="add">
          <ac:chgData name="Laura James" userId="S::laura.james@uwtsd.ac.uk::e815814b-f5ab-4367-85bb-abbbaf16d579" providerId="AD" clId="Web-{438D4358-CCCC-D9FE-9720-641FEFCC6386}" dt="2025-02-25T11:52:24.577" v="84"/>
          <ac:spMkLst>
            <pc:docMk/>
            <pc:sldMk cId="1178083316" sldId="262"/>
            <ac:spMk id="15" creationId="{F3FF94B3-6D3E-44FE-BB02-A9027C0003C7}"/>
          </ac:spMkLst>
        </pc:spChg>
        <pc:spChg chg="add">
          <ac:chgData name="Laura James" userId="S::laura.james@uwtsd.ac.uk::e815814b-f5ab-4367-85bb-abbbaf16d579" providerId="AD" clId="Web-{438D4358-CCCC-D9FE-9720-641FEFCC6386}" dt="2025-02-25T11:52:24.577" v="84"/>
          <ac:spMkLst>
            <pc:docMk/>
            <pc:sldMk cId="1178083316" sldId="262"/>
            <ac:spMk id="17" creationId="{FAF3766F-DEF3-4802-BB0D-7A18EDD9704F}"/>
          </ac:spMkLst>
        </pc:spChg>
        <pc:spChg chg="add">
          <ac:chgData name="Laura James" userId="S::laura.james@uwtsd.ac.uk::e815814b-f5ab-4367-85bb-abbbaf16d579" providerId="AD" clId="Web-{438D4358-CCCC-D9FE-9720-641FEFCC6386}" dt="2025-02-25T11:52:24.577" v="84"/>
          <ac:spMkLst>
            <pc:docMk/>
            <pc:sldMk cId="1178083316" sldId="262"/>
            <ac:spMk id="19" creationId="{81F0C179-4DBF-6AB9-CD0B-9224A0C885A4}"/>
          </ac:spMkLst>
        </pc:spChg>
        <pc:picChg chg="add mod ord">
          <ac:chgData name="Laura James" userId="S::laura.james@uwtsd.ac.uk::e815814b-f5ab-4367-85bb-abbbaf16d579" providerId="AD" clId="Web-{438D4358-CCCC-D9FE-9720-641FEFCC6386}" dt="2025-02-25T11:52:24.577" v="84"/>
          <ac:picMkLst>
            <pc:docMk/>
            <pc:sldMk cId="1178083316" sldId="262"/>
            <ac:picMk id="4" creationId="{47251A14-4B25-B825-A456-08DE3449A5F5}"/>
          </ac:picMkLst>
        </pc:picChg>
      </pc:sldChg>
      <pc:sldChg chg="addSp modSp new mod setBg">
        <pc:chgData name="Laura James" userId="S::laura.james@uwtsd.ac.uk::e815814b-f5ab-4367-85bb-abbbaf16d579" providerId="AD" clId="Web-{438D4358-CCCC-D9FE-9720-641FEFCC6386}" dt="2025-02-25T11:58:37.414" v="91"/>
        <pc:sldMkLst>
          <pc:docMk/>
          <pc:sldMk cId="8432412" sldId="263"/>
        </pc:sldMkLst>
        <pc:spChg chg="mod">
          <ac:chgData name="Laura James" userId="S::laura.james@uwtsd.ac.uk::e815814b-f5ab-4367-85bb-abbbaf16d579" providerId="AD" clId="Web-{438D4358-CCCC-D9FE-9720-641FEFCC6386}" dt="2025-02-25T11:58:37.414" v="91"/>
          <ac:spMkLst>
            <pc:docMk/>
            <pc:sldMk cId="8432412" sldId="263"/>
            <ac:spMk id="2" creationId="{5AC4DD44-BDCB-405C-2E63-7E8BF86FA0A5}"/>
          </ac:spMkLst>
        </pc:spChg>
        <pc:spChg chg="mod">
          <ac:chgData name="Laura James" userId="S::laura.james@uwtsd.ac.uk::e815814b-f5ab-4367-85bb-abbbaf16d579" providerId="AD" clId="Web-{438D4358-CCCC-D9FE-9720-641FEFCC6386}" dt="2025-02-25T11:58:37.414" v="91"/>
          <ac:spMkLst>
            <pc:docMk/>
            <pc:sldMk cId="8432412" sldId="263"/>
            <ac:spMk id="3" creationId="{C83F3DA0-DEF9-5FD2-3B24-020A8EC01D9B}"/>
          </ac:spMkLst>
        </pc:spChg>
        <pc:spChg chg="add">
          <ac:chgData name="Laura James" userId="S::laura.james@uwtsd.ac.uk::e815814b-f5ab-4367-85bb-abbbaf16d579" providerId="AD" clId="Web-{438D4358-CCCC-D9FE-9720-641FEFCC6386}" dt="2025-02-25T11:58:37.414" v="91"/>
          <ac:spMkLst>
            <pc:docMk/>
            <pc:sldMk cId="8432412" sldId="263"/>
            <ac:spMk id="9" creationId="{9E10BDB4-64F2-477D-A03B-9F8352D5E02E}"/>
          </ac:spMkLst>
        </pc:spChg>
        <pc:spChg chg="add">
          <ac:chgData name="Laura James" userId="S::laura.james@uwtsd.ac.uk::e815814b-f5ab-4367-85bb-abbbaf16d579" providerId="AD" clId="Web-{438D4358-CCCC-D9FE-9720-641FEFCC6386}" dt="2025-02-25T11:58:37.414" v="91"/>
          <ac:spMkLst>
            <pc:docMk/>
            <pc:sldMk cId="8432412" sldId="263"/>
            <ac:spMk id="11" creationId="{887F59F2-5FBC-40CD-AD35-376AECE49EA6}"/>
          </ac:spMkLst>
        </pc:spChg>
        <pc:picChg chg="add mod">
          <ac:chgData name="Laura James" userId="S::laura.james@uwtsd.ac.uk::e815814b-f5ab-4367-85bb-abbbaf16d579" providerId="AD" clId="Web-{438D4358-CCCC-D9FE-9720-641FEFCC6386}" dt="2025-02-25T11:58:37.414" v="91"/>
          <ac:picMkLst>
            <pc:docMk/>
            <pc:sldMk cId="8432412" sldId="263"/>
            <ac:picMk id="4" creationId="{67AB4B31-6823-5C27-DCD2-DFB5B32C123E}"/>
          </ac:picMkLst>
        </pc:picChg>
      </pc:sldChg>
      <pc:sldChg chg="addSp delSp modSp new mod setBg">
        <pc:chgData name="Laura James" userId="S::laura.james@uwtsd.ac.uk::e815814b-f5ab-4367-85bb-abbbaf16d579" providerId="AD" clId="Web-{438D4358-CCCC-D9FE-9720-641FEFCC6386}" dt="2025-02-25T11:59:00.134" v="98"/>
        <pc:sldMkLst>
          <pc:docMk/>
          <pc:sldMk cId="1656374348" sldId="264"/>
        </pc:sldMkLst>
        <pc:spChg chg="mod">
          <ac:chgData name="Laura James" userId="S::laura.james@uwtsd.ac.uk::e815814b-f5ab-4367-85bb-abbbaf16d579" providerId="AD" clId="Web-{438D4358-CCCC-D9FE-9720-641FEFCC6386}" dt="2025-02-25T11:59:00.134" v="98"/>
          <ac:spMkLst>
            <pc:docMk/>
            <pc:sldMk cId="1656374348" sldId="264"/>
            <ac:spMk id="2" creationId="{762B90DF-35D6-CB7B-CAEA-DECD28C16865}"/>
          </ac:spMkLst>
        </pc:spChg>
        <pc:spChg chg="del">
          <ac:chgData name="Laura James" userId="S::laura.james@uwtsd.ac.uk::e815814b-f5ab-4367-85bb-abbbaf16d579" providerId="AD" clId="Web-{438D4358-CCCC-D9FE-9720-641FEFCC6386}" dt="2025-02-25T11:58:57.666" v="96"/>
          <ac:spMkLst>
            <pc:docMk/>
            <pc:sldMk cId="1656374348" sldId="264"/>
            <ac:spMk id="3" creationId="{7EF5F7BF-0D7B-872B-A0DB-C574EC4CAA94}"/>
          </ac:spMkLst>
        </pc:spChg>
        <pc:spChg chg="add">
          <ac:chgData name="Laura James" userId="S::laura.james@uwtsd.ac.uk::e815814b-f5ab-4367-85bb-abbbaf16d579" providerId="AD" clId="Web-{438D4358-CCCC-D9FE-9720-641FEFCC6386}" dt="2025-02-25T11:59:00.134" v="98"/>
          <ac:spMkLst>
            <pc:docMk/>
            <pc:sldMk cId="1656374348" sldId="264"/>
            <ac:spMk id="9" creationId="{ADE57300-C7FF-4578-99A0-42B0295B123C}"/>
          </ac:spMkLst>
        </pc:spChg>
        <pc:spChg chg="add">
          <ac:chgData name="Laura James" userId="S::laura.james@uwtsd.ac.uk::e815814b-f5ab-4367-85bb-abbbaf16d579" providerId="AD" clId="Web-{438D4358-CCCC-D9FE-9720-641FEFCC6386}" dt="2025-02-25T11:59:00.134" v="98"/>
          <ac:spMkLst>
            <pc:docMk/>
            <pc:sldMk cId="1656374348" sldId="264"/>
            <ac:spMk id="11" creationId="{DB8F8250-7A81-4A19-87AD-FFB2CE4E39A5}"/>
          </ac:spMkLst>
        </pc:spChg>
        <pc:spChg chg="add">
          <ac:chgData name="Laura James" userId="S::laura.james@uwtsd.ac.uk::e815814b-f5ab-4367-85bb-abbbaf16d579" providerId="AD" clId="Web-{438D4358-CCCC-D9FE-9720-641FEFCC6386}" dt="2025-02-25T11:59:00.134" v="98"/>
          <ac:spMkLst>
            <pc:docMk/>
            <pc:sldMk cId="1656374348" sldId="264"/>
            <ac:spMk id="13" creationId="{499F38FC-2DEA-2647-C409-EF75720C1017}"/>
          </ac:spMkLst>
        </pc:spChg>
        <pc:spChg chg="add">
          <ac:chgData name="Laura James" userId="S::laura.james@uwtsd.ac.uk::e815814b-f5ab-4367-85bb-abbbaf16d579" providerId="AD" clId="Web-{438D4358-CCCC-D9FE-9720-641FEFCC6386}" dt="2025-02-25T11:59:00.134" v="98"/>
          <ac:spMkLst>
            <pc:docMk/>
            <pc:sldMk cId="1656374348" sldId="264"/>
            <ac:spMk id="15" creationId="{F3FF94B3-6D3E-44FE-BB02-A9027C0003C7}"/>
          </ac:spMkLst>
        </pc:spChg>
        <pc:spChg chg="add">
          <ac:chgData name="Laura James" userId="S::laura.james@uwtsd.ac.uk::e815814b-f5ab-4367-85bb-abbbaf16d579" providerId="AD" clId="Web-{438D4358-CCCC-D9FE-9720-641FEFCC6386}" dt="2025-02-25T11:59:00.134" v="98"/>
          <ac:spMkLst>
            <pc:docMk/>
            <pc:sldMk cId="1656374348" sldId="264"/>
            <ac:spMk id="17" creationId="{FAF3766F-DEF3-4802-BB0D-7A18EDD9704F}"/>
          </ac:spMkLst>
        </pc:spChg>
        <pc:spChg chg="add">
          <ac:chgData name="Laura James" userId="S::laura.james@uwtsd.ac.uk::e815814b-f5ab-4367-85bb-abbbaf16d579" providerId="AD" clId="Web-{438D4358-CCCC-D9FE-9720-641FEFCC6386}" dt="2025-02-25T11:59:00.134" v="98"/>
          <ac:spMkLst>
            <pc:docMk/>
            <pc:sldMk cId="1656374348" sldId="264"/>
            <ac:spMk id="19" creationId="{D91952F0-771E-D2ED-C333-EEED6708B80C}"/>
          </ac:spMkLst>
        </pc:spChg>
        <pc:spChg chg="add">
          <ac:chgData name="Laura James" userId="S::laura.james@uwtsd.ac.uk::e815814b-f5ab-4367-85bb-abbbaf16d579" providerId="AD" clId="Web-{438D4358-CCCC-D9FE-9720-641FEFCC6386}" dt="2025-02-25T11:59:00.134" v="98"/>
          <ac:spMkLst>
            <pc:docMk/>
            <pc:sldMk cId="1656374348" sldId="264"/>
            <ac:spMk id="21" creationId="{3FB6D83C-2377-9CAD-A991-9E0B6AF25067}"/>
          </ac:spMkLst>
        </pc:spChg>
        <pc:picChg chg="add mod ord">
          <ac:chgData name="Laura James" userId="S::laura.james@uwtsd.ac.uk::e815814b-f5ab-4367-85bb-abbbaf16d579" providerId="AD" clId="Web-{438D4358-CCCC-D9FE-9720-641FEFCC6386}" dt="2025-02-25T11:59:00.134" v="98"/>
          <ac:picMkLst>
            <pc:docMk/>
            <pc:sldMk cId="1656374348" sldId="264"/>
            <ac:picMk id="4" creationId="{96F1099A-B1E5-AF37-8D0A-8310B1436963}"/>
          </ac:picMkLst>
        </pc:picChg>
      </pc:sldChg>
      <pc:sldChg chg="addSp delSp modSp new mod setBg">
        <pc:chgData name="Laura James" userId="S::laura.james@uwtsd.ac.uk::e815814b-f5ab-4367-85bb-abbbaf16d579" providerId="AD" clId="Web-{438D4358-CCCC-D9FE-9720-641FEFCC6386}" dt="2025-02-25T11:59:43.153" v="105"/>
        <pc:sldMkLst>
          <pc:docMk/>
          <pc:sldMk cId="2161945458" sldId="265"/>
        </pc:sldMkLst>
        <pc:spChg chg="mod">
          <ac:chgData name="Laura James" userId="S::laura.james@uwtsd.ac.uk::e815814b-f5ab-4367-85bb-abbbaf16d579" providerId="AD" clId="Web-{438D4358-CCCC-D9FE-9720-641FEFCC6386}" dt="2025-02-25T11:59:43.153" v="105"/>
          <ac:spMkLst>
            <pc:docMk/>
            <pc:sldMk cId="2161945458" sldId="265"/>
            <ac:spMk id="2" creationId="{45FF105C-C456-B2A9-7F39-7D22D5A0EE45}"/>
          </ac:spMkLst>
        </pc:spChg>
        <pc:spChg chg="del">
          <ac:chgData name="Laura James" userId="S::laura.james@uwtsd.ac.uk::e815814b-f5ab-4367-85bb-abbbaf16d579" providerId="AD" clId="Web-{438D4358-CCCC-D9FE-9720-641FEFCC6386}" dt="2025-02-25T11:59:39.543" v="103"/>
          <ac:spMkLst>
            <pc:docMk/>
            <pc:sldMk cId="2161945458" sldId="265"/>
            <ac:spMk id="3" creationId="{E7C66E7A-127E-5870-FCD7-621AE4F196E6}"/>
          </ac:spMkLst>
        </pc:spChg>
        <pc:spChg chg="add">
          <ac:chgData name="Laura James" userId="S::laura.james@uwtsd.ac.uk::e815814b-f5ab-4367-85bb-abbbaf16d579" providerId="AD" clId="Web-{438D4358-CCCC-D9FE-9720-641FEFCC6386}" dt="2025-02-25T11:59:43.153" v="105"/>
          <ac:spMkLst>
            <pc:docMk/>
            <pc:sldMk cId="2161945458" sldId="265"/>
            <ac:spMk id="9" creationId="{ADE57300-C7FF-4578-99A0-42B0295B123C}"/>
          </ac:spMkLst>
        </pc:spChg>
        <pc:spChg chg="add">
          <ac:chgData name="Laura James" userId="S::laura.james@uwtsd.ac.uk::e815814b-f5ab-4367-85bb-abbbaf16d579" providerId="AD" clId="Web-{438D4358-CCCC-D9FE-9720-641FEFCC6386}" dt="2025-02-25T11:59:43.153" v="105"/>
          <ac:spMkLst>
            <pc:docMk/>
            <pc:sldMk cId="2161945458" sldId="265"/>
            <ac:spMk id="11" creationId="{DB8F8250-7A81-4A19-87AD-FFB2CE4E39A5}"/>
          </ac:spMkLst>
        </pc:spChg>
        <pc:spChg chg="add">
          <ac:chgData name="Laura James" userId="S::laura.james@uwtsd.ac.uk::e815814b-f5ab-4367-85bb-abbbaf16d579" providerId="AD" clId="Web-{438D4358-CCCC-D9FE-9720-641FEFCC6386}" dt="2025-02-25T11:59:43.153" v="105"/>
          <ac:spMkLst>
            <pc:docMk/>
            <pc:sldMk cId="2161945458" sldId="265"/>
            <ac:spMk id="13" creationId="{499F38FC-2DEA-2647-C409-EF75720C1017}"/>
          </ac:spMkLst>
        </pc:spChg>
        <pc:spChg chg="add">
          <ac:chgData name="Laura James" userId="S::laura.james@uwtsd.ac.uk::e815814b-f5ab-4367-85bb-abbbaf16d579" providerId="AD" clId="Web-{438D4358-CCCC-D9FE-9720-641FEFCC6386}" dt="2025-02-25T11:59:43.153" v="105"/>
          <ac:spMkLst>
            <pc:docMk/>
            <pc:sldMk cId="2161945458" sldId="265"/>
            <ac:spMk id="15" creationId="{F3FF94B3-6D3E-44FE-BB02-A9027C0003C7}"/>
          </ac:spMkLst>
        </pc:spChg>
        <pc:spChg chg="add">
          <ac:chgData name="Laura James" userId="S::laura.james@uwtsd.ac.uk::e815814b-f5ab-4367-85bb-abbbaf16d579" providerId="AD" clId="Web-{438D4358-CCCC-D9FE-9720-641FEFCC6386}" dt="2025-02-25T11:59:43.153" v="105"/>
          <ac:spMkLst>
            <pc:docMk/>
            <pc:sldMk cId="2161945458" sldId="265"/>
            <ac:spMk id="17" creationId="{5820888B-4EA5-E0E8-6D52-7733E1E77451}"/>
          </ac:spMkLst>
        </pc:spChg>
        <pc:spChg chg="add">
          <ac:chgData name="Laura James" userId="S::laura.james@uwtsd.ac.uk::e815814b-f5ab-4367-85bb-abbbaf16d579" providerId="AD" clId="Web-{438D4358-CCCC-D9FE-9720-641FEFCC6386}" dt="2025-02-25T11:59:43.153" v="105"/>
          <ac:spMkLst>
            <pc:docMk/>
            <pc:sldMk cId="2161945458" sldId="265"/>
            <ac:spMk id="19" creationId="{06B5A8BF-0680-F9A7-27B1-3971EC934783}"/>
          </ac:spMkLst>
        </pc:spChg>
        <pc:picChg chg="add mod ord">
          <ac:chgData name="Laura James" userId="S::laura.james@uwtsd.ac.uk::e815814b-f5ab-4367-85bb-abbbaf16d579" providerId="AD" clId="Web-{438D4358-CCCC-D9FE-9720-641FEFCC6386}" dt="2025-02-25T11:59:43.153" v="105"/>
          <ac:picMkLst>
            <pc:docMk/>
            <pc:sldMk cId="2161945458" sldId="265"/>
            <ac:picMk id="4" creationId="{9B18C78B-C52B-056E-C7A0-9A8AF9737BB9}"/>
          </ac:picMkLst>
        </pc:picChg>
      </pc:sldChg>
      <pc:sldChg chg="addSp delSp modSp new mod setBg">
        <pc:chgData name="Laura James" userId="S::laura.james@uwtsd.ac.uk::e815814b-f5ab-4367-85bb-abbbaf16d579" providerId="AD" clId="Web-{438D4358-CCCC-D9FE-9720-641FEFCC6386}" dt="2025-02-25T12:00:18.249" v="113"/>
        <pc:sldMkLst>
          <pc:docMk/>
          <pc:sldMk cId="2016626340" sldId="266"/>
        </pc:sldMkLst>
        <pc:spChg chg="mod">
          <ac:chgData name="Laura James" userId="S::laura.james@uwtsd.ac.uk::e815814b-f5ab-4367-85bb-abbbaf16d579" providerId="AD" clId="Web-{438D4358-CCCC-D9FE-9720-641FEFCC6386}" dt="2025-02-25T12:00:18.249" v="113"/>
          <ac:spMkLst>
            <pc:docMk/>
            <pc:sldMk cId="2016626340" sldId="266"/>
            <ac:spMk id="2" creationId="{073BB0C2-5C29-8845-9B24-6D4995343DB1}"/>
          </ac:spMkLst>
        </pc:spChg>
        <pc:spChg chg="del">
          <ac:chgData name="Laura James" userId="S::laura.james@uwtsd.ac.uk::e815814b-f5ab-4367-85bb-abbbaf16d579" providerId="AD" clId="Web-{438D4358-CCCC-D9FE-9720-641FEFCC6386}" dt="2025-02-25T12:00:15.905" v="111"/>
          <ac:spMkLst>
            <pc:docMk/>
            <pc:sldMk cId="2016626340" sldId="266"/>
            <ac:spMk id="3" creationId="{5ED60A87-0ADF-4265-382E-5B437B3C7FC0}"/>
          </ac:spMkLst>
        </pc:spChg>
        <pc:spChg chg="add">
          <ac:chgData name="Laura James" userId="S::laura.james@uwtsd.ac.uk::e815814b-f5ab-4367-85bb-abbbaf16d579" providerId="AD" clId="Web-{438D4358-CCCC-D9FE-9720-641FEFCC6386}" dt="2025-02-25T12:00:18.249" v="113"/>
          <ac:spMkLst>
            <pc:docMk/>
            <pc:sldMk cId="2016626340" sldId="266"/>
            <ac:spMk id="9" creationId="{ADE57300-C7FF-4578-99A0-42B0295B123C}"/>
          </ac:spMkLst>
        </pc:spChg>
        <pc:spChg chg="add">
          <ac:chgData name="Laura James" userId="S::laura.james@uwtsd.ac.uk::e815814b-f5ab-4367-85bb-abbbaf16d579" providerId="AD" clId="Web-{438D4358-CCCC-D9FE-9720-641FEFCC6386}" dt="2025-02-25T12:00:18.249" v="113"/>
          <ac:spMkLst>
            <pc:docMk/>
            <pc:sldMk cId="2016626340" sldId="266"/>
            <ac:spMk id="11" creationId="{DB8F8250-7A81-4A19-87AD-FFB2CE4E39A5}"/>
          </ac:spMkLst>
        </pc:spChg>
        <pc:spChg chg="add">
          <ac:chgData name="Laura James" userId="S::laura.james@uwtsd.ac.uk::e815814b-f5ab-4367-85bb-abbbaf16d579" providerId="AD" clId="Web-{438D4358-CCCC-D9FE-9720-641FEFCC6386}" dt="2025-02-25T12:00:18.249" v="113"/>
          <ac:spMkLst>
            <pc:docMk/>
            <pc:sldMk cId="2016626340" sldId="266"/>
            <ac:spMk id="13" creationId="{499F38FC-2DEA-2647-C409-EF75720C1017}"/>
          </ac:spMkLst>
        </pc:spChg>
        <pc:spChg chg="add">
          <ac:chgData name="Laura James" userId="S::laura.james@uwtsd.ac.uk::e815814b-f5ab-4367-85bb-abbbaf16d579" providerId="AD" clId="Web-{438D4358-CCCC-D9FE-9720-641FEFCC6386}" dt="2025-02-25T12:00:18.249" v="113"/>
          <ac:spMkLst>
            <pc:docMk/>
            <pc:sldMk cId="2016626340" sldId="266"/>
            <ac:spMk id="15" creationId="{F3FF94B3-6D3E-44FE-BB02-A9027C0003C7}"/>
          </ac:spMkLst>
        </pc:spChg>
        <pc:spChg chg="add">
          <ac:chgData name="Laura James" userId="S::laura.james@uwtsd.ac.uk::e815814b-f5ab-4367-85bb-abbbaf16d579" providerId="AD" clId="Web-{438D4358-CCCC-D9FE-9720-641FEFCC6386}" dt="2025-02-25T12:00:18.249" v="113"/>
          <ac:spMkLst>
            <pc:docMk/>
            <pc:sldMk cId="2016626340" sldId="266"/>
            <ac:spMk id="17" creationId="{FAF3766F-DEF3-4802-BB0D-7A18EDD9704F}"/>
          </ac:spMkLst>
        </pc:spChg>
        <pc:spChg chg="add">
          <ac:chgData name="Laura James" userId="S::laura.james@uwtsd.ac.uk::e815814b-f5ab-4367-85bb-abbbaf16d579" providerId="AD" clId="Web-{438D4358-CCCC-D9FE-9720-641FEFCC6386}" dt="2025-02-25T12:00:18.249" v="113"/>
          <ac:spMkLst>
            <pc:docMk/>
            <pc:sldMk cId="2016626340" sldId="266"/>
            <ac:spMk id="19" creationId="{D91952F0-771E-D2ED-C333-EEED6708B80C}"/>
          </ac:spMkLst>
        </pc:spChg>
        <pc:spChg chg="add">
          <ac:chgData name="Laura James" userId="S::laura.james@uwtsd.ac.uk::e815814b-f5ab-4367-85bb-abbbaf16d579" providerId="AD" clId="Web-{438D4358-CCCC-D9FE-9720-641FEFCC6386}" dt="2025-02-25T12:00:18.249" v="113"/>
          <ac:spMkLst>
            <pc:docMk/>
            <pc:sldMk cId="2016626340" sldId="266"/>
            <ac:spMk id="21" creationId="{3FB6D83C-2377-9CAD-A991-9E0B6AF25067}"/>
          </ac:spMkLst>
        </pc:spChg>
        <pc:picChg chg="add mod ord">
          <ac:chgData name="Laura James" userId="S::laura.james@uwtsd.ac.uk::e815814b-f5ab-4367-85bb-abbbaf16d579" providerId="AD" clId="Web-{438D4358-CCCC-D9FE-9720-641FEFCC6386}" dt="2025-02-25T12:00:18.249" v="113"/>
          <ac:picMkLst>
            <pc:docMk/>
            <pc:sldMk cId="2016626340" sldId="266"/>
            <ac:picMk id="4" creationId="{ADF648AF-50CA-6557-BAD3-620B06E47944}"/>
          </ac:picMkLst>
        </pc:picChg>
      </pc:sldChg>
      <pc:sldChg chg="addSp modSp new">
        <pc:chgData name="Laura James" userId="S::laura.james@uwtsd.ac.uk::e815814b-f5ab-4367-85bb-abbbaf16d579" providerId="AD" clId="Web-{438D4358-CCCC-D9FE-9720-641FEFCC6386}" dt="2025-02-25T12:01:42.817" v="129" actId="1076"/>
        <pc:sldMkLst>
          <pc:docMk/>
          <pc:sldMk cId="4247194646" sldId="267"/>
        </pc:sldMkLst>
        <pc:spChg chg="mod">
          <ac:chgData name="Laura James" userId="S::laura.james@uwtsd.ac.uk::e815814b-f5ab-4367-85bb-abbbaf16d579" providerId="AD" clId="Web-{438D4358-CCCC-D9FE-9720-641FEFCC6386}" dt="2025-02-25T12:00:37.860" v="117" actId="20577"/>
          <ac:spMkLst>
            <pc:docMk/>
            <pc:sldMk cId="4247194646" sldId="267"/>
            <ac:spMk id="2" creationId="{DC567375-9905-7A16-7515-E67FAD6D39DE}"/>
          </ac:spMkLst>
        </pc:spChg>
        <pc:spChg chg="mod">
          <ac:chgData name="Laura James" userId="S::laura.james@uwtsd.ac.uk::e815814b-f5ab-4367-85bb-abbbaf16d579" providerId="AD" clId="Web-{438D4358-CCCC-D9FE-9720-641FEFCC6386}" dt="2025-02-25T12:01:25.644" v="127" actId="20577"/>
          <ac:spMkLst>
            <pc:docMk/>
            <pc:sldMk cId="4247194646" sldId="267"/>
            <ac:spMk id="3" creationId="{4F067B0B-7FAB-F688-785C-444D23ED11F5}"/>
          </ac:spMkLst>
        </pc:spChg>
        <pc:picChg chg="add mod">
          <ac:chgData name="Laura James" userId="S::laura.james@uwtsd.ac.uk::e815814b-f5ab-4367-85bb-abbbaf16d579" providerId="AD" clId="Web-{438D4358-CCCC-D9FE-9720-641FEFCC6386}" dt="2025-02-25T12:01:42.817" v="129" actId="1076"/>
          <ac:picMkLst>
            <pc:docMk/>
            <pc:sldMk cId="4247194646" sldId="267"/>
            <ac:picMk id="4" creationId="{D11597D3-9B01-DEC9-08AE-1ECF55808DD8}"/>
          </ac:picMkLst>
        </pc:picChg>
      </pc:sldChg>
      <pc:sldChg chg="addSp modSp new mod setBg">
        <pc:chgData name="Laura James" userId="S::laura.james@uwtsd.ac.uk::e815814b-f5ab-4367-85bb-abbbaf16d579" providerId="AD" clId="Web-{438D4358-CCCC-D9FE-9720-641FEFCC6386}" dt="2025-02-25T12:02:45.712" v="138"/>
        <pc:sldMkLst>
          <pc:docMk/>
          <pc:sldMk cId="3216951981" sldId="268"/>
        </pc:sldMkLst>
        <pc:spChg chg="mod">
          <ac:chgData name="Laura James" userId="S::laura.james@uwtsd.ac.uk::e815814b-f5ab-4367-85bb-abbbaf16d579" providerId="AD" clId="Web-{438D4358-CCCC-D9FE-9720-641FEFCC6386}" dt="2025-02-25T12:02:45.712" v="138"/>
          <ac:spMkLst>
            <pc:docMk/>
            <pc:sldMk cId="3216951981" sldId="268"/>
            <ac:spMk id="2" creationId="{AA9B1369-0861-11A7-ED59-A98D97F59CC0}"/>
          </ac:spMkLst>
        </pc:spChg>
        <pc:spChg chg="mod">
          <ac:chgData name="Laura James" userId="S::laura.james@uwtsd.ac.uk::e815814b-f5ab-4367-85bb-abbbaf16d579" providerId="AD" clId="Web-{438D4358-CCCC-D9FE-9720-641FEFCC6386}" dt="2025-02-25T12:02:45.712" v="138"/>
          <ac:spMkLst>
            <pc:docMk/>
            <pc:sldMk cId="3216951981" sldId="268"/>
            <ac:spMk id="3" creationId="{052D5811-BEA3-74A7-29D4-B3050A484519}"/>
          </ac:spMkLst>
        </pc:spChg>
        <pc:spChg chg="add">
          <ac:chgData name="Laura James" userId="S::laura.james@uwtsd.ac.uk::e815814b-f5ab-4367-85bb-abbbaf16d579" providerId="AD" clId="Web-{438D4358-CCCC-D9FE-9720-641FEFCC6386}" dt="2025-02-25T12:02:45.712" v="138"/>
          <ac:spMkLst>
            <pc:docMk/>
            <pc:sldMk cId="3216951981" sldId="268"/>
            <ac:spMk id="9" creationId="{9E10BDB4-64F2-477D-A03B-9F8352D5E02E}"/>
          </ac:spMkLst>
        </pc:spChg>
        <pc:spChg chg="add">
          <ac:chgData name="Laura James" userId="S::laura.james@uwtsd.ac.uk::e815814b-f5ab-4367-85bb-abbbaf16d579" providerId="AD" clId="Web-{438D4358-CCCC-D9FE-9720-641FEFCC6386}" dt="2025-02-25T12:02:45.712" v="138"/>
          <ac:spMkLst>
            <pc:docMk/>
            <pc:sldMk cId="3216951981" sldId="268"/>
            <ac:spMk id="11" creationId="{887F59F2-5FBC-40CD-AD35-376AECE49EA6}"/>
          </ac:spMkLst>
        </pc:spChg>
        <pc:picChg chg="add mod">
          <ac:chgData name="Laura James" userId="S::laura.james@uwtsd.ac.uk::e815814b-f5ab-4367-85bb-abbbaf16d579" providerId="AD" clId="Web-{438D4358-CCCC-D9FE-9720-641FEFCC6386}" dt="2025-02-25T12:02:45.712" v="138"/>
          <ac:picMkLst>
            <pc:docMk/>
            <pc:sldMk cId="3216951981" sldId="268"/>
            <ac:picMk id="4" creationId="{BDF4A457-E1A4-C163-3814-AD4B7DAD558B}"/>
          </ac:picMkLst>
        </pc:picChg>
      </pc:sldChg>
      <pc:sldChg chg="addSp delSp modSp new mod setBg">
        <pc:chgData name="Laura James" userId="S::laura.james@uwtsd.ac.uk::e815814b-f5ab-4367-85bb-abbbaf16d579" providerId="AD" clId="Web-{438D4358-CCCC-D9FE-9720-641FEFCC6386}" dt="2025-02-25T12:03:25.308" v="144"/>
        <pc:sldMkLst>
          <pc:docMk/>
          <pc:sldMk cId="4085816029" sldId="269"/>
        </pc:sldMkLst>
        <pc:spChg chg="mod">
          <ac:chgData name="Laura James" userId="S::laura.james@uwtsd.ac.uk::e815814b-f5ab-4367-85bb-abbbaf16d579" providerId="AD" clId="Web-{438D4358-CCCC-D9FE-9720-641FEFCC6386}" dt="2025-02-25T12:03:25.308" v="144"/>
          <ac:spMkLst>
            <pc:docMk/>
            <pc:sldMk cId="4085816029" sldId="269"/>
            <ac:spMk id="2" creationId="{DEC8702F-7D15-84E2-07A7-2CA5422FACFC}"/>
          </ac:spMkLst>
        </pc:spChg>
        <pc:spChg chg="del">
          <ac:chgData name="Laura James" userId="S::laura.james@uwtsd.ac.uk::e815814b-f5ab-4367-85bb-abbbaf16d579" providerId="AD" clId="Web-{438D4358-CCCC-D9FE-9720-641FEFCC6386}" dt="2025-02-25T12:03:23.043" v="142"/>
          <ac:spMkLst>
            <pc:docMk/>
            <pc:sldMk cId="4085816029" sldId="269"/>
            <ac:spMk id="3" creationId="{0EA2AD7A-5893-60FF-C58E-4FEF779BBD68}"/>
          </ac:spMkLst>
        </pc:spChg>
        <pc:spChg chg="add">
          <ac:chgData name="Laura James" userId="S::laura.james@uwtsd.ac.uk::e815814b-f5ab-4367-85bb-abbbaf16d579" providerId="AD" clId="Web-{438D4358-CCCC-D9FE-9720-641FEFCC6386}" dt="2025-02-25T12:03:25.308" v="144"/>
          <ac:spMkLst>
            <pc:docMk/>
            <pc:sldMk cId="4085816029" sldId="269"/>
            <ac:spMk id="9" creationId="{ADE57300-C7FF-4578-99A0-42B0295B123C}"/>
          </ac:spMkLst>
        </pc:spChg>
        <pc:spChg chg="add">
          <ac:chgData name="Laura James" userId="S::laura.james@uwtsd.ac.uk::e815814b-f5ab-4367-85bb-abbbaf16d579" providerId="AD" clId="Web-{438D4358-CCCC-D9FE-9720-641FEFCC6386}" dt="2025-02-25T12:03:25.308" v="144"/>
          <ac:spMkLst>
            <pc:docMk/>
            <pc:sldMk cId="4085816029" sldId="269"/>
            <ac:spMk id="11" creationId="{DB8F8250-7A81-4A19-87AD-FFB2CE4E39A5}"/>
          </ac:spMkLst>
        </pc:spChg>
        <pc:spChg chg="add">
          <ac:chgData name="Laura James" userId="S::laura.james@uwtsd.ac.uk::e815814b-f5ab-4367-85bb-abbbaf16d579" providerId="AD" clId="Web-{438D4358-CCCC-D9FE-9720-641FEFCC6386}" dt="2025-02-25T12:03:25.308" v="144"/>
          <ac:spMkLst>
            <pc:docMk/>
            <pc:sldMk cId="4085816029" sldId="269"/>
            <ac:spMk id="13" creationId="{499F38FC-2DEA-2647-C409-EF75720C1017}"/>
          </ac:spMkLst>
        </pc:spChg>
        <pc:spChg chg="add">
          <ac:chgData name="Laura James" userId="S::laura.james@uwtsd.ac.uk::e815814b-f5ab-4367-85bb-abbbaf16d579" providerId="AD" clId="Web-{438D4358-CCCC-D9FE-9720-641FEFCC6386}" dt="2025-02-25T12:03:25.308" v="144"/>
          <ac:spMkLst>
            <pc:docMk/>
            <pc:sldMk cId="4085816029" sldId="269"/>
            <ac:spMk id="15" creationId="{F3FF94B3-6D3E-44FE-BB02-A9027C0003C7}"/>
          </ac:spMkLst>
        </pc:spChg>
        <pc:spChg chg="add">
          <ac:chgData name="Laura James" userId="S::laura.james@uwtsd.ac.uk::e815814b-f5ab-4367-85bb-abbbaf16d579" providerId="AD" clId="Web-{438D4358-CCCC-D9FE-9720-641FEFCC6386}" dt="2025-02-25T12:03:25.308" v="144"/>
          <ac:spMkLst>
            <pc:docMk/>
            <pc:sldMk cId="4085816029" sldId="269"/>
            <ac:spMk id="17" creationId="{5820888B-4EA5-E0E8-6D52-7733E1E77451}"/>
          </ac:spMkLst>
        </pc:spChg>
        <pc:spChg chg="add">
          <ac:chgData name="Laura James" userId="S::laura.james@uwtsd.ac.uk::e815814b-f5ab-4367-85bb-abbbaf16d579" providerId="AD" clId="Web-{438D4358-CCCC-D9FE-9720-641FEFCC6386}" dt="2025-02-25T12:03:25.308" v="144"/>
          <ac:spMkLst>
            <pc:docMk/>
            <pc:sldMk cId="4085816029" sldId="269"/>
            <ac:spMk id="19" creationId="{06B5A8BF-0680-F9A7-27B1-3971EC934783}"/>
          </ac:spMkLst>
        </pc:spChg>
        <pc:picChg chg="add mod ord">
          <ac:chgData name="Laura James" userId="S::laura.james@uwtsd.ac.uk::e815814b-f5ab-4367-85bb-abbbaf16d579" providerId="AD" clId="Web-{438D4358-CCCC-D9FE-9720-641FEFCC6386}" dt="2025-02-25T12:03:25.308" v="144"/>
          <ac:picMkLst>
            <pc:docMk/>
            <pc:sldMk cId="4085816029" sldId="269"/>
            <ac:picMk id="4" creationId="{E70B49E3-663A-A3A7-9609-96B6BBDB841B}"/>
          </ac:picMkLst>
        </pc:picChg>
      </pc:sldChg>
      <pc:sldChg chg="addSp delSp modSp new mod setBg">
        <pc:chgData name="Laura James" userId="S::laura.james@uwtsd.ac.uk::e815814b-f5ab-4367-85bb-abbbaf16d579" providerId="AD" clId="Web-{438D4358-CCCC-D9FE-9720-641FEFCC6386}" dt="2025-02-25T12:06:01.069" v="152"/>
        <pc:sldMkLst>
          <pc:docMk/>
          <pc:sldMk cId="92449606" sldId="270"/>
        </pc:sldMkLst>
        <pc:spChg chg="del">
          <ac:chgData name="Laura James" userId="S::laura.james@uwtsd.ac.uk::e815814b-f5ab-4367-85bb-abbbaf16d579" providerId="AD" clId="Web-{438D4358-CCCC-D9FE-9720-641FEFCC6386}" dt="2025-02-25T12:04:42.814" v="146"/>
          <ac:spMkLst>
            <pc:docMk/>
            <pc:sldMk cId="92449606" sldId="270"/>
            <ac:spMk id="2" creationId="{F15BF818-4DC7-2D18-2D4F-BF2D7321508C}"/>
          </ac:spMkLst>
        </pc:spChg>
        <pc:spChg chg="mod ord">
          <ac:chgData name="Laura James" userId="S::laura.james@uwtsd.ac.uk::e815814b-f5ab-4367-85bb-abbbaf16d579" providerId="AD" clId="Web-{438D4358-CCCC-D9FE-9720-641FEFCC6386}" dt="2025-02-25T12:06:01.069" v="152"/>
          <ac:spMkLst>
            <pc:docMk/>
            <pc:sldMk cId="92449606" sldId="270"/>
            <ac:spMk id="3" creationId="{1DC3517A-7725-E674-3CB8-2742EC2A72F6}"/>
          </ac:spMkLst>
        </pc:spChg>
        <pc:spChg chg="add">
          <ac:chgData name="Laura James" userId="S::laura.james@uwtsd.ac.uk::e815814b-f5ab-4367-85bb-abbbaf16d579" providerId="AD" clId="Web-{438D4358-CCCC-D9FE-9720-641FEFCC6386}" dt="2025-02-25T12:06:01.069" v="152"/>
          <ac:spMkLst>
            <pc:docMk/>
            <pc:sldMk cId="92449606" sldId="270"/>
            <ac:spMk id="9" creationId="{4065D9BE-A58D-6E8A-D4A2-5056F3C5E9CA}"/>
          </ac:spMkLst>
        </pc:spChg>
        <pc:spChg chg="add">
          <ac:chgData name="Laura James" userId="S::laura.james@uwtsd.ac.uk::e815814b-f5ab-4367-85bb-abbbaf16d579" providerId="AD" clId="Web-{438D4358-CCCC-D9FE-9720-641FEFCC6386}" dt="2025-02-25T12:06:01.069" v="152"/>
          <ac:spMkLst>
            <pc:docMk/>
            <pc:sldMk cId="92449606" sldId="270"/>
            <ac:spMk id="11" creationId="{A745E793-BC99-8991-71CD-53FFBB6A8F69}"/>
          </ac:spMkLst>
        </pc:spChg>
        <pc:picChg chg="add mod">
          <ac:chgData name="Laura James" userId="S::laura.james@uwtsd.ac.uk::e815814b-f5ab-4367-85bb-abbbaf16d579" providerId="AD" clId="Web-{438D4358-CCCC-D9FE-9720-641FEFCC6386}" dt="2025-02-25T12:06:01.069" v="152"/>
          <ac:picMkLst>
            <pc:docMk/>
            <pc:sldMk cId="92449606" sldId="270"/>
            <ac:picMk id="4" creationId="{E039B4BE-AA10-DC93-B526-760654CB8318}"/>
          </ac:picMkLst>
        </pc:picChg>
      </pc:sldChg>
      <pc:sldChg chg="addSp modSp new mod setBg">
        <pc:chgData name="Laura James" userId="S::laura.james@uwtsd.ac.uk::e815814b-f5ab-4367-85bb-abbbaf16d579" providerId="AD" clId="Web-{438D4358-CCCC-D9FE-9720-641FEFCC6386}" dt="2025-02-25T12:07:31.950" v="166" actId="20577"/>
        <pc:sldMkLst>
          <pc:docMk/>
          <pc:sldMk cId="3307046071" sldId="271"/>
        </pc:sldMkLst>
        <pc:spChg chg="mod">
          <ac:chgData name="Laura James" userId="S::laura.james@uwtsd.ac.uk::e815814b-f5ab-4367-85bb-abbbaf16d579" providerId="AD" clId="Web-{438D4358-CCCC-D9FE-9720-641FEFCC6386}" dt="2025-02-25T12:06:34.727" v="158"/>
          <ac:spMkLst>
            <pc:docMk/>
            <pc:sldMk cId="3307046071" sldId="271"/>
            <ac:spMk id="2" creationId="{235573FF-AE5B-C5CC-917D-48504AB060CF}"/>
          </ac:spMkLst>
        </pc:spChg>
        <pc:spChg chg="mod">
          <ac:chgData name="Laura James" userId="S::laura.james@uwtsd.ac.uk::e815814b-f5ab-4367-85bb-abbbaf16d579" providerId="AD" clId="Web-{438D4358-CCCC-D9FE-9720-641FEFCC6386}" dt="2025-02-25T12:07:31.950" v="166" actId="20577"/>
          <ac:spMkLst>
            <pc:docMk/>
            <pc:sldMk cId="3307046071" sldId="271"/>
            <ac:spMk id="3" creationId="{BF4A5965-46D8-C3CB-498D-7D4BACB6CF37}"/>
          </ac:spMkLst>
        </pc:spChg>
        <pc:spChg chg="add">
          <ac:chgData name="Laura James" userId="S::laura.james@uwtsd.ac.uk::e815814b-f5ab-4367-85bb-abbbaf16d579" providerId="AD" clId="Web-{438D4358-CCCC-D9FE-9720-641FEFCC6386}" dt="2025-02-25T12:06:34.727" v="158"/>
          <ac:spMkLst>
            <pc:docMk/>
            <pc:sldMk cId="3307046071" sldId="271"/>
            <ac:spMk id="8" creationId="{EEF92585-7A99-6108-9663-8C59032742EC}"/>
          </ac:spMkLst>
        </pc:spChg>
        <pc:spChg chg="add">
          <ac:chgData name="Laura James" userId="S::laura.james@uwtsd.ac.uk::e815814b-f5ab-4367-85bb-abbbaf16d579" providerId="AD" clId="Web-{438D4358-CCCC-D9FE-9720-641FEFCC6386}" dt="2025-02-25T12:06:34.727" v="158"/>
          <ac:spMkLst>
            <pc:docMk/>
            <pc:sldMk cId="3307046071" sldId="271"/>
            <ac:spMk id="10" creationId="{C6D5B03A-B780-A698-DFA9-C9932F22DDD0}"/>
          </ac:spMkLst>
        </pc:spChg>
        <pc:picChg chg="add mod">
          <ac:chgData name="Laura James" userId="S::laura.james@uwtsd.ac.uk::e815814b-f5ab-4367-85bb-abbbaf16d579" providerId="AD" clId="Web-{438D4358-CCCC-D9FE-9720-641FEFCC6386}" dt="2025-02-25T12:07:19.918" v="163" actId="1076"/>
          <ac:picMkLst>
            <pc:docMk/>
            <pc:sldMk cId="3307046071" sldId="271"/>
            <ac:picMk id="4" creationId="{83559D52-6900-DEE0-AB0A-4898C8DAFEE4}"/>
          </ac:picMkLst>
        </pc:picChg>
      </pc:sldChg>
      <pc:sldMasterChg chg="del delSldLayout">
        <pc:chgData name="Laura James" userId="S::laura.james@uwtsd.ac.uk::e815814b-f5ab-4367-85bb-abbbaf16d579" providerId="AD" clId="Web-{438D4358-CCCC-D9FE-9720-641FEFCC6386}" dt="2025-02-25T11:07:43.208" v="21"/>
        <pc:sldMasterMkLst>
          <pc:docMk/>
          <pc:sldMasterMk cId="2460954070" sldId="2147483660"/>
        </pc:sldMasterMkLst>
        <pc:sldLayoutChg chg="del">
          <pc:chgData name="Laura James" userId="S::laura.james@uwtsd.ac.uk::e815814b-f5ab-4367-85bb-abbbaf16d579" providerId="AD" clId="Web-{438D4358-CCCC-D9FE-9720-641FEFCC6386}" dt="2025-02-25T11:07:43.208" v="21"/>
          <pc:sldLayoutMkLst>
            <pc:docMk/>
            <pc:sldMasterMk cId="2460954070" sldId="2147483660"/>
            <pc:sldLayoutMk cId="2385387890" sldId="2147483661"/>
          </pc:sldLayoutMkLst>
        </pc:sldLayoutChg>
        <pc:sldLayoutChg chg="del">
          <pc:chgData name="Laura James" userId="S::laura.james@uwtsd.ac.uk::e815814b-f5ab-4367-85bb-abbbaf16d579" providerId="AD" clId="Web-{438D4358-CCCC-D9FE-9720-641FEFCC6386}" dt="2025-02-25T11:07:43.208" v="21"/>
          <pc:sldLayoutMkLst>
            <pc:docMk/>
            <pc:sldMasterMk cId="2460954070" sldId="2147483660"/>
            <pc:sldLayoutMk cId="949138452" sldId="2147483662"/>
          </pc:sldLayoutMkLst>
        </pc:sldLayoutChg>
        <pc:sldLayoutChg chg="del">
          <pc:chgData name="Laura James" userId="S::laura.james@uwtsd.ac.uk::e815814b-f5ab-4367-85bb-abbbaf16d579" providerId="AD" clId="Web-{438D4358-CCCC-D9FE-9720-641FEFCC6386}" dt="2025-02-25T11:07:43.208" v="21"/>
          <pc:sldLayoutMkLst>
            <pc:docMk/>
            <pc:sldMasterMk cId="2460954070" sldId="2147483660"/>
            <pc:sldLayoutMk cId="2591524520" sldId="2147483663"/>
          </pc:sldLayoutMkLst>
        </pc:sldLayoutChg>
        <pc:sldLayoutChg chg="del">
          <pc:chgData name="Laura James" userId="S::laura.james@uwtsd.ac.uk::e815814b-f5ab-4367-85bb-abbbaf16d579" providerId="AD" clId="Web-{438D4358-CCCC-D9FE-9720-641FEFCC6386}" dt="2025-02-25T11:07:43.208" v="21"/>
          <pc:sldLayoutMkLst>
            <pc:docMk/>
            <pc:sldMasterMk cId="2460954070" sldId="2147483660"/>
            <pc:sldLayoutMk cId="1203092039" sldId="2147483664"/>
          </pc:sldLayoutMkLst>
        </pc:sldLayoutChg>
        <pc:sldLayoutChg chg="del">
          <pc:chgData name="Laura James" userId="S::laura.james@uwtsd.ac.uk::e815814b-f5ab-4367-85bb-abbbaf16d579" providerId="AD" clId="Web-{438D4358-CCCC-D9FE-9720-641FEFCC6386}" dt="2025-02-25T11:07:43.208" v="21"/>
          <pc:sldLayoutMkLst>
            <pc:docMk/>
            <pc:sldMasterMk cId="2460954070" sldId="2147483660"/>
            <pc:sldLayoutMk cId="3733172339" sldId="2147483665"/>
          </pc:sldLayoutMkLst>
        </pc:sldLayoutChg>
        <pc:sldLayoutChg chg="del">
          <pc:chgData name="Laura James" userId="S::laura.james@uwtsd.ac.uk::e815814b-f5ab-4367-85bb-abbbaf16d579" providerId="AD" clId="Web-{438D4358-CCCC-D9FE-9720-641FEFCC6386}" dt="2025-02-25T11:07:43.208" v="21"/>
          <pc:sldLayoutMkLst>
            <pc:docMk/>
            <pc:sldMasterMk cId="2460954070" sldId="2147483660"/>
            <pc:sldLayoutMk cId="3210312558" sldId="2147483666"/>
          </pc:sldLayoutMkLst>
        </pc:sldLayoutChg>
        <pc:sldLayoutChg chg="del">
          <pc:chgData name="Laura James" userId="S::laura.james@uwtsd.ac.uk::e815814b-f5ab-4367-85bb-abbbaf16d579" providerId="AD" clId="Web-{438D4358-CCCC-D9FE-9720-641FEFCC6386}" dt="2025-02-25T11:07:43.208" v="21"/>
          <pc:sldLayoutMkLst>
            <pc:docMk/>
            <pc:sldMasterMk cId="2460954070" sldId="2147483660"/>
            <pc:sldLayoutMk cId="3146388984" sldId="2147483667"/>
          </pc:sldLayoutMkLst>
        </pc:sldLayoutChg>
        <pc:sldLayoutChg chg="del">
          <pc:chgData name="Laura James" userId="S::laura.james@uwtsd.ac.uk::e815814b-f5ab-4367-85bb-abbbaf16d579" providerId="AD" clId="Web-{438D4358-CCCC-D9FE-9720-641FEFCC6386}" dt="2025-02-25T11:07:43.208" v="21"/>
          <pc:sldLayoutMkLst>
            <pc:docMk/>
            <pc:sldMasterMk cId="2460954070" sldId="2147483660"/>
            <pc:sldLayoutMk cId="3171841454" sldId="2147483668"/>
          </pc:sldLayoutMkLst>
        </pc:sldLayoutChg>
        <pc:sldLayoutChg chg="del">
          <pc:chgData name="Laura James" userId="S::laura.james@uwtsd.ac.uk::e815814b-f5ab-4367-85bb-abbbaf16d579" providerId="AD" clId="Web-{438D4358-CCCC-D9FE-9720-641FEFCC6386}" dt="2025-02-25T11:07:43.208" v="21"/>
          <pc:sldLayoutMkLst>
            <pc:docMk/>
            <pc:sldMasterMk cId="2460954070" sldId="2147483660"/>
            <pc:sldLayoutMk cId="1718958274" sldId="2147483669"/>
          </pc:sldLayoutMkLst>
        </pc:sldLayoutChg>
        <pc:sldLayoutChg chg="del">
          <pc:chgData name="Laura James" userId="S::laura.james@uwtsd.ac.uk::e815814b-f5ab-4367-85bb-abbbaf16d579" providerId="AD" clId="Web-{438D4358-CCCC-D9FE-9720-641FEFCC6386}" dt="2025-02-25T11:07:43.208" v="21"/>
          <pc:sldLayoutMkLst>
            <pc:docMk/>
            <pc:sldMasterMk cId="2460954070" sldId="2147483660"/>
            <pc:sldLayoutMk cId="2202905451" sldId="2147483670"/>
          </pc:sldLayoutMkLst>
        </pc:sldLayoutChg>
        <pc:sldLayoutChg chg="del">
          <pc:chgData name="Laura James" userId="S::laura.james@uwtsd.ac.uk::e815814b-f5ab-4367-85bb-abbbaf16d579" providerId="AD" clId="Web-{438D4358-CCCC-D9FE-9720-641FEFCC6386}" dt="2025-02-25T11:07:43.208" v="21"/>
          <pc:sldLayoutMkLst>
            <pc:docMk/>
            <pc:sldMasterMk cId="2460954070" sldId="2147483660"/>
            <pc:sldLayoutMk cId="3479445657" sldId="2147483671"/>
          </pc:sldLayoutMkLst>
        </pc:sldLayoutChg>
      </pc:sldMasterChg>
      <pc:sldMasterChg chg="add addSldLayout">
        <pc:chgData name="Laura James" userId="S::laura.james@uwtsd.ac.uk::e815814b-f5ab-4367-85bb-abbbaf16d579" providerId="AD" clId="Web-{438D4358-CCCC-D9FE-9720-641FEFCC6386}" dt="2025-02-25T11:07:43.208" v="21"/>
        <pc:sldMasterMkLst>
          <pc:docMk/>
          <pc:sldMasterMk cId="1756368545" sldId="2147483672"/>
        </pc:sldMasterMkLst>
        <pc:sldLayoutChg chg="add">
          <pc:chgData name="Laura James" userId="S::laura.james@uwtsd.ac.uk::e815814b-f5ab-4367-85bb-abbbaf16d579" providerId="AD" clId="Web-{438D4358-CCCC-D9FE-9720-641FEFCC6386}" dt="2025-02-25T11:07:43.208" v="21"/>
          <pc:sldLayoutMkLst>
            <pc:docMk/>
            <pc:sldMasterMk cId="1756368545" sldId="2147483672"/>
            <pc:sldLayoutMk cId="736295358" sldId="2147483673"/>
          </pc:sldLayoutMkLst>
        </pc:sldLayoutChg>
        <pc:sldLayoutChg chg="add">
          <pc:chgData name="Laura James" userId="S::laura.james@uwtsd.ac.uk::e815814b-f5ab-4367-85bb-abbbaf16d579" providerId="AD" clId="Web-{438D4358-CCCC-D9FE-9720-641FEFCC6386}" dt="2025-02-25T11:07:43.208" v="21"/>
          <pc:sldLayoutMkLst>
            <pc:docMk/>
            <pc:sldMasterMk cId="1756368545" sldId="2147483672"/>
            <pc:sldLayoutMk cId="3489019916" sldId="2147483674"/>
          </pc:sldLayoutMkLst>
        </pc:sldLayoutChg>
        <pc:sldLayoutChg chg="add">
          <pc:chgData name="Laura James" userId="S::laura.james@uwtsd.ac.uk::e815814b-f5ab-4367-85bb-abbbaf16d579" providerId="AD" clId="Web-{438D4358-CCCC-D9FE-9720-641FEFCC6386}" dt="2025-02-25T11:07:43.208" v="21"/>
          <pc:sldLayoutMkLst>
            <pc:docMk/>
            <pc:sldMasterMk cId="1756368545" sldId="2147483672"/>
            <pc:sldLayoutMk cId="1820552976" sldId="2147483675"/>
          </pc:sldLayoutMkLst>
        </pc:sldLayoutChg>
        <pc:sldLayoutChg chg="add">
          <pc:chgData name="Laura James" userId="S::laura.james@uwtsd.ac.uk::e815814b-f5ab-4367-85bb-abbbaf16d579" providerId="AD" clId="Web-{438D4358-CCCC-D9FE-9720-641FEFCC6386}" dt="2025-02-25T11:07:43.208" v="21"/>
          <pc:sldLayoutMkLst>
            <pc:docMk/>
            <pc:sldMasterMk cId="1756368545" sldId="2147483672"/>
            <pc:sldLayoutMk cId="2218450924" sldId="2147483676"/>
          </pc:sldLayoutMkLst>
        </pc:sldLayoutChg>
        <pc:sldLayoutChg chg="add">
          <pc:chgData name="Laura James" userId="S::laura.james@uwtsd.ac.uk::e815814b-f5ab-4367-85bb-abbbaf16d579" providerId="AD" clId="Web-{438D4358-CCCC-D9FE-9720-641FEFCC6386}" dt="2025-02-25T11:07:43.208" v="21"/>
          <pc:sldLayoutMkLst>
            <pc:docMk/>
            <pc:sldMasterMk cId="1756368545" sldId="2147483672"/>
            <pc:sldLayoutMk cId="1926580596" sldId="2147483677"/>
          </pc:sldLayoutMkLst>
        </pc:sldLayoutChg>
        <pc:sldLayoutChg chg="add">
          <pc:chgData name="Laura James" userId="S::laura.james@uwtsd.ac.uk::e815814b-f5ab-4367-85bb-abbbaf16d579" providerId="AD" clId="Web-{438D4358-CCCC-D9FE-9720-641FEFCC6386}" dt="2025-02-25T11:07:43.208" v="21"/>
          <pc:sldLayoutMkLst>
            <pc:docMk/>
            <pc:sldMasterMk cId="1756368545" sldId="2147483672"/>
            <pc:sldLayoutMk cId="3008047035" sldId="2147483678"/>
          </pc:sldLayoutMkLst>
        </pc:sldLayoutChg>
        <pc:sldLayoutChg chg="add">
          <pc:chgData name="Laura James" userId="S::laura.james@uwtsd.ac.uk::e815814b-f5ab-4367-85bb-abbbaf16d579" providerId="AD" clId="Web-{438D4358-CCCC-D9FE-9720-641FEFCC6386}" dt="2025-02-25T11:07:43.208" v="21"/>
          <pc:sldLayoutMkLst>
            <pc:docMk/>
            <pc:sldMasterMk cId="1756368545" sldId="2147483672"/>
            <pc:sldLayoutMk cId="1047694209" sldId="2147483679"/>
          </pc:sldLayoutMkLst>
        </pc:sldLayoutChg>
        <pc:sldLayoutChg chg="add">
          <pc:chgData name="Laura James" userId="S::laura.james@uwtsd.ac.uk::e815814b-f5ab-4367-85bb-abbbaf16d579" providerId="AD" clId="Web-{438D4358-CCCC-D9FE-9720-641FEFCC6386}" dt="2025-02-25T11:07:43.208" v="21"/>
          <pc:sldLayoutMkLst>
            <pc:docMk/>
            <pc:sldMasterMk cId="1756368545" sldId="2147483672"/>
            <pc:sldLayoutMk cId="2865353366" sldId="2147483680"/>
          </pc:sldLayoutMkLst>
        </pc:sldLayoutChg>
        <pc:sldLayoutChg chg="add">
          <pc:chgData name="Laura James" userId="S::laura.james@uwtsd.ac.uk::e815814b-f5ab-4367-85bb-abbbaf16d579" providerId="AD" clId="Web-{438D4358-CCCC-D9FE-9720-641FEFCC6386}" dt="2025-02-25T11:07:43.208" v="21"/>
          <pc:sldLayoutMkLst>
            <pc:docMk/>
            <pc:sldMasterMk cId="1756368545" sldId="2147483672"/>
            <pc:sldLayoutMk cId="438209858" sldId="2147483681"/>
          </pc:sldLayoutMkLst>
        </pc:sldLayoutChg>
        <pc:sldLayoutChg chg="add">
          <pc:chgData name="Laura James" userId="S::laura.james@uwtsd.ac.uk::e815814b-f5ab-4367-85bb-abbbaf16d579" providerId="AD" clId="Web-{438D4358-CCCC-D9FE-9720-641FEFCC6386}" dt="2025-02-25T11:07:43.208" v="21"/>
          <pc:sldLayoutMkLst>
            <pc:docMk/>
            <pc:sldMasterMk cId="1756368545" sldId="2147483672"/>
            <pc:sldLayoutMk cId="302111807" sldId="2147483682"/>
          </pc:sldLayoutMkLst>
        </pc:sldLayoutChg>
        <pc:sldLayoutChg chg="add">
          <pc:chgData name="Laura James" userId="S::laura.james@uwtsd.ac.uk::e815814b-f5ab-4367-85bb-abbbaf16d579" providerId="AD" clId="Web-{438D4358-CCCC-D9FE-9720-641FEFCC6386}" dt="2025-02-25T11:07:43.208" v="21"/>
          <pc:sldLayoutMkLst>
            <pc:docMk/>
            <pc:sldMasterMk cId="1756368545" sldId="2147483672"/>
            <pc:sldLayoutMk cId="2976560229" sldId="2147483683"/>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58E14-23EC-4C25-974C-48FA83988655}"/>
              </a:ext>
            </a:extLst>
          </p:cNvPr>
          <p:cNvSpPr>
            <a:spLocks noGrp="1"/>
          </p:cNvSpPr>
          <p:nvPr>
            <p:ph type="ctrTitle"/>
          </p:nvPr>
        </p:nvSpPr>
        <p:spPr>
          <a:xfrm>
            <a:off x="517870" y="978408"/>
            <a:ext cx="5021183" cy="507422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E9FEDD4-20A1-49F6-9E3E-0B26B426BB73}"/>
              </a:ext>
            </a:extLst>
          </p:cNvPr>
          <p:cNvSpPr>
            <a:spLocks noGrp="1"/>
          </p:cNvSpPr>
          <p:nvPr>
            <p:ph type="subTitle" idx="1"/>
          </p:nvPr>
        </p:nvSpPr>
        <p:spPr>
          <a:xfrm>
            <a:off x="6662167" y="3602038"/>
            <a:ext cx="5021183" cy="2244580"/>
          </a:xfrm>
        </p:spPr>
        <p:txBody>
          <a:bodyPr anchor="b">
            <a:normAutofit/>
          </a:bodyPr>
          <a:lstStyle>
            <a:lvl1pPr marL="0" indent="0" algn="l">
              <a:lnSpc>
                <a:spcPct val="100000"/>
              </a:lnSpc>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580A32F-E6F3-4C2E-B9E3-E47868E42511}"/>
              </a:ext>
            </a:extLst>
          </p:cNvPr>
          <p:cNvSpPr>
            <a:spLocks noGrp="1"/>
          </p:cNvSpPr>
          <p:nvPr>
            <p:ph type="dt" sz="half" idx="10"/>
          </p:nvPr>
        </p:nvSpPr>
        <p:spPr/>
        <p:txBody>
          <a:bodyPr/>
          <a:lstStyle/>
          <a:p>
            <a:fld id="{3391A759-BFF8-4B5B-9ECE-D93AC303B331}" type="datetime1">
              <a:rPr lang="en-US" smtClean="0"/>
              <a:t>2/25/2025</a:t>
            </a:fld>
            <a:endParaRPr lang="en-US"/>
          </a:p>
        </p:txBody>
      </p:sp>
      <p:sp>
        <p:nvSpPr>
          <p:cNvPr id="5" name="Footer Placeholder 4">
            <a:extLst>
              <a:ext uri="{FF2B5EF4-FFF2-40B4-BE49-F238E27FC236}">
                <a16:creationId xmlns:a16="http://schemas.microsoft.com/office/drawing/2014/main" id="{78806724-A87A-4231-BFD9-277482AF78C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730D1AF-36B8-4BB8-BD6A-71194F7BC31C}"/>
              </a:ext>
            </a:extLst>
          </p:cNvPr>
          <p:cNvSpPr>
            <a:spLocks noGrp="1"/>
          </p:cNvSpPr>
          <p:nvPr>
            <p:ph type="sldNum" sz="quarter" idx="12"/>
          </p:nvPr>
        </p:nvSpPr>
        <p:spPr/>
        <p:txBody>
          <a:bodyPr/>
          <a:lstStyle/>
          <a:p>
            <a:fld id="{DFDF98CC-160E-494C-8C3C-8CDC5FA257DE}" type="slidenum">
              <a:rPr lang="en-US" smtClean="0"/>
              <a:t>‹#›</a:t>
            </a:fld>
            <a:endParaRPr lang="en-US"/>
          </a:p>
        </p:txBody>
      </p:sp>
      <p:sp>
        <p:nvSpPr>
          <p:cNvPr id="8" name="Rectangle 7">
            <a:extLst>
              <a:ext uri="{FF2B5EF4-FFF2-40B4-BE49-F238E27FC236}">
                <a16:creationId xmlns:a16="http://schemas.microsoft.com/office/drawing/2014/main" id="{F3FF94B3-6D3E-44FE-BB02-A9027C0003C7}"/>
              </a:ext>
              <a:ext uri="{C183D7F6-B498-43B3-948B-1728B52AA6E4}">
                <adec:decorative xmlns:adec="http://schemas.microsoft.com/office/drawing/2017/decorative" val="1"/>
              </a:ext>
            </a:extLst>
          </p:cNvPr>
          <p:cNvSpPr/>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36295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63D8A-C68D-4CF9-9D15-3E09BCC09F6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524D94C-E537-4FF3-AAF8-A85F05C31A7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824B1D4-6731-4993-8609-16C1D3327986}"/>
              </a:ext>
            </a:extLst>
          </p:cNvPr>
          <p:cNvSpPr>
            <a:spLocks noGrp="1"/>
          </p:cNvSpPr>
          <p:nvPr>
            <p:ph type="dt" sz="half" idx="10"/>
          </p:nvPr>
        </p:nvSpPr>
        <p:spPr/>
        <p:txBody>
          <a:bodyPr/>
          <a:lstStyle/>
          <a:p>
            <a:fld id="{EEBAB316-A2E6-49F2-825C-64AA951E4184}" type="datetime1">
              <a:rPr lang="en-US" smtClean="0"/>
              <a:t>2/25/2025</a:t>
            </a:fld>
            <a:endParaRPr lang="en-US"/>
          </a:p>
        </p:txBody>
      </p:sp>
      <p:sp>
        <p:nvSpPr>
          <p:cNvPr id="5" name="Footer Placeholder 4">
            <a:extLst>
              <a:ext uri="{FF2B5EF4-FFF2-40B4-BE49-F238E27FC236}">
                <a16:creationId xmlns:a16="http://schemas.microsoft.com/office/drawing/2014/main" id="{3DFB7BBD-CEEB-4256-84B2-6D907E11880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72A8B7-F430-4F4A-BB63-481F51E58800}"/>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489019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BAC1C-A332-4BA5-8C9C-FE0396C81619}"/>
              </a:ext>
            </a:extLst>
          </p:cNvPr>
          <p:cNvSpPr>
            <a:spLocks noGrp="1"/>
          </p:cNvSpPr>
          <p:nvPr>
            <p:ph type="title"/>
          </p:nvPr>
        </p:nvSpPr>
        <p:spPr>
          <a:xfrm>
            <a:off x="517870" y="978408"/>
            <a:ext cx="5020056" cy="4870974"/>
          </a:xfrm>
        </p:spPr>
        <p:txBody>
          <a:bodyPr anchor="t">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0D8D137-710E-4125-B5E9-F63E7F1C9C9D}"/>
              </a:ext>
            </a:extLst>
          </p:cNvPr>
          <p:cNvSpPr>
            <a:spLocks noGrp="1"/>
          </p:cNvSpPr>
          <p:nvPr>
            <p:ph type="body" idx="1"/>
          </p:nvPr>
        </p:nvSpPr>
        <p:spPr>
          <a:xfrm>
            <a:off x="6662167" y="3566639"/>
            <a:ext cx="5021183" cy="2279979"/>
          </a:xfrm>
        </p:spPr>
        <p:txBody>
          <a:bodyPr anchor="b">
            <a:normAutofit/>
          </a:bodyPr>
          <a:lstStyle>
            <a:lvl1pPr marL="0" indent="0">
              <a:buNone/>
              <a:defRPr sz="2200" i="1">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D5480C5-E9A6-425E-B050-03E444BE92C9}"/>
              </a:ext>
            </a:extLst>
          </p:cNvPr>
          <p:cNvSpPr>
            <a:spLocks noGrp="1"/>
          </p:cNvSpPr>
          <p:nvPr>
            <p:ph type="dt" sz="half" idx="10"/>
          </p:nvPr>
        </p:nvSpPr>
        <p:spPr/>
        <p:txBody>
          <a:bodyPr/>
          <a:lstStyle/>
          <a:p>
            <a:fld id="{5AE9748B-ADD6-4C5A-8C2A-A39721276E74}" type="datetime1">
              <a:rPr lang="en-US" smtClean="0"/>
              <a:t>2/25/2025</a:t>
            </a:fld>
            <a:endParaRPr lang="en-US"/>
          </a:p>
        </p:txBody>
      </p:sp>
      <p:sp>
        <p:nvSpPr>
          <p:cNvPr id="5" name="Footer Placeholder 4">
            <a:extLst>
              <a:ext uri="{FF2B5EF4-FFF2-40B4-BE49-F238E27FC236}">
                <a16:creationId xmlns:a16="http://schemas.microsoft.com/office/drawing/2014/main" id="{951B4831-6C0B-4E0B-A341-91E4C5D36B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F011EE6-252D-46DD-94DF-C42657EF2CD9}"/>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820552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04B06-C54A-4B7B-B6D1-436428EAF8E2}"/>
              </a:ext>
            </a:extLst>
          </p:cNvPr>
          <p:cNvSpPr>
            <a:spLocks noGrp="1"/>
          </p:cNvSpPr>
          <p:nvPr>
            <p:ph type="title"/>
          </p:nvPr>
        </p:nvSpPr>
        <p:spPr>
          <a:xfrm>
            <a:off x="517870" y="978408"/>
            <a:ext cx="5021182" cy="520769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5723919-9A2F-4D97-8F31-6E35BD5975B0}"/>
              </a:ext>
            </a:extLst>
          </p:cNvPr>
          <p:cNvSpPr>
            <a:spLocks noGrp="1"/>
          </p:cNvSpPr>
          <p:nvPr>
            <p:ph sz="half" idx="1"/>
          </p:nvPr>
        </p:nvSpPr>
        <p:spPr>
          <a:xfrm>
            <a:off x="6063049" y="969264"/>
            <a:ext cx="5290751" cy="25551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F8DA345-F684-4BAA-A22C-E725B3A6037F}"/>
              </a:ext>
            </a:extLst>
          </p:cNvPr>
          <p:cNvSpPr>
            <a:spLocks noGrp="1"/>
          </p:cNvSpPr>
          <p:nvPr>
            <p:ph sz="half" idx="2"/>
          </p:nvPr>
        </p:nvSpPr>
        <p:spPr>
          <a:xfrm>
            <a:off x="6063049" y="3621849"/>
            <a:ext cx="5290751" cy="25551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6399C52-9753-45D8-9646-CF31BB01577C}"/>
              </a:ext>
            </a:extLst>
          </p:cNvPr>
          <p:cNvSpPr>
            <a:spLocks noGrp="1"/>
          </p:cNvSpPr>
          <p:nvPr>
            <p:ph type="dt" sz="half" idx="10"/>
          </p:nvPr>
        </p:nvSpPr>
        <p:spPr/>
        <p:txBody>
          <a:bodyPr/>
          <a:lstStyle/>
          <a:p>
            <a:fld id="{7241FB0F-3C5C-4949-B933-9C7E511ED094}" type="datetime1">
              <a:rPr lang="en-US" smtClean="0"/>
              <a:t>2/25/2025</a:t>
            </a:fld>
            <a:endParaRPr lang="en-US"/>
          </a:p>
        </p:txBody>
      </p:sp>
      <p:sp>
        <p:nvSpPr>
          <p:cNvPr id="6" name="Footer Placeholder 5">
            <a:extLst>
              <a:ext uri="{FF2B5EF4-FFF2-40B4-BE49-F238E27FC236}">
                <a16:creationId xmlns:a16="http://schemas.microsoft.com/office/drawing/2014/main" id="{C2F95E57-622C-4199-940E-F5462E1AC44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01B7592-00E8-41EF-B749-2A5EA8E460DA}"/>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2218450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A2291277-967B-4176-B40B-9EC360626994}"/>
              </a:ext>
            </a:extLst>
          </p:cNvPr>
          <p:cNvSpPr/>
          <p:nvPr/>
        </p:nvSpPr>
        <p:spPr>
          <a:xfrm>
            <a:off x="517869"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cap="none" spc="0">
              <a:ln w="0"/>
              <a:solidFill>
                <a:schemeClr val="tx1"/>
              </a:solidFill>
              <a:effectLst>
                <a:outerShdw blurRad="38100" dist="19050" dir="2700000" algn="tl" rotWithShape="0">
                  <a:schemeClr val="dk1">
                    <a:alpha val="40000"/>
                  </a:schemeClr>
                </a:outerShdw>
              </a:effectLst>
            </a:endParaRPr>
          </a:p>
        </p:txBody>
      </p:sp>
      <p:sp>
        <p:nvSpPr>
          <p:cNvPr id="2" name="Title 1">
            <a:extLst>
              <a:ext uri="{FF2B5EF4-FFF2-40B4-BE49-F238E27FC236}">
                <a16:creationId xmlns:a16="http://schemas.microsoft.com/office/drawing/2014/main" id="{FCB11C00-F7CB-4484-807A-D12745CD3CC8}"/>
              </a:ext>
            </a:extLst>
          </p:cNvPr>
          <p:cNvSpPr>
            <a:spLocks noGrp="1"/>
          </p:cNvSpPr>
          <p:nvPr>
            <p:ph type="title"/>
          </p:nvPr>
        </p:nvSpPr>
        <p:spPr>
          <a:xfrm>
            <a:off x="517869" y="978119"/>
            <a:ext cx="11165481" cy="107305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FAAA6E-E243-48B3-9585-3C1420B3E19F}"/>
              </a:ext>
            </a:extLst>
          </p:cNvPr>
          <p:cNvSpPr>
            <a:spLocks noGrp="1"/>
          </p:cNvSpPr>
          <p:nvPr>
            <p:ph type="body" idx="1"/>
          </p:nvPr>
        </p:nvSpPr>
        <p:spPr>
          <a:xfrm>
            <a:off x="517870" y="2178908"/>
            <a:ext cx="5020056" cy="65490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D01B8-0F2E-41A4-B21C-334393F6A677}"/>
              </a:ext>
            </a:extLst>
          </p:cNvPr>
          <p:cNvSpPr>
            <a:spLocks noGrp="1"/>
          </p:cNvSpPr>
          <p:nvPr>
            <p:ph sz="half" idx="2"/>
          </p:nvPr>
        </p:nvSpPr>
        <p:spPr>
          <a:xfrm>
            <a:off x="517870" y="2876085"/>
            <a:ext cx="5020056" cy="33228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A89B23F-3E60-415A-9CE7-0928B5CFB2B3}"/>
              </a:ext>
            </a:extLst>
          </p:cNvPr>
          <p:cNvSpPr>
            <a:spLocks noGrp="1"/>
          </p:cNvSpPr>
          <p:nvPr>
            <p:ph type="body" sz="quarter" idx="3"/>
          </p:nvPr>
        </p:nvSpPr>
        <p:spPr>
          <a:xfrm>
            <a:off x="6662168" y="2178908"/>
            <a:ext cx="5021182" cy="65490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0223446-0CDC-402B-8D71-D9D29F6DFFCC}"/>
              </a:ext>
            </a:extLst>
          </p:cNvPr>
          <p:cNvSpPr>
            <a:spLocks noGrp="1"/>
          </p:cNvSpPr>
          <p:nvPr>
            <p:ph sz="quarter" idx="4"/>
          </p:nvPr>
        </p:nvSpPr>
        <p:spPr>
          <a:xfrm>
            <a:off x="6662168" y="2876085"/>
            <a:ext cx="5021182" cy="33228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002B77D3-C6EC-4FFD-9E10-24E1AC542019}"/>
              </a:ext>
            </a:extLst>
          </p:cNvPr>
          <p:cNvSpPr>
            <a:spLocks noGrp="1"/>
          </p:cNvSpPr>
          <p:nvPr>
            <p:ph type="dt" sz="half" idx="10"/>
          </p:nvPr>
        </p:nvSpPr>
        <p:spPr>
          <a:xfrm>
            <a:off x="517870" y="6420414"/>
            <a:ext cx="2743200" cy="365125"/>
          </a:xfrm>
        </p:spPr>
        <p:txBody>
          <a:bodyPr/>
          <a:lstStyle/>
          <a:p>
            <a:fld id="{C2F01D58-E949-4BCB-829A-BBF80E38D59C}" type="datetime1">
              <a:rPr lang="en-US" smtClean="0"/>
              <a:t>2/25/2025</a:t>
            </a:fld>
            <a:endParaRPr lang="en-US"/>
          </a:p>
        </p:txBody>
      </p:sp>
      <p:sp>
        <p:nvSpPr>
          <p:cNvPr id="8" name="Footer Placeholder 7">
            <a:extLst>
              <a:ext uri="{FF2B5EF4-FFF2-40B4-BE49-F238E27FC236}">
                <a16:creationId xmlns:a16="http://schemas.microsoft.com/office/drawing/2014/main" id="{209DF31B-BD07-4DC2-95C2-B77E51AAEFF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54CE5A-3A0A-4AAB-81D2-F1C20636E54C}"/>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9265805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216B8-52AB-412B-BBE7-B6BE698FA29B}"/>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0BF779C3-9D19-467E-A5D2-0920834DA13C}"/>
              </a:ext>
            </a:extLst>
          </p:cNvPr>
          <p:cNvSpPr>
            <a:spLocks noGrp="1"/>
          </p:cNvSpPr>
          <p:nvPr>
            <p:ph type="dt" sz="half" idx="10"/>
          </p:nvPr>
        </p:nvSpPr>
        <p:spPr/>
        <p:txBody>
          <a:bodyPr/>
          <a:lstStyle/>
          <a:p>
            <a:fld id="{FF10A846-0DA4-4D92-9BF1-DE8C52C1F4DF}" type="datetime1">
              <a:rPr lang="en-US" smtClean="0"/>
              <a:t>2/25/2025</a:t>
            </a:fld>
            <a:endParaRPr lang="en-US"/>
          </a:p>
        </p:txBody>
      </p:sp>
      <p:sp>
        <p:nvSpPr>
          <p:cNvPr id="4" name="Footer Placeholder 3">
            <a:extLst>
              <a:ext uri="{FF2B5EF4-FFF2-40B4-BE49-F238E27FC236}">
                <a16:creationId xmlns:a16="http://schemas.microsoft.com/office/drawing/2014/main" id="{8E272BB4-C8D8-4F74-9677-5AC979932A75}"/>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596B49B8-779F-4492-ABD9-96F0D042AC41}"/>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008047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3B976BF-9339-48D6-881A-280D15492E05}"/>
              </a:ext>
            </a:extLst>
          </p:cNvPr>
          <p:cNvSpPr>
            <a:spLocks noGrp="1"/>
          </p:cNvSpPr>
          <p:nvPr>
            <p:ph type="dt" sz="half" idx="10"/>
          </p:nvPr>
        </p:nvSpPr>
        <p:spPr/>
        <p:txBody>
          <a:bodyPr/>
          <a:lstStyle/>
          <a:p>
            <a:fld id="{E9412331-4A9C-472F-A7FA-968157338839}" type="datetime1">
              <a:rPr lang="en-US" smtClean="0"/>
              <a:t>2/25/2025</a:t>
            </a:fld>
            <a:endParaRPr lang="en-US"/>
          </a:p>
        </p:txBody>
      </p:sp>
      <p:sp>
        <p:nvSpPr>
          <p:cNvPr id="3" name="Footer Placeholder 2">
            <a:extLst>
              <a:ext uri="{FF2B5EF4-FFF2-40B4-BE49-F238E27FC236}">
                <a16:creationId xmlns:a16="http://schemas.microsoft.com/office/drawing/2014/main" id="{45277605-C9C8-432E-9662-D7D410B151D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522432B6-4A12-46EF-98A7-B5D50BD516F0}"/>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047694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F191C-AF68-4230-A7B2-F8F07B486EDC}"/>
              </a:ext>
            </a:extLst>
          </p:cNvPr>
          <p:cNvSpPr>
            <a:spLocks noGrp="1"/>
          </p:cNvSpPr>
          <p:nvPr>
            <p:ph type="title"/>
          </p:nvPr>
        </p:nvSpPr>
        <p:spPr>
          <a:xfrm>
            <a:off x="517870" y="978408"/>
            <a:ext cx="5020948" cy="2270641"/>
          </a:xfrm>
        </p:spPr>
        <p:txBody>
          <a:bodyPr anchor="t">
            <a:noAutofit/>
          </a:bodyPr>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58F9F11-5FCF-4D7E-BA51-38CB84277DC9}"/>
              </a:ext>
            </a:extLst>
          </p:cNvPr>
          <p:cNvSpPr>
            <a:spLocks noGrp="1"/>
          </p:cNvSpPr>
          <p:nvPr>
            <p:ph idx="1"/>
          </p:nvPr>
        </p:nvSpPr>
        <p:spPr>
          <a:xfrm>
            <a:off x="6653182" y="987423"/>
            <a:ext cx="5020948"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373B519B-06C0-41BC-95FB-FB1FE436375E}"/>
              </a:ext>
            </a:extLst>
          </p:cNvPr>
          <p:cNvSpPr>
            <a:spLocks noGrp="1"/>
          </p:cNvSpPr>
          <p:nvPr>
            <p:ph type="body" sz="half" idx="2"/>
          </p:nvPr>
        </p:nvSpPr>
        <p:spPr>
          <a:xfrm>
            <a:off x="517870" y="3361038"/>
            <a:ext cx="5020948" cy="2507949"/>
          </a:xfrm>
        </p:spPr>
        <p:txBody>
          <a:bodyPr>
            <a:normAutofit/>
          </a:bodyPr>
          <a:lstStyle>
            <a:lvl1pPr marL="0" indent="0">
              <a:buNone/>
              <a:defRPr sz="2400" b="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B8B70C-015C-4832-AFF6-D033E022746B}"/>
              </a:ext>
            </a:extLst>
          </p:cNvPr>
          <p:cNvSpPr>
            <a:spLocks noGrp="1"/>
          </p:cNvSpPr>
          <p:nvPr>
            <p:ph type="dt" sz="half" idx="10"/>
          </p:nvPr>
        </p:nvSpPr>
        <p:spPr/>
        <p:txBody>
          <a:bodyPr/>
          <a:lstStyle/>
          <a:p>
            <a:fld id="{A2197F3D-ED52-43FD-A26D-318B71534485}" type="datetime1">
              <a:rPr lang="en-US" smtClean="0"/>
              <a:t>2/25/2025</a:t>
            </a:fld>
            <a:endParaRPr lang="en-US"/>
          </a:p>
        </p:txBody>
      </p:sp>
      <p:sp>
        <p:nvSpPr>
          <p:cNvPr id="6" name="Footer Placeholder 5">
            <a:extLst>
              <a:ext uri="{FF2B5EF4-FFF2-40B4-BE49-F238E27FC236}">
                <a16:creationId xmlns:a16="http://schemas.microsoft.com/office/drawing/2014/main" id="{BEF1A6FB-8C14-46D1-90A5-0FF11DE7863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782C585-6FA1-4E94-9C1C-A1DEDE551086}"/>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28653533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98B43-D1CE-43F4-A367-EF1FE9688913}"/>
              </a:ext>
            </a:extLst>
          </p:cNvPr>
          <p:cNvSpPr>
            <a:spLocks noGrp="1"/>
          </p:cNvSpPr>
          <p:nvPr>
            <p:ph type="title"/>
          </p:nvPr>
        </p:nvSpPr>
        <p:spPr>
          <a:xfrm>
            <a:off x="517870" y="978408"/>
            <a:ext cx="5020948" cy="2270641"/>
          </a:xfrm>
        </p:spPr>
        <p:txBody>
          <a:bodyPr anchor="t">
            <a:noAutofit/>
          </a:bodyPr>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2B73978-8CDF-4C0E-ABA1-7291A0347362}"/>
              </a:ext>
            </a:extLst>
          </p:cNvPr>
          <p:cNvSpPr>
            <a:spLocks noGrp="1"/>
          </p:cNvSpPr>
          <p:nvPr>
            <p:ph type="pic" idx="1"/>
          </p:nvPr>
        </p:nvSpPr>
        <p:spPr>
          <a:xfrm>
            <a:off x="6662168" y="987425"/>
            <a:ext cx="502700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45BECC62-ED45-451E-BEC5-A03C6A554D26}"/>
              </a:ext>
            </a:extLst>
          </p:cNvPr>
          <p:cNvSpPr>
            <a:spLocks noGrp="1"/>
          </p:cNvSpPr>
          <p:nvPr>
            <p:ph type="body" sz="half" idx="2"/>
          </p:nvPr>
        </p:nvSpPr>
        <p:spPr>
          <a:xfrm>
            <a:off x="517870" y="3340442"/>
            <a:ext cx="5020948" cy="2528545"/>
          </a:xfrm>
        </p:spPr>
        <p:txBody>
          <a:bodyPr>
            <a:normAutofit/>
          </a:bodyPr>
          <a:lstStyle>
            <a:lvl1pPr marL="0" indent="0">
              <a:buNone/>
              <a:defRPr sz="2200" b="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1A7A86-B983-4315-9312-936B4FCF75FE}"/>
              </a:ext>
            </a:extLst>
          </p:cNvPr>
          <p:cNvSpPr>
            <a:spLocks noGrp="1"/>
          </p:cNvSpPr>
          <p:nvPr>
            <p:ph type="dt" sz="half" idx="10"/>
          </p:nvPr>
        </p:nvSpPr>
        <p:spPr/>
        <p:txBody>
          <a:bodyPr/>
          <a:lstStyle/>
          <a:p>
            <a:fld id="{3D291FA4-6264-4BB8-B3B5-77711EED2D82}" type="datetime1">
              <a:rPr lang="en-US" smtClean="0"/>
              <a:t>2/25/2025</a:t>
            </a:fld>
            <a:endParaRPr lang="en-US"/>
          </a:p>
        </p:txBody>
      </p:sp>
      <p:sp>
        <p:nvSpPr>
          <p:cNvPr id="6" name="Footer Placeholder 5">
            <a:extLst>
              <a:ext uri="{FF2B5EF4-FFF2-40B4-BE49-F238E27FC236}">
                <a16:creationId xmlns:a16="http://schemas.microsoft.com/office/drawing/2014/main" id="{1E2E88C0-25A5-46F9-AB35-EAD50E6B913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A0F9EA8-45AD-478E-8606-9328245BC8A6}"/>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438209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F6B8E-1D8E-4105-9BBB-D53AD24B738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03825530-6629-4FEA-9670-EB21A2F5BA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664C7A-A73F-46F5-BC33-696671DAEEE7}"/>
              </a:ext>
            </a:extLst>
          </p:cNvPr>
          <p:cNvSpPr>
            <a:spLocks noGrp="1"/>
          </p:cNvSpPr>
          <p:nvPr>
            <p:ph type="dt" sz="half" idx="10"/>
          </p:nvPr>
        </p:nvSpPr>
        <p:spPr/>
        <p:txBody>
          <a:bodyPr/>
          <a:lstStyle/>
          <a:p>
            <a:fld id="{6DFDF398-5DA3-4937-BE3F-7CA1B9158252}" type="datetime1">
              <a:rPr lang="en-US" smtClean="0"/>
              <a:t>2/25/2025</a:t>
            </a:fld>
            <a:endParaRPr lang="en-US"/>
          </a:p>
        </p:txBody>
      </p:sp>
      <p:sp>
        <p:nvSpPr>
          <p:cNvPr id="5" name="Footer Placeholder 4">
            <a:extLst>
              <a:ext uri="{FF2B5EF4-FFF2-40B4-BE49-F238E27FC236}">
                <a16:creationId xmlns:a16="http://schemas.microsoft.com/office/drawing/2014/main" id="{512B3CC0-B649-4509-A4B6-DF9D20EFACE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2CECCCA-3F2A-46F3-BF45-7C862FF1D752}"/>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02111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50133B-2446-4168-AA17-6538910668FD}"/>
              </a:ext>
            </a:extLst>
          </p:cNvPr>
          <p:cNvSpPr>
            <a:spLocks noGrp="1"/>
          </p:cNvSpPr>
          <p:nvPr>
            <p:ph type="title" orient="vert"/>
          </p:nvPr>
        </p:nvSpPr>
        <p:spPr>
          <a:xfrm>
            <a:off x="6662168" y="996791"/>
            <a:ext cx="5011962" cy="495692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C006A9AD-2756-4C51-A958-6756301EB938}"/>
              </a:ext>
            </a:extLst>
          </p:cNvPr>
          <p:cNvSpPr>
            <a:spLocks noGrp="1"/>
          </p:cNvSpPr>
          <p:nvPr>
            <p:ph type="body" orient="vert" idx="1"/>
          </p:nvPr>
        </p:nvSpPr>
        <p:spPr>
          <a:xfrm>
            <a:off x="517870" y="996791"/>
            <a:ext cx="5021183" cy="49569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E42995D-CCEA-43AF-973B-8B6B56A567E8}"/>
              </a:ext>
            </a:extLst>
          </p:cNvPr>
          <p:cNvSpPr>
            <a:spLocks noGrp="1"/>
          </p:cNvSpPr>
          <p:nvPr>
            <p:ph type="dt" sz="half" idx="10"/>
          </p:nvPr>
        </p:nvSpPr>
        <p:spPr/>
        <p:txBody>
          <a:bodyPr/>
          <a:lstStyle/>
          <a:p>
            <a:fld id="{8F191ED9-F929-4A92-90F9-3C9C84ABBE83}" type="datetime1">
              <a:rPr lang="en-US" smtClean="0"/>
              <a:t>2/25/2025</a:t>
            </a:fld>
            <a:endParaRPr lang="en-US"/>
          </a:p>
        </p:txBody>
      </p:sp>
      <p:sp>
        <p:nvSpPr>
          <p:cNvPr id="5" name="Footer Placeholder 4">
            <a:extLst>
              <a:ext uri="{FF2B5EF4-FFF2-40B4-BE49-F238E27FC236}">
                <a16:creationId xmlns:a16="http://schemas.microsoft.com/office/drawing/2014/main" id="{2A4029CF-BA62-4CCD-956E-FFA0B37B8A3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CE0B3D-96AB-41B3-ABDD-5B0DE863DAFC}"/>
              </a:ext>
            </a:extLst>
          </p:cNvPr>
          <p:cNvSpPr>
            <a:spLocks noGrp="1"/>
          </p:cNvSpPr>
          <p:nvPr>
            <p:ph type="sldNum" sz="quarter" idx="12"/>
          </p:nvPr>
        </p:nvSpPr>
        <p:spPr/>
        <p:txBody>
          <a:bodyPr/>
          <a:lstStyle/>
          <a:p>
            <a:fld id="{DFDF98CC-160E-494C-8C3C-8CDC5FA257DE}" type="slidenum">
              <a:rPr lang="en-US" smtClean="0"/>
              <a:t>‹#›</a:t>
            </a:fld>
            <a:endParaRPr lang="en-US"/>
          </a:p>
        </p:txBody>
      </p:sp>
      <p:sp>
        <p:nvSpPr>
          <p:cNvPr id="12" name="Rectangle 11">
            <a:extLst>
              <a:ext uri="{FF2B5EF4-FFF2-40B4-BE49-F238E27FC236}">
                <a16:creationId xmlns:a16="http://schemas.microsoft.com/office/drawing/2014/main" id="{4618136A-0796-46EB-89BB-4C73C0258FE9}"/>
              </a:ext>
              <a:ext uri="{C183D7F6-B498-43B3-948B-1728B52AA6E4}">
                <adec:decorative xmlns:adec="http://schemas.microsoft.com/office/drawing/2017/decorative" val="1"/>
              </a:ext>
            </a:extLst>
          </p:cNvPr>
          <p:cNvSpPr/>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76560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61AD20-E240-4E6F-AF91-689F7AEEE33A}"/>
              </a:ext>
            </a:extLst>
          </p:cNvPr>
          <p:cNvSpPr>
            <a:spLocks noGrp="1"/>
          </p:cNvSpPr>
          <p:nvPr>
            <p:ph type="title"/>
          </p:nvPr>
        </p:nvSpPr>
        <p:spPr>
          <a:xfrm>
            <a:off x="517870" y="978408"/>
            <a:ext cx="5021182" cy="4870457"/>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2E78801-35D1-4C19-BC2B-EAC7EE917E73}"/>
              </a:ext>
            </a:extLst>
          </p:cNvPr>
          <p:cNvSpPr>
            <a:spLocks noGrp="1"/>
          </p:cNvSpPr>
          <p:nvPr>
            <p:ph type="body" idx="1"/>
          </p:nvPr>
        </p:nvSpPr>
        <p:spPr>
          <a:xfrm>
            <a:off x="6662168" y="969264"/>
            <a:ext cx="5021182" cy="48704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1282A45-C5B9-4575-8E28-A35767B4D71C}"/>
              </a:ext>
            </a:extLst>
          </p:cNvPr>
          <p:cNvSpPr>
            <a:spLocks noGrp="1"/>
          </p:cNvSpPr>
          <p:nvPr>
            <p:ph type="dt" sz="half" idx="2"/>
          </p:nvPr>
        </p:nvSpPr>
        <p:spPr>
          <a:xfrm>
            <a:off x="517870" y="6420414"/>
            <a:ext cx="2743200" cy="365125"/>
          </a:xfrm>
          <a:prstGeom prst="rect">
            <a:avLst/>
          </a:prstGeom>
        </p:spPr>
        <p:txBody>
          <a:bodyPr vert="horz" lIns="91440" tIns="45720" rIns="91440" bIns="45720" rtlCol="0" anchor="ctr"/>
          <a:lstStyle>
            <a:lvl1pPr algn="l">
              <a:defRPr sz="900">
                <a:solidFill>
                  <a:schemeClr val="tx1"/>
                </a:solidFill>
              </a:defRPr>
            </a:lvl1pPr>
          </a:lstStyle>
          <a:p>
            <a:fld id="{E7F6A1D9-D323-4F4E-8655-25E2D32CE742}" type="datetime1">
              <a:rPr lang="en-US" smtClean="0"/>
              <a:t>2/25/2025</a:t>
            </a:fld>
            <a:endParaRPr lang="en-US"/>
          </a:p>
        </p:txBody>
      </p:sp>
      <p:sp>
        <p:nvSpPr>
          <p:cNvPr id="5" name="Footer Placeholder 4">
            <a:extLst>
              <a:ext uri="{FF2B5EF4-FFF2-40B4-BE49-F238E27FC236}">
                <a16:creationId xmlns:a16="http://schemas.microsoft.com/office/drawing/2014/main" id="{2E9D0933-AA03-4018-8E37-004CFB9F61D6}"/>
              </a:ext>
            </a:extLst>
          </p:cNvPr>
          <p:cNvSpPr>
            <a:spLocks noGrp="1"/>
          </p:cNvSpPr>
          <p:nvPr>
            <p:ph type="ftr" sz="quarter" idx="3"/>
          </p:nvPr>
        </p:nvSpPr>
        <p:spPr>
          <a:xfrm>
            <a:off x="517870" y="97713"/>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F282A-DF4A-4A2D-9672-8F0F770A3F1A}"/>
              </a:ext>
            </a:extLst>
          </p:cNvPr>
          <p:cNvSpPr>
            <a:spLocks noGrp="1"/>
          </p:cNvSpPr>
          <p:nvPr>
            <p:ph type="sldNum" sz="quarter" idx="4"/>
          </p:nvPr>
        </p:nvSpPr>
        <p:spPr>
          <a:xfrm>
            <a:off x="11454317" y="6420414"/>
            <a:ext cx="637909" cy="365125"/>
          </a:xfrm>
          <a:prstGeom prst="rect">
            <a:avLst/>
          </a:prstGeom>
        </p:spPr>
        <p:txBody>
          <a:bodyPr vert="horz" lIns="91440" tIns="45720" rIns="91440" bIns="45720" rtlCol="0" anchor="ctr"/>
          <a:lstStyle>
            <a:lvl1pPr algn="r">
              <a:defRPr sz="900">
                <a:solidFill>
                  <a:schemeClr val="tx1"/>
                </a:solidFill>
              </a:defRPr>
            </a:lvl1pPr>
          </a:lstStyle>
          <a:p>
            <a:fld id="{DFDF98CC-160E-494C-8C3C-8CDC5FA257DE}" type="slidenum">
              <a:rPr lang="en-US" smtClean="0"/>
              <a:pPr/>
              <a:t>‹#›</a:t>
            </a:fld>
            <a:endParaRPr lang="en-US" dirty="0"/>
          </a:p>
        </p:txBody>
      </p:sp>
      <p:sp>
        <p:nvSpPr>
          <p:cNvPr id="14" name="Rectangle 13">
            <a:extLst>
              <a:ext uri="{FF2B5EF4-FFF2-40B4-BE49-F238E27FC236}">
                <a16:creationId xmlns:a16="http://schemas.microsoft.com/office/drawing/2014/main" id="{ADE57300-C7FF-4578-99A0-42B0295B123C}"/>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B8F8250-7A81-4A19-87AD-FFB2CE4E39A5}"/>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99F38FC-2DEA-2647-C409-EF75720C1017}"/>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5636854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100000"/>
        </a:lnSpc>
        <a:spcBef>
          <a:spcPct val="0"/>
        </a:spcBef>
        <a:buNone/>
        <a:defRPr sz="5400" b="1"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000" kern="1200">
          <a:solidFill>
            <a:schemeClr val="tx1"/>
          </a:solidFill>
          <a:latin typeface="+mn-lt"/>
          <a:ea typeface="+mn-ea"/>
          <a:cs typeface="+mn-cs"/>
        </a:defRPr>
      </a:lvl1pPr>
      <a:lvl2pPr marL="274320" indent="-27432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274320" indent="0" algn="l" defTabSz="914400" rtl="0" eaLnBrk="1" latinLnBrk="0" hangingPunct="1">
        <a:lnSpc>
          <a:spcPct val="110000"/>
        </a:lnSpc>
        <a:spcBef>
          <a:spcPts val="500"/>
        </a:spcBef>
        <a:buFont typeface="Arial" panose="020B0604020202020204" pitchFamily="34" charset="0"/>
        <a:buNone/>
        <a:defRPr sz="1800" kern="1200">
          <a:solidFill>
            <a:schemeClr val="tx1"/>
          </a:solidFill>
          <a:latin typeface="+mn-lt"/>
          <a:ea typeface="+mn-ea"/>
          <a:cs typeface="+mn-cs"/>
        </a:defRPr>
      </a:lvl3pPr>
      <a:lvl4pPr marL="548640" indent="-27432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4pPr>
      <a:lvl5pPr marL="54864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uk.icebreaker.com/en/home" TargetMode="External"/><Relationship Id="rId2" Type="http://schemas.openxmlformats.org/officeDocument/2006/relationships/slideLayout" Target="../slideLayouts/slideLayout2.xml"/><Relationship Id="rId1" Type="http://schemas.openxmlformats.org/officeDocument/2006/relationships/video" Target="https://www.youtube.com/embed/azM4n0zf4jw?feature=oembed" TargetMode="External"/><Relationship Id="rId5" Type="http://schemas.openxmlformats.org/officeDocument/2006/relationships/image" Target="../media/image2.jpeg"/><Relationship Id="rId4" Type="http://schemas.openxmlformats.org/officeDocument/2006/relationships/hyperlink" Target="https://www.youtube.com/embed/qp0HIF3SfI4"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naturalcapitalcoalition.org/category/case-studies/" TargetMode="External"/><Relationship Id="rId7" Type="http://schemas.openxmlformats.org/officeDocument/2006/relationships/hyperlink" Target="https://www.wwbic.org.uk/wp-content/uploads/2014/04/natural-cpital-audit_volume_2_carmarthen.pdf" TargetMode="External"/><Relationship Id="rId2" Type="http://schemas.openxmlformats.org/officeDocument/2006/relationships/hyperlink" Target="http://blogs.worldbank.org/latinamerica/paying-ecosystem-services-successful-approach-reducing-deforestation-mexico" TargetMode="External"/><Relationship Id="rId1" Type="http://schemas.openxmlformats.org/officeDocument/2006/relationships/slideLayout" Target="../slideLayouts/slideLayout2.xml"/><Relationship Id="rId6" Type="http://schemas.openxmlformats.org/officeDocument/2006/relationships/hyperlink" Target="https://assets.publishing.service.gov.uk/government/uploads/system/uploads/attachment_data/file/608852/ncc-natural-capital-workbook.pdf" TargetMode="External"/><Relationship Id="rId5" Type="http://schemas.openxmlformats.org/officeDocument/2006/relationships/hyperlink" Target="https://www.ons.gov.uk/economy/nationalaccounts/uksectoraccounts/methodologies/naturalcapital#toc" TargetMode="External"/><Relationship Id="rId4" Type="http://schemas.openxmlformats.org/officeDocument/2006/relationships/hyperlink" Target="https://naturalcapitalcoalition.org/how-business-values-natural-capital-taking-stock-and-looking-forward/"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www.worldbank.org/en/where-we-work"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video" Target="https://www.youtube.com/embed/Ei6JvK0W60I?feature=oembed"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odI7pQFyjso?feature=oembed"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https://www.youtube.com/embed/7PmfqOd_zgQ?feature=oembed"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unilever.com/sustainable-living/"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video" Target="https://www.youtube.com/embed/M5uYCWVfuPQ?feature=oembed"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video" Target="https://www.youtube.com/embed/2no2L-5-yfI?feature=oembed"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BEC44CD-E290-4D60-A056-5BA05B182A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1"/>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Single tree on a field with cityscape in foggy distance">
            <a:extLst>
              <a:ext uri="{FF2B5EF4-FFF2-40B4-BE49-F238E27FC236}">
                <a16:creationId xmlns:a16="http://schemas.microsoft.com/office/drawing/2014/main" id="{E9112D11-9D5C-6FA6-E910-6FD6C0DB2473}"/>
              </a:ext>
            </a:extLst>
          </p:cNvPr>
          <p:cNvPicPr>
            <a:picLocks noChangeAspect="1"/>
          </p:cNvPicPr>
          <p:nvPr/>
        </p:nvPicPr>
        <p:blipFill>
          <a:blip r:embed="rId2">
            <a:alphaModFix amt="40000"/>
          </a:blip>
          <a:srcRect t="15008" r="-2" b="409"/>
          <a:stretch/>
        </p:blipFill>
        <p:spPr>
          <a:xfrm>
            <a:off x="-2" y="-4"/>
            <a:ext cx="12192001" cy="6858001"/>
          </a:xfrm>
          <a:prstGeom prst="rect">
            <a:avLst/>
          </a:prstGeom>
        </p:spPr>
      </p:pic>
      <p:sp>
        <p:nvSpPr>
          <p:cNvPr id="2" name="Title 1"/>
          <p:cNvSpPr>
            <a:spLocks noGrp="1"/>
          </p:cNvSpPr>
          <p:nvPr>
            <p:ph type="ctrTitle"/>
          </p:nvPr>
        </p:nvSpPr>
        <p:spPr>
          <a:xfrm>
            <a:off x="517870" y="978408"/>
            <a:ext cx="5021182" cy="2334248"/>
          </a:xfrm>
        </p:spPr>
        <p:txBody>
          <a:bodyPr anchor="t">
            <a:normAutofit/>
          </a:bodyPr>
          <a:lstStyle/>
          <a:p>
            <a:pPr>
              <a:lnSpc>
                <a:spcPct val="90000"/>
              </a:lnSpc>
            </a:pPr>
            <a:r>
              <a:rPr lang="en-GB">
                <a:solidFill>
                  <a:srgbClr val="FFFFFF"/>
                </a:solidFill>
              </a:rPr>
              <a:t>Natural Capital and Greenwashing</a:t>
            </a:r>
          </a:p>
        </p:txBody>
      </p:sp>
      <p:sp>
        <p:nvSpPr>
          <p:cNvPr id="3" name="Subtitle 2"/>
          <p:cNvSpPr>
            <a:spLocks noGrp="1"/>
          </p:cNvSpPr>
          <p:nvPr>
            <p:ph type="subTitle" idx="1"/>
          </p:nvPr>
        </p:nvSpPr>
        <p:spPr>
          <a:xfrm>
            <a:off x="6652366" y="4017818"/>
            <a:ext cx="5040785" cy="1828799"/>
          </a:xfrm>
        </p:spPr>
        <p:txBody>
          <a:bodyPr vert="horz" lIns="91440" tIns="45720" rIns="91440" bIns="45720" rtlCol="0" anchor="b">
            <a:normAutofit/>
          </a:bodyPr>
          <a:lstStyle/>
          <a:p>
            <a:endParaRPr lang="en-GB">
              <a:solidFill>
                <a:srgbClr val="FFFFFF"/>
              </a:solidFill>
            </a:endParaRPr>
          </a:p>
          <a:p>
            <a:r>
              <a:rPr lang="en-GB" dirty="0"/>
              <a:t>Laura James </a:t>
            </a:r>
          </a:p>
        </p:txBody>
      </p:sp>
      <p:sp>
        <p:nvSpPr>
          <p:cNvPr id="11" name="Rectangle 10">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1189494-2B67-46D2-93D6-A122A09BF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209925"/>
            <a:ext cx="5021183" cy="457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E10BDB4-64F2-477D-A03B-9F8352D5E0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0B00B21-14C3-F6B4-8CC8-0E9EBAF874C2}"/>
              </a:ext>
            </a:extLst>
          </p:cNvPr>
          <p:cNvSpPr>
            <a:spLocks noGrp="1"/>
          </p:cNvSpPr>
          <p:nvPr>
            <p:ph type="title"/>
          </p:nvPr>
        </p:nvSpPr>
        <p:spPr>
          <a:xfrm>
            <a:off x="517867" y="976160"/>
            <a:ext cx="6300216" cy="1322903"/>
          </a:xfrm>
        </p:spPr>
        <p:txBody>
          <a:bodyPr>
            <a:normAutofit/>
          </a:bodyPr>
          <a:lstStyle/>
          <a:p>
            <a:pPr>
              <a:lnSpc>
                <a:spcPct val="90000"/>
              </a:lnSpc>
            </a:pPr>
            <a:r>
              <a:rPr lang="en-GB" sz="3100" dirty="0">
                <a:ea typeface="+mj-lt"/>
                <a:cs typeface="+mj-lt"/>
              </a:rPr>
              <a:t> Coming to understand Natural Capital in your own organisation</a:t>
            </a:r>
            <a:endParaRPr lang="en-US" sz="3100" dirty="0"/>
          </a:p>
        </p:txBody>
      </p:sp>
      <p:sp>
        <p:nvSpPr>
          <p:cNvPr id="3" name="Content Placeholder 2">
            <a:extLst>
              <a:ext uri="{FF2B5EF4-FFF2-40B4-BE49-F238E27FC236}">
                <a16:creationId xmlns:a16="http://schemas.microsoft.com/office/drawing/2014/main" id="{C130FD24-2325-53F2-5379-467D1A3B39BD}"/>
              </a:ext>
            </a:extLst>
          </p:cNvPr>
          <p:cNvSpPr>
            <a:spLocks noGrp="1"/>
          </p:cNvSpPr>
          <p:nvPr>
            <p:ph idx="1"/>
          </p:nvPr>
        </p:nvSpPr>
        <p:spPr>
          <a:xfrm>
            <a:off x="7507224" y="1088204"/>
            <a:ext cx="4160520" cy="5257800"/>
          </a:xfrm>
        </p:spPr>
        <p:txBody>
          <a:bodyPr vert="horz" lIns="91440" tIns="45720" rIns="91440" bIns="45720" rtlCol="0">
            <a:normAutofit/>
          </a:bodyPr>
          <a:lstStyle/>
          <a:p>
            <a:r>
              <a:rPr lang="en-GB" sz="1800">
                <a:ea typeface="+mn-lt"/>
                <a:cs typeface="+mn-lt"/>
              </a:rPr>
              <a:t>In this video Jeremy Moon provides insight into how his </a:t>
            </a:r>
            <a:r>
              <a:rPr lang="en-GB" sz="1800">
                <a:ea typeface="+mn-lt"/>
                <a:cs typeface="+mn-lt"/>
                <a:hlinkClick r:id="rId3"/>
              </a:rPr>
              <a:t>Icebreaker company</a:t>
            </a:r>
            <a:r>
              <a:rPr lang="en-GB" sz="1800">
                <a:ea typeface="+mn-lt"/>
                <a:cs typeface="+mn-lt"/>
              </a:rPr>
              <a:t> that supplies natural outdoor clothing started and the decisions he had to make about securing its Natural Capital (even though he doesn't mention the concept).  He says that he took his inspiration from </a:t>
            </a:r>
            <a:r>
              <a:rPr lang="en-GB" sz="1800">
                <a:ea typeface="+mn-lt"/>
                <a:cs typeface="+mn-lt"/>
                <a:hlinkClick r:id="rId4"/>
              </a:rPr>
              <a:t>Simon Sinek's talk on how great leaders inspire action</a:t>
            </a:r>
            <a:r>
              <a:rPr lang="en-GB" sz="1800">
                <a:ea typeface="+mn-lt"/>
                <a:cs typeface="+mn-lt"/>
              </a:rPr>
              <a:t> and his talk uses the same Why ... How ... What framework.</a:t>
            </a:r>
            <a:endParaRPr lang="en-US" sz="1800"/>
          </a:p>
        </p:txBody>
      </p:sp>
      <p:sp>
        <p:nvSpPr>
          <p:cNvPr id="11" name="Rectangle 10">
            <a:extLst>
              <a:ext uri="{FF2B5EF4-FFF2-40B4-BE49-F238E27FC236}">
                <a16:creationId xmlns:a16="http://schemas.microsoft.com/office/drawing/2014/main" id="{887F59F2-5FBC-40CD-AD35-376AECE49E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8" y="508090"/>
            <a:ext cx="6281928"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Online Media 3" title="Sustainable business: It's not just about the why | Jeremy Moon | TEDxScottBase">
            <a:hlinkClick r:id="" action="ppaction://media"/>
            <a:extLst>
              <a:ext uri="{FF2B5EF4-FFF2-40B4-BE49-F238E27FC236}">
                <a16:creationId xmlns:a16="http://schemas.microsoft.com/office/drawing/2014/main" id="{D459FFB5-056C-FFA7-0DDF-2FDA2A7830B7}"/>
              </a:ext>
            </a:extLst>
          </p:cNvPr>
          <p:cNvPicPr>
            <a:picLocks noRot="1" noChangeAspect="1"/>
          </p:cNvPicPr>
          <p:nvPr>
            <a:videoFile r:link="rId1"/>
          </p:nvPr>
        </p:nvPicPr>
        <p:blipFill>
          <a:blip r:embed="rId5"/>
          <a:stretch>
            <a:fillRect/>
          </a:stretch>
        </p:blipFill>
        <p:spPr>
          <a:xfrm>
            <a:off x="517867" y="2796715"/>
            <a:ext cx="6281928" cy="3549289"/>
          </a:xfrm>
          <a:prstGeom prst="rect">
            <a:avLst/>
          </a:prstGeom>
        </p:spPr>
      </p:pic>
    </p:spTree>
    <p:extLst>
      <p:ext uri="{BB962C8B-B14F-4D97-AF65-F5344CB8AC3E}">
        <p14:creationId xmlns:p14="http://schemas.microsoft.com/office/powerpoint/2010/main" val="36039174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065D9BE-A58D-6E8A-D4A2-5056F3C5E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What is Natural Capital? – Council on ...">
            <a:extLst>
              <a:ext uri="{FF2B5EF4-FFF2-40B4-BE49-F238E27FC236}">
                <a16:creationId xmlns:a16="http://schemas.microsoft.com/office/drawing/2014/main" id="{BB8C3059-EB76-A453-6B08-68813BFBED1B}"/>
              </a:ext>
            </a:extLst>
          </p:cNvPr>
          <p:cNvPicPr>
            <a:picLocks noChangeAspect="1"/>
          </p:cNvPicPr>
          <p:nvPr/>
        </p:nvPicPr>
        <p:blipFill>
          <a:blip r:embed="rId2"/>
          <a:srcRect l="32352" r="18580" b="-1"/>
          <a:stretch/>
        </p:blipFill>
        <p:spPr>
          <a:xfrm>
            <a:off x="7659149" y="976160"/>
            <a:ext cx="4011643" cy="5371797"/>
          </a:xfrm>
          <a:prstGeom prst="rect">
            <a:avLst/>
          </a:prstGeom>
        </p:spPr>
      </p:pic>
      <p:sp>
        <p:nvSpPr>
          <p:cNvPr id="3" name="Content Placeholder 2">
            <a:extLst>
              <a:ext uri="{FF2B5EF4-FFF2-40B4-BE49-F238E27FC236}">
                <a16:creationId xmlns:a16="http://schemas.microsoft.com/office/drawing/2014/main" id="{1C98FDDC-AC12-CB48-708E-93FECA01C712}"/>
              </a:ext>
            </a:extLst>
          </p:cNvPr>
          <p:cNvSpPr>
            <a:spLocks noGrp="1"/>
          </p:cNvSpPr>
          <p:nvPr>
            <p:ph idx="1"/>
          </p:nvPr>
        </p:nvSpPr>
        <p:spPr>
          <a:xfrm>
            <a:off x="521208" y="2578608"/>
            <a:ext cx="6537960" cy="3767328"/>
          </a:xfrm>
        </p:spPr>
        <p:txBody>
          <a:bodyPr vert="horz" lIns="91440" tIns="45720" rIns="91440" bIns="45720" rtlCol="0">
            <a:normAutofit/>
          </a:bodyPr>
          <a:lstStyle/>
          <a:p>
            <a:r>
              <a:rPr lang="en-GB" sz="1800">
                <a:ea typeface="+mn-lt"/>
                <a:cs typeface="+mn-lt"/>
              </a:rPr>
              <a:t>Once you have watched the video it may become clear that in order to make a business successful you have to answer two key questions.</a:t>
            </a:r>
            <a:endParaRPr lang="en-US" sz="1800">
              <a:ea typeface="+mn-lt"/>
              <a:cs typeface="+mn-lt"/>
            </a:endParaRPr>
          </a:p>
          <a:p>
            <a:r>
              <a:rPr lang="en-GB" sz="1800">
                <a:ea typeface="+mn-lt"/>
                <a:cs typeface="+mn-lt"/>
              </a:rPr>
              <a:t> The 'Why' question so that you know what is important for your business to succeed. </a:t>
            </a:r>
            <a:endParaRPr lang="en-US" sz="1800">
              <a:ea typeface="+mn-lt"/>
              <a:cs typeface="+mn-lt"/>
            </a:endParaRPr>
          </a:p>
          <a:p>
            <a:r>
              <a:rPr lang="en-GB" sz="1800">
                <a:ea typeface="+mn-lt"/>
                <a:cs typeface="+mn-lt"/>
              </a:rPr>
              <a:t> But also the 'How' to identify what is vital in your supply chain to make this happen.</a:t>
            </a:r>
            <a:endParaRPr lang="en-US" sz="1800"/>
          </a:p>
          <a:p>
            <a:endParaRPr lang="en-GB" sz="1800"/>
          </a:p>
        </p:txBody>
      </p:sp>
      <p:sp>
        <p:nvSpPr>
          <p:cNvPr id="11" name="Freeform: Shape 10">
            <a:extLst>
              <a:ext uri="{FF2B5EF4-FFF2-40B4-BE49-F238E27FC236}">
                <a16:creationId xmlns:a16="http://schemas.microsoft.com/office/drawing/2014/main" id="{A745E793-BC99-8991-71CD-53FFBB6A8F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56260" cy="149279"/>
          </a:xfrm>
          <a:custGeom>
            <a:avLst/>
            <a:gdLst>
              <a:gd name="connsiteX0" fmla="*/ 0 w 11156260"/>
              <a:gd name="connsiteY0" fmla="*/ 0 h 149279"/>
              <a:gd name="connsiteX1" fmla="*/ 11156260 w 11156260"/>
              <a:gd name="connsiteY1" fmla="*/ 0 h 149279"/>
              <a:gd name="connsiteX2" fmla="*/ 11156260 w 11156260"/>
              <a:gd name="connsiteY2" fmla="*/ 149279 h 149279"/>
              <a:gd name="connsiteX3" fmla="*/ 0 w 11156260"/>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11156260" h="149279">
                <a:moveTo>
                  <a:pt x="0" y="0"/>
                </a:moveTo>
                <a:lnTo>
                  <a:pt x="11156260" y="0"/>
                </a:lnTo>
                <a:lnTo>
                  <a:pt x="11156260"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481910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E10BDB4-64F2-477D-A03B-9F8352D5E0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Natural Capital: Valuing the Planet ...">
            <a:extLst>
              <a:ext uri="{FF2B5EF4-FFF2-40B4-BE49-F238E27FC236}">
                <a16:creationId xmlns:a16="http://schemas.microsoft.com/office/drawing/2014/main" id="{CE7DD1BC-49A2-6355-03AF-FEFBE5D3FF49}"/>
              </a:ext>
            </a:extLst>
          </p:cNvPr>
          <p:cNvPicPr>
            <a:picLocks noChangeAspect="1"/>
          </p:cNvPicPr>
          <p:nvPr/>
        </p:nvPicPr>
        <p:blipFill>
          <a:blip r:embed="rId2"/>
          <a:srcRect l="11807" r="18524" b="2"/>
          <a:stretch/>
        </p:blipFill>
        <p:spPr>
          <a:xfrm>
            <a:off x="517867" y="2577661"/>
            <a:ext cx="4672584" cy="3768343"/>
          </a:xfrm>
          <a:prstGeom prst="rect">
            <a:avLst/>
          </a:prstGeom>
        </p:spPr>
      </p:pic>
      <p:sp>
        <p:nvSpPr>
          <p:cNvPr id="2" name="Title 1">
            <a:extLst>
              <a:ext uri="{FF2B5EF4-FFF2-40B4-BE49-F238E27FC236}">
                <a16:creationId xmlns:a16="http://schemas.microsoft.com/office/drawing/2014/main" id="{0C055614-BD4B-4BAA-F725-6C7A468656EC}"/>
              </a:ext>
            </a:extLst>
          </p:cNvPr>
          <p:cNvSpPr>
            <a:spLocks noGrp="1"/>
          </p:cNvSpPr>
          <p:nvPr>
            <p:ph type="title"/>
          </p:nvPr>
        </p:nvSpPr>
        <p:spPr>
          <a:xfrm>
            <a:off x="517867" y="976160"/>
            <a:ext cx="4809314" cy="1447163"/>
          </a:xfrm>
        </p:spPr>
        <p:txBody>
          <a:bodyPr>
            <a:normAutofit/>
          </a:bodyPr>
          <a:lstStyle/>
          <a:p>
            <a:r>
              <a:rPr lang="en-GB" sz="4400"/>
              <a:t>Your Pre-Lecture Activity</a:t>
            </a:r>
          </a:p>
        </p:txBody>
      </p:sp>
      <p:sp>
        <p:nvSpPr>
          <p:cNvPr id="3" name="Content Placeholder 2">
            <a:extLst>
              <a:ext uri="{FF2B5EF4-FFF2-40B4-BE49-F238E27FC236}">
                <a16:creationId xmlns:a16="http://schemas.microsoft.com/office/drawing/2014/main" id="{C8F6AA84-5A6D-AC02-38CB-CBD5D500F65C}"/>
              </a:ext>
            </a:extLst>
          </p:cNvPr>
          <p:cNvSpPr>
            <a:spLocks noGrp="1"/>
          </p:cNvSpPr>
          <p:nvPr>
            <p:ph idx="1"/>
          </p:nvPr>
        </p:nvSpPr>
        <p:spPr>
          <a:xfrm>
            <a:off x="5842000" y="1033272"/>
            <a:ext cx="5832133" cy="5312732"/>
          </a:xfrm>
        </p:spPr>
        <p:txBody>
          <a:bodyPr vert="horz" lIns="91440" tIns="45720" rIns="91440" bIns="45720" rtlCol="0" anchor="t">
            <a:normAutofit/>
          </a:bodyPr>
          <a:lstStyle/>
          <a:p>
            <a:r>
              <a:rPr lang="en-GB" dirty="0">
                <a:ea typeface="+mn-lt"/>
                <a:cs typeface="+mn-lt"/>
              </a:rPr>
              <a:t> What strikes you as interesting and what sort of questioning and issues do you have with Professor Helm's compensation argument?</a:t>
            </a:r>
            <a:endParaRPr lang="en-US" dirty="0">
              <a:ea typeface="+mn-lt"/>
              <a:cs typeface="+mn-lt"/>
            </a:endParaRPr>
          </a:p>
          <a:p>
            <a:r>
              <a:rPr lang="en-GB" dirty="0">
                <a:ea typeface="+mn-lt"/>
                <a:cs typeface="+mn-lt"/>
              </a:rPr>
              <a:t> Do you see any flaws in his argument and/or do you feel that perhaps an economic perspective is only part of the picture. </a:t>
            </a:r>
            <a:endParaRPr lang="en-US">
              <a:ea typeface="+mn-lt"/>
              <a:cs typeface="+mn-lt"/>
            </a:endParaRPr>
          </a:p>
          <a:p>
            <a:r>
              <a:rPr lang="en-GB" dirty="0">
                <a:ea typeface="+mn-lt"/>
                <a:cs typeface="+mn-lt"/>
              </a:rPr>
              <a:t>Do you think that thinking about the Natural Capital of the world as assets to be managed is the way we should think about it? </a:t>
            </a:r>
            <a:endParaRPr lang="en-US">
              <a:ea typeface="+mn-lt"/>
              <a:cs typeface="+mn-lt"/>
            </a:endParaRPr>
          </a:p>
          <a:p>
            <a:r>
              <a:rPr lang="en-GB" dirty="0">
                <a:ea typeface="+mn-lt"/>
                <a:cs typeface="+mn-lt"/>
              </a:rPr>
              <a:t>What other considerations might you feel need to be taken into consideration in how we plan for the future.</a:t>
            </a:r>
            <a:endParaRPr lang="en-US"/>
          </a:p>
        </p:txBody>
      </p:sp>
      <p:sp>
        <p:nvSpPr>
          <p:cNvPr id="11" name="Rectangle 10">
            <a:extLst>
              <a:ext uri="{FF2B5EF4-FFF2-40B4-BE49-F238E27FC236}">
                <a16:creationId xmlns:a16="http://schemas.microsoft.com/office/drawing/2014/main" id="{887F59F2-5FBC-40CD-AD35-376AECE49E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8" y="508090"/>
            <a:ext cx="467258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756329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EF92585-7A99-6108-9663-8C59032742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DD9EECF-1333-40D5-768F-8D8B3E797026}"/>
              </a:ext>
            </a:extLst>
          </p:cNvPr>
          <p:cNvSpPr>
            <a:spLocks noGrp="1"/>
          </p:cNvSpPr>
          <p:nvPr>
            <p:ph type="title"/>
          </p:nvPr>
        </p:nvSpPr>
        <p:spPr>
          <a:xfrm>
            <a:off x="517869" y="976160"/>
            <a:ext cx="11153214" cy="1463040"/>
          </a:xfrm>
        </p:spPr>
        <p:txBody>
          <a:bodyPr>
            <a:normAutofit/>
          </a:bodyPr>
          <a:lstStyle/>
          <a:p>
            <a:r>
              <a:rPr lang="en-GB" sz="4400">
                <a:ea typeface="+mj-lt"/>
                <a:cs typeface="+mj-lt"/>
              </a:rPr>
              <a:t>Natural Capital Initiatives in your area</a:t>
            </a:r>
            <a:endParaRPr lang="en-US" sz="4400"/>
          </a:p>
        </p:txBody>
      </p:sp>
      <p:sp>
        <p:nvSpPr>
          <p:cNvPr id="3" name="Content Placeholder 2">
            <a:extLst>
              <a:ext uri="{FF2B5EF4-FFF2-40B4-BE49-F238E27FC236}">
                <a16:creationId xmlns:a16="http://schemas.microsoft.com/office/drawing/2014/main" id="{B93F81DB-E93A-E4EC-7336-8DB1E6D51060}"/>
              </a:ext>
            </a:extLst>
          </p:cNvPr>
          <p:cNvSpPr>
            <a:spLocks noGrp="1"/>
          </p:cNvSpPr>
          <p:nvPr>
            <p:ph idx="1"/>
          </p:nvPr>
        </p:nvSpPr>
        <p:spPr>
          <a:xfrm>
            <a:off x="517869" y="1788033"/>
            <a:ext cx="11153214" cy="4557903"/>
          </a:xfrm>
        </p:spPr>
        <p:txBody>
          <a:bodyPr vert="horz" lIns="91440" tIns="45720" rIns="91440" bIns="45720" rtlCol="0" anchor="t">
            <a:normAutofit/>
          </a:bodyPr>
          <a:lstStyle/>
          <a:p>
            <a:pPr>
              <a:lnSpc>
                <a:spcPct val="100000"/>
              </a:lnSpc>
            </a:pPr>
            <a:r>
              <a:rPr lang="en-GB" dirty="0">
                <a:ea typeface="+mn-lt"/>
                <a:cs typeface="+mn-lt"/>
              </a:rPr>
              <a:t>On a global level </a:t>
            </a:r>
            <a:r>
              <a:rPr lang="en-GB" dirty="0">
                <a:ea typeface="+mn-lt"/>
                <a:cs typeface="+mn-lt"/>
                <a:hlinkClick r:id="rId2"/>
              </a:rPr>
              <a:t>The World Bank works on Natural Capital initiatives</a:t>
            </a:r>
            <a:r>
              <a:rPr lang="en-GB" dirty="0">
                <a:ea typeface="+mn-lt"/>
                <a:cs typeface="+mn-lt"/>
              </a:rPr>
              <a:t> across the world in its goal to reduce poverty. An example of this is in paying for ecosystem services in Mexico.  </a:t>
            </a:r>
            <a:endParaRPr lang="en-US">
              <a:ea typeface="+mn-lt"/>
              <a:cs typeface="+mn-lt"/>
            </a:endParaRPr>
          </a:p>
          <a:p>
            <a:pPr>
              <a:lnSpc>
                <a:spcPct val="100000"/>
              </a:lnSpc>
            </a:pPr>
            <a:r>
              <a:rPr lang="en-GB" dirty="0">
                <a:ea typeface="+mn-lt"/>
                <a:cs typeface="+mn-lt"/>
              </a:rPr>
              <a:t>Other organisations such as the natural Capital Coalition have several projects operating internationally, and provide </a:t>
            </a:r>
            <a:r>
              <a:rPr lang="en-GB" dirty="0">
                <a:ea typeface="+mn-lt"/>
                <a:cs typeface="+mn-lt"/>
                <a:hlinkClick r:id="rId3"/>
              </a:rPr>
              <a:t>case studies of business approaches to natural Capitalism</a:t>
            </a:r>
            <a:r>
              <a:rPr lang="en-GB" dirty="0">
                <a:ea typeface="+mn-lt"/>
                <a:cs typeface="+mn-lt"/>
              </a:rPr>
              <a:t> and </a:t>
            </a:r>
            <a:r>
              <a:rPr lang="en-GB" dirty="0">
                <a:ea typeface="+mn-lt"/>
                <a:cs typeface="+mn-lt"/>
                <a:hlinkClick r:id="rId4"/>
              </a:rPr>
              <a:t>How businesses evaluate natural capital</a:t>
            </a:r>
            <a:r>
              <a:rPr lang="en-GB" dirty="0">
                <a:ea typeface="+mn-lt"/>
                <a:cs typeface="+mn-lt"/>
              </a:rPr>
              <a:t>. </a:t>
            </a:r>
            <a:endParaRPr lang="en-US">
              <a:ea typeface="+mn-lt"/>
              <a:cs typeface="+mn-lt"/>
            </a:endParaRPr>
          </a:p>
          <a:p>
            <a:pPr>
              <a:lnSpc>
                <a:spcPct val="100000"/>
              </a:lnSpc>
            </a:pPr>
            <a:r>
              <a:rPr lang="en-GB" dirty="0">
                <a:ea typeface="+mn-lt"/>
                <a:cs typeface="+mn-lt"/>
              </a:rPr>
              <a:t>On a National level governments such as the UK provide </a:t>
            </a:r>
            <a:r>
              <a:rPr lang="en-GB" dirty="0">
                <a:ea typeface="+mn-lt"/>
                <a:cs typeface="+mn-lt"/>
                <a:hlinkClick r:id="rId5"/>
              </a:rPr>
              <a:t>National data on their Natural capital</a:t>
            </a:r>
            <a:r>
              <a:rPr lang="en-GB" dirty="0">
                <a:ea typeface="+mn-lt"/>
                <a:cs typeface="+mn-lt"/>
              </a:rPr>
              <a:t> and provide a </a:t>
            </a:r>
            <a:r>
              <a:rPr lang="en-GB" dirty="0">
                <a:ea typeface="+mn-lt"/>
                <a:cs typeface="+mn-lt"/>
                <a:hlinkClick r:id="rId6"/>
              </a:rPr>
              <a:t>How to do it: work-book</a:t>
            </a:r>
            <a:r>
              <a:rPr lang="en-GB" dirty="0">
                <a:ea typeface="+mn-lt"/>
                <a:cs typeface="+mn-lt"/>
              </a:rPr>
              <a:t> to help businesses, organisations and communities assess their Natural Capital. </a:t>
            </a:r>
            <a:endParaRPr lang="en-US">
              <a:ea typeface="+mn-lt"/>
              <a:cs typeface="+mn-lt"/>
            </a:endParaRPr>
          </a:p>
          <a:p>
            <a:pPr>
              <a:lnSpc>
                <a:spcPct val="100000"/>
              </a:lnSpc>
            </a:pPr>
            <a:r>
              <a:rPr lang="en-GB" dirty="0">
                <a:ea typeface="+mn-lt"/>
                <a:cs typeface="+mn-lt"/>
              </a:rPr>
              <a:t>Examples of communities such as the County of Carmarthenshire (where you study) have produced </a:t>
            </a:r>
            <a:r>
              <a:rPr lang="en-GB" dirty="0">
                <a:ea typeface="+mn-lt"/>
                <a:cs typeface="+mn-lt"/>
                <a:hlinkClick r:id="rId7"/>
              </a:rPr>
              <a:t>Natural Capital audit reports</a:t>
            </a:r>
            <a:r>
              <a:rPr lang="en-GB" dirty="0">
                <a:ea typeface="+mn-lt"/>
                <a:cs typeface="+mn-lt"/>
              </a:rPr>
              <a:t>. </a:t>
            </a:r>
            <a:endParaRPr lang="en-US"/>
          </a:p>
          <a:p>
            <a:pPr>
              <a:lnSpc>
                <a:spcPct val="100000"/>
              </a:lnSpc>
            </a:pPr>
            <a:endParaRPr lang="en-GB" sz="1600" dirty="0"/>
          </a:p>
          <a:p>
            <a:pPr>
              <a:lnSpc>
                <a:spcPct val="100000"/>
              </a:lnSpc>
            </a:pPr>
            <a:endParaRPr lang="en-GB" sz="1400"/>
          </a:p>
        </p:txBody>
      </p:sp>
      <p:sp>
        <p:nvSpPr>
          <p:cNvPr id="10" name="Freeform: Shape 9">
            <a:extLst>
              <a:ext uri="{FF2B5EF4-FFF2-40B4-BE49-F238E27FC236}">
                <a16:creationId xmlns:a16="http://schemas.microsoft.com/office/drawing/2014/main" id="{C6D5B03A-B780-A698-DFA9-C9932F22D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863544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4C0330F-1D4F-4552-B799-615DD237B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Bierstadt"/>
              <a:ea typeface="+mn-ea"/>
              <a:cs typeface="+mn-cs"/>
            </a:endParaRPr>
          </a:p>
        </p:txBody>
      </p:sp>
      <p:pic>
        <p:nvPicPr>
          <p:cNvPr id="4" name="Picture 3" descr="Carmarthenshire County Council">
            <a:extLst>
              <a:ext uri="{FF2B5EF4-FFF2-40B4-BE49-F238E27FC236}">
                <a16:creationId xmlns:a16="http://schemas.microsoft.com/office/drawing/2014/main" id="{450E44A4-BCC7-114C-86B8-3D12E1408A02}"/>
              </a:ext>
            </a:extLst>
          </p:cNvPr>
          <p:cNvPicPr>
            <a:picLocks noChangeAspect="1"/>
          </p:cNvPicPr>
          <p:nvPr/>
        </p:nvPicPr>
        <p:blipFill>
          <a:blip r:embed="rId2"/>
          <a:srcRect l="20024" r="6830"/>
          <a:stretch/>
        </p:blipFill>
        <p:spPr>
          <a:xfrm>
            <a:off x="5958018" y="508090"/>
            <a:ext cx="5709726" cy="5846989"/>
          </a:xfrm>
          <a:prstGeom prst="rect">
            <a:avLst/>
          </a:prstGeom>
        </p:spPr>
      </p:pic>
      <p:sp>
        <p:nvSpPr>
          <p:cNvPr id="2" name="Title 1">
            <a:extLst>
              <a:ext uri="{FF2B5EF4-FFF2-40B4-BE49-F238E27FC236}">
                <a16:creationId xmlns:a16="http://schemas.microsoft.com/office/drawing/2014/main" id="{44E49B75-D572-F1BE-B610-528D363E5B17}"/>
              </a:ext>
            </a:extLst>
          </p:cNvPr>
          <p:cNvSpPr>
            <a:spLocks noGrp="1"/>
          </p:cNvSpPr>
          <p:nvPr>
            <p:ph type="title"/>
          </p:nvPr>
        </p:nvSpPr>
        <p:spPr>
          <a:xfrm>
            <a:off x="517871" y="976160"/>
            <a:ext cx="4798200" cy="1463040"/>
          </a:xfrm>
        </p:spPr>
        <p:txBody>
          <a:bodyPr>
            <a:normAutofit/>
          </a:bodyPr>
          <a:lstStyle/>
          <a:p>
            <a:r>
              <a:rPr lang="en-GB" sz="4400"/>
              <a:t>Activity</a:t>
            </a:r>
          </a:p>
        </p:txBody>
      </p:sp>
      <p:sp>
        <p:nvSpPr>
          <p:cNvPr id="3" name="Content Placeholder 2">
            <a:extLst>
              <a:ext uri="{FF2B5EF4-FFF2-40B4-BE49-F238E27FC236}">
                <a16:creationId xmlns:a16="http://schemas.microsoft.com/office/drawing/2014/main" id="{D5500D2E-5FE3-823F-1CE2-7F1D3EC9EF2F}"/>
              </a:ext>
            </a:extLst>
          </p:cNvPr>
          <p:cNvSpPr>
            <a:spLocks noGrp="1"/>
          </p:cNvSpPr>
          <p:nvPr>
            <p:ph idx="1"/>
          </p:nvPr>
        </p:nvSpPr>
        <p:spPr>
          <a:xfrm>
            <a:off x="517871" y="2578608"/>
            <a:ext cx="4672966" cy="3767328"/>
          </a:xfrm>
        </p:spPr>
        <p:txBody>
          <a:bodyPr vert="horz" lIns="91440" tIns="45720" rIns="91440" bIns="45720" rtlCol="0">
            <a:normAutofit/>
          </a:bodyPr>
          <a:lstStyle/>
          <a:p>
            <a:pPr>
              <a:lnSpc>
                <a:spcPct val="100000"/>
              </a:lnSpc>
            </a:pPr>
            <a:r>
              <a:rPr lang="en-GB" sz="1700"/>
              <a:t>See if you can find out what is happening in your country or region in relation to Natural Capital.  You might use the </a:t>
            </a:r>
            <a:r>
              <a:rPr lang="en-GB" sz="1700">
                <a:hlinkClick r:id="rId3"/>
              </a:rPr>
              <a:t>World Bank web site</a:t>
            </a:r>
            <a:r>
              <a:rPr lang="en-GB" sz="1700"/>
              <a:t>, and look at or search for your own national and local government attentions.</a:t>
            </a:r>
          </a:p>
          <a:p>
            <a:pPr marL="285750" indent="-285750">
              <a:lnSpc>
                <a:spcPct val="100000"/>
              </a:lnSpc>
              <a:buFont typeface="Arial,Sans-Serif"/>
              <a:buChar char="•"/>
            </a:pPr>
            <a:r>
              <a:rPr lang="en-GB" sz="1700"/>
              <a:t>Are you surprised at what you have found or didn't find. </a:t>
            </a:r>
          </a:p>
          <a:p>
            <a:pPr marL="285750" indent="-285750">
              <a:lnSpc>
                <a:spcPct val="100000"/>
              </a:lnSpc>
              <a:buFont typeface="Arial,Sans-Serif"/>
              <a:buChar char="•"/>
            </a:pPr>
            <a:r>
              <a:rPr lang="en-GB" sz="1700"/>
              <a:t>Is the information current?</a:t>
            </a:r>
          </a:p>
          <a:p>
            <a:pPr marL="285750" indent="-285750">
              <a:lnSpc>
                <a:spcPct val="100000"/>
              </a:lnSpc>
              <a:buFont typeface="Arial,Sans-Serif"/>
              <a:buChar char="•"/>
            </a:pPr>
            <a:r>
              <a:rPr lang="en-GB" sz="1700"/>
              <a:t>Does it seem to provide any benefits to help business with assessing National Capital in your area.</a:t>
            </a:r>
          </a:p>
          <a:p>
            <a:pPr marL="285750" indent="-285750">
              <a:lnSpc>
                <a:spcPct val="100000"/>
              </a:lnSpc>
              <a:buFont typeface="Arial,Sans-Serif"/>
              <a:buChar char="•"/>
            </a:pPr>
            <a:r>
              <a:rPr lang="en-GB" sz="1700"/>
              <a:t>What struck you as interesting</a:t>
            </a:r>
          </a:p>
        </p:txBody>
      </p:sp>
      <p:sp>
        <p:nvSpPr>
          <p:cNvPr id="11" name="Rectangle 10">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1" y="508090"/>
            <a:ext cx="4672966"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Tree>
    <p:extLst>
      <p:ext uri="{BB962C8B-B14F-4D97-AF65-F5344CB8AC3E}">
        <p14:creationId xmlns:p14="http://schemas.microsoft.com/office/powerpoint/2010/main" val="1554067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DE57300-C7FF-4578-99A0-42B0295B1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B8F8250-7A81-4A19-87AD-FFB2CE4E3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99F38FC-2DEA-2647-C409-EF75720C1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3FF94B3-6D3E-44FE-BB02-A9027C0003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FAF3766F-DEF3-4802-BB0D-7A18EDD970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C1CCDD8-BD58-78B3-1F19-EAA85227E025}"/>
              </a:ext>
            </a:extLst>
          </p:cNvPr>
          <p:cNvSpPr>
            <a:spLocks noGrp="1"/>
          </p:cNvSpPr>
          <p:nvPr>
            <p:ph type="title"/>
          </p:nvPr>
        </p:nvSpPr>
        <p:spPr>
          <a:xfrm>
            <a:off x="517868" y="841283"/>
            <a:ext cx="3465681" cy="2916472"/>
          </a:xfrm>
        </p:spPr>
        <p:txBody>
          <a:bodyPr vert="horz" lIns="91440" tIns="45720" rIns="91440" bIns="45720" rtlCol="0" anchor="b">
            <a:normAutofit/>
          </a:bodyPr>
          <a:lstStyle/>
          <a:p>
            <a:r>
              <a:rPr lang="en-US" sz="3700">
                <a:solidFill>
                  <a:schemeClr val="tx2"/>
                </a:solidFill>
              </a:rPr>
              <a:t>Greenwashing</a:t>
            </a:r>
          </a:p>
        </p:txBody>
      </p:sp>
      <p:pic>
        <p:nvPicPr>
          <p:cNvPr id="4" name="Content Placeholder 3" descr="Your Essential Guide to Greenwashing ...">
            <a:extLst>
              <a:ext uri="{FF2B5EF4-FFF2-40B4-BE49-F238E27FC236}">
                <a16:creationId xmlns:a16="http://schemas.microsoft.com/office/drawing/2014/main" id="{47251A14-4B25-B825-A456-08DE3449A5F5}"/>
              </a:ext>
            </a:extLst>
          </p:cNvPr>
          <p:cNvPicPr>
            <a:picLocks noGrp="1" noChangeAspect="1"/>
          </p:cNvPicPr>
          <p:nvPr>
            <p:ph idx="1"/>
          </p:nvPr>
        </p:nvPicPr>
        <p:blipFill>
          <a:blip r:embed="rId2"/>
          <a:stretch>
            <a:fillRect/>
          </a:stretch>
        </p:blipFill>
        <p:spPr>
          <a:xfrm>
            <a:off x="4362996" y="945814"/>
            <a:ext cx="7311136" cy="4865228"/>
          </a:xfrm>
          <a:prstGeom prst="rect">
            <a:avLst/>
          </a:prstGeom>
        </p:spPr>
      </p:pic>
      <p:sp>
        <p:nvSpPr>
          <p:cNvPr id="19" name="Freeform: Shape 18">
            <a:extLst>
              <a:ext uri="{FF2B5EF4-FFF2-40B4-BE49-F238E27FC236}">
                <a16:creationId xmlns:a16="http://schemas.microsoft.com/office/drawing/2014/main" id="{81F0C179-4DBF-6AB9-CD0B-9224A0C88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8" y="6300216"/>
            <a:ext cx="11165482" cy="45719"/>
          </a:xfrm>
          <a:custGeom>
            <a:avLst/>
            <a:gdLst>
              <a:gd name="connsiteX0" fmla="*/ 0 w 11165482"/>
              <a:gd name="connsiteY0" fmla="*/ 0 h 45719"/>
              <a:gd name="connsiteX1" fmla="*/ 3694525 w 11165482"/>
              <a:gd name="connsiteY1" fmla="*/ 0 h 45719"/>
              <a:gd name="connsiteX2" fmla="*/ 5021183 w 11165482"/>
              <a:gd name="connsiteY2" fmla="*/ 0 h 45719"/>
              <a:gd name="connsiteX3" fmla="*/ 6144299 w 11165482"/>
              <a:gd name="connsiteY3" fmla="*/ 0 h 45719"/>
              <a:gd name="connsiteX4" fmla="*/ 8715708 w 11165482"/>
              <a:gd name="connsiteY4" fmla="*/ 0 h 45719"/>
              <a:gd name="connsiteX5" fmla="*/ 11165482 w 11165482"/>
              <a:gd name="connsiteY5" fmla="*/ 0 h 45719"/>
              <a:gd name="connsiteX6" fmla="*/ 11165482 w 11165482"/>
              <a:gd name="connsiteY6" fmla="*/ 45719 h 45719"/>
              <a:gd name="connsiteX7" fmla="*/ 8715708 w 11165482"/>
              <a:gd name="connsiteY7" fmla="*/ 45719 h 45719"/>
              <a:gd name="connsiteX8" fmla="*/ 6144299 w 11165482"/>
              <a:gd name="connsiteY8" fmla="*/ 45719 h 45719"/>
              <a:gd name="connsiteX9" fmla="*/ 5021183 w 11165482"/>
              <a:gd name="connsiteY9" fmla="*/ 45719 h 45719"/>
              <a:gd name="connsiteX10" fmla="*/ 3694525 w 11165482"/>
              <a:gd name="connsiteY10" fmla="*/ 45719 h 45719"/>
              <a:gd name="connsiteX11" fmla="*/ 0 w 11165482"/>
              <a:gd name="connsiteY11" fmla="*/ 45719 h 45719"/>
              <a:gd name="connsiteX0" fmla="*/ 0 w 11165482"/>
              <a:gd name="connsiteY0" fmla="*/ 0 h 45719"/>
              <a:gd name="connsiteX1" fmla="*/ 3694525 w 11165482"/>
              <a:gd name="connsiteY1" fmla="*/ 0 h 45719"/>
              <a:gd name="connsiteX2" fmla="*/ 6144299 w 11165482"/>
              <a:gd name="connsiteY2" fmla="*/ 0 h 45719"/>
              <a:gd name="connsiteX3" fmla="*/ 8715708 w 11165482"/>
              <a:gd name="connsiteY3" fmla="*/ 0 h 45719"/>
              <a:gd name="connsiteX4" fmla="*/ 11165482 w 11165482"/>
              <a:gd name="connsiteY4" fmla="*/ 0 h 45719"/>
              <a:gd name="connsiteX5" fmla="*/ 11165482 w 11165482"/>
              <a:gd name="connsiteY5" fmla="*/ 45719 h 45719"/>
              <a:gd name="connsiteX6" fmla="*/ 8715708 w 11165482"/>
              <a:gd name="connsiteY6" fmla="*/ 45719 h 45719"/>
              <a:gd name="connsiteX7" fmla="*/ 6144299 w 11165482"/>
              <a:gd name="connsiteY7" fmla="*/ 45719 h 45719"/>
              <a:gd name="connsiteX8" fmla="*/ 5021183 w 11165482"/>
              <a:gd name="connsiteY8" fmla="*/ 45719 h 45719"/>
              <a:gd name="connsiteX9" fmla="*/ 3694525 w 11165482"/>
              <a:gd name="connsiteY9" fmla="*/ 45719 h 45719"/>
              <a:gd name="connsiteX10" fmla="*/ 0 w 11165482"/>
              <a:gd name="connsiteY10" fmla="*/ 45719 h 45719"/>
              <a:gd name="connsiteX11" fmla="*/ 0 w 11165482"/>
              <a:gd name="connsiteY11" fmla="*/ 0 h 45719"/>
              <a:gd name="connsiteX0" fmla="*/ 0 w 11165482"/>
              <a:gd name="connsiteY0" fmla="*/ 0 h 45719"/>
              <a:gd name="connsiteX1" fmla="*/ 3694525 w 11165482"/>
              <a:gd name="connsiteY1" fmla="*/ 0 h 45719"/>
              <a:gd name="connsiteX2" fmla="*/ 6144299 w 11165482"/>
              <a:gd name="connsiteY2" fmla="*/ 0 h 45719"/>
              <a:gd name="connsiteX3" fmla="*/ 8715708 w 11165482"/>
              <a:gd name="connsiteY3" fmla="*/ 0 h 45719"/>
              <a:gd name="connsiteX4" fmla="*/ 11165482 w 11165482"/>
              <a:gd name="connsiteY4" fmla="*/ 0 h 45719"/>
              <a:gd name="connsiteX5" fmla="*/ 11165482 w 11165482"/>
              <a:gd name="connsiteY5" fmla="*/ 45719 h 45719"/>
              <a:gd name="connsiteX6" fmla="*/ 8715708 w 11165482"/>
              <a:gd name="connsiteY6" fmla="*/ 45719 h 45719"/>
              <a:gd name="connsiteX7" fmla="*/ 6144299 w 11165482"/>
              <a:gd name="connsiteY7" fmla="*/ 45719 h 45719"/>
              <a:gd name="connsiteX8" fmla="*/ 5021183 w 11165482"/>
              <a:gd name="connsiteY8" fmla="*/ 45719 h 45719"/>
              <a:gd name="connsiteX9" fmla="*/ 0 w 11165482"/>
              <a:gd name="connsiteY9" fmla="*/ 45719 h 45719"/>
              <a:gd name="connsiteX10" fmla="*/ 0 w 11165482"/>
              <a:gd name="connsiteY10" fmla="*/ 0 h 45719"/>
              <a:gd name="connsiteX0" fmla="*/ 0 w 11165482"/>
              <a:gd name="connsiteY0" fmla="*/ 0 h 45719"/>
              <a:gd name="connsiteX1" fmla="*/ 6144299 w 11165482"/>
              <a:gd name="connsiteY1" fmla="*/ 0 h 45719"/>
              <a:gd name="connsiteX2" fmla="*/ 8715708 w 11165482"/>
              <a:gd name="connsiteY2" fmla="*/ 0 h 45719"/>
              <a:gd name="connsiteX3" fmla="*/ 11165482 w 11165482"/>
              <a:gd name="connsiteY3" fmla="*/ 0 h 45719"/>
              <a:gd name="connsiteX4" fmla="*/ 11165482 w 11165482"/>
              <a:gd name="connsiteY4" fmla="*/ 45719 h 45719"/>
              <a:gd name="connsiteX5" fmla="*/ 8715708 w 11165482"/>
              <a:gd name="connsiteY5" fmla="*/ 45719 h 45719"/>
              <a:gd name="connsiteX6" fmla="*/ 6144299 w 11165482"/>
              <a:gd name="connsiteY6" fmla="*/ 45719 h 45719"/>
              <a:gd name="connsiteX7" fmla="*/ 5021183 w 11165482"/>
              <a:gd name="connsiteY7" fmla="*/ 45719 h 45719"/>
              <a:gd name="connsiteX8" fmla="*/ 0 w 11165482"/>
              <a:gd name="connsiteY8" fmla="*/ 45719 h 45719"/>
              <a:gd name="connsiteX9" fmla="*/ 0 w 11165482"/>
              <a:gd name="connsiteY9" fmla="*/ 0 h 45719"/>
              <a:gd name="connsiteX0" fmla="*/ 0 w 11165482"/>
              <a:gd name="connsiteY0" fmla="*/ 0 h 45719"/>
              <a:gd name="connsiteX1" fmla="*/ 6144299 w 11165482"/>
              <a:gd name="connsiteY1" fmla="*/ 0 h 45719"/>
              <a:gd name="connsiteX2" fmla="*/ 8715708 w 11165482"/>
              <a:gd name="connsiteY2" fmla="*/ 0 h 45719"/>
              <a:gd name="connsiteX3" fmla="*/ 11165482 w 11165482"/>
              <a:gd name="connsiteY3" fmla="*/ 0 h 45719"/>
              <a:gd name="connsiteX4" fmla="*/ 11165482 w 11165482"/>
              <a:gd name="connsiteY4" fmla="*/ 45719 h 45719"/>
              <a:gd name="connsiteX5" fmla="*/ 8715708 w 11165482"/>
              <a:gd name="connsiteY5" fmla="*/ 45719 h 45719"/>
              <a:gd name="connsiteX6" fmla="*/ 5021183 w 11165482"/>
              <a:gd name="connsiteY6" fmla="*/ 45719 h 45719"/>
              <a:gd name="connsiteX7" fmla="*/ 0 w 11165482"/>
              <a:gd name="connsiteY7" fmla="*/ 45719 h 45719"/>
              <a:gd name="connsiteX8" fmla="*/ 0 w 11165482"/>
              <a:gd name="connsiteY8" fmla="*/ 0 h 45719"/>
              <a:gd name="connsiteX0" fmla="*/ 0 w 11165482"/>
              <a:gd name="connsiteY0" fmla="*/ 0 h 45719"/>
              <a:gd name="connsiteX1" fmla="*/ 8715708 w 11165482"/>
              <a:gd name="connsiteY1" fmla="*/ 0 h 45719"/>
              <a:gd name="connsiteX2" fmla="*/ 11165482 w 11165482"/>
              <a:gd name="connsiteY2" fmla="*/ 0 h 45719"/>
              <a:gd name="connsiteX3" fmla="*/ 11165482 w 11165482"/>
              <a:gd name="connsiteY3" fmla="*/ 45719 h 45719"/>
              <a:gd name="connsiteX4" fmla="*/ 8715708 w 11165482"/>
              <a:gd name="connsiteY4" fmla="*/ 45719 h 45719"/>
              <a:gd name="connsiteX5" fmla="*/ 5021183 w 11165482"/>
              <a:gd name="connsiteY5" fmla="*/ 45719 h 45719"/>
              <a:gd name="connsiteX6" fmla="*/ 0 w 11165482"/>
              <a:gd name="connsiteY6" fmla="*/ 45719 h 45719"/>
              <a:gd name="connsiteX7" fmla="*/ 0 w 11165482"/>
              <a:gd name="connsiteY7" fmla="*/ 0 h 45719"/>
              <a:gd name="connsiteX0" fmla="*/ 0 w 11165482"/>
              <a:gd name="connsiteY0" fmla="*/ 0 h 45719"/>
              <a:gd name="connsiteX1" fmla="*/ 8715708 w 11165482"/>
              <a:gd name="connsiteY1" fmla="*/ 0 h 45719"/>
              <a:gd name="connsiteX2" fmla="*/ 11165482 w 11165482"/>
              <a:gd name="connsiteY2" fmla="*/ 0 h 45719"/>
              <a:gd name="connsiteX3" fmla="*/ 11165482 w 11165482"/>
              <a:gd name="connsiteY3" fmla="*/ 45719 h 45719"/>
              <a:gd name="connsiteX4" fmla="*/ 8715708 w 11165482"/>
              <a:gd name="connsiteY4" fmla="*/ 45719 h 45719"/>
              <a:gd name="connsiteX5" fmla="*/ 0 w 11165482"/>
              <a:gd name="connsiteY5" fmla="*/ 45719 h 45719"/>
              <a:gd name="connsiteX6" fmla="*/ 0 w 11165482"/>
              <a:gd name="connsiteY6" fmla="*/ 0 h 45719"/>
              <a:gd name="connsiteX0" fmla="*/ 0 w 11165482"/>
              <a:gd name="connsiteY0" fmla="*/ 0 h 45719"/>
              <a:gd name="connsiteX1" fmla="*/ 8715708 w 11165482"/>
              <a:gd name="connsiteY1" fmla="*/ 0 h 45719"/>
              <a:gd name="connsiteX2" fmla="*/ 11165482 w 11165482"/>
              <a:gd name="connsiteY2" fmla="*/ 0 h 45719"/>
              <a:gd name="connsiteX3" fmla="*/ 11165482 w 11165482"/>
              <a:gd name="connsiteY3" fmla="*/ 45719 h 45719"/>
              <a:gd name="connsiteX4" fmla="*/ 0 w 11165482"/>
              <a:gd name="connsiteY4" fmla="*/ 45719 h 45719"/>
              <a:gd name="connsiteX5" fmla="*/ 0 w 11165482"/>
              <a:gd name="connsiteY5" fmla="*/ 0 h 45719"/>
              <a:gd name="connsiteX0" fmla="*/ 0 w 11165482"/>
              <a:gd name="connsiteY0" fmla="*/ 0 h 45719"/>
              <a:gd name="connsiteX1" fmla="*/ 11165482 w 11165482"/>
              <a:gd name="connsiteY1" fmla="*/ 0 h 45719"/>
              <a:gd name="connsiteX2" fmla="*/ 11165482 w 11165482"/>
              <a:gd name="connsiteY2" fmla="*/ 45719 h 45719"/>
              <a:gd name="connsiteX3" fmla="*/ 0 w 11165482"/>
              <a:gd name="connsiteY3" fmla="*/ 45719 h 45719"/>
              <a:gd name="connsiteX4" fmla="*/ 0 w 11165482"/>
              <a:gd name="connsiteY4" fmla="*/ 0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65482" h="45719">
                <a:moveTo>
                  <a:pt x="0" y="0"/>
                </a:moveTo>
                <a:lnTo>
                  <a:pt x="11165482" y="0"/>
                </a:lnTo>
                <a:lnTo>
                  <a:pt x="11165482" y="45719"/>
                </a:lnTo>
                <a:lnTo>
                  <a:pt x="0" y="45719"/>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1780833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E10BDB4-64F2-477D-A03B-9F8352D5E0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AC4DD44-BDCB-405C-2E63-7E8BF86FA0A5}"/>
              </a:ext>
            </a:extLst>
          </p:cNvPr>
          <p:cNvSpPr>
            <a:spLocks noGrp="1"/>
          </p:cNvSpPr>
          <p:nvPr>
            <p:ph type="title"/>
          </p:nvPr>
        </p:nvSpPr>
        <p:spPr>
          <a:xfrm>
            <a:off x="517867" y="976160"/>
            <a:ext cx="6300216" cy="1322903"/>
          </a:xfrm>
        </p:spPr>
        <p:txBody>
          <a:bodyPr>
            <a:normAutofit/>
          </a:bodyPr>
          <a:lstStyle/>
          <a:p>
            <a:pPr>
              <a:lnSpc>
                <a:spcPct val="90000"/>
              </a:lnSpc>
            </a:pPr>
            <a:r>
              <a:rPr lang="en-GB" sz="4400">
                <a:ea typeface="+mj-lt"/>
                <a:cs typeface="+mj-lt"/>
              </a:rPr>
              <a:t>Getting Caught Greenwashing</a:t>
            </a:r>
            <a:endParaRPr lang="en-US" sz="4400"/>
          </a:p>
        </p:txBody>
      </p:sp>
      <p:sp>
        <p:nvSpPr>
          <p:cNvPr id="3" name="Content Placeholder 2">
            <a:extLst>
              <a:ext uri="{FF2B5EF4-FFF2-40B4-BE49-F238E27FC236}">
                <a16:creationId xmlns:a16="http://schemas.microsoft.com/office/drawing/2014/main" id="{C83F3DA0-DEF9-5FD2-3B24-020A8EC01D9B}"/>
              </a:ext>
            </a:extLst>
          </p:cNvPr>
          <p:cNvSpPr>
            <a:spLocks noGrp="1"/>
          </p:cNvSpPr>
          <p:nvPr>
            <p:ph idx="1"/>
          </p:nvPr>
        </p:nvSpPr>
        <p:spPr>
          <a:xfrm>
            <a:off x="7507224" y="1088204"/>
            <a:ext cx="4160520" cy="5257800"/>
          </a:xfrm>
        </p:spPr>
        <p:txBody>
          <a:bodyPr vert="horz" lIns="91440" tIns="45720" rIns="91440" bIns="45720" rtlCol="0">
            <a:normAutofit/>
          </a:bodyPr>
          <a:lstStyle/>
          <a:p>
            <a:r>
              <a:rPr lang="en-GB" sz="1800">
                <a:ea typeface="+mn-lt"/>
                <a:cs typeface="+mn-lt"/>
              </a:rPr>
              <a:t>Companies or organisations may have good initial intentions of showing that they are making efforts to 'Go Green', by identifying an aspect of their work that has at least the right intention.  This selective 'Greening' often leads to problems of placing a spotlight on other less visible aspects of a company's operations that can wish an organisation had just stayed away from the idea of Greening in the first place. I am sure you have all have a case of this in your own head where this might be the case</a:t>
            </a:r>
            <a:endParaRPr lang="en-US" sz="1800"/>
          </a:p>
        </p:txBody>
      </p:sp>
      <p:sp>
        <p:nvSpPr>
          <p:cNvPr id="11" name="Rectangle 10">
            <a:extLst>
              <a:ext uri="{FF2B5EF4-FFF2-40B4-BE49-F238E27FC236}">
                <a16:creationId xmlns:a16="http://schemas.microsoft.com/office/drawing/2014/main" id="{887F59F2-5FBC-40CD-AD35-376AECE49E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8" y="508090"/>
            <a:ext cx="6281928"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Getting Caught Greenwashing ...">
            <a:extLst>
              <a:ext uri="{FF2B5EF4-FFF2-40B4-BE49-F238E27FC236}">
                <a16:creationId xmlns:a16="http://schemas.microsoft.com/office/drawing/2014/main" id="{67AB4B31-6823-5C27-DCD2-DFB5B32C123E}"/>
              </a:ext>
            </a:extLst>
          </p:cNvPr>
          <p:cNvPicPr>
            <a:picLocks noChangeAspect="1"/>
          </p:cNvPicPr>
          <p:nvPr/>
        </p:nvPicPr>
        <p:blipFill>
          <a:blip r:embed="rId2"/>
          <a:stretch>
            <a:fillRect/>
          </a:stretch>
        </p:blipFill>
        <p:spPr>
          <a:xfrm>
            <a:off x="517867" y="2816359"/>
            <a:ext cx="6281928" cy="3529645"/>
          </a:xfrm>
          <a:prstGeom prst="rect">
            <a:avLst/>
          </a:prstGeom>
        </p:spPr>
      </p:pic>
    </p:spTree>
    <p:extLst>
      <p:ext uri="{BB962C8B-B14F-4D97-AF65-F5344CB8AC3E}">
        <p14:creationId xmlns:p14="http://schemas.microsoft.com/office/powerpoint/2010/main" val="84324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DE57300-C7FF-4578-99A0-42B0295B1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B8F8250-7A81-4A19-87AD-FFB2CE4E3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99F38FC-2DEA-2647-C409-EF75720C1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3FF94B3-6D3E-44FE-BB02-A9027C0003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FAF3766F-DEF3-4802-BB0D-7A18EDD970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62B90DF-35D6-CB7B-CAEA-DECD28C16865}"/>
              </a:ext>
            </a:extLst>
          </p:cNvPr>
          <p:cNvSpPr>
            <a:spLocks noGrp="1"/>
          </p:cNvSpPr>
          <p:nvPr>
            <p:ph type="title"/>
          </p:nvPr>
        </p:nvSpPr>
        <p:spPr>
          <a:xfrm>
            <a:off x="517870" y="978408"/>
            <a:ext cx="3465681" cy="2450592"/>
          </a:xfrm>
        </p:spPr>
        <p:txBody>
          <a:bodyPr vert="horz" lIns="91440" tIns="45720" rIns="91440" bIns="45720" rtlCol="0" anchor="t">
            <a:normAutofit/>
          </a:bodyPr>
          <a:lstStyle/>
          <a:p>
            <a:r>
              <a:rPr lang="en-US" sz="4800">
                <a:solidFill>
                  <a:schemeClr val="tx2"/>
                </a:solidFill>
              </a:rPr>
              <a:t>The Error</a:t>
            </a:r>
          </a:p>
        </p:txBody>
      </p:sp>
      <p:sp>
        <p:nvSpPr>
          <p:cNvPr id="19" name="Rectangle 18">
            <a:extLst>
              <a:ext uri="{FF2B5EF4-FFF2-40B4-BE49-F238E27FC236}">
                <a16:creationId xmlns:a16="http://schemas.microsoft.com/office/drawing/2014/main" id="{D91952F0-771E-D2ED-C333-EEED6708B8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1" y="508090"/>
            <a:ext cx="346642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Online Media 3" title="Dove Onslaught - A Dove Film by Timothy David">
            <a:hlinkClick r:id="" action="ppaction://media"/>
            <a:extLst>
              <a:ext uri="{FF2B5EF4-FFF2-40B4-BE49-F238E27FC236}">
                <a16:creationId xmlns:a16="http://schemas.microsoft.com/office/drawing/2014/main" id="{96F1099A-B1E5-AF37-8D0A-8310B1436963}"/>
              </a:ext>
            </a:extLst>
          </p:cNvPr>
          <p:cNvPicPr>
            <a:picLocks noGrp="1" noRot="1" noChangeAspect="1"/>
          </p:cNvPicPr>
          <p:nvPr>
            <p:ph idx="1"/>
            <a:videoFile r:link="rId1"/>
          </p:nvPr>
        </p:nvPicPr>
        <p:blipFill>
          <a:blip r:embed="rId3"/>
          <a:stretch>
            <a:fillRect/>
          </a:stretch>
        </p:blipFill>
        <p:spPr>
          <a:xfrm>
            <a:off x="4232366" y="689042"/>
            <a:ext cx="7438426" cy="5578819"/>
          </a:xfrm>
          <a:prstGeom prst="rect">
            <a:avLst/>
          </a:prstGeom>
        </p:spPr>
      </p:pic>
      <p:sp>
        <p:nvSpPr>
          <p:cNvPr id="21" name="Rectangle 20">
            <a:extLst>
              <a:ext uri="{FF2B5EF4-FFF2-40B4-BE49-F238E27FC236}">
                <a16:creationId xmlns:a16="http://schemas.microsoft.com/office/drawing/2014/main" id="{3FB6D83C-2377-9CAD-A991-9E0B6AF25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208" y="6299535"/>
            <a:ext cx="3465681" cy="46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Tree>
    <p:extLst>
      <p:ext uri="{BB962C8B-B14F-4D97-AF65-F5344CB8AC3E}">
        <p14:creationId xmlns:p14="http://schemas.microsoft.com/office/powerpoint/2010/main" val="16563743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DE57300-C7FF-4578-99A0-42B0295B1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B8F8250-7A81-4A19-87AD-FFB2CE4E3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99F38FC-2DEA-2647-C409-EF75720C1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3FF94B3-6D3E-44FE-BB02-A9027C0003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5820888B-4EA5-E0E8-6D52-7733E1E774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FF105C-C456-B2A9-7F39-7D22D5A0EE45}"/>
              </a:ext>
            </a:extLst>
          </p:cNvPr>
          <p:cNvSpPr>
            <a:spLocks noGrp="1"/>
          </p:cNvSpPr>
          <p:nvPr>
            <p:ph type="title"/>
          </p:nvPr>
        </p:nvSpPr>
        <p:spPr>
          <a:xfrm>
            <a:off x="521208" y="978408"/>
            <a:ext cx="3397649" cy="3303764"/>
          </a:xfrm>
        </p:spPr>
        <p:txBody>
          <a:bodyPr vert="horz" lIns="91440" tIns="45720" rIns="91440" bIns="45720" rtlCol="0" anchor="t">
            <a:normAutofit/>
          </a:bodyPr>
          <a:lstStyle/>
          <a:p>
            <a:r>
              <a:rPr lang="en-US"/>
              <a:t>The Shaming</a:t>
            </a:r>
          </a:p>
        </p:txBody>
      </p:sp>
      <p:sp>
        <p:nvSpPr>
          <p:cNvPr id="19" name="Freeform: Shape 18">
            <a:extLst>
              <a:ext uri="{FF2B5EF4-FFF2-40B4-BE49-F238E27FC236}">
                <a16:creationId xmlns:a16="http://schemas.microsoft.com/office/drawing/2014/main" id="{06B5A8BF-0680-F9A7-27B1-3971EC9347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Online Media 3" title="Dove Onslaught(er)">
            <a:hlinkClick r:id="" action="ppaction://media"/>
            <a:extLst>
              <a:ext uri="{FF2B5EF4-FFF2-40B4-BE49-F238E27FC236}">
                <a16:creationId xmlns:a16="http://schemas.microsoft.com/office/drawing/2014/main" id="{9B18C78B-C52B-056E-C7A0-9A8AF9737BB9}"/>
              </a:ext>
            </a:extLst>
          </p:cNvPr>
          <p:cNvPicPr>
            <a:picLocks noGrp="1" noRot="1" noChangeAspect="1"/>
          </p:cNvPicPr>
          <p:nvPr>
            <p:ph idx="1"/>
            <a:videoFile r:link="rId1"/>
          </p:nvPr>
        </p:nvPicPr>
        <p:blipFill>
          <a:blip r:embed="rId3"/>
          <a:stretch>
            <a:fillRect/>
          </a:stretch>
        </p:blipFill>
        <p:spPr>
          <a:xfrm>
            <a:off x="4308274" y="965741"/>
            <a:ext cx="7173690" cy="5380268"/>
          </a:xfrm>
          <a:prstGeom prst="rect">
            <a:avLst/>
          </a:prstGeom>
        </p:spPr>
      </p:pic>
    </p:spTree>
    <p:extLst>
      <p:ext uri="{BB962C8B-B14F-4D97-AF65-F5344CB8AC3E}">
        <p14:creationId xmlns:p14="http://schemas.microsoft.com/office/powerpoint/2010/main" val="2161945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DE57300-C7FF-4578-99A0-42B0295B1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B8F8250-7A81-4A19-87AD-FFB2CE4E3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99F38FC-2DEA-2647-C409-EF75720C1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3FF94B3-6D3E-44FE-BB02-A9027C0003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FAF3766F-DEF3-4802-BB0D-7A18EDD970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73BB0C2-5C29-8845-9B24-6D4995343DB1}"/>
              </a:ext>
            </a:extLst>
          </p:cNvPr>
          <p:cNvSpPr>
            <a:spLocks noGrp="1"/>
          </p:cNvSpPr>
          <p:nvPr>
            <p:ph type="title"/>
          </p:nvPr>
        </p:nvSpPr>
        <p:spPr>
          <a:xfrm>
            <a:off x="517870" y="978408"/>
            <a:ext cx="3465681" cy="2450592"/>
          </a:xfrm>
        </p:spPr>
        <p:txBody>
          <a:bodyPr vert="horz" lIns="91440" tIns="45720" rIns="91440" bIns="45720" rtlCol="0" anchor="t">
            <a:normAutofit/>
          </a:bodyPr>
          <a:lstStyle/>
          <a:p>
            <a:r>
              <a:rPr lang="en-US" sz="4800">
                <a:solidFill>
                  <a:schemeClr val="tx2"/>
                </a:solidFill>
              </a:rPr>
              <a:t>The Recovery</a:t>
            </a:r>
          </a:p>
        </p:txBody>
      </p:sp>
      <p:sp>
        <p:nvSpPr>
          <p:cNvPr id="19" name="Rectangle 18">
            <a:extLst>
              <a:ext uri="{FF2B5EF4-FFF2-40B4-BE49-F238E27FC236}">
                <a16:creationId xmlns:a16="http://schemas.microsoft.com/office/drawing/2014/main" id="{D91952F0-771E-D2ED-C333-EEED6708B8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1" y="508090"/>
            <a:ext cx="346642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Online Media 3" title="Eight years of progress under the Unilever Sustainable Living Plan | Unilever">
            <a:hlinkClick r:id="" action="ppaction://media"/>
            <a:extLst>
              <a:ext uri="{FF2B5EF4-FFF2-40B4-BE49-F238E27FC236}">
                <a16:creationId xmlns:a16="http://schemas.microsoft.com/office/drawing/2014/main" id="{ADF648AF-50CA-6557-BAD3-620B06E47944}"/>
              </a:ext>
            </a:extLst>
          </p:cNvPr>
          <p:cNvPicPr>
            <a:picLocks noGrp="1" noRot="1" noChangeAspect="1"/>
          </p:cNvPicPr>
          <p:nvPr>
            <p:ph idx="1"/>
            <a:videoFile r:link="rId1"/>
          </p:nvPr>
        </p:nvPicPr>
        <p:blipFill>
          <a:blip r:embed="rId3"/>
          <a:stretch>
            <a:fillRect/>
          </a:stretch>
        </p:blipFill>
        <p:spPr>
          <a:xfrm>
            <a:off x="4232366" y="1377097"/>
            <a:ext cx="7438426" cy="4202710"/>
          </a:xfrm>
          <a:prstGeom prst="rect">
            <a:avLst/>
          </a:prstGeom>
        </p:spPr>
      </p:pic>
      <p:sp>
        <p:nvSpPr>
          <p:cNvPr id="21" name="Rectangle 20">
            <a:extLst>
              <a:ext uri="{FF2B5EF4-FFF2-40B4-BE49-F238E27FC236}">
                <a16:creationId xmlns:a16="http://schemas.microsoft.com/office/drawing/2014/main" id="{3FB6D83C-2377-9CAD-A991-9E0B6AF25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208" y="6299535"/>
            <a:ext cx="3465681" cy="46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Tree>
    <p:extLst>
      <p:ext uri="{BB962C8B-B14F-4D97-AF65-F5344CB8AC3E}">
        <p14:creationId xmlns:p14="http://schemas.microsoft.com/office/powerpoint/2010/main" val="2016626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67375-9905-7A16-7515-E67FAD6D39DE}"/>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4F067B0B-7FAB-F688-785C-444D23ED11F5}"/>
              </a:ext>
            </a:extLst>
          </p:cNvPr>
          <p:cNvSpPr>
            <a:spLocks noGrp="1"/>
          </p:cNvSpPr>
          <p:nvPr>
            <p:ph idx="1"/>
          </p:nvPr>
        </p:nvSpPr>
        <p:spPr>
          <a:xfrm>
            <a:off x="3450883" y="980149"/>
            <a:ext cx="8232467" cy="4870457"/>
          </a:xfrm>
        </p:spPr>
        <p:txBody>
          <a:bodyPr vert="horz" lIns="91440" tIns="45720" rIns="91440" bIns="45720" rtlCol="0" anchor="t">
            <a:normAutofit/>
          </a:bodyPr>
          <a:lstStyle/>
          <a:p>
            <a:r>
              <a:rPr lang="en-GB" sz="1600" dirty="0">
                <a:solidFill>
                  <a:srgbClr val="1D2125"/>
                </a:solidFill>
                <a:ea typeface="+mn-lt"/>
                <a:cs typeface="+mn-lt"/>
              </a:rPr>
              <a:t>At the end of this 2018 video Unilever offer you the opportunity to visit their web-site </a:t>
            </a:r>
            <a:r>
              <a:rPr lang="en-GB" sz="1600" dirty="0">
                <a:solidFill>
                  <a:srgbClr val="28235D"/>
                </a:solidFill>
                <a:ea typeface="+mn-lt"/>
                <a:cs typeface="+mn-lt"/>
                <a:hlinkClick r:id="rId2"/>
              </a:rPr>
              <a:t>www.unilever.com/sustainable-living/</a:t>
            </a:r>
            <a:r>
              <a:rPr lang="en-GB" sz="1600" dirty="0">
                <a:solidFill>
                  <a:srgbClr val="1D2125"/>
                </a:solidFill>
                <a:ea typeface="+mn-lt"/>
                <a:cs typeface="+mn-lt"/>
              </a:rPr>
              <a:t> to see if </a:t>
            </a:r>
            <a:r>
              <a:rPr lang="en-GB" sz="1600">
                <a:solidFill>
                  <a:srgbClr val="1D2125"/>
                </a:solidFill>
                <a:ea typeface="+mn-lt"/>
                <a:cs typeface="+mn-lt"/>
              </a:rPr>
              <a:t>you're</a:t>
            </a:r>
            <a:r>
              <a:rPr lang="en-GB" sz="1600" dirty="0">
                <a:solidFill>
                  <a:srgbClr val="1D2125"/>
                </a:solidFill>
                <a:ea typeface="+mn-lt"/>
                <a:cs typeface="+mn-lt"/>
              </a:rPr>
              <a:t> convinced.</a:t>
            </a:r>
            <a:endParaRPr lang="en-GB" sz="1600"/>
          </a:p>
          <a:p>
            <a:r>
              <a:rPr lang="en-GB" sz="1600" dirty="0">
                <a:solidFill>
                  <a:srgbClr val="1D2125"/>
                </a:solidFill>
                <a:ea typeface="+mn-lt"/>
                <a:cs typeface="+mn-lt"/>
              </a:rPr>
              <a:t>Visit the website and examine what they are 'About', what their 'Sustainable Living Plan' is, and what they have to say to the world, their employees, stakeholders and investors.</a:t>
            </a:r>
            <a:endParaRPr lang="en-GB" sz="1600"/>
          </a:p>
          <a:p>
            <a:endParaRPr lang="en-GB" sz="1600" dirty="0">
              <a:solidFill>
                <a:srgbClr val="1D2125"/>
              </a:solidFill>
              <a:ea typeface="+mn-lt"/>
              <a:cs typeface="+mn-lt"/>
            </a:endParaRPr>
          </a:p>
          <a:p>
            <a:r>
              <a:rPr lang="en-GB" sz="1600" b="1" dirty="0">
                <a:solidFill>
                  <a:srgbClr val="1D2125"/>
                </a:solidFill>
                <a:ea typeface="+mn-lt"/>
                <a:cs typeface="+mn-lt"/>
              </a:rPr>
              <a:t>Feedback:</a:t>
            </a:r>
            <a:endParaRPr lang="en-GB" sz="1600"/>
          </a:p>
          <a:p>
            <a:r>
              <a:rPr lang="en-GB" sz="1600" dirty="0">
                <a:solidFill>
                  <a:srgbClr val="1D2125"/>
                </a:solidFill>
                <a:ea typeface="+mn-lt"/>
                <a:cs typeface="+mn-lt"/>
              </a:rPr>
              <a:t>What you find out about them and what you think that they now stand for now?</a:t>
            </a:r>
            <a:endParaRPr lang="en-GB" sz="1600"/>
          </a:p>
          <a:p>
            <a:r>
              <a:rPr lang="en-GB" sz="1600" dirty="0">
                <a:solidFill>
                  <a:srgbClr val="1D2125"/>
                </a:solidFill>
                <a:ea typeface="+mn-lt"/>
                <a:cs typeface="+mn-lt"/>
              </a:rPr>
              <a:t>What key things can you find out about their promise or mission to everyone?</a:t>
            </a:r>
            <a:endParaRPr lang="en-GB" sz="1600"/>
          </a:p>
          <a:p>
            <a:r>
              <a:rPr lang="en-GB" sz="1600" dirty="0">
                <a:solidFill>
                  <a:srgbClr val="1D2125"/>
                </a:solidFill>
                <a:ea typeface="+mn-lt"/>
                <a:cs typeface="+mn-lt"/>
              </a:rPr>
              <a:t>Have they become more modest or are they now signing about sustainability? </a:t>
            </a:r>
            <a:endParaRPr lang="en-GB" sz="1600"/>
          </a:p>
          <a:p>
            <a:r>
              <a:rPr lang="en-GB" sz="1600" dirty="0">
                <a:solidFill>
                  <a:srgbClr val="1D2125"/>
                </a:solidFill>
                <a:ea typeface="+mn-lt"/>
                <a:cs typeface="+mn-lt"/>
              </a:rPr>
              <a:t>Also</a:t>
            </a:r>
            <a:endParaRPr lang="en-GB" sz="1600"/>
          </a:p>
          <a:p>
            <a:r>
              <a:rPr lang="en-GB" sz="1600" dirty="0">
                <a:solidFill>
                  <a:srgbClr val="1D2125"/>
                </a:solidFill>
                <a:ea typeface="+mn-lt"/>
                <a:cs typeface="+mn-lt"/>
              </a:rPr>
              <a:t>Has this campaign had any impact on other products. See if you can find products that say 'No palm oil' or 'only uses sustainable palm oil'. Do some searching.</a:t>
            </a:r>
            <a:endParaRPr lang="en-GB" sz="1600" dirty="0"/>
          </a:p>
          <a:p>
            <a:endParaRPr lang="en-GB" dirty="0"/>
          </a:p>
        </p:txBody>
      </p:sp>
      <p:pic>
        <p:nvPicPr>
          <p:cNvPr id="4" name="Picture 3" descr="Unilever | World Economic Forum">
            <a:extLst>
              <a:ext uri="{FF2B5EF4-FFF2-40B4-BE49-F238E27FC236}">
                <a16:creationId xmlns:a16="http://schemas.microsoft.com/office/drawing/2014/main" id="{D11597D3-9B01-DEC9-08AE-1ECF55808DD8}"/>
              </a:ext>
            </a:extLst>
          </p:cNvPr>
          <p:cNvPicPr>
            <a:picLocks noChangeAspect="1"/>
          </p:cNvPicPr>
          <p:nvPr/>
        </p:nvPicPr>
        <p:blipFill>
          <a:blip r:embed="rId3"/>
          <a:stretch>
            <a:fillRect/>
          </a:stretch>
        </p:blipFill>
        <p:spPr>
          <a:xfrm>
            <a:off x="615724" y="2651352"/>
            <a:ext cx="2143125" cy="2143125"/>
          </a:xfrm>
          <a:prstGeom prst="rect">
            <a:avLst/>
          </a:prstGeom>
        </p:spPr>
      </p:pic>
    </p:spTree>
    <p:extLst>
      <p:ext uri="{BB962C8B-B14F-4D97-AF65-F5344CB8AC3E}">
        <p14:creationId xmlns:p14="http://schemas.microsoft.com/office/powerpoint/2010/main" val="42471946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E10BDB4-64F2-477D-A03B-9F8352D5E0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A9B1369-0861-11A7-ED59-A98D97F59CC0}"/>
              </a:ext>
            </a:extLst>
          </p:cNvPr>
          <p:cNvSpPr>
            <a:spLocks noGrp="1"/>
          </p:cNvSpPr>
          <p:nvPr>
            <p:ph type="title"/>
          </p:nvPr>
        </p:nvSpPr>
        <p:spPr>
          <a:xfrm>
            <a:off x="517867" y="976160"/>
            <a:ext cx="6300216" cy="1322903"/>
          </a:xfrm>
        </p:spPr>
        <p:txBody>
          <a:bodyPr>
            <a:normAutofit/>
          </a:bodyPr>
          <a:lstStyle/>
          <a:p>
            <a:pPr>
              <a:lnSpc>
                <a:spcPct val="90000"/>
              </a:lnSpc>
            </a:pPr>
            <a:r>
              <a:rPr lang="en-GB" sz="2800">
                <a:ea typeface="+mj-lt"/>
                <a:cs typeface="+mj-lt"/>
              </a:rPr>
              <a:t>A personal journey - sustainability washing includes supply chain social issues</a:t>
            </a:r>
          </a:p>
        </p:txBody>
      </p:sp>
      <p:sp>
        <p:nvSpPr>
          <p:cNvPr id="3" name="Content Placeholder 2">
            <a:extLst>
              <a:ext uri="{FF2B5EF4-FFF2-40B4-BE49-F238E27FC236}">
                <a16:creationId xmlns:a16="http://schemas.microsoft.com/office/drawing/2014/main" id="{052D5811-BEA3-74A7-29D4-B3050A484519}"/>
              </a:ext>
            </a:extLst>
          </p:cNvPr>
          <p:cNvSpPr>
            <a:spLocks noGrp="1"/>
          </p:cNvSpPr>
          <p:nvPr>
            <p:ph idx="1"/>
          </p:nvPr>
        </p:nvSpPr>
        <p:spPr>
          <a:xfrm>
            <a:off x="7507224" y="1088204"/>
            <a:ext cx="4160520" cy="5257800"/>
          </a:xfrm>
        </p:spPr>
        <p:txBody>
          <a:bodyPr vert="horz" lIns="91440" tIns="45720" rIns="91440" bIns="45720" rtlCol="0">
            <a:normAutofit/>
          </a:bodyPr>
          <a:lstStyle/>
          <a:p>
            <a:r>
              <a:rPr lang="en-GB" sz="1800">
                <a:ea typeface="+mn-lt"/>
                <a:cs typeface="+mn-lt"/>
              </a:rPr>
              <a:t>Here we have a more personal story about Greenwashing/Social-washing issues. We will watch only up to 4min and 30secs of the first video to get the roots of where it came from.</a:t>
            </a:r>
            <a:endParaRPr lang="en-US" sz="1800">
              <a:ea typeface="+mn-lt"/>
              <a:cs typeface="+mn-lt"/>
            </a:endParaRPr>
          </a:p>
        </p:txBody>
      </p:sp>
      <p:sp>
        <p:nvSpPr>
          <p:cNvPr id="11" name="Rectangle 10">
            <a:extLst>
              <a:ext uri="{FF2B5EF4-FFF2-40B4-BE49-F238E27FC236}">
                <a16:creationId xmlns:a16="http://schemas.microsoft.com/office/drawing/2014/main" id="{887F59F2-5FBC-40CD-AD35-376AECE49E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8" y="508090"/>
            <a:ext cx="6281928"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Online Media 3" title="Nike Sweatshops: Behind the Swoosh">
            <a:hlinkClick r:id="" action="ppaction://media"/>
            <a:extLst>
              <a:ext uri="{FF2B5EF4-FFF2-40B4-BE49-F238E27FC236}">
                <a16:creationId xmlns:a16="http://schemas.microsoft.com/office/drawing/2014/main" id="{BDF4A457-E1A4-C163-3814-AD4B7DAD558B}"/>
              </a:ext>
            </a:extLst>
          </p:cNvPr>
          <p:cNvPicPr>
            <a:picLocks noRot="1" noChangeAspect="1"/>
          </p:cNvPicPr>
          <p:nvPr>
            <a:videoFile r:link="rId1"/>
          </p:nvPr>
        </p:nvPicPr>
        <p:blipFill>
          <a:blip r:embed="rId3"/>
          <a:stretch>
            <a:fillRect/>
          </a:stretch>
        </p:blipFill>
        <p:spPr>
          <a:xfrm>
            <a:off x="517867" y="2429691"/>
            <a:ext cx="5221750" cy="3916313"/>
          </a:xfrm>
          <a:prstGeom prst="rect">
            <a:avLst/>
          </a:prstGeom>
        </p:spPr>
      </p:pic>
    </p:spTree>
    <p:extLst>
      <p:ext uri="{BB962C8B-B14F-4D97-AF65-F5344CB8AC3E}">
        <p14:creationId xmlns:p14="http://schemas.microsoft.com/office/powerpoint/2010/main" val="32169519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DE57300-C7FF-4578-99A0-42B0295B1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B8F8250-7A81-4A19-87AD-FFB2CE4E3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99F38FC-2DEA-2647-C409-EF75720C1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3FF94B3-6D3E-44FE-BB02-A9027C0003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5820888B-4EA5-E0E8-6D52-7733E1E774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C8702F-7D15-84E2-07A7-2CA5422FACFC}"/>
              </a:ext>
            </a:extLst>
          </p:cNvPr>
          <p:cNvSpPr>
            <a:spLocks noGrp="1"/>
          </p:cNvSpPr>
          <p:nvPr>
            <p:ph type="title"/>
          </p:nvPr>
        </p:nvSpPr>
        <p:spPr>
          <a:xfrm>
            <a:off x="521208" y="978408"/>
            <a:ext cx="3397649" cy="3303764"/>
          </a:xfrm>
        </p:spPr>
        <p:txBody>
          <a:bodyPr vert="horz" lIns="91440" tIns="45720" rIns="91440" bIns="45720" rtlCol="0" anchor="t">
            <a:normAutofit/>
          </a:bodyPr>
          <a:lstStyle/>
          <a:p>
            <a:pPr>
              <a:lnSpc>
                <a:spcPct val="90000"/>
              </a:lnSpc>
            </a:pPr>
            <a:r>
              <a:rPr lang="en-US" sz="5000"/>
              <a:t>Here is what happened.</a:t>
            </a:r>
          </a:p>
        </p:txBody>
      </p:sp>
      <p:sp>
        <p:nvSpPr>
          <p:cNvPr id="19" name="Freeform: Shape 18">
            <a:extLst>
              <a:ext uri="{FF2B5EF4-FFF2-40B4-BE49-F238E27FC236}">
                <a16:creationId xmlns:a16="http://schemas.microsoft.com/office/drawing/2014/main" id="{06B5A8BF-0680-F9A7-27B1-3971EC9347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Online Media 3" title="Walk in My Shoes: Nike's Sweatshops (A Culture Jamming Documentary) | Bonettwork">
            <a:hlinkClick r:id="" action="ppaction://media"/>
            <a:extLst>
              <a:ext uri="{FF2B5EF4-FFF2-40B4-BE49-F238E27FC236}">
                <a16:creationId xmlns:a16="http://schemas.microsoft.com/office/drawing/2014/main" id="{E70B49E3-663A-A3A7-9609-96B6BBDB841B}"/>
              </a:ext>
            </a:extLst>
          </p:cNvPr>
          <p:cNvPicPr>
            <a:picLocks noGrp="1" noRot="1" noChangeAspect="1"/>
          </p:cNvPicPr>
          <p:nvPr>
            <p:ph idx="1"/>
            <a:videoFile r:link="rId1"/>
          </p:nvPr>
        </p:nvPicPr>
        <p:blipFill>
          <a:blip r:embed="rId3"/>
          <a:stretch>
            <a:fillRect/>
          </a:stretch>
        </p:blipFill>
        <p:spPr>
          <a:xfrm>
            <a:off x="4119154" y="965741"/>
            <a:ext cx="7551931" cy="4266841"/>
          </a:xfrm>
          <a:prstGeom prst="rect">
            <a:avLst/>
          </a:prstGeom>
        </p:spPr>
      </p:pic>
    </p:spTree>
    <p:extLst>
      <p:ext uri="{BB962C8B-B14F-4D97-AF65-F5344CB8AC3E}">
        <p14:creationId xmlns:p14="http://schemas.microsoft.com/office/powerpoint/2010/main" val="4085816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065D9BE-A58D-6E8A-D4A2-5056F3C5E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From war to sweatshop for Syria's child ...">
            <a:extLst>
              <a:ext uri="{FF2B5EF4-FFF2-40B4-BE49-F238E27FC236}">
                <a16:creationId xmlns:a16="http://schemas.microsoft.com/office/drawing/2014/main" id="{E039B4BE-AA10-DC93-B526-760654CB8318}"/>
              </a:ext>
            </a:extLst>
          </p:cNvPr>
          <p:cNvPicPr>
            <a:picLocks noChangeAspect="1"/>
          </p:cNvPicPr>
          <p:nvPr/>
        </p:nvPicPr>
        <p:blipFill>
          <a:blip r:embed="rId2"/>
          <a:srcRect l="42725" r="12673" b="-2"/>
          <a:stretch/>
        </p:blipFill>
        <p:spPr>
          <a:xfrm>
            <a:off x="517870" y="970928"/>
            <a:ext cx="3996980" cy="5377029"/>
          </a:xfrm>
          <a:prstGeom prst="rect">
            <a:avLst/>
          </a:prstGeom>
        </p:spPr>
      </p:pic>
      <p:sp>
        <p:nvSpPr>
          <p:cNvPr id="3" name="Content Placeholder 2">
            <a:extLst>
              <a:ext uri="{FF2B5EF4-FFF2-40B4-BE49-F238E27FC236}">
                <a16:creationId xmlns:a16="http://schemas.microsoft.com/office/drawing/2014/main" id="{1DC3517A-7725-E674-3CB8-2742EC2A72F6}"/>
              </a:ext>
            </a:extLst>
          </p:cNvPr>
          <p:cNvSpPr>
            <a:spLocks noGrp="1"/>
          </p:cNvSpPr>
          <p:nvPr>
            <p:ph idx="1"/>
          </p:nvPr>
        </p:nvSpPr>
        <p:spPr>
          <a:xfrm>
            <a:off x="5136170" y="2578608"/>
            <a:ext cx="6537960" cy="3767328"/>
          </a:xfrm>
        </p:spPr>
        <p:txBody>
          <a:bodyPr vert="horz" lIns="91440" tIns="45720" rIns="91440" bIns="45720" rtlCol="0">
            <a:normAutofit/>
          </a:bodyPr>
          <a:lstStyle/>
          <a:p>
            <a:pPr marL="285750" indent="-285750">
              <a:buFont typeface="Arial"/>
              <a:buChar char="•"/>
            </a:pPr>
            <a:r>
              <a:rPr lang="en-GB" sz="1800">
                <a:ea typeface="+mn-lt"/>
                <a:cs typeface="+mn-lt"/>
              </a:rPr>
              <a:t>Is child labour acceptable and what is the impact on the company anyway?</a:t>
            </a:r>
            <a:endParaRPr lang="en-US" sz="1800"/>
          </a:p>
          <a:p>
            <a:pPr marL="285750" indent="-285750">
              <a:buFont typeface="Arial"/>
              <a:buChar char="•"/>
            </a:pPr>
            <a:r>
              <a:rPr lang="en-GB" sz="1800">
                <a:ea typeface="+mn-lt"/>
                <a:cs typeface="+mn-lt"/>
              </a:rPr>
              <a:t>What could Nike have done to make sure this didn't happen?</a:t>
            </a:r>
            <a:endParaRPr lang="en-GB" sz="1800"/>
          </a:p>
          <a:p>
            <a:pPr marL="285750" indent="-285750">
              <a:buFont typeface="Arial"/>
              <a:buChar char="•"/>
            </a:pPr>
            <a:r>
              <a:rPr lang="en-GB" sz="1800">
                <a:ea typeface="+mn-lt"/>
                <a:cs typeface="+mn-lt"/>
              </a:rPr>
              <a:t>Is this the exception or do stories always get reported? </a:t>
            </a:r>
            <a:endParaRPr lang="en-GB" sz="1800"/>
          </a:p>
          <a:p>
            <a:endParaRPr lang="en-GB" sz="1800"/>
          </a:p>
        </p:txBody>
      </p:sp>
      <p:sp>
        <p:nvSpPr>
          <p:cNvPr id="11" name="Freeform: Shape 10">
            <a:extLst>
              <a:ext uri="{FF2B5EF4-FFF2-40B4-BE49-F238E27FC236}">
                <a16:creationId xmlns:a16="http://schemas.microsoft.com/office/drawing/2014/main" id="{A745E793-BC99-8991-71CD-53FFBB6A8F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56260" cy="149279"/>
          </a:xfrm>
          <a:custGeom>
            <a:avLst/>
            <a:gdLst>
              <a:gd name="connsiteX0" fmla="*/ 0 w 11156260"/>
              <a:gd name="connsiteY0" fmla="*/ 0 h 149279"/>
              <a:gd name="connsiteX1" fmla="*/ 11156260 w 11156260"/>
              <a:gd name="connsiteY1" fmla="*/ 0 h 149279"/>
              <a:gd name="connsiteX2" fmla="*/ 11156260 w 11156260"/>
              <a:gd name="connsiteY2" fmla="*/ 149279 h 149279"/>
              <a:gd name="connsiteX3" fmla="*/ 0 w 11156260"/>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11156260" h="149279">
                <a:moveTo>
                  <a:pt x="0" y="0"/>
                </a:moveTo>
                <a:lnTo>
                  <a:pt x="11156260" y="0"/>
                </a:lnTo>
                <a:lnTo>
                  <a:pt x="11156260"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924496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EF92585-7A99-6108-9663-8C59032742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35573FF-AE5B-C5CC-917D-48504AB060CF}"/>
              </a:ext>
            </a:extLst>
          </p:cNvPr>
          <p:cNvSpPr>
            <a:spLocks noGrp="1"/>
          </p:cNvSpPr>
          <p:nvPr>
            <p:ph type="title"/>
          </p:nvPr>
        </p:nvSpPr>
        <p:spPr>
          <a:xfrm>
            <a:off x="517869" y="976160"/>
            <a:ext cx="11153214" cy="1463040"/>
          </a:xfrm>
        </p:spPr>
        <p:txBody>
          <a:bodyPr>
            <a:normAutofit/>
          </a:bodyPr>
          <a:lstStyle/>
          <a:p>
            <a:r>
              <a:rPr lang="en-GB" sz="4400">
                <a:ea typeface="+mj-lt"/>
                <a:cs typeface="+mj-lt"/>
              </a:rPr>
              <a:t>Getting on the side of right </a:t>
            </a:r>
            <a:endParaRPr lang="en-US" sz="4400"/>
          </a:p>
        </p:txBody>
      </p:sp>
      <p:sp>
        <p:nvSpPr>
          <p:cNvPr id="3" name="Content Placeholder 2">
            <a:extLst>
              <a:ext uri="{FF2B5EF4-FFF2-40B4-BE49-F238E27FC236}">
                <a16:creationId xmlns:a16="http://schemas.microsoft.com/office/drawing/2014/main" id="{BF4A5965-46D8-C3CB-498D-7D4BACB6CF37}"/>
              </a:ext>
            </a:extLst>
          </p:cNvPr>
          <p:cNvSpPr>
            <a:spLocks noGrp="1"/>
          </p:cNvSpPr>
          <p:nvPr>
            <p:ph idx="1"/>
          </p:nvPr>
        </p:nvSpPr>
        <p:spPr>
          <a:xfrm>
            <a:off x="517869" y="2164951"/>
            <a:ext cx="11153214" cy="4180985"/>
          </a:xfrm>
        </p:spPr>
        <p:txBody>
          <a:bodyPr vert="horz" lIns="91440" tIns="45720" rIns="91440" bIns="45720" rtlCol="0" anchor="t">
            <a:normAutofit/>
          </a:bodyPr>
          <a:lstStyle/>
          <a:p>
            <a:pPr>
              <a:lnSpc>
                <a:spcPct val="100000"/>
              </a:lnSpc>
            </a:pPr>
            <a:r>
              <a:rPr lang="en-GB" sz="1900" dirty="0">
                <a:ea typeface="+mn-lt"/>
                <a:cs typeface="+mn-lt"/>
              </a:rPr>
              <a:t>Of course as organisations it isn't a sensible plan to get caught out 'sinning' in order to become 'religious' about greening or sustainability.  Many organisations now offer companies a way of 'certifying' their products and services in managed steps and through a process of self-assessment and independent evaluation.</a:t>
            </a:r>
            <a:endParaRPr lang="en-US" sz="1900"/>
          </a:p>
          <a:p>
            <a:pPr>
              <a:lnSpc>
                <a:spcPct val="100000"/>
              </a:lnSpc>
            </a:pPr>
            <a:r>
              <a:rPr lang="en-GB" sz="1900" dirty="0">
                <a:ea typeface="+mn-lt"/>
                <a:cs typeface="+mn-lt"/>
              </a:rPr>
              <a:t>In this activity I want you to do some research on 'getting green accredited', either for your products or services for the organisation you have or currently work in.</a:t>
            </a:r>
            <a:endParaRPr lang="en-GB" sz="1900"/>
          </a:p>
          <a:p>
            <a:pPr marL="285750" indent="-285750">
              <a:lnSpc>
                <a:spcPct val="100000"/>
              </a:lnSpc>
              <a:buFont typeface="Arial"/>
              <a:buChar char="•"/>
            </a:pPr>
            <a:r>
              <a:rPr lang="en-GB" sz="1900" dirty="0">
                <a:ea typeface="+mn-lt"/>
                <a:cs typeface="+mn-lt"/>
              </a:rPr>
              <a:t>How will you know where to go to </a:t>
            </a:r>
            <a:r>
              <a:rPr lang="en-GB" sz="1900" dirty="0" err="1">
                <a:ea typeface="+mn-lt"/>
                <a:cs typeface="+mn-lt"/>
              </a:rPr>
              <a:t>to</a:t>
            </a:r>
            <a:r>
              <a:rPr lang="en-GB" sz="1900" dirty="0">
                <a:ea typeface="+mn-lt"/>
                <a:cs typeface="+mn-lt"/>
              </a:rPr>
              <a:t> get your products or services certified?</a:t>
            </a:r>
            <a:endParaRPr lang="en-GB" sz="1900"/>
          </a:p>
          <a:p>
            <a:pPr marL="285750" indent="-285750">
              <a:lnSpc>
                <a:spcPct val="100000"/>
              </a:lnSpc>
              <a:buFont typeface="Arial"/>
              <a:buChar char="•"/>
            </a:pPr>
            <a:r>
              <a:rPr lang="en-GB" sz="1900" dirty="0">
                <a:ea typeface="+mn-lt"/>
                <a:cs typeface="+mn-lt"/>
              </a:rPr>
              <a:t>Which is the right certification for your product or service in your sector or country?</a:t>
            </a:r>
            <a:endParaRPr lang="en-GB" sz="1900"/>
          </a:p>
          <a:p>
            <a:pPr marL="285750" indent="-285750">
              <a:lnSpc>
                <a:spcPct val="100000"/>
              </a:lnSpc>
              <a:buFont typeface="Arial"/>
              <a:buChar char="•"/>
            </a:pPr>
            <a:r>
              <a:rPr lang="en-GB" sz="1900" dirty="0">
                <a:ea typeface="+mn-lt"/>
                <a:cs typeface="+mn-lt"/>
              </a:rPr>
              <a:t>What is the process and how rigorous do you feel it is?</a:t>
            </a:r>
            <a:endParaRPr lang="en-GB" sz="1900"/>
          </a:p>
          <a:p>
            <a:pPr marL="285750" indent="-285750">
              <a:lnSpc>
                <a:spcPct val="100000"/>
              </a:lnSpc>
              <a:buFont typeface="Arial"/>
              <a:buChar char="•"/>
            </a:pPr>
            <a:r>
              <a:rPr lang="en-GB" sz="1900" dirty="0">
                <a:ea typeface="+mn-lt"/>
                <a:cs typeface="+mn-lt"/>
              </a:rPr>
              <a:t>Is there a particular 'mark' that is used on products or with services in your sector?</a:t>
            </a:r>
            <a:endParaRPr lang="en-GB" sz="1900"/>
          </a:p>
          <a:p>
            <a:pPr marL="285750" indent="-285750">
              <a:lnSpc>
                <a:spcPct val="100000"/>
              </a:lnSpc>
              <a:buFont typeface="Arial"/>
              <a:buChar char="•"/>
            </a:pPr>
            <a:r>
              <a:rPr lang="en-GB" sz="1900" dirty="0">
                <a:ea typeface="+mn-lt"/>
                <a:cs typeface="+mn-lt"/>
              </a:rPr>
              <a:t>Is it reasonable or effective and will your stakeholders believe in it from your perspective?</a:t>
            </a:r>
            <a:endParaRPr lang="en-GB" sz="1900" dirty="0"/>
          </a:p>
          <a:p>
            <a:pPr>
              <a:lnSpc>
                <a:spcPct val="100000"/>
              </a:lnSpc>
            </a:pPr>
            <a:endParaRPr lang="en-GB" sz="1700"/>
          </a:p>
        </p:txBody>
      </p:sp>
      <p:sp>
        <p:nvSpPr>
          <p:cNvPr id="10" name="Freeform: Shape 9">
            <a:extLst>
              <a:ext uri="{FF2B5EF4-FFF2-40B4-BE49-F238E27FC236}">
                <a16:creationId xmlns:a16="http://schemas.microsoft.com/office/drawing/2014/main" id="{C6D5B03A-B780-A698-DFA9-C9932F22D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Green accreditation schemes | VisitEngland">
            <a:extLst>
              <a:ext uri="{FF2B5EF4-FFF2-40B4-BE49-F238E27FC236}">
                <a16:creationId xmlns:a16="http://schemas.microsoft.com/office/drawing/2014/main" id="{83559D52-6900-DEE0-AB0A-4898C8DAFEE4}"/>
              </a:ext>
            </a:extLst>
          </p:cNvPr>
          <p:cNvPicPr>
            <a:picLocks noChangeAspect="1"/>
          </p:cNvPicPr>
          <p:nvPr/>
        </p:nvPicPr>
        <p:blipFill>
          <a:blip r:embed="rId2"/>
          <a:stretch>
            <a:fillRect/>
          </a:stretch>
        </p:blipFill>
        <p:spPr>
          <a:xfrm>
            <a:off x="8235043" y="971550"/>
            <a:ext cx="3951515" cy="952500"/>
          </a:xfrm>
          <a:prstGeom prst="rect">
            <a:avLst/>
          </a:prstGeom>
        </p:spPr>
      </p:pic>
    </p:spTree>
    <p:extLst>
      <p:ext uri="{BB962C8B-B14F-4D97-AF65-F5344CB8AC3E}">
        <p14:creationId xmlns:p14="http://schemas.microsoft.com/office/powerpoint/2010/main" val="3307046071"/>
      </p:ext>
    </p:extLst>
  </p:cSld>
  <p:clrMapOvr>
    <a:masterClrMapping/>
  </p:clrMapOvr>
</p:sld>
</file>

<file path=ppt/theme/theme1.xml><?xml version="1.0" encoding="utf-8"?>
<a:theme xmlns:a="http://schemas.openxmlformats.org/drawingml/2006/main" name="GestaltVTI">
  <a:themeElements>
    <a:clrScheme name="Custom 86">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Bierstad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staltVTI" id="{4F87C71D-53D1-4B71-BF97-FD0EA4B25665}" vid="{A110AFC4-8D8A-4C02-8885-7BA370B379B5}"/>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GestaltVTI</vt:lpstr>
      <vt:lpstr>Natural Capital and Greenwashing</vt:lpstr>
      <vt:lpstr> Coming to understand Natural Capital in your own organisation</vt:lpstr>
      <vt:lpstr>PowerPoint Presentation</vt:lpstr>
      <vt:lpstr>Your Pre-Lecture Activity</vt:lpstr>
      <vt:lpstr>Natural Capital Initiatives in your area</vt:lpstr>
      <vt:lpstr>Activity</vt:lpstr>
      <vt:lpstr>Greenwashing</vt:lpstr>
      <vt:lpstr>Getting Caught Greenwashing</vt:lpstr>
      <vt:lpstr>The Error</vt:lpstr>
      <vt:lpstr>The Shaming</vt:lpstr>
      <vt:lpstr>The Recovery</vt:lpstr>
      <vt:lpstr>Activity</vt:lpstr>
      <vt:lpstr>A personal journey - sustainability washing includes supply chain social issues</vt:lpstr>
      <vt:lpstr>Here is what happened.</vt:lpstr>
      <vt:lpstr>PowerPoint Presentation</vt:lpstr>
      <vt:lpstr>Getting on the side of right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100</cp:revision>
  <dcterms:created xsi:type="dcterms:W3CDTF">2025-02-25T11:07:15Z</dcterms:created>
  <dcterms:modified xsi:type="dcterms:W3CDTF">2025-02-25T12:07:33Z</dcterms:modified>
</cp:coreProperties>
</file>