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sldIdLst>
    <p:sldId id="256" r:id="rId2"/>
  </p:sldIdLst>
  <p:sldSz cx="6858000" cy="12192000"/>
  <p:notesSz cx="6886575" cy="10017125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63338"/>
    <a:srgbClr val="303C45"/>
    <a:srgbClr val="00B0F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140" d="100"/>
          <a:sy n="140" d="100"/>
        </p:scale>
        <p:origin x="1758" y="-58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0488" y="0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8769F7-BEA6-4876-B9F3-E377C20D86B9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492375" y="1252538"/>
            <a:ext cx="1901825" cy="33797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821238"/>
            <a:ext cx="5508625" cy="39433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5475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0488" y="9515475"/>
            <a:ext cx="2984500" cy="5016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DE4705-B697-4AE6-B686-AA0A6723B4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5651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DE4705-B697-4AE6-B686-AA0A6723B42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19849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82C442-C82D-473B-89C4-9455BD66BBF6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B8206-FB39-44CB-9DE2-8CF6C0A36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2113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82C442-C82D-473B-89C4-9455BD66BBF6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B8206-FB39-44CB-9DE2-8CF6C0A36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4819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82C442-C82D-473B-89C4-9455BD66BBF6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B8206-FB39-44CB-9DE2-8CF6C0A36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0445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82C442-C82D-473B-89C4-9455BD66BBF6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B8206-FB39-44CB-9DE2-8CF6C0A36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2704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82C442-C82D-473B-89C4-9455BD66BBF6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B8206-FB39-44CB-9DE2-8CF6C0A36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1848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82C442-C82D-473B-89C4-9455BD66BBF6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B8206-FB39-44CB-9DE2-8CF6C0A36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3118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82C442-C82D-473B-89C4-9455BD66BBF6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B8206-FB39-44CB-9DE2-8CF6C0A36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84142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82C442-C82D-473B-89C4-9455BD66BBF6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B8206-FB39-44CB-9DE2-8CF6C0A36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870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82C442-C82D-473B-89C4-9455BD66BBF6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B8206-FB39-44CB-9DE2-8CF6C0A36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9712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82C442-C82D-473B-89C4-9455BD66BBF6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B8206-FB39-44CB-9DE2-8CF6C0A36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0901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82C442-C82D-473B-89C4-9455BD66BBF6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8B8206-FB39-44CB-9DE2-8CF6C0A36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085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82C442-C82D-473B-89C4-9455BD66BBF6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8B8206-FB39-44CB-9DE2-8CF6C0A36D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8300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image" Target="../media/image1.jpg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10" Type="http://schemas.openxmlformats.org/officeDocument/2006/relationships/image" Target="../media/image8.jpg"/><Relationship Id="rId4" Type="http://schemas.openxmlformats.org/officeDocument/2006/relationships/image" Target="../media/image2.jpg"/><Relationship Id="rId9" Type="http://schemas.openxmlformats.org/officeDocument/2006/relationships/image" Target="../media/image7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8470AE4-B53A-4FB9-AAAC-6D4C3CC0E69A}"/>
              </a:ext>
            </a:extLst>
          </p:cNvPr>
          <p:cNvSpPr/>
          <p:nvPr/>
        </p:nvSpPr>
        <p:spPr>
          <a:xfrm>
            <a:off x="2816340" y="1934545"/>
            <a:ext cx="3618119" cy="2126675"/>
          </a:xfrm>
          <a:custGeom>
            <a:avLst/>
            <a:gdLst>
              <a:gd name="connsiteX0" fmla="*/ 0 w 3618119"/>
              <a:gd name="connsiteY0" fmla="*/ 0 h 2126675"/>
              <a:gd name="connsiteX1" fmla="*/ 589237 w 3618119"/>
              <a:gd name="connsiteY1" fmla="*/ 0 h 2126675"/>
              <a:gd name="connsiteX2" fmla="*/ 1142292 w 3618119"/>
              <a:gd name="connsiteY2" fmla="*/ 0 h 2126675"/>
              <a:gd name="connsiteX3" fmla="*/ 1659166 w 3618119"/>
              <a:gd name="connsiteY3" fmla="*/ 0 h 2126675"/>
              <a:gd name="connsiteX4" fmla="*/ 2176040 w 3618119"/>
              <a:gd name="connsiteY4" fmla="*/ 0 h 2126675"/>
              <a:gd name="connsiteX5" fmla="*/ 2765277 w 3618119"/>
              <a:gd name="connsiteY5" fmla="*/ 0 h 2126675"/>
              <a:gd name="connsiteX6" fmla="*/ 3618119 w 3618119"/>
              <a:gd name="connsiteY6" fmla="*/ 0 h 2126675"/>
              <a:gd name="connsiteX7" fmla="*/ 3618119 w 3618119"/>
              <a:gd name="connsiteY7" fmla="*/ 467869 h 2126675"/>
              <a:gd name="connsiteX8" fmla="*/ 3618119 w 3618119"/>
              <a:gd name="connsiteY8" fmla="*/ 1020804 h 2126675"/>
              <a:gd name="connsiteX9" fmla="*/ 3618119 w 3618119"/>
              <a:gd name="connsiteY9" fmla="*/ 1488673 h 2126675"/>
              <a:gd name="connsiteX10" fmla="*/ 3618119 w 3618119"/>
              <a:gd name="connsiteY10" fmla="*/ 2126675 h 2126675"/>
              <a:gd name="connsiteX11" fmla="*/ 3173607 w 3618119"/>
              <a:gd name="connsiteY11" fmla="*/ 2126675 h 2126675"/>
              <a:gd name="connsiteX12" fmla="*/ 2584371 w 3618119"/>
              <a:gd name="connsiteY12" fmla="*/ 2126675 h 2126675"/>
              <a:gd name="connsiteX13" fmla="*/ 2103678 w 3618119"/>
              <a:gd name="connsiteY13" fmla="*/ 2126675 h 2126675"/>
              <a:gd name="connsiteX14" fmla="*/ 1514441 w 3618119"/>
              <a:gd name="connsiteY14" fmla="*/ 2126675 h 2126675"/>
              <a:gd name="connsiteX15" fmla="*/ 1069929 w 3618119"/>
              <a:gd name="connsiteY15" fmla="*/ 2126675 h 2126675"/>
              <a:gd name="connsiteX16" fmla="*/ 661599 w 3618119"/>
              <a:gd name="connsiteY16" fmla="*/ 2126675 h 2126675"/>
              <a:gd name="connsiteX17" fmla="*/ 0 w 3618119"/>
              <a:gd name="connsiteY17" fmla="*/ 2126675 h 2126675"/>
              <a:gd name="connsiteX18" fmla="*/ 0 w 3618119"/>
              <a:gd name="connsiteY18" fmla="*/ 1573740 h 2126675"/>
              <a:gd name="connsiteX19" fmla="*/ 0 w 3618119"/>
              <a:gd name="connsiteY19" fmla="*/ 1105871 h 2126675"/>
              <a:gd name="connsiteX20" fmla="*/ 0 w 3618119"/>
              <a:gd name="connsiteY20" fmla="*/ 531669 h 2126675"/>
              <a:gd name="connsiteX21" fmla="*/ 0 w 3618119"/>
              <a:gd name="connsiteY21" fmla="*/ 0 h 2126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18119" h="2126675" fill="none" extrusionOk="0">
                <a:moveTo>
                  <a:pt x="0" y="0"/>
                </a:moveTo>
                <a:cubicBezTo>
                  <a:pt x="202714" y="-43064"/>
                  <a:pt x="428654" y="59857"/>
                  <a:pt x="589237" y="0"/>
                </a:cubicBezTo>
                <a:cubicBezTo>
                  <a:pt x="749820" y="-59857"/>
                  <a:pt x="1005341" y="2426"/>
                  <a:pt x="1142292" y="0"/>
                </a:cubicBezTo>
                <a:cubicBezTo>
                  <a:pt x="1279243" y="-2426"/>
                  <a:pt x="1480119" y="48768"/>
                  <a:pt x="1659166" y="0"/>
                </a:cubicBezTo>
                <a:cubicBezTo>
                  <a:pt x="1838213" y="-48768"/>
                  <a:pt x="2014768" y="57249"/>
                  <a:pt x="2176040" y="0"/>
                </a:cubicBezTo>
                <a:cubicBezTo>
                  <a:pt x="2337312" y="-57249"/>
                  <a:pt x="2486715" y="32577"/>
                  <a:pt x="2765277" y="0"/>
                </a:cubicBezTo>
                <a:cubicBezTo>
                  <a:pt x="3043839" y="-32577"/>
                  <a:pt x="3355579" y="90178"/>
                  <a:pt x="3618119" y="0"/>
                </a:cubicBezTo>
                <a:cubicBezTo>
                  <a:pt x="3626439" y="162443"/>
                  <a:pt x="3607833" y="276186"/>
                  <a:pt x="3618119" y="467869"/>
                </a:cubicBezTo>
                <a:cubicBezTo>
                  <a:pt x="3628405" y="659552"/>
                  <a:pt x="3601249" y="861742"/>
                  <a:pt x="3618119" y="1020804"/>
                </a:cubicBezTo>
                <a:cubicBezTo>
                  <a:pt x="3634989" y="1179867"/>
                  <a:pt x="3564073" y="1283971"/>
                  <a:pt x="3618119" y="1488673"/>
                </a:cubicBezTo>
                <a:cubicBezTo>
                  <a:pt x="3672165" y="1693375"/>
                  <a:pt x="3580207" y="1891349"/>
                  <a:pt x="3618119" y="2126675"/>
                </a:cubicBezTo>
                <a:cubicBezTo>
                  <a:pt x="3459899" y="2136057"/>
                  <a:pt x="3368658" y="2090880"/>
                  <a:pt x="3173607" y="2126675"/>
                </a:cubicBezTo>
                <a:cubicBezTo>
                  <a:pt x="2978556" y="2162470"/>
                  <a:pt x="2726667" y="2056577"/>
                  <a:pt x="2584371" y="2126675"/>
                </a:cubicBezTo>
                <a:cubicBezTo>
                  <a:pt x="2442075" y="2196773"/>
                  <a:pt x="2260222" y="2103088"/>
                  <a:pt x="2103678" y="2126675"/>
                </a:cubicBezTo>
                <a:cubicBezTo>
                  <a:pt x="1947134" y="2150262"/>
                  <a:pt x="1720720" y="2071749"/>
                  <a:pt x="1514441" y="2126675"/>
                </a:cubicBezTo>
                <a:cubicBezTo>
                  <a:pt x="1308162" y="2181601"/>
                  <a:pt x="1193939" y="2119406"/>
                  <a:pt x="1069929" y="2126675"/>
                </a:cubicBezTo>
                <a:cubicBezTo>
                  <a:pt x="945919" y="2133944"/>
                  <a:pt x="860285" y="2078108"/>
                  <a:pt x="661599" y="2126675"/>
                </a:cubicBezTo>
                <a:cubicBezTo>
                  <a:pt x="462913" y="2175242"/>
                  <a:pt x="207899" y="2071883"/>
                  <a:pt x="0" y="2126675"/>
                </a:cubicBezTo>
                <a:cubicBezTo>
                  <a:pt x="-39380" y="1933999"/>
                  <a:pt x="49053" y="1780475"/>
                  <a:pt x="0" y="1573740"/>
                </a:cubicBezTo>
                <a:cubicBezTo>
                  <a:pt x="-49053" y="1367006"/>
                  <a:pt x="51010" y="1265325"/>
                  <a:pt x="0" y="1105871"/>
                </a:cubicBezTo>
                <a:cubicBezTo>
                  <a:pt x="-51010" y="946417"/>
                  <a:pt x="40759" y="707149"/>
                  <a:pt x="0" y="531669"/>
                </a:cubicBezTo>
                <a:cubicBezTo>
                  <a:pt x="-40759" y="356189"/>
                  <a:pt x="31216" y="204525"/>
                  <a:pt x="0" y="0"/>
                </a:cubicBezTo>
                <a:close/>
              </a:path>
              <a:path w="3618119" h="2126675" stroke="0" extrusionOk="0">
                <a:moveTo>
                  <a:pt x="0" y="0"/>
                </a:moveTo>
                <a:cubicBezTo>
                  <a:pt x="149381" y="-11669"/>
                  <a:pt x="274083" y="7971"/>
                  <a:pt x="480693" y="0"/>
                </a:cubicBezTo>
                <a:cubicBezTo>
                  <a:pt x="687303" y="-7971"/>
                  <a:pt x="738063" y="38655"/>
                  <a:pt x="889024" y="0"/>
                </a:cubicBezTo>
                <a:cubicBezTo>
                  <a:pt x="1039985" y="-38655"/>
                  <a:pt x="1232026" y="41853"/>
                  <a:pt x="1478260" y="0"/>
                </a:cubicBezTo>
                <a:cubicBezTo>
                  <a:pt x="1724494" y="-41853"/>
                  <a:pt x="1802008" y="18428"/>
                  <a:pt x="1958953" y="0"/>
                </a:cubicBezTo>
                <a:cubicBezTo>
                  <a:pt x="2115898" y="-18428"/>
                  <a:pt x="2289390" y="21890"/>
                  <a:pt x="2439646" y="0"/>
                </a:cubicBezTo>
                <a:cubicBezTo>
                  <a:pt x="2589902" y="-21890"/>
                  <a:pt x="2815310" y="18618"/>
                  <a:pt x="3028882" y="0"/>
                </a:cubicBezTo>
                <a:cubicBezTo>
                  <a:pt x="3242454" y="-18618"/>
                  <a:pt x="3384683" y="65449"/>
                  <a:pt x="3618119" y="0"/>
                </a:cubicBezTo>
                <a:cubicBezTo>
                  <a:pt x="3685986" y="270305"/>
                  <a:pt x="3592324" y="370742"/>
                  <a:pt x="3618119" y="574202"/>
                </a:cubicBezTo>
                <a:cubicBezTo>
                  <a:pt x="3643914" y="777662"/>
                  <a:pt x="3576165" y="954723"/>
                  <a:pt x="3618119" y="1063338"/>
                </a:cubicBezTo>
                <a:cubicBezTo>
                  <a:pt x="3660073" y="1171953"/>
                  <a:pt x="3561243" y="1372978"/>
                  <a:pt x="3618119" y="1552473"/>
                </a:cubicBezTo>
                <a:cubicBezTo>
                  <a:pt x="3674995" y="1731969"/>
                  <a:pt x="3566777" y="1847647"/>
                  <a:pt x="3618119" y="2126675"/>
                </a:cubicBezTo>
                <a:cubicBezTo>
                  <a:pt x="3371664" y="2152105"/>
                  <a:pt x="3230526" y="2100351"/>
                  <a:pt x="3065064" y="2126675"/>
                </a:cubicBezTo>
                <a:cubicBezTo>
                  <a:pt x="2899602" y="2152999"/>
                  <a:pt x="2750149" y="2056041"/>
                  <a:pt x="2475827" y="2126675"/>
                </a:cubicBezTo>
                <a:cubicBezTo>
                  <a:pt x="2201505" y="2197309"/>
                  <a:pt x="2145215" y="2080070"/>
                  <a:pt x="1886591" y="2126675"/>
                </a:cubicBezTo>
                <a:cubicBezTo>
                  <a:pt x="1627967" y="2173280"/>
                  <a:pt x="1625979" y="2097197"/>
                  <a:pt x="1442079" y="2126675"/>
                </a:cubicBezTo>
                <a:cubicBezTo>
                  <a:pt x="1258179" y="2156153"/>
                  <a:pt x="1108520" y="2110286"/>
                  <a:pt x="925205" y="2126675"/>
                </a:cubicBezTo>
                <a:cubicBezTo>
                  <a:pt x="741890" y="2143064"/>
                  <a:pt x="393310" y="2064941"/>
                  <a:pt x="0" y="2126675"/>
                </a:cubicBezTo>
                <a:cubicBezTo>
                  <a:pt x="-34821" y="2017668"/>
                  <a:pt x="56440" y="1815460"/>
                  <a:pt x="0" y="1595006"/>
                </a:cubicBezTo>
                <a:cubicBezTo>
                  <a:pt x="-56440" y="1374552"/>
                  <a:pt x="57599" y="1277673"/>
                  <a:pt x="0" y="1105871"/>
                </a:cubicBezTo>
                <a:cubicBezTo>
                  <a:pt x="-57599" y="934069"/>
                  <a:pt x="8011" y="796868"/>
                  <a:pt x="0" y="616736"/>
                </a:cubicBezTo>
                <a:cubicBezTo>
                  <a:pt x="-8011" y="436605"/>
                  <a:pt x="10389" y="160933"/>
                  <a:pt x="0" y="0"/>
                </a:cubicBezTo>
                <a:close/>
              </a:path>
            </a:pathLst>
          </a:custGeom>
          <a:solidFill>
            <a:srgbClr val="00B0F0"/>
          </a:solidFill>
          <a:ln>
            <a:solidFill>
              <a:srgbClr val="00B0F0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 </a:t>
            </a:r>
          </a:p>
        </p:txBody>
      </p:sp>
      <p:pic>
        <p:nvPicPr>
          <p:cNvPr id="7" name="Picture 6" descr="A picture containing diagram&#10;&#10;Description automatically generated">
            <a:extLst>
              <a:ext uri="{FF2B5EF4-FFF2-40B4-BE49-F238E27FC236}">
                <a16:creationId xmlns:a16="http://schemas.microsoft.com/office/drawing/2014/main" id="{1E3E8658-40A3-4A0F-A6F3-F37F549795F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41" r="5968"/>
          <a:stretch/>
        </p:blipFill>
        <p:spPr>
          <a:xfrm>
            <a:off x="113103" y="2110219"/>
            <a:ext cx="1984231" cy="1753395"/>
          </a:xfrm>
          <a:prstGeom prst="rect">
            <a:avLst/>
          </a:prstGeom>
        </p:spPr>
      </p:pic>
      <p:pic>
        <p:nvPicPr>
          <p:cNvPr id="9" name="Picture 8" descr="Diagram, engineering drawing&#10;&#10;Description automatically generated">
            <a:extLst>
              <a:ext uri="{FF2B5EF4-FFF2-40B4-BE49-F238E27FC236}">
                <a16:creationId xmlns:a16="http://schemas.microsoft.com/office/drawing/2014/main" id="{7016FA08-9BB2-4299-8198-33D2E844E0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381" y="8992775"/>
            <a:ext cx="1715121" cy="1871882"/>
          </a:xfrm>
          <a:prstGeom prst="rect">
            <a:avLst/>
          </a:prstGeom>
        </p:spPr>
      </p:pic>
      <p:pic>
        <p:nvPicPr>
          <p:cNvPr id="14" name="Picture 13" descr="A picture containing clipart&#10;&#10;Description automatically generated">
            <a:extLst>
              <a:ext uri="{FF2B5EF4-FFF2-40B4-BE49-F238E27FC236}">
                <a16:creationId xmlns:a16="http://schemas.microsoft.com/office/drawing/2014/main" id="{E34CFA02-5064-466F-B798-8F3F45635A4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198" y="4256110"/>
            <a:ext cx="1128181" cy="1998491"/>
          </a:xfrm>
          <a:prstGeom prst="rect">
            <a:avLst/>
          </a:prstGeom>
        </p:spPr>
      </p:pic>
      <p:pic>
        <p:nvPicPr>
          <p:cNvPr id="18" name="Picture 17" descr="A picture containing diagram&#10;&#10;Description automatically generated">
            <a:extLst>
              <a:ext uri="{FF2B5EF4-FFF2-40B4-BE49-F238E27FC236}">
                <a16:creationId xmlns:a16="http://schemas.microsoft.com/office/drawing/2014/main" id="{5A5347E2-3AE8-4BD3-949B-A8FEC357EDA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760" y="6915240"/>
            <a:ext cx="1983574" cy="1317217"/>
          </a:xfrm>
          <a:prstGeom prst="rect">
            <a:avLst/>
          </a:prstGeom>
        </p:spPr>
      </p:pic>
      <p:pic>
        <p:nvPicPr>
          <p:cNvPr id="21" name="Picture 20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FD940FAF-CAD8-49CD-AF44-770262C2C588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449"/>
          <a:stretch/>
        </p:blipFill>
        <p:spPr>
          <a:xfrm>
            <a:off x="1138293" y="11292846"/>
            <a:ext cx="3944272" cy="872899"/>
          </a:xfrm>
          <a:prstGeom prst="rect">
            <a:avLst/>
          </a:prstGeom>
        </p:spPr>
      </p:pic>
      <p:sp>
        <p:nvSpPr>
          <p:cNvPr id="2" name="Half Frame 1">
            <a:extLst>
              <a:ext uri="{FF2B5EF4-FFF2-40B4-BE49-F238E27FC236}">
                <a16:creationId xmlns:a16="http://schemas.microsoft.com/office/drawing/2014/main" id="{5DAE0A59-8B4C-4E5F-975A-7E9C35BBABE0}"/>
              </a:ext>
            </a:extLst>
          </p:cNvPr>
          <p:cNvSpPr/>
          <p:nvPr/>
        </p:nvSpPr>
        <p:spPr>
          <a:xfrm rot="10800000">
            <a:off x="6006352" y="1753429"/>
            <a:ext cx="776772" cy="10367785"/>
          </a:xfrm>
          <a:prstGeom prst="halfFrame">
            <a:avLst>
              <a:gd name="adj1" fmla="val 0"/>
              <a:gd name="adj2" fmla="val 28696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705509F-A57A-495A-8179-9EFFDFD7D76A}"/>
              </a:ext>
            </a:extLst>
          </p:cNvPr>
          <p:cNvSpPr/>
          <p:nvPr/>
        </p:nvSpPr>
        <p:spPr>
          <a:xfrm>
            <a:off x="74870" y="12081134"/>
            <a:ext cx="6708259" cy="45719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96487F5-7886-4416-86A1-AD95C63E7B0B}"/>
              </a:ext>
            </a:extLst>
          </p:cNvPr>
          <p:cNvSpPr/>
          <p:nvPr/>
        </p:nvSpPr>
        <p:spPr>
          <a:xfrm>
            <a:off x="2779618" y="4174817"/>
            <a:ext cx="3662330" cy="2177478"/>
          </a:xfrm>
          <a:custGeom>
            <a:avLst/>
            <a:gdLst>
              <a:gd name="connsiteX0" fmla="*/ 0 w 3662330"/>
              <a:gd name="connsiteY0" fmla="*/ 0 h 2177478"/>
              <a:gd name="connsiteX1" fmla="*/ 523190 w 3662330"/>
              <a:gd name="connsiteY1" fmla="*/ 0 h 2177478"/>
              <a:gd name="connsiteX2" fmla="*/ 973133 w 3662330"/>
              <a:gd name="connsiteY2" fmla="*/ 0 h 2177478"/>
              <a:gd name="connsiteX3" fmla="*/ 1496323 w 3662330"/>
              <a:gd name="connsiteY3" fmla="*/ 0 h 2177478"/>
              <a:gd name="connsiteX4" fmla="*/ 2019513 w 3662330"/>
              <a:gd name="connsiteY4" fmla="*/ 0 h 2177478"/>
              <a:gd name="connsiteX5" fmla="*/ 2542703 w 3662330"/>
              <a:gd name="connsiteY5" fmla="*/ 0 h 2177478"/>
              <a:gd name="connsiteX6" fmla="*/ 3029270 w 3662330"/>
              <a:gd name="connsiteY6" fmla="*/ 0 h 2177478"/>
              <a:gd name="connsiteX7" fmla="*/ 3662330 w 3662330"/>
              <a:gd name="connsiteY7" fmla="*/ 0 h 2177478"/>
              <a:gd name="connsiteX8" fmla="*/ 3662330 w 3662330"/>
              <a:gd name="connsiteY8" fmla="*/ 479045 h 2177478"/>
              <a:gd name="connsiteX9" fmla="*/ 3662330 w 3662330"/>
              <a:gd name="connsiteY9" fmla="*/ 1023415 h 2177478"/>
              <a:gd name="connsiteX10" fmla="*/ 3662330 w 3662330"/>
              <a:gd name="connsiteY10" fmla="*/ 1567784 h 2177478"/>
              <a:gd name="connsiteX11" fmla="*/ 3662330 w 3662330"/>
              <a:gd name="connsiteY11" fmla="*/ 2177478 h 2177478"/>
              <a:gd name="connsiteX12" fmla="*/ 3175763 w 3662330"/>
              <a:gd name="connsiteY12" fmla="*/ 2177478 h 2177478"/>
              <a:gd name="connsiteX13" fmla="*/ 2689197 w 3662330"/>
              <a:gd name="connsiteY13" fmla="*/ 2177478 h 2177478"/>
              <a:gd name="connsiteX14" fmla="*/ 2129383 w 3662330"/>
              <a:gd name="connsiteY14" fmla="*/ 2177478 h 2177478"/>
              <a:gd name="connsiteX15" fmla="*/ 1642817 w 3662330"/>
              <a:gd name="connsiteY15" fmla="*/ 2177478 h 2177478"/>
              <a:gd name="connsiteX16" fmla="*/ 1083003 w 3662330"/>
              <a:gd name="connsiteY16" fmla="*/ 2177478 h 2177478"/>
              <a:gd name="connsiteX17" fmla="*/ 486567 w 3662330"/>
              <a:gd name="connsiteY17" fmla="*/ 2177478 h 2177478"/>
              <a:gd name="connsiteX18" fmla="*/ 0 w 3662330"/>
              <a:gd name="connsiteY18" fmla="*/ 2177478 h 2177478"/>
              <a:gd name="connsiteX19" fmla="*/ 0 w 3662330"/>
              <a:gd name="connsiteY19" fmla="*/ 1654883 h 2177478"/>
              <a:gd name="connsiteX20" fmla="*/ 0 w 3662330"/>
              <a:gd name="connsiteY20" fmla="*/ 1110514 h 2177478"/>
              <a:gd name="connsiteX21" fmla="*/ 0 w 3662330"/>
              <a:gd name="connsiteY21" fmla="*/ 609694 h 2177478"/>
              <a:gd name="connsiteX22" fmla="*/ 0 w 3662330"/>
              <a:gd name="connsiteY22" fmla="*/ 0 h 2177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3662330" h="2177478" fill="none" extrusionOk="0">
                <a:moveTo>
                  <a:pt x="0" y="0"/>
                </a:moveTo>
                <a:cubicBezTo>
                  <a:pt x="112322" y="-22885"/>
                  <a:pt x="359303" y="36492"/>
                  <a:pt x="523190" y="0"/>
                </a:cubicBezTo>
                <a:cubicBezTo>
                  <a:pt x="687077" y="-36492"/>
                  <a:pt x="826683" y="9845"/>
                  <a:pt x="973133" y="0"/>
                </a:cubicBezTo>
                <a:cubicBezTo>
                  <a:pt x="1119583" y="-9845"/>
                  <a:pt x="1264171" y="21932"/>
                  <a:pt x="1496323" y="0"/>
                </a:cubicBezTo>
                <a:cubicBezTo>
                  <a:pt x="1728475" y="-21932"/>
                  <a:pt x="1871596" y="52439"/>
                  <a:pt x="2019513" y="0"/>
                </a:cubicBezTo>
                <a:cubicBezTo>
                  <a:pt x="2167430" y="-52439"/>
                  <a:pt x="2369196" y="12621"/>
                  <a:pt x="2542703" y="0"/>
                </a:cubicBezTo>
                <a:cubicBezTo>
                  <a:pt x="2716210" y="-12621"/>
                  <a:pt x="2930689" y="17494"/>
                  <a:pt x="3029270" y="0"/>
                </a:cubicBezTo>
                <a:cubicBezTo>
                  <a:pt x="3127851" y="-17494"/>
                  <a:pt x="3481089" y="13599"/>
                  <a:pt x="3662330" y="0"/>
                </a:cubicBezTo>
                <a:cubicBezTo>
                  <a:pt x="3719347" y="108918"/>
                  <a:pt x="3618813" y="331340"/>
                  <a:pt x="3662330" y="479045"/>
                </a:cubicBezTo>
                <a:cubicBezTo>
                  <a:pt x="3705847" y="626751"/>
                  <a:pt x="3656290" y="757487"/>
                  <a:pt x="3662330" y="1023415"/>
                </a:cubicBezTo>
                <a:cubicBezTo>
                  <a:pt x="3668370" y="1289343"/>
                  <a:pt x="3614491" y="1317788"/>
                  <a:pt x="3662330" y="1567784"/>
                </a:cubicBezTo>
                <a:cubicBezTo>
                  <a:pt x="3710169" y="1817780"/>
                  <a:pt x="3590274" y="1978641"/>
                  <a:pt x="3662330" y="2177478"/>
                </a:cubicBezTo>
                <a:cubicBezTo>
                  <a:pt x="3560334" y="2183607"/>
                  <a:pt x="3374763" y="2128220"/>
                  <a:pt x="3175763" y="2177478"/>
                </a:cubicBezTo>
                <a:cubicBezTo>
                  <a:pt x="2976763" y="2226736"/>
                  <a:pt x="2852621" y="2160123"/>
                  <a:pt x="2689197" y="2177478"/>
                </a:cubicBezTo>
                <a:cubicBezTo>
                  <a:pt x="2525773" y="2194833"/>
                  <a:pt x="2380208" y="2128181"/>
                  <a:pt x="2129383" y="2177478"/>
                </a:cubicBezTo>
                <a:cubicBezTo>
                  <a:pt x="1878558" y="2226775"/>
                  <a:pt x="1745803" y="2152352"/>
                  <a:pt x="1642817" y="2177478"/>
                </a:cubicBezTo>
                <a:cubicBezTo>
                  <a:pt x="1539831" y="2202604"/>
                  <a:pt x="1359571" y="2148577"/>
                  <a:pt x="1083003" y="2177478"/>
                </a:cubicBezTo>
                <a:cubicBezTo>
                  <a:pt x="806435" y="2206379"/>
                  <a:pt x="730871" y="2151656"/>
                  <a:pt x="486567" y="2177478"/>
                </a:cubicBezTo>
                <a:cubicBezTo>
                  <a:pt x="242263" y="2203300"/>
                  <a:pt x="183292" y="2139999"/>
                  <a:pt x="0" y="2177478"/>
                </a:cubicBezTo>
                <a:cubicBezTo>
                  <a:pt x="-30112" y="2022591"/>
                  <a:pt x="34025" y="1908151"/>
                  <a:pt x="0" y="1654883"/>
                </a:cubicBezTo>
                <a:cubicBezTo>
                  <a:pt x="-34025" y="1401616"/>
                  <a:pt x="52393" y="1340738"/>
                  <a:pt x="0" y="1110514"/>
                </a:cubicBezTo>
                <a:cubicBezTo>
                  <a:pt x="-52393" y="880290"/>
                  <a:pt x="32486" y="727909"/>
                  <a:pt x="0" y="609694"/>
                </a:cubicBezTo>
                <a:cubicBezTo>
                  <a:pt x="-32486" y="491479"/>
                  <a:pt x="40693" y="178396"/>
                  <a:pt x="0" y="0"/>
                </a:cubicBezTo>
                <a:close/>
              </a:path>
              <a:path w="3662330" h="2177478" stroke="0" extrusionOk="0">
                <a:moveTo>
                  <a:pt x="0" y="0"/>
                </a:moveTo>
                <a:cubicBezTo>
                  <a:pt x="161712" y="-26542"/>
                  <a:pt x="310994" y="33610"/>
                  <a:pt x="523190" y="0"/>
                </a:cubicBezTo>
                <a:cubicBezTo>
                  <a:pt x="735386" y="-33610"/>
                  <a:pt x="897556" y="37066"/>
                  <a:pt x="1119627" y="0"/>
                </a:cubicBezTo>
                <a:cubicBezTo>
                  <a:pt x="1341698" y="-37066"/>
                  <a:pt x="1431298" y="45781"/>
                  <a:pt x="1532947" y="0"/>
                </a:cubicBezTo>
                <a:cubicBezTo>
                  <a:pt x="1634596" y="-45781"/>
                  <a:pt x="1907109" y="16617"/>
                  <a:pt x="2019513" y="0"/>
                </a:cubicBezTo>
                <a:cubicBezTo>
                  <a:pt x="2131917" y="-16617"/>
                  <a:pt x="2429947" y="6160"/>
                  <a:pt x="2579327" y="0"/>
                </a:cubicBezTo>
                <a:cubicBezTo>
                  <a:pt x="2728707" y="-6160"/>
                  <a:pt x="2925703" y="16456"/>
                  <a:pt x="3175763" y="0"/>
                </a:cubicBezTo>
                <a:cubicBezTo>
                  <a:pt x="3425823" y="-16456"/>
                  <a:pt x="3480441" y="39574"/>
                  <a:pt x="3662330" y="0"/>
                </a:cubicBezTo>
                <a:cubicBezTo>
                  <a:pt x="3681357" y="239780"/>
                  <a:pt x="3648543" y="394063"/>
                  <a:pt x="3662330" y="500820"/>
                </a:cubicBezTo>
                <a:cubicBezTo>
                  <a:pt x="3676117" y="607577"/>
                  <a:pt x="3619418" y="779797"/>
                  <a:pt x="3662330" y="979865"/>
                </a:cubicBezTo>
                <a:cubicBezTo>
                  <a:pt x="3705242" y="1179933"/>
                  <a:pt x="3653110" y="1392943"/>
                  <a:pt x="3662330" y="1502460"/>
                </a:cubicBezTo>
                <a:cubicBezTo>
                  <a:pt x="3671550" y="1611978"/>
                  <a:pt x="3641243" y="2034849"/>
                  <a:pt x="3662330" y="2177478"/>
                </a:cubicBezTo>
                <a:cubicBezTo>
                  <a:pt x="3536711" y="2236436"/>
                  <a:pt x="3281228" y="2129729"/>
                  <a:pt x="3102517" y="2177478"/>
                </a:cubicBezTo>
                <a:cubicBezTo>
                  <a:pt x="2923806" y="2225227"/>
                  <a:pt x="2826670" y="2130385"/>
                  <a:pt x="2652573" y="2177478"/>
                </a:cubicBezTo>
                <a:cubicBezTo>
                  <a:pt x="2478476" y="2224571"/>
                  <a:pt x="2399252" y="2129717"/>
                  <a:pt x="2166007" y="2177478"/>
                </a:cubicBezTo>
                <a:cubicBezTo>
                  <a:pt x="1932762" y="2225239"/>
                  <a:pt x="1865783" y="2165405"/>
                  <a:pt x="1642817" y="2177478"/>
                </a:cubicBezTo>
                <a:cubicBezTo>
                  <a:pt x="1419851" y="2189551"/>
                  <a:pt x="1394183" y="2127213"/>
                  <a:pt x="1192873" y="2177478"/>
                </a:cubicBezTo>
                <a:cubicBezTo>
                  <a:pt x="991563" y="2227743"/>
                  <a:pt x="720881" y="2151246"/>
                  <a:pt x="596437" y="2177478"/>
                </a:cubicBezTo>
                <a:cubicBezTo>
                  <a:pt x="471993" y="2203710"/>
                  <a:pt x="288292" y="2114578"/>
                  <a:pt x="0" y="2177478"/>
                </a:cubicBezTo>
                <a:cubicBezTo>
                  <a:pt x="-39809" y="1995055"/>
                  <a:pt x="24731" y="1868258"/>
                  <a:pt x="0" y="1654883"/>
                </a:cubicBezTo>
                <a:cubicBezTo>
                  <a:pt x="-24731" y="1441509"/>
                  <a:pt x="15719" y="1250158"/>
                  <a:pt x="0" y="1132289"/>
                </a:cubicBezTo>
                <a:cubicBezTo>
                  <a:pt x="-15719" y="1014420"/>
                  <a:pt x="48787" y="798982"/>
                  <a:pt x="0" y="631469"/>
                </a:cubicBezTo>
                <a:cubicBezTo>
                  <a:pt x="-48787" y="463956"/>
                  <a:pt x="12177" y="245242"/>
                  <a:pt x="0" y="0"/>
                </a:cubicBezTo>
                <a:close/>
              </a:path>
            </a:pathLst>
          </a:custGeom>
          <a:solidFill>
            <a:srgbClr val="00B0F0"/>
          </a:solidFill>
          <a:ln cmpd="dbl">
            <a:solidFill>
              <a:srgbClr val="00B0F0"/>
            </a:solidFill>
            <a:extLst>
              <a:ext uri="{C807C97D-BFC1-408E-A445-0C87EB9F89A2}">
                <ask:lineSketchStyleProps xmlns:ask="http://schemas.microsoft.com/office/drawing/2018/sketchyshapes" sd="481711788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FC82973-5768-4081-930C-48CF98600004}"/>
              </a:ext>
            </a:extLst>
          </p:cNvPr>
          <p:cNvSpPr/>
          <p:nvPr/>
        </p:nvSpPr>
        <p:spPr>
          <a:xfrm>
            <a:off x="2781131" y="6484091"/>
            <a:ext cx="3659304" cy="2217092"/>
          </a:xfrm>
          <a:custGeom>
            <a:avLst/>
            <a:gdLst>
              <a:gd name="connsiteX0" fmla="*/ 0 w 3659304"/>
              <a:gd name="connsiteY0" fmla="*/ 0 h 2217092"/>
              <a:gd name="connsiteX1" fmla="*/ 486165 w 3659304"/>
              <a:gd name="connsiteY1" fmla="*/ 0 h 2217092"/>
              <a:gd name="connsiteX2" fmla="*/ 1082108 w 3659304"/>
              <a:gd name="connsiteY2" fmla="*/ 0 h 2217092"/>
              <a:gd name="connsiteX3" fmla="*/ 1495087 w 3659304"/>
              <a:gd name="connsiteY3" fmla="*/ 0 h 2217092"/>
              <a:gd name="connsiteX4" fmla="*/ 2054438 w 3659304"/>
              <a:gd name="connsiteY4" fmla="*/ 0 h 2217092"/>
              <a:gd name="connsiteX5" fmla="*/ 2504009 w 3659304"/>
              <a:gd name="connsiteY5" fmla="*/ 0 h 2217092"/>
              <a:gd name="connsiteX6" fmla="*/ 2916988 w 3659304"/>
              <a:gd name="connsiteY6" fmla="*/ 0 h 2217092"/>
              <a:gd name="connsiteX7" fmla="*/ 3659304 w 3659304"/>
              <a:gd name="connsiteY7" fmla="*/ 0 h 2217092"/>
              <a:gd name="connsiteX8" fmla="*/ 3659304 w 3659304"/>
              <a:gd name="connsiteY8" fmla="*/ 487760 h 2217092"/>
              <a:gd name="connsiteX9" fmla="*/ 3659304 w 3659304"/>
              <a:gd name="connsiteY9" fmla="*/ 997691 h 2217092"/>
              <a:gd name="connsiteX10" fmla="*/ 3659304 w 3659304"/>
              <a:gd name="connsiteY10" fmla="*/ 1529793 h 2217092"/>
              <a:gd name="connsiteX11" fmla="*/ 3659304 w 3659304"/>
              <a:gd name="connsiteY11" fmla="*/ 2217092 h 2217092"/>
              <a:gd name="connsiteX12" fmla="*/ 3246325 w 3659304"/>
              <a:gd name="connsiteY12" fmla="*/ 2217092 h 2217092"/>
              <a:gd name="connsiteX13" fmla="*/ 2686975 w 3659304"/>
              <a:gd name="connsiteY13" fmla="*/ 2217092 h 2217092"/>
              <a:gd name="connsiteX14" fmla="*/ 2164217 w 3659304"/>
              <a:gd name="connsiteY14" fmla="*/ 2217092 h 2217092"/>
              <a:gd name="connsiteX15" fmla="*/ 1751238 w 3659304"/>
              <a:gd name="connsiteY15" fmla="*/ 2217092 h 2217092"/>
              <a:gd name="connsiteX16" fmla="*/ 1265074 w 3659304"/>
              <a:gd name="connsiteY16" fmla="*/ 2217092 h 2217092"/>
              <a:gd name="connsiteX17" fmla="*/ 742316 w 3659304"/>
              <a:gd name="connsiteY17" fmla="*/ 2217092 h 2217092"/>
              <a:gd name="connsiteX18" fmla="*/ 0 w 3659304"/>
              <a:gd name="connsiteY18" fmla="*/ 2217092 h 2217092"/>
              <a:gd name="connsiteX19" fmla="*/ 0 w 3659304"/>
              <a:gd name="connsiteY19" fmla="*/ 1640648 h 2217092"/>
              <a:gd name="connsiteX20" fmla="*/ 0 w 3659304"/>
              <a:gd name="connsiteY20" fmla="*/ 1108546 h 2217092"/>
              <a:gd name="connsiteX21" fmla="*/ 0 w 3659304"/>
              <a:gd name="connsiteY21" fmla="*/ 509931 h 2217092"/>
              <a:gd name="connsiteX22" fmla="*/ 0 w 3659304"/>
              <a:gd name="connsiteY22" fmla="*/ 0 h 2217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3659304" h="2217092" fill="none" extrusionOk="0">
                <a:moveTo>
                  <a:pt x="0" y="0"/>
                </a:moveTo>
                <a:cubicBezTo>
                  <a:pt x="223134" y="-52801"/>
                  <a:pt x="272784" y="12104"/>
                  <a:pt x="486165" y="0"/>
                </a:cubicBezTo>
                <a:cubicBezTo>
                  <a:pt x="699546" y="-12104"/>
                  <a:pt x="909621" y="70528"/>
                  <a:pt x="1082108" y="0"/>
                </a:cubicBezTo>
                <a:cubicBezTo>
                  <a:pt x="1254595" y="-70528"/>
                  <a:pt x="1315962" y="48490"/>
                  <a:pt x="1495087" y="0"/>
                </a:cubicBezTo>
                <a:cubicBezTo>
                  <a:pt x="1674212" y="-48490"/>
                  <a:pt x="1811817" y="43294"/>
                  <a:pt x="2054438" y="0"/>
                </a:cubicBezTo>
                <a:cubicBezTo>
                  <a:pt x="2297059" y="-43294"/>
                  <a:pt x="2306275" y="11392"/>
                  <a:pt x="2504009" y="0"/>
                </a:cubicBezTo>
                <a:cubicBezTo>
                  <a:pt x="2701743" y="-11392"/>
                  <a:pt x="2741531" y="46546"/>
                  <a:pt x="2916988" y="0"/>
                </a:cubicBezTo>
                <a:cubicBezTo>
                  <a:pt x="3092445" y="-46546"/>
                  <a:pt x="3342712" y="11055"/>
                  <a:pt x="3659304" y="0"/>
                </a:cubicBezTo>
                <a:cubicBezTo>
                  <a:pt x="3702984" y="232471"/>
                  <a:pt x="3645290" y="290258"/>
                  <a:pt x="3659304" y="487760"/>
                </a:cubicBezTo>
                <a:cubicBezTo>
                  <a:pt x="3673318" y="685262"/>
                  <a:pt x="3635852" y="882065"/>
                  <a:pt x="3659304" y="997691"/>
                </a:cubicBezTo>
                <a:cubicBezTo>
                  <a:pt x="3682756" y="1113317"/>
                  <a:pt x="3606081" y="1269067"/>
                  <a:pt x="3659304" y="1529793"/>
                </a:cubicBezTo>
                <a:cubicBezTo>
                  <a:pt x="3712527" y="1790519"/>
                  <a:pt x="3596215" y="1948067"/>
                  <a:pt x="3659304" y="2217092"/>
                </a:cubicBezTo>
                <a:cubicBezTo>
                  <a:pt x="3464734" y="2229115"/>
                  <a:pt x="3359552" y="2173978"/>
                  <a:pt x="3246325" y="2217092"/>
                </a:cubicBezTo>
                <a:cubicBezTo>
                  <a:pt x="3133098" y="2260206"/>
                  <a:pt x="2907095" y="2181845"/>
                  <a:pt x="2686975" y="2217092"/>
                </a:cubicBezTo>
                <a:cubicBezTo>
                  <a:pt x="2466855" y="2252339"/>
                  <a:pt x="2365082" y="2211434"/>
                  <a:pt x="2164217" y="2217092"/>
                </a:cubicBezTo>
                <a:cubicBezTo>
                  <a:pt x="1963352" y="2222750"/>
                  <a:pt x="1956690" y="2204349"/>
                  <a:pt x="1751238" y="2217092"/>
                </a:cubicBezTo>
                <a:cubicBezTo>
                  <a:pt x="1545786" y="2229835"/>
                  <a:pt x="1454822" y="2198877"/>
                  <a:pt x="1265074" y="2217092"/>
                </a:cubicBezTo>
                <a:cubicBezTo>
                  <a:pt x="1075326" y="2235307"/>
                  <a:pt x="958877" y="2188387"/>
                  <a:pt x="742316" y="2217092"/>
                </a:cubicBezTo>
                <a:cubicBezTo>
                  <a:pt x="525755" y="2245797"/>
                  <a:pt x="305788" y="2195165"/>
                  <a:pt x="0" y="2217092"/>
                </a:cubicBezTo>
                <a:cubicBezTo>
                  <a:pt x="-58669" y="2013049"/>
                  <a:pt x="14683" y="1817811"/>
                  <a:pt x="0" y="1640648"/>
                </a:cubicBezTo>
                <a:cubicBezTo>
                  <a:pt x="-14683" y="1463485"/>
                  <a:pt x="60102" y="1332791"/>
                  <a:pt x="0" y="1108546"/>
                </a:cubicBezTo>
                <a:cubicBezTo>
                  <a:pt x="-60102" y="884301"/>
                  <a:pt x="198" y="799791"/>
                  <a:pt x="0" y="509931"/>
                </a:cubicBezTo>
                <a:cubicBezTo>
                  <a:pt x="-198" y="220071"/>
                  <a:pt x="9686" y="197248"/>
                  <a:pt x="0" y="0"/>
                </a:cubicBezTo>
                <a:close/>
              </a:path>
              <a:path w="3659304" h="2217092" stroke="0" extrusionOk="0">
                <a:moveTo>
                  <a:pt x="0" y="0"/>
                </a:moveTo>
                <a:cubicBezTo>
                  <a:pt x="121811" y="-39598"/>
                  <a:pt x="360753" y="45747"/>
                  <a:pt x="522758" y="0"/>
                </a:cubicBezTo>
                <a:cubicBezTo>
                  <a:pt x="684763" y="-45747"/>
                  <a:pt x="744292" y="20870"/>
                  <a:pt x="935736" y="0"/>
                </a:cubicBezTo>
                <a:cubicBezTo>
                  <a:pt x="1127180" y="-20870"/>
                  <a:pt x="1282374" y="31809"/>
                  <a:pt x="1531680" y="0"/>
                </a:cubicBezTo>
                <a:cubicBezTo>
                  <a:pt x="1780986" y="-31809"/>
                  <a:pt x="1868983" y="32536"/>
                  <a:pt x="1981252" y="0"/>
                </a:cubicBezTo>
                <a:cubicBezTo>
                  <a:pt x="2093521" y="-32536"/>
                  <a:pt x="2302381" y="18434"/>
                  <a:pt x="2540602" y="0"/>
                </a:cubicBezTo>
                <a:cubicBezTo>
                  <a:pt x="2778823" y="-18434"/>
                  <a:pt x="2848836" y="14965"/>
                  <a:pt x="3026767" y="0"/>
                </a:cubicBezTo>
                <a:cubicBezTo>
                  <a:pt x="3204698" y="-14965"/>
                  <a:pt x="3478740" y="18874"/>
                  <a:pt x="3659304" y="0"/>
                </a:cubicBezTo>
                <a:cubicBezTo>
                  <a:pt x="3707169" y="268344"/>
                  <a:pt x="3633876" y="349959"/>
                  <a:pt x="3659304" y="576444"/>
                </a:cubicBezTo>
                <a:cubicBezTo>
                  <a:pt x="3684732" y="802929"/>
                  <a:pt x="3622493" y="909784"/>
                  <a:pt x="3659304" y="1064204"/>
                </a:cubicBezTo>
                <a:cubicBezTo>
                  <a:pt x="3696115" y="1218624"/>
                  <a:pt x="3631527" y="1337300"/>
                  <a:pt x="3659304" y="1551964"/>
                </a:cubicBezTo>
                <a:cubicBezTo>
                  <a:pt x="3687081" y="1766628"/>
                  <a:pt x="3612113" y="1944269"/>
                  <a:pt x="3659304" y="2217092"/>
                </a:cubicBezTo>
                <a:cubicBezTo>
                  <a:pt x="3522138" y="2245267"/>
                  <a:pt x="3374803" y="2196068"/>
                  <a:pt x="3136546" y="2217092"/>
                </a:cubicBezTo>
                <a:cubicBezTo>
                  <a:pt x="2898289" y="2238116"/>
                  <a:pt x="2847662" y="2166063"/>
                  <a:pt x="2613789" y="2217092"/>
                </a:cubicBezTo>
                <a:cubicBezTo>
                  <a:pt x="2379916" y="2268121"/>
                  <a:pt x="2300967" y="2198029"/>
                  <a:pt x="2091031" y="2217092"/>
                </a:cubicBezTo>
                <a:cubicBezTo>
                  <a:pt x="1881095" y="2236155"/>
                  <a:pt x="1784702" y="2192787"/>
                  <a:pt x="1678052" y="2217092"/>
                </a:cubicBezTo>
                <a:cubicBezTo>
                  <a:pt x="1571402" y="2241397"/>
                  <a:pt x="1358416" y="2187610"/>
                  <a:pt x="1228481" y="2217092"/>
                </a:cubicBezTo>
                <a:cubicBezTo>
                  <a:pt x="1098546" y="2246574"/>
                  <a:pt x="997233" y="2183158"/>
                  <a:pt x="778909" y="2217092"/>
                </a:cubicBezTo>
                <a:cubicBezTo>
                  <a:pt x="560585" y="2251026"/>
                  <a:pt x="213322" y="2133472"/>
                  <a:pt x="0" y="2217092"/>
                </a:cubicBezTo>
                <a:cubicBezTo>
                  <a:pt x="-20724" y="2060695"/>
                  <a:pt x="16996" y="1909070"/>
                  <a:pt x="0" y="1662819"/>
                </a:cubicBezTo>
                <a:cubicBezTo>
                  <a:pt x="-16996" y="1416568"/>
                  <a:pt x="27541" y="1321448"/>
                  <a:pt x="0" y="1152888"/>
                </a:cubicBezTo>
                <a:cubicBezTo>
                  <a:pt x="-27541" y="984328"/>
                  <a:pt x="32123" y="803074"/>
                  <a:pt x="0" y="598615"/>
                </a:cubicBezTo>
                <a:cubicBezTo>
                  <a:pt x="-32123" y="394156"/>
                  <a:pt x="69233" y="183030"/>
                  <a:pt x="0" y="0"/>
                </a:cubicBezTo>
                <a:close/>
              </a:path>
            </a:pathLst>
          </a:custGeom>
          <a:solidFill>
            <a:srgbClr val="00B0F0"/>
          </a:solidFill>
          <a:ln cmpd="tri">
            <a:solidFill>
              <a:srgbClr val="00B0F0"/>
            </a:solidFill>
            <a:extLst>
              <a:ext uri="{C807C97D-BFC1-408E-A445-0C87EB9F89A2}">
                <ask:lineSketchStyleProps xmlns:ask="http://schemas.microsoft.com/office/drawing/2018/sketchyshapes" sd="1001342919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E6957540-8676-4946-B6C3-94EEA9E62424}"/>
              </a:ext>
            </a:extLst>
          </p:cNvPr>
          <p:cNvSpPr/>
          <p:nvPr/>
        </p:nvSpPr>
        <p:spPr>
          <a:xfrm>
            <a:off x="2765493" y="8847709"/>
            <a:ext cx="3668616" cy="2207515"/>
          </a:xfrm>
          <a:custGeom>
            <a:avLst/>
            <a:gdLst>
              <a:gd name="connsiteX0" fmla="*/ 0 w 3668616"/>
              <a:gd name="connsiteY0" fmla="*/ 0 h 2207515"/>
              <a:gd name="connsiteX1" fmla="*/ 597460 w 3668616"/>
              <a:gd name="connsiteY1" fmla="*/ 0 h 2207515"/>
              <a:gd name="connsiteX2" fmla="*/ 1158234 w 3668616"/>
              <a:gd name="connsiteY2" fmla="*/ 0 h 2207515"/>
              <a:gd name="connsiteX3" fmla="*/ 1682322 w 3668616"/>
              <a:gd name="connsiteY3" fmla="*/ 0 h 2207515"/>
              <a:gd name="connsiteX4" fmla="*/ 2206410 w 3668616"/>
              <a:gd name="connsiteY4" fmla="*/ 0 h 2207515"/>
              <a:gd name="connsiteX5" fmla="*/ 2803871 w 3668616"/>
              <a:gd name="connsiteY5" fmla="*/ 0 h 2207515"/>
              <a:gd name="connsiteX6" fmla="*/ 3668616 w 3668616"/>
              <a:gd name="connsiteY6" fmla="*/ 0 h 2207515"/>
              <a:gd name="connsiteX7" fmla="*/ 3668616 w 3668616"/>
              <a:gd name="connsiteY7" fmla="*/ 485653 h 2207515"/>
              <a:gd name="connsiteX8" fmla="*/ 3668616 w 3668616"/>
              <a:gd name="connsiteY8" fmla="*/ 1059607 h 2207515"/>
              <a:gd name="connsiteX9" fmla="*/ 3668616 w 3668616"/>
              <a:gd name="connsiteY9" fmla="*/ 1545261 h 2207515"/>
              <a:gd name="connsiteX10" fmla="*/ 3668616 w 3668616"/>
              <a:gd name="connsiteY10" fmla="*/ 2207515 h 2207515"/>
              <a:gd name="connsiteX11" fmla="*/ 3217900 w 3668616"/>
              <a:gd name="connsiteY11" fmla="*/ 2207515 h 2207515"/>
              <a:gd name="connsiteX12" fmla="*/ 2620440 w 3668616"/>
              <a:gd name="connsiteY12" fmla="*/ 2207515 h 2207515"/>
              <a:gd name="connsiteX13" fmla="*/ 2133038 w 3668616"/>
              <a:gd name="connsiteY13" fmla="*/ 2207515 h 2207515"/>
              <a:gd name="connsiteX14" fmla="*/ 1535578 w 3668616"/>
              <a:gd name="connsiteY14" fmla="*/ 2207515 h 2207515"/>
              <a:gd name="connsiteX15" fmla="*/ 1084862 w 3668616"/>
              <a:gd name="connsiteY15" fmla="*/ 2207515 h 2207515"/>
              <a:gd name="connsiteX16" fmla="*/ 670833 w 3668616"/>
              <a:gd name="connsiteY16" fmla="*/ 2207515 h 2207515"/>
              <a:gd name="connsiteX17" fmla="*/ 0 w 3668616"/>
              <a:gd name="connsiteY17" fmla="*/ 2207515 h 2207515"/>
              <a:gd name="connsiteX18" fmla="*/ 0 w 3668616"/>
              <a:gd name="connsiteY18" fmla="*/ 1633561 h 2207515"/>
              <a:gd name="connsiteX19" fmla="*/ 0 w 3668616"/>
              <a:gd name="connsiteY19" fmla="*/ 1147908 h 2207515"/>
              <a:gd name="connsiteX20" fmla="*/ 0 w 3668616"/>
              <a:gd name="connsiteY20" fmla="*/ 551879 h 2207515"/>
              <a:gd name="connsiteX21" fmla="*/ 0 w 3668616"/>
              <a:gd name="connsiteY21" fmla="*/ 0 h 2207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68616" h="2207515" fill="none" extrusionOk="0">
                <a:moveTo>
                  <a:pt x="0" y="0"/>
                </a:moveTo>
                <a:cubicBezTo>
                  <a:pt x="263938" y="-37096"/>
                  <a:pt x="300234" y="59440"/>
                  <a:pt x="597460" y="0"/>
                </a:cubicBezTo>
                <a:cubicBezTo>
                  <a:pt x="894686" y="-59440"/>
                  <a:pt x="943573" y="27223"/>
                  <a:pt x="1158234" y="0"/>
                </a:cubicBezTo>
                <a:cubicBezTo>
                  <a:pt x="1372895" y="-27223"/>
                  <a:pt x="1449678" y="51005"/>
                  <a:pt x="1682322" y="0"/>
                </a:cubicBezTo>
                <a:cubicBezTo>
                  <a:pt x="1914966" y="-51005"/>
                  <a:pt x="2056438" y="45705"/>
                  <a:pt x="2206410" y="0"/>
                </a:cubicBezTo>
                <a:cubicBezTo>
                  <a:pt x="2356382" y="-45705"/>
                  <a:pt x="2652831" y="30096"/>
                  <a:pt x="2803871" y="0"/>
                </a:cubicBezTo>
                <a:cubicBezTo>
                  <a:pt x="2954911" y="-30096"/>
                  <a:pt x="3278504" y="76985"/>
                  <a:pt x="3668616" y="0"/>
                </a:cubicBezTo>
                <a:cubicBezTo>
                  <a:pt x="3676847" y="125225"/>
                  <a:pt x="3642112" y="311660"/>
                  <a:pt x="3668616" y="485653"/>
                </a:cubicBezTo>
                <a:cubicBezTo>
                  <a:pt x="3695120" y="659646"/>
                  <a:pt x="3658345" y="772632"/>
                  <a:pt x="3668616" y="1059607"/>
                </a:cubicBezTo>
                <a:cubicBezTo>
                  <a:pt x="3678887" y="1346582"/>
                  <a:pt x="3621903" y="1386756"/>
                  <a:pt x="3668616" y="1545261"/>
                </a:cubicBezTo>
                <a:cubicBezTo>
                  <a:pt x="3715329" y="1703766"/>
                  <a:pt x="3622024" y="2033008"/>
                  <a:pt x="3668616" y="2207515"/>
                </a:cubicBezTo>
                <a:cubicBezTo>
                  <a:pt x="3514687" y="2241873"/>
                  <a:pt x="3372086" y="2195662"/>
                  <a:pt x="3217900" y="2207515"/>
                </a:cubicBezTo>
                <a:cubicBezTo>
                  <a:pt x="3063714" y="2219368"/>
                  <a:pt x="2903302" y="2183685"/>
                  <a:pt x="2620440" y="2207515"/>
                </a:cubicBezTo>
                <a:cubicBezTo>
                  <a:pt x="2337578" y="2231345"/>
                  <a:pt x="2267192" y="2171096"/>
                  <a:pt x="2133038" y="2207515"/>
                </a:cubicBezTo>
                <a:cubicBezTo>
                  <a:pt x="1998884" y="2243934"/>
                  <a:pt x="1791179" y="2185390"/>
                  <a:pt x="1535578" y="2207515"/>
                </a:cubicBezTo>
                <a:cubicBezTo>
                  <a:pt x="1279977" y="2229640"/>
                  <a:pt x="1263362" y="2203034"/>
                  <a:pt x="1084862" y="2207515"/>
                </a:cubicBezTo>
                <a:cubicBezTo>
                  <a:pt x="906362" y="2211996"/>
                  <a:pt x="843902" y="2204278"/>
                  <a:pt x="670833" y="2207515"/>
                </a:cubicBezTo>
                <a:cubicBezTo>
                  <a:pt x="497764" y="2210752"/>
                  <a:pt x="191619" y="2128776"/>
                  <a:pt x="0" y="2207515"/>
                </a:cubicBezTo>
                <a:cubicBezTo>
                  <a:pt x="-66233" y="2077008"/>
                  <a:pt x="32021" y="1796368"/>
                  <a:pt x="0" y="1633561"/>
                </a:cubicBezTo>
                <a:cubicBezTo>
                  <a:pt x="-32021" y="1470754"/>
                  <a:pt x="49389" y="1267918"/>
                  <a:pt x="0" y="1147908"/>
                </a:cubicBezTo>
                <a:cubicBezTo>
                  <a:pt x="-49389" y="1027898"/>
                  <a:pt x="59447" y="793833"/>
                  <a:pt x="0" y="551879"/>
                </a:cubicBezTo>
                <a:cubicBezTo>
                  <a:pt x="-59447" y="309925"/>
                  <a:pt x="54935" y="133649"/>
                  <a:pt x="0" y="0"/>
                </a:cubicBezTo>
                <a:close/>
              </a:path>
              <a:path w="3668616" h="2207515" stroke="0" extrusionOk="0">
                <a:moveTo>
                  <a:pt x="0" y="0"/>
                </a:moveTo>
                <a:cubicBezTo>
                  <a:pt x="137213" y="-5961"/>
                  <a:pt x="355266" y="43716"/>
                  <a:pt x="487402" y="0"/>
                </a:cubicBezTo>
                <a:cubicBezTo>
                  <a:pt x="619538" y="-43716"/>
                  <a:pt x="798200" y="28620"/>
                  <a:pt x="901431" y="0"/>
                </a:cubicBezTo>
                <a:cubicBezTo>
                  <a:pt x="1004662" y="-28620"/>
                  <a:pt x="1211940" y="43628"/>
                  <a:pt x="1498892" y="0"/>
                </a:cubicBezTo>
                <a:cubicBezTo>
                  <a:pt x="1785844" y="-43628"/>
                  <a:pt x="1821925" y="44953"/>
                  <a:pt x="1986294" y="0"/>
                </a:cubicBezTo>
                <a:cubicBezTo>
                  <a:pt x="2150663" y="-44953"/>
                  <a:pt x="2251734" y="3300"/>
                  <a:pt x="2473695" y="0"/>
                </a:cubicBezTo>
                <a:cubicBezTo>
                  <a:pt x="2695656" y="-3300"/>
                  <a:pt x="2883403" y="20189"/>
                  <a:pt x="3071156" y="0"/>
                </a:cubicBezTo>
                <a:cubicBezTo>
                  <a:pt x="3258909" y="-20189"/>
                  <a:pt x="3479273" y="27764"/>
                  <a:pt x="3668616" y="0"/>
                </a:cubicBezTo>
                <a:cubicBezTo>
                  <a:pt x="3725642" y="182220"/>
                  <a:pt x="3654439" y="381846"/>
                  <a:pt x="3668616" y="596029"/>
                </a:cubicBezTo>
                <a:cubicBezTo>
                  <a:pt x="3682793" y="810212"/>
                  <a:pt x="3617771" y="874752"/>
                  <a:pt x="3668616" y="1103758"/>
                </a:cubicBezTo>
                <a:cubicBezTo>
                  <a:pt x="3719461" y="1332764"/>
                  <a:pt x="3632746" y="1424796"/>
                  <a:pt x="3668616" y="1611486"/>
                </a:cubicBezTo>
                <a:cubicBezTo>
                  <a:pt x="3704486" y="1798176"/>
                  <a:pt x="3597851" y="2084423"/>
                  <a:pt x="3668616" y="2207515"/>
                </a:cubicBezTo>
                <a:cubicBezTo>
                  <a:pt x="3450812" y="2214819"/>
                  <a:pt x="3373134" y="2157045"/>
                  <a:pt x="3107842" y="2207515"/>
                </a:cubicBezTo>
                <a:cubicBezTo>
                  <a:pt x="2842550" y="2257985"/>
                  <a:pt x="2754567" y="2147980"/>
                  <a:pt x="2510382" y="2207515"/>
                </a:cubicBezTo>
                <a:cubicBezTo>
                  <a:pt x="2266197" y="2267050"/>
                  <a:pt x="2060838" y="2151752"/>
                  <a:pt x="1912921" y="2207515"/>
                </a:cubicBezTo>
                <a:cubicBezTo>
                  <a:pt x="1765004" y="2263278"/>
                  <a:pt x="1624426" y="2186178"/>
                  <a:pt x="1462206" y="2207515"/>
                </a:cubicBezTo>
                <a:cubicBezTo>
                  <a:pt x="1299987" y="2228852"/>
                  <a:pt x="1106456" y="2153764"/>
                  <a:pt x="938118" y="2207515"/>
                </a:cubicBezTo>
                <a:cubicBezTo>
                  <a:pt x="769780" y="2261266"/>
                  <a:pt x="231977" y="2155543"/>
                  <a:pt x="0" y="2207515"/>
                </a:cubicBezTo>
                <a:cubicBezTo>
                  <a:pt x="-11468" y="1997637"/>
                  <a:pt x="55322" y="1844949"/>
                  <a:pt x="0" y="1655636"/>
                </a:cubicBezTo>
                <a:cubicBezTo>
                  <a:pt x="-55322" y="1466323"/>
                  <a:pt x="54431" y="1283965"/>
                  <a:pt x="0" y="1147908"/>
                </a:cubicBezTo>
                <a:cubicBezTo>
                  <a:pt x="-54431" y="1011851"/>
                  <a:pt x="18482" y="883509"/>
                  <a:pt x="0" y="640179"/>
                </a:cubicBezTo>
                <a:cubicBezTo>
                  <a:pt x="-18482" y="396849"/>
                  <a:pt x="44214" y="179926"/>
                  <a:pt x="0" y="0"/>
                </a:cubicBezTo>
                <a:close/>
              </a:path>
            </a:pathLst>
          </a:custGeom>
          <a:solidFill>
            <a:srgbClr val="00B0F0"/>
          </a:solidFill>
          <a:ln cap="rnd" cmpd="thinThick">
            <a:solidFill>
              <a:srgbClr val="00B0F0"/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5" name="Picture 14" descr="Logo&#10;&#10;Description automatically generated with medium confidence">
            <a:extLst>
              <a:ext uri="{FF2B5EF4-FFF2-40B4-BE49-F238E27FC236}">
                <a16:creationId xmlns:a16="http://schemas.microsoft.com/office/drawing/2014/main" id="{70C2E259-94A3-4A32-8EF1-C84AAEA886B0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22" t="61750" r="24405" b="4715"/>
          <a:stretch/>
        </p:blipFill>
        <p:spPr>
          <a:xfrm>
            <a:off x="738814" y="1176546"/>
            <a:ext cx="1441494" cy="34438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6DF5F827-FB4D-4950-9162-42ABA3A46EA7}"/>
              </a:ext>
            </a:extLst>
          </p:cNvPr>
          <p:cNvSpPr txBox="1"/>
          <p:nvPr/>
        </p:nvSpPr>
        <p:spPr>
          <a:xfrm>
            <a:off x="2771988" y="3028197"/>
            <a:ext cx="3728701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i="1" dirty="0"/>
              <a:t>Amazon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powered 65% of its operational needs with renewable energy</a:t>
            </a:r>
            <a:r>
              <a:rPr lang="en-GB" sz="11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r>
              <a:rPr lang="en-GB" sz="1100" b="1" i="1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 </a:t>
            </a:r>
            <a:endParaRPr lang="en-GB" sz="1100" b="1" i="1" dirty="0">
              <a:solidFill>
                <a:srgbClr val="000000"/>
              </a:solidFill>
              <a:effectLst/>
            </a:endParaRPr>
          </a:p>
          <a:p>
            <a:endParaRPr lang="en-GB" sz="1000" dirty="0"/>
          </a:p>
          <a:p>
            <a:endParaRPr lang="en-GB" sz="1000" dirty="0"/>
          </a:p>
          <a:p>
            <a:endParaRPr lang="en-GB" sz="1400" dirty="0"/>
          </a:p>
        </p:txBody>
      </p:sp>
      <p:pic>
        <p:nvPicPr>
          <p:cNvPr id="35" name="Picture 34" descr="Diagram&#10;&#10;Description automatically generated">
            <a:extLst>
              <a:ext uri="{FF2B5EF4-FFF2-40B4-BE49-F238E27FC236}">
                <a16:creationId xmlns:a16="http://schemas.microsoft.com/office/drawing/2014/main" id="{ECC3F4BE-EDCB-4F90-9A3B-DB1770CF4707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69" t="11573"/>
          <a:stretch/>
        </p:blipFill>
        <p:spPr>
          <a:xfrm>
            <a:off x="4708478" y="32967"/>
            <a:ext cx="2149522" cy="1880060"/>
          </a:xfrm>
          <a:prstGeom prst="rect">
            <a:avLst/>
          </a:prstGeom>
        </p:spPr>
      </p:pic>
      <p:pic>
        <p:nvPicPr>
          <p:cNvPr id="25" name="Picture 24" descr="Text&#10;&#10;Description automatically generated with low confidence">
            <a:extLst>
              <a:ext uri="{FF2B5EF4-FFF2-40B4-BE49-F238E27FC236}">
                <a16:creationId xmlns:a16="http://schemas.microsoft.com/office/drawing/2014/main" id="{43A10C55-C49A-408F-B84C-EAAADFF6B934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76" t="81379" r="6159" b="-1436"/>
          <a:stretch/>
        </p:blipFill>
        <p:spPr>
          <a:xfrm>
            <a:off x="4899305" y="1661706"/>
            <a:ext cx="1226568" cy="171491"/>
          </a:xfrm>
          <a:prstGeom prst="rect">
            <a:avLst/>
          </a:prstGeom>
        </p:spPr>
      </p:pic>
      <p:pic>
        <p:nvPicPr>
          <p:cNvPr id="41" name="Picture 40" descr="Text&#10;&#10;Description automatically generated with low confidence">
            <a:extLst>
              <a:ext uri="{FF2B5EF4-FFF2-40B4-BE49-F238E27FC236}">
                <a16:creationId xmlns:a16="http://schemas.microsoft.com/office/drawing/2014/main" id="{09CDFED5-45BE-46B5-B43D-7830E153CC75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385" b="26802"/>
          <a:stretch/>
        </p:blipFill>
        <p:spPr>
          <a:xfrm>
            <a:off x="0" y="250609"/>
            <a:ext cx="3421823" cy="958794"/>
          </a:xfrm>
          <a:prstGeom prst="rect">
            <a:avLst/>
          </a:prstGeom>
        </p:spPr>
      </p:pic>
      <p:sp>
        <p:nvSpPr>
          <p:cNvPr id="42" name="Half Frame 41">
            <a:extLst>
              <a:ext uri="{FF2B5EF4-FFF2-40B4-BE49-F238E27FC236}">
                <a16:creationId xmlns:a16="http://schemas.microsoft.com/office/drawing/2014/main" id="{C3D85DA9-50F5-49BF-BA60-F2252FD70DF0}"/>
              </a:ext>
            </a:extLst>
          </p:cNvPr>
          <p:cNvSpPr/>
          <p:nvPr/>
        </p:nvSpPr>
        <p:spPr>
          <a:xfrm>
            <a:off x="74867" y="46329"/>
            <a:ext cx="5146837" cy="788565"/>
          </a:xfrm>
          <a:prstGeom prst="halfFrame">
            <a:avLst>
              <a:gd name="adj1" fmla="val 25408"/>
              <a:gd name="adj2" fmla="val 2414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E41CCAA6-EEAC-4E76-B34B-317E7654FB58}"/>
              </a:ext>
            </a:extLst>
          </p:cNvPr>
          <p:cNvSpPr/>
          <p:nvPr/>
        </p:nvSpPr>
        <p:spPr>
          <a:xfrm>
            <a:off x="74866" y="46329"/>
            <a:ext cx="49466" cy="1207488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9F1A378-3B94-4936-BB85-4260452F7904}"/>
              </a:ext>
            </a:extLst>
          </p:cNvPr>
          <p:cNvSpPr/>
          <p:nvPr/>
        </p:nvSpPr>
        <p:spPr>
          <a:xfrm>
            <a:off x="2086011" y="1937016"/>
            <a:ext cx="690384" cy="252004"/>
          </a:xfrm>
          <a:custGeom>
            <a:avLst/>
            <a:gdLst>
              <a:gd name="connsiteX0" fmla="*/ 0 w 690384"/>
              <a:gd name="connsiteY0" fmla="*/ 0 h 252004"/>
              <a:gd name="connsiteX1" fmla="*/ 359000 w 690384"/>
              <a:gd name="connsiteY1" fmla="*/ 0 h 252004"/>
              <a:gd name="connsiteX2" fmla="*/ 690384 w 690384"/>
              <a:gd name="connsiteY2" fmla="*/ 0 h 252004"/>
              <a:gd name="connsiteX3" fmla="*/ 690384 w 690384"/>
              <a:gd name="connsiteY3" fmla="*/ 252004 h 252004"/>
              <a:gd name="connsiteX4" fmla="*/ 352096 w 690384"/>
              <a:gd name="connsiteY4" fmla="*/ 252004 h 252004"/>
              <a:gd name="connsiteX5" fmla="*/ 0 w 690384"/>
              <a:gd name="connsiteY5" fmla="*/ 252004 h 252004"/>
              <a:gd name="connsiteX6" fmla="*/ 0 w 690384"/>
              <a:gd name="connsiteY6" fmla="*/ 0 h 252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90384" h="252004" fill="none" extrusionOk="0">
                <a:moveTo>
                  <a:pt x="0" y="0"/>
                </a:moveTo>
                <a:cubicBezTo>
                  <a:pt x="157331" y="-26747"/>
                  <a:pt x="271462" y="15420"/>
                  <a:pt x="359000" y="0"/>
                </a:cubicBezTo>
                <a:cubicBezTo>
                  <a:pt x="446538" y="-15420"/>
                  <a:pt x="555424" y="35760"/>
                  <a:pt x="690384" y="0"/>
                </a:cubicBezTo>
                <a:cubicBezTo>
                  <a:pt x="717593" y="98131"/>
                  <a:pt x="663304" y="192555"/>
                  <a:pt x="690384" y="252004"/>
                </a:cubicBezTo>
                <a:cubicBezTo>
                  <a:pt x="601305" y="287310"/>
                  <a:pt x="488703" y="236482"/>
                  <a:pt x="352096" y="252004"/>
                </a:cubicBezTo>
                <a:cubicBezTo>
                  <a:pt x="215489" y="267526"/>
                  <a:pt x="132798" y="212557"/>
                  <a:pt x="0" y="252004"/>
                </a:cubicBezTo>
                <a:cubicBezTo>
                  <a:pt x="-24024" y="174648"/>
                  <a:pt x="7589" y="86865"/>
                  <a:pt x="0" y="0"/>
                </a:cubicBezTo>
                <a:close/>
              </a:path>
              <a:path w="690384" h="252004" stroke="0" extrusionOk="0">
                <a:moveTo>
                  <a:pt x="0" y="0"/>
                </a:moveTo>
                <a:cubicBezTo>
                  <a:pt x="130207" y="-31228"/>
                  <a:pt x="197076" y="13888"/>
                  <a:pt x="338288" y="0"/>
                </a:cubicBezTo>
                <a:cubicBezTo>
                  <a:pt x="479500" y="-13888"/>
                  <a:pt x="583679" y="5503"/>
                  <a:pt x="690384" y="0"/>
                </a:cubicBezTo>
                <a:cubicBezTo>
                  <a:pt x="707691" y="123660"/>
                  <a:pt x="674171" y="143958"/>
                  <a:pt x="690384" y="252004"/>
                </a:cubicBezTo>
                <a:cubicBezTo>
                  <a:pt x="605553" y="283804"/>
                  <a:pt x="468928" y="223675"/>
                  <a:pt x="345192" y="252004"/>
                </a:cubicBezTo>
                <a:cubicBezTo>
                  <a:pt x="221456" y="280333"/>
                  <a:pt x="115468" y="212181"/>
                  <a:pt x="0" y="252004"/>
                </a:cubicBezTo>
                <a:cubicBezTo>
                  <a:pt x="-6926" y="128189"/>
                  <a:pt x="21960" y="76911"/>
                  <a:pt x="0" y="0"/>
                </a:cubicBezTo>
                <a:close/>
              </a:path>
            </a:pathLst>
          </a:custGeom>
          <a:solidFill>
            <a:schemeClr val="accent6"/>
          </a:solidFill>
          <a:ln cmpd="tri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i="1" dirty="0"/>
              <a:t>Claim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0B43B2DA-BAED-460C-8ABD-4D52169F4D39}"/>
              </a:ext>
            </a:extLst>
          </p:cNvPr>
          <p:cNvSpPr/>
          <p:nvPr/>
        </p:nvSpPr>
        <p:spPr>
          <a:xfrm>
            <a:off x="2082420" y="2289890"/>
            <a:ext cx="690384" cy="252004"/>
          </a:xfrm>
          <a:custGeom>
            <a:avLst/>
            <a:gdLst>
              <a:gd name="connsiteX0" fmla="*/ 0 w 690384"/>
              <a:gd name="connsiteY0" fmla="*/ 0 h 252004"/>
              <a:gd name="connsiteX1" fmla="*/ 359000 w 690384"/>
              <a:gd name="connsiteY1" fmla="*/ 0 h 252004"/>
              <a:gd name="connsiteX2" fmla="*/ 690384 w 690384"/>
              <a:gd name="connsiteY2" fmla="*/ 0 h 252004"/>
              <a:gd name="connsiteX3" fmla="*/ 690384 w 690384"/>
              <a:gd name="connsiteY3" fmla="*/ 252004 h 252004"/>
              <a:gd name="connsiteX4" fmla="*/ 352096 w 690384"/>
              <a:gd name="connsiteY4" fmla="*/ 252004 h 252004"/>
              <a:gd name="connsiteX5" fmla="*/ 0 w 690384"/>
              <a:gd name="connsiteY5" fmla="*/ 252004 h 252004"/>
              <a:gd name="connsiteX6" fmla="*/ 0 w 690384"/>
              <a:gd name="connsiteY6" fmla="*/ 0 h 252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90384" h="252004" fill="none" extrusionOk="0">
                <a:moveTo>
                  <a:pt x="0" y="0"/>
                </a:moveTo>
                <a:cubicBezTo>
                  <a:pt x="157331" y="-26747"/>
                  <a:pt x="271462" y="15420"/>
                  <a:pt x="359000" y="0"/>
                </a:cubicBezTo>
                <a:cubicBezTo>
                  <a:pt x="446538" y="-15420"/>
                  <a:pt x="555424" y="35760"/>
                  <a:pt x="690384" y="0"/>
                </a:cubicBezTo>
                <a:cubicBezTo>
                  <a:pt x="717593" y="98131"/>
                  <a:pt x="663304" y="192555"/>
                  <a:pt x="690384" y="252004"/>
                </a:cubicBezTo>
                <a:cubicBezTo>
                  <a:pt x="601305" y="287310"/>
                  <a:pt x="488703" y="236482"/>
                  <a:pt x="352096" y="252004"/>
                </a:cubicBezTo>
                <a:cubicBezTo>
                  <a:pt x="215489" y="267526"/>
                  <a:pt x="132798" y="212557"/>
                  <a:pt x="0" y="252004"/>
                </a:cubicBezTo>
                <a:cubicBezTo>
                  <a:pt x="-24024" y="174648"/>
                  <a:pt x="7589" y="86865"/>
                  <a:pt x="0" y="0"/>
                </a:cubicBezTo>
                <a:close/>
              </a:path>
              <a:path w="690384" h="252004" stroke="0" extrusionOk="0">
                <a:moveTo>
                  <a:pt x="0" y="0"/>
                </a:moveTo>
                <a:cubicBezTo>
                  <a:pt x="130207" y="-31228"/>
                  <a:pt x="197076" y="13888"/>
                  <a:pt x="338288" y="0"/>
                </a:cubicBezTo>
                <a:cubicBezTo>
                  <a:pt x="479500" y="-13888"/>
                  <a:pt x="583679" y="5503"/>
                  <a:pt x="690384" y="0"/>
                </a:cubicBezTo>
                <a:cubicBezTo>
                  <a:pt x="707691" y="123660"/>
                  <a:pt x="674171" y="143958"/>
                  <a:pt x="690384" y="252004"/>
                </a:cubicBezTo>
                <a:cubicBezTo>
                  <a:pt x="605553" y="283804"/>
                  <a:pt x="468928" y="223675"/>
                  <a:pt x="345192" y="252004"/>
                </a:cubicBezTo>
                <a:cubicBezTo>
                  <a:pt x="221456" y="280333"/>
                  <a:pt x="115468" y="212181"/>
                  <a:pt x="0" y="252004"/>
                </a:cubicBezTo>
                <a:cubicBezTo>
                  <a:pt x="-6926" y="128189"/>
                  <a:pt x="21960" y="76911"/>
                  <a:pt x="0" y="0"/>
                </a:cubicBezTo>
                <a:close/>
              </a:path>
            </a:pathLst>
          </a:custGeom>
          <a:solidFill>
            <a:schemeClr val="accent6"/>
          </a:solidFill>
          <a:ln cmpd="tri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i="1" dirty="0"/>
              <a:t>Data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1A99B73D-EAA1-430E-8CB9-51AFCA75CB1E}"/>
              </a:ext>
            </a:extLst>
          </p:cNvPr>
          <p:cNvSpPr/>
          <p:nvPr/>
        </p:nvSpPr>
        <p:spPr>
          <a:xfrm>
            <a:off x="2082420" y="2638947"/>
            <a:ext cx="690384" cy="252004"/>
          </a:xfrm>
          <a:custGeom>
            <a:avLst/>
            <a:gdLst>
              <a:gd name="connsiteX0" fmla="*/ 0 w 690384"/>
              <a:gd name="connsiteY0" fmla="*/ 0 h 252004"/>
              <a:gd name="connsiteX1" fmla="*/ 359000 w 690384"/>
              <a:gd name="connsiteY1" fmla="*/ 0 h 252004"/>
              <a:gd name="connsiteX2" fmla="*/ 690384 w 690384"/>
              <a:gd name="connsiteY2" fmla="*/ 0 h 252004"/>
              <a:gd name="connsiteX3" fmla="*/ 690384 w 690384"/>
              <a:gd name="connsiteY3" fmla="*/ 252004 h 252004"/>
              <a:gd name="connsiteX4" fmla="*/ 352096 w 690384"/>
              <a:gd name="connsiteY4" fmla="*/ 252004 h 252004"/>
              <a:gd name="connsiteX5" fmla="*/ 0 w 690384"/>
              <a:gd name="connsiteY5" fmla="*/ 252004 h 252004"/>
              <a:gd name="connsiteX6" fmla="*/ 0 w 690384"/>
              <a:gd name="connsiteY6" fmla="*/ 0 h 252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90384" h="252004" fill="none" extrusionOk="0">
                <a:moveTo>
                  <a:pt x="0" y="0"/>
                </a:moveTo>
                <a:cubicBezTo>
                  <a:pt x="157331" y="-26747"/>
                  <a:pt x="271462" y="15420"/>
                  <a:pt x="359000" y="0"/>
                </a:cubicBezTo>
                <a:cubicBezTo>
                  <a:pt x="446538" y="-15420"/>
                  <a:pt x="555424" y="35760"/>
                  <a:pt x="690384" y="0"/>
                </a:cubicBezTo>
                <a:cubicBezTo>
                  <a:pt x="717593" y="98131"/>
                  <a:pt x="663304" y="192555"/>
                  <a:pt x="690384" y="252004"/>
                </a:cubicBezTo>
                <a:cubicBezTo>
                  <a:pt x="601305" y="287310"/>
                  <a:pt x="488703" y="236482"/>
                  <a:pt x="352096" y="252004"/>
                </a:cubicBezTo>
                <a:cubicBezTo>
                  <a:pt x="215489" y="267526"/>
                  <a:pt x="132798" y="212557"/>
                  <a:pt x="0" y="252004"/>
                </a:cubicBezTo>
                <a:cubicBezTo>
                  <a:pt x="-24024" y="174648"/>
                  <a:pt x="7589" y="86865"/>
                  <a:pt x="0" y="0"/>
                </a:cubicBezTo>
                <a:close/>
              </a:path>
              <a:path w="690384" h="252004" stroke="0" extrusionOk="0">
                <a:moveTo>
                  <a:pt x="0" y="0"/>
                </a:moveTo>
                <a:cubicBezTo>
                  <a:pt x="130207" y="-31228"/>
                  <a:pt x="197076" y="13888"/>
                  <a:pt x="338288" y="0"/>
                </a:cubicBezTo>
                <a:cubicBezTo>
                  <a:pt x="479500" y="-13888"/>
                  <a:pt x="583679" y="5503"/>
                  <a:pt x="690384" y="0"/>
                </a:cubicBezTo>
                <a:cubicBezTo>
                  <a:pt x="707691" y="123660"/>
                  <a:pt x="674171" y="143958"/>
                  <a:pt x="690384" y="252004"/>
                </a:cubicBezTo>
                <a:cubicBezTo>
                  <a:pt x="605553" y="283804"/>
                  <a:pt x="468928" y="223675"/>
                  <a:pt x="345192" y="252004"/>
                </a:cubicBezTo>
                <a:cubicBezTo>
                  <a:pt x="221456" y="280333"/>
                  <a:pt x="115468" y="212181"/>
                  <a:pt x="0" y="252004"/>
                </a:cubicBezTo>
                <a:cubicBezTo>
                  <a:pt x="-6926" y="128189"/>
                  <a:pt x="21960" y="76911"/>
                  <a:pt x="0" y="0"/>
                </a:cubicBezTo>
                <a:close/>
              </a:path>
            </a:pathLst>
          </a:custGeom>
          <a:solidFill>
            <a:schemeClr val="accent6"/>
          </a:solidFill>
          <a:ln cmpd="tri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i="1" dirty="0"/>
              <a:t>Warrant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E38AE2D-6F98-44D2-8961-6099E0F31353}"/>
              </a:ext>
            </a:extLst>
          </p:cNvPr>
          <p:cNvSpPr/>
          <p:nvPr/>
        </p:nvSpPr>
        <p:spPr>
          <a:xfrm>
            <a:off x="2082420" y="2984268"/>
            <a:ext cx="690384" cy="252004"/>
          </a:xfrm>
          <a:custGeom>
            <a:avLst/>
            <a:gdLst>
              <a:gd name="connsiteX0" fmla="*/ 0 w 690384"/>
              <a:gd name="connsiteY0" fmla="*/ 0 h 252004"/>
              <a:gd name="connsiteX1" fmla="*/ 359000 w 690384"/>
              <a:gd name="connsiteY1" fmla="*/ 0 h 252004"/>
              <a:gd name="connsiteX2" fmla="*/ 690384 w 690384"/>
              <a:gd name="connsiteY2" fmla="*/ 0 h 252004"/>
              <a:gd name="connsiteX3" fmla="*/ 690384 w 690384"/>
              <a:gd name="connsiteY3" fmla="*/ 252004 h 252004"/>
              <a:gd name="connsiteX4" fmla="*/ 352096 w 690384"/>
              <a:gd name="connsiteY4" fmla="*/ 252004 h 252004"/>
              <a:gd name="connsiteX5" fmla="*/ 0 w 690384"/>
              <a:gd name="connsiteY5" fmla="*/ 252004 h 252004"/>
              <a:gd name="connsiteX6" fmla="*/ 0 w 690384"/>
              <a:gd name="connsiteY6" fmla="*/ 0 h 252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90384" h="252004" fill="none" extrusionOk="0">
                <a:moveTo>
                  <a:pt x="0" y="0"/>
                </a:moveTo>
                <a:cubicBezTo>
                  <a:pt x="157331" y="-26747"/>
                  <a:pt x="271462" y="15420"/>
                  <a:pt x="359000" y="0"/>
                </a:cubicBezTo>
                <a:cubicBezTo>
                  <a:pt x="446538" y="-15420"/>
                  <a:pt x="555424" y="35760"/>
                  <a:pt x="690384" y="0"/>
                </a:cubicBezTo>
                <a:cubicBezTo>
                  <a:pt x="717593" y="98131"/>
                  <a:pt x="663304" y="192555"/>
                  <a:pt x="690384" y="252004"/>
                </a:cubicBezTo>
                <a:cubicBezTo>
                  <a:pt x="601305" y="287310"/>
                  <a:pt x="488703" y="236482"/>
                  <a:pt x="352096" y="252004"/>
                </a:cubicBezTo>
                <a:cubicBezTo>
                  <a:pt x="215489" y="267526"/>
                  <a:pt x="132798" y="212557"/>
                  <a:pt x="0" y="252004"/>
                </a:cubicBezTo>
                <a:cubicBezTo>
                  <a:pt x="-24024" y="174648"/>
                  <a:pt x="7589" y="86865"/>
                  <a:pt x="0" y="0"/>
                </a:cubicBezTo>
                <a:close/>
              </a:path>
              <a:path w="690384" h="252004" stroke="0" extrusionOk="0">
                <a:moveTo>
                  <a:pt x="0" y="0"/>
                </a:moveTo>
                <a:cubicBezTo>
                  <a:pt x="130207" y="-31228"/>
                  <a:pt x="197076" y="13888"/>
                  <a:pt x="338288" y="0"/>
                </a:cubicBezTo>
                <a:cubicBezTo>
                  <a:pt x="479500" y="-13888"/>
                  <a:pt x="583679" y="5503"/>
                  <a:pt x="690384" y="0"/>
                </a:cubicBezTo>
                <a:cubicBezTo>
                  <a:pt x="707691" y="123660"/>
                  <a:pt x="674171" y="143958"/>
                  <a:pt x="690384" y="252004"/>
                </a:cubicBezTo>
                <a:cubicBezTo>
                  <a:pt x="605553" y="283804"/>
                  <a:pt x="468928" y="223675"/>
                  <a:pt x="345192" y="252004"/>
                </a:cubicBezTo>
                <a:cubicBezTo>
                  <a:pt x="221456" y="280333"/>
                  <a:pt x="115468" y="212181"/>
                  <a:pt x="0" y="252004"/>
                </a:cubicBezTo>
                <a:cubicBezTo>
                  <a:pt x="-6926" y="128189"/>
                  <a:pt x="21960" y="76911"/>
                  <a:pt x="0" y="0"/>
                </a:cubicBezTo>
                <a:close/>
              </a:path>
            </a:pathLst>
          </a:custGeom>
          <a:solidFill>
            <a:schemeClr val="accent6"/>
          </a:solidFill>
          <a:ln cmpd="tri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i="1" dirty="0"/>
              <a:t>Backing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E069073E-2BF9-4576-B2F1-45AFD82F6F84}"/>
              </a:ext>
            </a:extLst>
          </p:cNvPr>
          <p:cNvSpPr/>
          <p:nvPr/>
        </p:nvSpPr>
        <p:spPr>
          <a:xfrm>
            <a:off x="2075109" y="3334151"/>
            <a:ext cx="690384" cy="252004"/>
          </a:xfrm>
          <a:custGeom>
            <a:avLst/>
            <a:gdLst>
              <a:gd name="connsiteX0" fmla="*/ 0 w 690384"/>
              <a:gd name="connsiteY0" fmla="*/ 0 h 252004"/>
              <a:gd name="connsiteX1" fmla="*/ 359000 w 690384"/>
              <a:gd name="connsiteY1" fmla="*/ 0 h 252004"/>
              <a:gd name="connsiteX2" fmla="*/ 690384 w 690384"/>
              <a:gd name="connsiteY2" fmla="*/ 0 h 252004"/>
              <a:gd name="connsiteX3" fmla="*/ 690384 w 690384"/>
              <a:gd name="connsiteY3" fmla="*/ 252004 h 252004"/>
              <a:gd name="connsiteX4" fmla="*/ 352096 w 690384"/>
              <a:gd name="connsiteY4" fmla="*/ 252004 h 252004"/>
              <a:gd name="connsiteX5" fmla="*/ 0 w 690384"/>
              <a:gd name="connsiteY5" fmla="*/ 252004 h 252004"/>
              <a:gd name="connsiteX6" fmla="*/ 0 w 690384"/>
              <a:gd name="connsiteY6" fmla="*/ 0 h 252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90384" h="252004" fill="none" extrusionOk="0">
                <a:moveTo>
                  <a:pt x="0" y="0"/>
                </a:moveTo>
                <a:cubicBezTo>
                  <a:pt x="157331" y="-26747"/>
                  <a:pt x="271462" y="15420"/>
                  <a:pt x="359000" y="0"/>
                </a:cubicBezTo>
                <a:cubicBezTo>
                  <a:pt x="446538" y="-15420"/>
                  <a:pt x="555424" y="35760"/>
                  <a:pt x="690384" y="0"/>
                </a:cubicBezTo>
                <a:cubicBezTo>
                  <a:pt x="717593" y="98131"/>
                  <a:pt x="663304" y="192555"/>
                  <a:pt x="690384" y="252004"/>
                </a:cubicBezTo>
                <a:cubicBezTo>
                  <a:pt x="601305" y="287310"/>
                  <a:pt x="488703" y="236482"/>
                  <a:pt x="352096" y="252004"/>
                </a:cubicBezTo>
                <a:cubicBezTo>
                  <a:pt x="215489" y="267526"/>
                  <a:pt x="132798" y="212557"/>
                  <a:pt x="0" y="252004"/>
                </a:cubicBezTo>
                <a:cubicBezTo>
                  <a:pt x="-24024" y="174648"/>
                  <a:pt x="7589" y="86865"/>
                  <a:pt x="0" y="0"/>
                </a:cubicBezTo>
                <a:close/>
              </a:path>
              <a:path w="690384" h="252004" stroke="0" extrusionOk="0">
                <a:moveTo>
                  <a:pt x="0" y="0"/>
                </a:moveTo>
                <a:cubicBezTo>
                  <a:pt x="130207" y="-31228"/>
                  <a:pt x="197076" y="13888"/>
                  <a:pt x="338288" y="0"/>
                </a:cubicBezTo>
                <a:cubicBezTo>
                  <a:pt x="479500" y="-13888"/>
                  <a:pt x="583679" y="5503"/>
                  <a:pt x="690384" y="0"/>
                </a:cubicBezTo>
                <a:cubicBezTo>
                  <a:pt x="707691" y="123660"/>
                  <a:pt x="674171" y="143958"/>
                  <a:pt x="690384" y="252004"/>
                </a:cubicBezTo>
                <a:cubicBezTo>
                  <a:pt x="605553" y="283804"/>
                  <a:pt x="468928" y="223675"/>
                  <a:pt x="345192" y="252004"/>
                </a:cubicBezTo>
                <a:cubicBezTo>
                  <a:pt x="221456" y="280333"/>
                  <a:pt x="115468" y="212181"/>
                  <a:pt x="0" y="252004"/>
                </a:cubicBezTo>
                <a:cubicBezTo>
                  <a:pt x="-6926" y="128189"/>
                  <a:pt x="21960" y="76911"/>
                  <a:pt x="0" y="0"/>
                </a:cubicBezTo>
                <a:close/>
              </a:path>
            </a:pathLst>
          </a:custGeom>
          <a:solidFill>
            <a:schemeClr val="accent6"/>
          </a:solidFill>
          <a:ln cmpd="tri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i="1" dirty="0"/>
              <a:t>Rebuttal 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B8351D27-67B4-4772-975B-9F5B03C64693}"/>
              </a:ext>
            </a:extLst>
          </p:cNvPr>
          <p:cNvSpPr/>
          <p:nvPr/>
        </p:nvSpPr>
        <p:spPr>
          <a:xfrm>
            <a:off x="2075109" y="3677643"/>
            <a:ext cx="690384" cy="252004"/>
          </a:xfrm>
          <a:custGeom>
            <a:avLst/>
            <a:gdLst>
              <a:gd name="connsiteX0" fmla="*/ 0 w 690384"/>
              <a:gd name="connsiteY0" fmla="*/ 0 h 252004"/>
              <a:gd name="connsiteX1" fmla="*/ 359000 w 690384"/>
              <a:gd name="connsiteY1" fmla="*/ 0 h 252004"/>
              <a:gd name="connsiteX2" fmla="*/ 690384 w 690384"/>
              <a:gd name="connsiteY2" fmla="*/ 0 h 252004"/>
              <a:gd name="connsiteX3" fmla="*/ 690384 w 690384"/>
              <a:gd name="connsiteY3" fmla="*/ 252004 h 252004"/>
              <a:gd name="connsiteX4" fmla="*/ 352096 w 690384"/>
              <a:gd name="connsiteY4" fmla="*/ 252004 h 252004"/>
              <a:gd name="connsiteX5" fmla="*/ 0 w 690384"/>
              <a:gd name="connsiteY5" fmla="*/ 252004 h 252004"/>
              <a:gd name="connsiteX6" fmla="*/ 0 w 690384"/>
              <a:gd name="connsiteY6" fmla="*/ 0 h 252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90384" h="252004" fill="none" extrusionOk="0">
                <a:moveTo>
                  <a:pt x="0" y="0"/>
                </a:moveTo>
                <a:cubicBezTo>
                  <a:pt x="157331" y="-26747"/>
                  <a:pt x="271462" y="15420"/>
                  <a:pt x="359000" y="0"/>
                </a:cubicBezTo>
                <a:cubicBezTo>
                  <a:pt x="446538" y="-15420"/>
                  <a:pt x="555424" y="35760"/>
                  <a:pt x="690384" y="0"/>
                </a:cubicBezTo>
                <a:cubicBezTo>
                  <a:pt x="717593" y="98131"/>
                  <a:pt x="663304" y="192555"/>
                  <a:pt x="690384" y="252004"/>
                </a:cubicBezTo>
                <a:cubicBezTo>
                  <a:pt x="601305" y="287310"/>
                  <a:pt x="488703" y="236482"/>
                  <a:pt x="352096" y="252004"/>
                </a:cubicBezTo>
                <a:cubicBezTo>
                  <a:pt x="215489" y="267526"/>
                  <a:pt x="132798" y="212557"/>
                  <a:pt x="0" y="252004"/>
                </a:cubicBezTo>
                <a:cubicBezTo>
                  <a:pt x="-24024" y="174648"/>
                  <a:pt x="7589" y="86865"/>
                  <a:pt x="0" y="0"/>
                </a:cubicBezTo>
                <a:close/>
              </a:path>
              <a:path w="690384" h="252004" stroke="0" extrusionOk="0">
                <a:moveTo>
                  <a:pt x="0" y="0"/>
                </a:moveTo>
                <a:cubicBezTo>
                  <a:pt x="130207" y="-31228"/>
                  <a:pt x="197076" y="13888"/>
                  <a:pt x="338288" y="0"/>
                </a:cubicBezTo>
                <a:cubicBezTo>
                  <a:pt x="479500" y="-13888"/>
                  <a:pt x="583679" y="5503"/>
                  <a:pt x="690384" y="0"/>
                </a:cubicBezTo>
                <a:cubicBezTo>
                  <a:pt x="707691" y="123660"/>
                  <a:pt x="674171" y="143958"/>
                  <a:pt x="690384" y="252004"/>
                </a:cubicBezTo>
                <a:cubicBezTo>
                  <a:pt x="605553" y="283804"/>
                  <a:pt x="468928" y="223675"/>
                  <a:pt x="345192" y="252004"/>
                </a:cubicBezTo>
                <a:cubicBezTo>
                  <a:pt x="221456" y="280333"/>
                  <a:pt x="115468" y="212181"/>
                  <a:pt x="0" y="252004"/>
                </a:cubicBezTo>
                <a:cubicBezTo>
                  <a:pt x="-6926" y="128189"/>
                  <a:pt x="21960" y="76911"/>
                  <a:pt x="0" y="0"/>
                </a:cubicBezTo>
                <a:close/>
              </a:path>
            </a:pathLst>
          </a:custGeom>
          <a:solidFill>
            <a:schemeClr val="accent6"/>
          </a:solidFill>
          <a:ln cmpd="tri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i="1" dirty="0"/>
              <a:t>Qualifier</a:t>
            </a:r>
            <a:r>
              <a:rPr lang="en-GB" sz="1200" i="1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FE024E7-0459-4312-ABF0-DB33EF25AC4E}"/>
              </a:ext>
            </a:extLst>
          </p:cNvPr>
          <p:cNvSpPr txBox="1"/>
          <p:nvPr/>
        </p:nvSpPr>
        <p:spPr>
          <a:xfrm>
            <a:off x="2775605" y="2555340"/>
            <a:ext cx="3761737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i="1" dirty="0"/>
              <a:t>Amazon must contribute to Global warming resolution </a:t>
            </a:r>
          </a:p>
          <a:p>
            <a:r>
              <a:rPr lang="en-GB" sz="8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(</a:t>
            </a:r>
            <a:r>
              <a:rPr lang="en-GB" sz="11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Corporate Honesty and Climate Change: Time to Own Up      </a:t>
            </a:r>
          </a:p>
          <a:p>
            <a:r>
              <a:rPr lang="en-GB" sz="1100" b="1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</a:t>
            </a:r>
            <a:r>
              <a:rPr lang="en-GB" sz="11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 Act, 2019).</a:t>
            </a:r>
            <a:endParaRPr lang="en-GB" sz="1100" b="1" i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967B018-A006-4F21-AC27-ECA8D6F48ECD}"/>
              </a:ext>
            </a:extLst>
          </p:cNvPr>
          <p:cNvSpPr txBox="1"/>
          <p:nvPr/>
        </p:nvSpPr>
        <p:spPr>
          <a:xfrm>
            <a:off x="2769717" y="2202472"/>
            <a:ext cx="3618119" cy="7790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i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232 Amazon’s renewable energy projects around the globe </a:t>
            </a:r>
            <a:r>
              <a:rPr lang="en-GB" sz="1100" b="1" i="1" dirty="0">
                <a:solidFill>
                  <a:srgbClr val="00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(Moorhead, 2021). </a:t>
            </a:r>
            <a:endParaRPr lang="en-GB" sz="1100" b="1" i="1" dirty="0">
              <a:solidFill>
                <a:srgbClr val="000000"/>
              </a:solidFill>
              <a:effectLst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F77ED47-8C6E-4000-96EF-289E2EE27E1C}"/>
              </a:ext>
            </a:extLst>
          </p:cNvPr>
          <p:cNvSpPr txBox="1"/>
          <p:nvPr/>
        </p:nvSpPr>
        <p:spPr>
          <a:xfrm>
            <a:off x="2771983" y="3334151"/>
            <a:ext cx="3725538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Amazon's absolute carbon emission increased by 19%</a:t>
            </a:r>
          </a:p>
          <a:p>
            <a:r>
              <a:rPr lang="en-GB" sz="8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                                                                                                                </a:t>
            </a:r>
            <a:r>
              <a:rPr lang="en-GB" sz="11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(Amazon, 2020).</a:t>
            </a:r>
            <a:endParaRPr lang="en-GB" sz="1100" b="1" i="1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04019074-3628-4593-B233-1F51EA4C81BA}"/>
              </a:ext>
            </a:extLst>
          </p:cNvPr>
          <p:cNvSpPr txBox="1"/>
          <p:nvPr/>
        </p:nvSpPr>
        <p:spPr>
          <a:xfrm>
            <a:off x="2765493" y="3633336"/>
            <a:ext cx="39720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i="1" dirty="0"/>
              <a:t>Amazon’s goal is attainable. However, further improvement needed.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7674128B-4296-4252-8993-FF07F21111D3}"/>
              </a:ext>
            </a:extLst>
          </p:cNvPr>
          <p:cNvSpPr/>
          <p:nvPr/>
        </p:nvSpPr>
        <p:spPr>
          <a:xfrm>
            <a:off x="2028608" y="4173200"/>
            <a:ext cx="690384" cy="252004"/>
          </a:xfrm>
          <a:custGeom>
            <a:avLst/>
            <a:gdLst>
              <a:gd name="connsiteX0" fmla="*/ 0 w 690384"/>
              <a:gd name="connsiteY0" fmla="*/ 0 h 252004"/>
              <a:gd name="connsiteX1" fmla="*/ 359000 w 690384"/>
              <a:gd name="connsiteY1" fmla="*/ 0 h 252004"/>
              <a:gd name="connsiteX2" fmla="*/ 690384 w 690384"/>
              <a:gd name="connsiteY2" fmla="*/ 0 h 252004"/>
              <a:gd name="connsiteX3" fmla="*/ 690384 w 690384"/>
              <a:gd name="connsiteY3" fmla="*/ 252004 h 252004"/>
              <a:gd name="connsiteX4" fmla="*/ 352096 w 690384"/>
              <a:gd name="connsiteY4" fmla="*/ 252004 h 252004"/>
              <a:gd name="connsiteX5" fmla="*/ 0 w 690384"/>
              <a:gd name="connsiteY5" fmla="*/ 252004 h 252004"/>
              <a:gd name="connsiteX6" fmla="*/ 0 w 690384"/>
              <a:gd name="connsiteY6" fmla="*/ 0 h 252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90384" h="252004" fill="none" extrusionOk="0">
                <a:moveTo>
                  <a:pt x="0" y="0"/>
                </a:moveTo>
                <a:cubicBezTo>
                  <a:pt x="157331" y="-26747"/>
                  <a:pt x="271462" y="15420"/>
                  <a:pt x="359000" y="0"/>
                </a:cubicBezTo>
                <a:cubicBezTo>
                  <a:pt x="446538" y="-15420"/>
                  <a:pt x="555424" y="35760"/>
                  <a:pt x="690384" y="0"/>
                </a:cubicBezTo>
                <a:cubicBezTo>
                  <a:pt x="717593" y="98131"/>
                  <a:pt x="663304" y="192555"/>
                  <a:pt x="690384" y="252004"/>
                </a:cubicBezTo>
                <a:cubicBezTo>
                  <a:pt x="601305" y="287310"/>
                  <a:pt x="488703" y="236482"/>
                  <a:pt x="352096" y="252004"/>
                </a:cubicBezTo>
                <a:cubicBezTo>
                  <a:pt x="215489" y="267526"/>
                  <a:pt x="132798" y="212557"/>
                  <a:pt x="0" y="252004"/>
                </a:cubicBezTo>
                <a:cubicBezTo>
                  <a:pt x="-24024" y="174648"/>
                  <a:pt x="7589" y="86865"/>
                  <a:pt x="0" y="0"/>
                </a:cubicBezTo>
                <a:close/>
              </a:path>
              <a:path w="690384" h="252004" stroke="0" extrusionOk="0">
                <a:moveTo>
                  <a:pt x="0" y="0"/>
                </a:moveTo>
                <a:cubicBezTo>
                  <a:pt x="130207" y="-31228"/>
                  <a:pt x="197076" y="13888"/>
                  <a:pt x="338288" y="0"/>
                </a:cubicBezTo>
                <a:cubicBezTo>
                  <a:pt x="479500" y="-13888"/>
                  <a:pt x="583679" y="5503"/>
                  <a:pt x="690384" y="0"/>
                </a:cubicBezTo>
                <a:cubicBezTo>
                  <a:pt x="707691" y="123660"/>
                  <a:pt x="674171" y="143958"/>
                  <a:pt x="690384" y="252004"/>
                </a:cubicBezTo>
                <a:cubicBezTo>
                  <a:pt x="605553" y="283804"/>
                  <a:pt x="468928" y="223675"/>
                  <a:pt x="345192" y="252004"/>
                </a:cubicBezTo>
                <a:cubicBezTo>
                  <a:pt x="221456" y="280333"/>
                  <a:pt x="115468" y="212181"/>
                  <a:pt x="0" y="252004"/>
                </a:cubicBezTo>
                <a:cubicBezTo>
                  <a:pt x="-6926" y="128189"/>
                  <a:pt x="21960" y="76911"/>
                  <a:pt x="0" y="0"/>
                </a:cubicBezTo>
                <a:close/>
              </a:path>
            </a:pathLst>
          </a:custGeom>
          <a:solidFill>
            <a:schemeClr val="accent6"/>
          </a:solidFill>
          <a:ln cmpd="tri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i="1" dirty="0"/>
              <a:t>Claim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3B4D256E-668B-4C96-BFCD-FDEDA9B2ACC0}"/>
              </a:ext>
            </a:extLst>
          </p:cNvPr>
          <p:cNvSpPr/>
          <p:nvPr/>
        </p:nvSpPr>
        <p:spPr>
          <a:xfrm>
            <a:off x="2036155" y="4527172"/>
            <a:ext cx="690384" cy="252004"/>
          </a:xfrm>
          <a:custGeom>
            <a:avLst/>
            <a:gdLst>
              <a:gd name="connsiteX0" fmla="*/ 0 w 690384"/>
              <a:gd name="connsiteY0" fmla="*/ 0 h 252004"/>
              <a:gd name="connsiteX1" fmla="*/ 359000 w 690384"/>
              <a:gd name="connsiteY1" fmla="*/ 0 h 252004"/>
              <a:gd name="connsiteX2" fmla="*/ 690384 w 690384"/>
              <a:gd name="connsiteY2" fmla="*/ 0 h 252004"/>
              <a:gd name="connsiteX3" fmla="*/ 690384 w 690384"/>
              <a:gd name="connsiteY3" fmla="*/ 252004 h 252004"/>
              <a:gd name="connsiteX4" fmla="*/ 352096 w 690384"/>
              <a:gd name="connsiteY4" fmla="*/ 252004 h 252004"/>
              <a:gd name="connsiteX5" fmla="*/ 0 w 690384"/>
              <a:gd name="connsiteY5" fmla="*/ 252004 h 252004"/>
              <a:gd name="connsiteX6" fmla="*/ 0 w 690384"/>
              <a:gd name="connsiteY6" fmla="*/ 0 h 252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90384" h="252004" fill="none" extrusionOk="0">
                <a:moveTo>
                  <a:pt x="0" y="0"/>
                </a:moveTo>
                <a:cubicBezTo>
                  <a:pt x="157331" y="-26747"/>
                  <a:pt x="271462" y="15420"/>
                  <a:pt x="359000" y="0"/>
                </a:cubicBezTo>
                <a:cubicBezTo>
                  <a:pt x="446538" y="-15420"/>
                  <a:pt x="555424" y="35760"/>
                  <a:pt x="690384" y="0"/>
                </a:cubicBezTo>
                <a:cubicBezTo>
                  <a:pt x="717593" y="98131"/>
                  <a:pt x="663304" y="192555"/>
                  <a:pt x="690384" y="252004"/>
                </a:cubicBezTo>
                <a:cubicBezTo>
                  <a:pt x="601305" y="287310"/>
                  <a:pt x="488703" y="236482"/>
                  <a:pt x="352096" y="252004"/>
                </a:cubicBezTo>
                <a:cubicBezTo>
                  <a:pt x="215489" y="267526"/>
                  <a:pt x="132798" y="212557"/>
                  <a:pt x="0" y="252004"/>
                </a:cubicBezTo>
                <a:cubicBezTo>
                  <a:pt x="-24024" y="174648"/>
                  <a:pt x="7589" y="86865"/>
                  <a:pt x="0" y="0"/>
                </a:cubicBezTo>
                <a:close/>
              </a:path>
              <a:path w="690384" h="252004" stroke="0" extrusionOk="0">
                <a:moveTo>
                  <a:pt x="0" y="0"/>
                </a:moveTo>
                <a:cubicBezTo>
                  <a:pt x="130207" y="-31228"/>
                  <a:pt x="197076" y="13888"/>
                  <a:pt x="338288" y="0"/>
                </a:cubicBezTo>
                <a:cubicBezTo>
                  <a:pt x="479500" y="-13888"/>
                  <a:pt x="583679" y="5503"/>
                  <a:pt x="690384" y="0"/>
                </a:cubicBezTo>
                <a:cubicBezTo>
                  <a:pt x="707691" y="123660"/>
                  <a:pt x="674171" y="143958"/>
                  <a:pt x="690384" y="252004"/>
                </a:cubicBezTo>
                <a:cubicBezTo>
                  <a:pt x="605553" y="283804"/>
                  <a:pt x="468928" y="223675"/>
                  <a:pt x="345192" y="252004"/>
                </a:cubicBezTo>
                <a:cubicBezTo>
                  <a:pt x="221456" y="280333"/>
                  <a:pt x="115468" y="212181"/>
                  <a:pt x="0" y="252004"/>
                </a:cubicBezTo>
                <a:cubicBezTo>
                  <a:pt x="-6926" y="128189"/>
                  <a:pt x="21960" y="76911"/>
                  <a:pt x="0" y="0"/>
                </a:cubicBezTo>
                <a:close/>
              </a:path>
            </a:pathLst>
          </a:custGeom>
          <a:solidFill>
            <a:schemeClr val="accent6"/>
          </a:solidFill>
          <a:ln cmpd="tri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i="1" dirty="0"/>
              <a:t>Data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82165717-A645-420A-8CD7-A353D3FC1833}"/>
              </a:ext>
            </a:extLst>
          </p:cNvPr>
          <p:cNvSpPr/>
          <p:nvPr/>
        </p:nvSpPr>
        <p:spPr>
          <a:xfrm>
            <a:off x="2028636" y="4898682"/>
            <a:ext cx="690384" cy="252004"/>
          </a:xfrm>
          <a:custGeom>
            <a:avLst/>
            <a:gdLst>
              <a:gd name="connsiteX0" fmla="*/ 0 w 690384"/>
              <a:gd name="connsiteY0" fmla="*/ 0 h 252004"/>
              <a:gd name="connsiteX1" fmla="*/ 359000 w 690384"/>
              <a:gd name="connsiteY1" fmla="*/ 0 h 252004"/>
              <a:gd name="connsiteX2" fmla="*/ 690384 w 690384"/>
              <a:gd name="connsiteY2" fmla="*/ 0 h 252004"/>
              <a:gd name="connsiteX3" fmla="*/ 690384 w 690384"/>
              <a:gd name="connsiteY3" fmla="*/ 252004 h 252004"/>
              <a:gd name="connsiteX4" fmla="*/ 352096 w 690384"/>
              <a:gd name="connsiteY4" fmla="*/ 252004 h 252004"/>
              <a:gd name="connsiteX5" fmla="*/ 0 w 690384"/>
              <a:gd name="connsiteY5" fmla="*/ 252004 h 252004"/>
              <a:gd name="connsiteX6" fmla="*/ 0 w 690384"/>
              <a:gd name="connsiteY6" fmla="*/ 0 h 252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90384" h="252004" fill="none" extrusionOk="0">
                <a:moveTo>
                  <a:pt x="0" y="0"/>
                </a:moveTo>
                <a:cubicBezTo>
                  <a:pt x="157331" y="-26747"/>
                  <a:pt x="271462" y="15420"/>
                  <a:pt x="359000" y="0"/>
                </a:cubicBezTo>
                <a:cubicBezTo>
                  <a:pt x="446538" y="-15420"/>
                  <a:pt x="555424" y="35760"/>
                  <a:pt x="690384" y="0"/>
                </a:cubicBezTo>
                <a:cubicBezTo>
                  <a:pt x="717593" y="98131"/>
                  <a:pt x="663304" y="192555"/>
                  <a:pt x="690384" y="252004"/>
                </a:cubicBezTo>
                <a:cubicBezTo>
                  <a:pt x="601305" y="287310"/>
                  <a:pt x="488703" y="236482"/>
                  <a:pt x="352096" y="252004"/>
                </a:cubicBezTo>
                <a:cubicBezTo>
                  <a:pt x="215489" y="267526"/>
                  <a:pt x="132798" y="212557"/>
                  <a:pt x="0" y="252004"/>
                </a:cubicBezTo>
                <a:cubicBezTo>
                  <a:pt x="-24024" y="174648"/>
                  <a:pt x="7589" y="86865"/>
                  <a:pt x="0" y="0"/>
                </a:cubicBezTo>
                <a:close/>
              </a:path>
              <a:path w="690384" h="252004" stroke="0" extrusionOk="0">
                <a:moveTo>
                  <a:pt x="0" y="0"/>
                </a:moveTo>
                <a:cubicBezTo>
                  <a:pt x="130207" y="-31228"/>
                  <a:pt x="197076" y="13888"/>
                  <a:pt x="338288" y="0"/>
                </a:cubicBezTo>
                <a:cubicBezTo>
                  <a:pt x="479500" y="-13888"/>
                  <a:pt x="583679" y="5503"/>
                  <a:pt x="690384" y="0"/>
                </a:cubicBezTo>
                <a:cubicBezTo>
                  <a:pt x="707691" y="123660"/>
                  <a:pt x="674171" y="143958"/>
                  <a:pt x="690384" y="252004"/>
                </a:cubicBezTo>
                <a:cubicBezTo>
                  <a:pt x="605553" y="283804"/>
                  <a:pt x="468928" y="223675"/>
                  <a:pt x="345192" y="252004"/>
                </a:cubicBezTo>
                <a:cubicBezTo>
                  <a:pt x="221456" y="280333"/>
                  <a:pt x="115468" y="212181"/>
                  <a:pt x="0" y="252004"/>
                </a:cubicBezTo>
                <a:cubicBezTo>
                  <a:pt x="-6926" y="128189"/>
                  <a:pt x="21960" y="76911"/>
                  <a:pt x="0" y="0"/>
                </a:cubicBezTo>
                <a:close/>
              </a:path>
            </a:pathLst>
          </a:custGeom>
          <a:solidFill>
            <a:schemeClr val="accent6"/>
          </a:solidFill>
          <a:ln cmpd="tri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i="1" dirty="0"/>
              <a:t>Warrant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81C5FA7B-8F10-4FAE-8FAA-9E3E2195EED5}"/>
              </a:ext>
            </a:extLst>
          </p:cNvPr>
          <p:cNvSpPr/>
          <p:nvPr/>
        </p:nvSpPr>
        <p:spPr>
          <a:xfrm>
            <a:off x="2028636" y="5250231"/>
            <a:ext cx="690384" cy="252004"/>
          </a:xfrm>
          <a:custGeom>
            <a:avLst/>
            <a:gdLst>
              <a:gd name="connsiteX0" fmla="*/ 0 w 690384"/>
              <a:gd name="connsiteY0" fmla="*/ 0 h 252004"/>
              <a:gd name="connsiteX1" fmla="*/ 359000 w 690384"/>
              <a:gd name="connsiteY1" fmla="*/ 0 h 252004"/>
              <a:gd name="connsiteX2" fmla="*/ 690384 w 690384"/>
              <a:gd name="connsiteY2" fmla="*/ 0 h 252004"/>
              <a:gd name="connsiteX3" fmla="*/ 690384 w 690384"/>
              <a:gd name="connsiteY3" fmla="*/ 252004 h 252004"/>
              <a:gd name="connsiteX4" fmla="*/ 352096 w 690384"/>
              <a:gd name="connsiteY4" fmla="*/ 252004 h 252004"/>
              <a:gd name="connsiteX5" fmla="*/ 0 w 690384"/>
              <a:gd name="connsiteY5" fmla="*/ 252004 h 252004"/>
              <a:gd name="connsiteX6" fmla="*/ 0 w 690384"/>
              <a:gd name="connsiteY6" fmla="*/ 0 h 252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90384" h="252004" fill="none" extrusionOk="0">
                <a:moveTo>
                  <a:pt x="0" y="0"/>
                </a:moveTo>
                <a:cubicBezTo>
                  <a:pt x="157331" y="-26747"/>
                  <a:pt x="271462" y="15420"/>
                  <a:pt x="359000" y="0"/>
                </a:cubicBezTo>
                <a:cubicBezTo>
                  <a:pt x="446538" y="-15420"/>
                  <a:pt x="555424" y="35760"/>
                  <a:pt x="690384" y="0"/>
                </a:cubicBezTo>
                <a:cubicBezTo>
                  <a:pt x="717593" y="98131"/>
                  <a:pt x="663304" y="192555"/>
                  <a:pt x="690384" y="252004"/>
                </a:cubicBezTo>
                <a:cubicBezTo>
                  <a:pt x="601305" y="287310"/>
                  <a:pt x="488703" y="236482"/>
                  <a:pt x="352096" y="252004"/>
                </a:cubicBezTo>
                <a:cubicBezTo>
                  <a:pt x="215489" y="267526"/>
                  <a:pt x="132798" y="212557"/>
                  <a:pt x="0" y="252004"/>
                </a:cubicBezTo>
                <a:cubicBezTo>
                  <a:pt x="-24024" y="174648"/>
                  <a:pt x="7589" y="86865"/>
                  <a:pt x="0" y="0"/>
                </a:cubicBezTo>
                <a:close/>
              </a:path>
              <a:path w="690384" h="252004" stroke="0" extrusionOk="0">
                <a:moveTo>
                  <a:pt x="0" y="0"/>
                </a:moveTo>
                <a:cubicBezTo>
                  <a:pt x="130207" y="-31228"/>
                  <a:pt x="197076" y="13888"/>
                  <a:pt x="338288" y="0"/>
                </a:cubicBezTo>
                <a:cubicBezTo>
                  <a:pt x="479500" y="-13888"/>
                  <a:pt x="583679" y="5503"/>
                  <a:pt x="690384" y="0"/>
                </a:cubicBezTo>
                <a:cubicBezTo>
                  <a:pt x="707691" y="123660"/>
                  <a:pt x="674171" y="143958"/>
                  <a:pt x="690384" y="252004"/>
                </a:cubicBezTo>
                <a:cubicBezTo>
                  <a:pt x="605553" y="283804"/>
                  <a:pt x="468928" y="223675"/>
                  <a:pt x="345192" y="252004"/>
                </a:cubicBezTo>
                <a:cubicBezTo>
                  <a:pt x="221456" y="280333"/>
                  <a:pt x="115468" y="212181"/>
                  <a:pt x="0" y="252004"/>
                </a:cubicBezTo>
                <a:cubicBezTo>
                  <a:pt x="-6926" y="128189"/>
                  <a:pt x="21960" y="76911"/>
                  <a:pt x="0" y="0"/>
                </a:cubicBezTo>
                <a:close/>
              </a:path>
            </a:pathLst>
          </a:custGeom>
          <a:solidFill>
            <a:schemeClr val="accent6"/>
          </a:solidFill>
          <a:ln cmpd="tri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i="1" dirty="0"/>
              <a:t>Backing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4B714926-6EE1-415C-9D56-B427F5FC4EA6}"/>
              </a:ext>
            </a:extLst>
          </p:cNvPr>
          <p:cNvSpPr/>
          <p:nvPr/>
        </p:nvSpPr>
        <p:spPr>
          <a:xfrm>
            <a:off x="2020594" y="5601699"/>
            <a:ext cx="690384" cy="252004"/>
          </a:xfrm>
          <a:custGeom>
            <a:avLst/>
            <a:gdLst>
              <a:gd name="connsiteX0" fmla="*/ 0 w 690384"/>
              <a:gd name="connsiteY0" fmla="*/ 0 h 252004"/>
              <a:gd name="connsiteX1" fmla="*/ 359000 w 690384"/>
              <a:gd name="connsiteY1" fmla="*/ 0 h 252004"/>
              <a:gd name="connsiteX2" fmla="*/ 690384 w 690384"/>
              <a:gd name="connsiteY2" fmla="*/ 0 h 252004"/>
              <a:gd name="connsiteX3" fmla="*/ 690384 w 690384"/>
              <a:gd name="connsiteY3" fmla="*/ 252004 h 252004"/>
              <a:gd name="connsiteX4" fmla="*/ 352096 w 690384"/>
              <a:gd name="connsiteY4" fmla="*/ 252004 h 252004"/>
              <a:gd name="connsiteX5" fmla="*/ 0 w 690384"/>
              <a:gd name="connsiteY5" fmla="*/ 252004 h 252004"/>
              <a:gd name="connsiteX6" fmla="*/ 0 w 690384"/>
              <a:gd name="connsiteY6" fmla="*/ 0 h 252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90384" h="252004" fill="none" extrusionOk="0">
                <a:moveTo>
                  <a:pt x="0" y="0"/>
                </a:moveTo>
                <a:cubicBezTo>
                  <a:pt x="157331" y="-26747"/>
                  <a:pt x="271462" y="15420"/>
                  <a:pt x="359000" y="0"/>
                </a:cubicBezTo>
                <a:cubicBezTo>
                  <a:pt x="446538" y="-15420"/>
                  <a:pt x="555424" y="35760"/>
                  <a:pt x="690384" y="0"/>
                </a:cubicBezTo>
                <a:cubicBezTo>
                  <a:pt x="717593" y="98131"/>
                  <a:pt x="663304" y="192555"/>
                  <a:pt x="690384" y="252004"/>
                </a:cubicBezTo>
                <a:cubicBezTo>
                  <a:pt x="601305" y="287310"/>
                  <a:pt x="488703" y="236482"/>
                  <a:pt x="352096" y="252004"/>
                </a:cubicBezTo>
                <a:cubicBezTo>
                  <a:pt x="215489" y="267526"/>
                  <a:pt x="132798" y="212557"/>
                  <a:pt x="0" y="252004"/>
                </a:cubicBezTo>
                <a:cubicBezTo>
                  <a:pt x="-24024" y="174648"/>
                  <a:pt x="7589" y="86865"/>
                  <a:pt x="0" y="0"/>
                </a:cubicBezTo>
                <a:close/>
              </a:path>
              <a:path w="690384" h="252004" stroke="0" extrusionOk="0">
                <a:moveTo>
                  <a:pt x="0" y="0"/>
                </a:moveTo>
                <a:cubicBezTo>
                  <a:pt x="130207" y="-31228"/>
                  <a:pt x="197076" y="13888"/>
                  <a:pt x="338288" y="0"/>
                </a:cubicBezTo>
                <a:cubicBezTo>
                  <a:pt x="479500" y="-13888"/>
                  <a:pt x="583679" y="5503"/>
                  <a:pt x="690384" y="0"/>
                </a:cubicBezTo>
                <a:cubicBezTo>
                  <a:pt x="707691" y="123660"/>
                  <a:pt x="674171" y="143958"/>
                  <a:pt x="690384" y="252004"/>
                </a:cubicBezTo>
                <a:cubicBezTo>
                  <a:pt x="605553" y="283804"/>
                  <a:pt x="468928" y="223675"/>
                  <a:pt x="345192" y="252004"/>
                </a:cubicBezTo>
                <a:cubicBezTo>
                  <a:pt x="221456" y="280333"/>
                  <a:pt x="115468" y="212181"/>
                  <a:pt x="0" y="252004"/>
                </a:cubicBezTo>
                <a:cubicBezTo>
                  <a:pt x="-6926" y="128189"/>
                  <a:pt x="21960" y="76911"/>
                  <a:pt x="0" y="0"/>
                </a:cubicBezTo>
                <a:close/>
              </a:path>
            </a:pathLst>
          </a:custGeom>
          <a:solidFill>
            <a:schemeClr val="accent6"/>
          </a:solidFill>
          <a:ln cmpd="tri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i="1" dirty="0"/>
              <a:t>Rebuttal 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DD1A3465-B739-483F-BB4E-DBA51EEB3DA0}"/>
              </a:ext>
            </a:extLst>
          </p:cNvPr>
          <p:cNvSpPr/>
          <p:nvPr/>
        </p:nvSpPr>
        <p:spPr>
          <a:xfrm>
            <a:off x="2028636" y="5956356"/>
            <a:ext cx="690384" cy="252004"/>
          </a:xfrm>
          <a:custGeom>
            <a:avLst/>
            <a:gdLst>
              <a:gd name="connsiteX0" fmla="*/ 0 w 690384"/>
              <a:gd name="connsiteY0" fmla="*/ 0 h 252004"/>
              <a:gd name="connsiteX1" fmla="*/ 359000 w 690384"/>
              <a:gd name="connsiteY1" fmla="*/ 0 h 252004"/>
              <a:gd name="connsiteX2" fmla="*/ 690384 w 690384"/>
              <a:gd name="connsiteY2" fmla="*/ 0 h 252004"/>
              <a:gd name="connsiteX3" fmla="*/ 690384 w 690384"/>
              <a:gd name="connsiteY3" fmla="*/ 252004 h 252004"/>
              <a:gd name="connsiteX4" fmla="*/ 352096 w 690384"/>
              <a:gd name="connsiteY4" fmla="*/ 252004 h 252004"/>
              <a:gd name="connsiteX5" fmla="*/ 0 w 690384"/>
              <a:gd name="connsiteY5" fmla="*/ 252004 h 252004"/>
              <a:gd name="connsiteX6" fmla="*/ 0 w 690384"/>
              <a:gd name="connsiteY6" fmla="*/ 0 h 252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90384" h="252004" fill="none" extrusionOk="0">
                <a:moveTo>
                  <a:pt x="0" y="0"/>
                </a:moveTo>
                <a:cubicBezTo>
                  <a:pt x="157331" y="-26747"/>
                  <a:pt x="271462" y="15420"/>
                  <a:pt x="359000" y="0"/>
                </a:cubicBezTo>
                <a:cubicBezTo>
                  <a:pt x="446538" y="-15420"/>
                  <a:pt x="555424" y="35760"/>
                  <a:pt x="690384" y="0"/>
                </a:cubicBezTo>
                <a:cubicBezTo>
                  <a:pt x="717593" y="98131"/>
                  <a:pt x="663304" y="192555"/>
                  <a:pt x="690384" y="252004"/>
                </a:cubicBezTo>
                <a:cubicBezTo>
                  <a:pt x="601305" y="287310"/>
                  <a:pt x="488703" y="236482"/>
                  <a:pt x="352096" y="252004"/>
                </a:cubicBezTo>
                <a:cubicBezTo>
                  <a:pt x="215489" y="267526"/>
                  <a:pt x="132798" y="212557"/>
                  <a:pt x="0" y="252004"/>
                </a:cubicBezTo>
                <a:cubicBezTo>
                  <a:pt x="-24024" y="174648"/>
                  <a:pt x="7589" y="86865"/>
                  <a:pt x="0" y="0"/>
                </a:cubicBezTo>
                <a:close/>
              </a:path>
              <a:path w="690384" h="252004" stroke="0" extrusionOk="0">
                <a:moveTo>
                  <a:pt x="0" y="0"/>
                </a:moveTo>
                <a:cubicBezTo>
                  <a:pt x="130207" y="-31228"/>
                  <a:pt x="197076" y="13888"/>
                  <a:pt x="338288" y="0"/>
                </a:cubicBezTo>
                <a:cubicBezTo>
                  <a:pt x="479500" y="-13888"/>
                  <a:pt x="583679" y="5503"/>
                  <a:pt x="690384" y="0"/>
                </a:cubicBezTo>
                <a:cubicBezTo>
                  <a:pt x="707691" y="123660"/>
                  <a:pt x="674171" y="143958"/>
                  <a:pt x="690384" y="252004"/>
                </a:cubicBezTo>
                <a:cubicBezTo>
                  <a:pt x="605553" y="283804"/>
                  <a:pt x="468928" y="223675"/>
                  <a:pt x="345192" y="252004"/>
                </a:cubicBezTo>
                <a:cubicBezTo>
                  <a:pt x="221456" y="280333"/>
                  <a:pt x="115468" y="212181"/>
                  <a:pt x="0" y="252004"/>
                </a:cubicBezTo>
                <a:cubicBezTo>
                  <a:pt x="-6926" y="128189"/>
                  <a:pt x="21960" y="76911"/>
                  <a:pt x="0" y="0"/>
                </a:cubicBezTo>
                <a:close/>
              </a:path>
            </a:pathLst>
          </a:custGeom>
          <a:solidFill>
            <a:schemeClr val="accent6"/>
          </a:solidFill>
          <a:ln cmpd="tri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i="1" dirty="0"/>
              <a:t>Qualifier</a:t>
            </a:r>
            <a:r>
              <a:rPr lang="en-GB" sz="1200" i="1" dirty="0"/>
              <a:t> 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B3FFD6F5-7807-402B-8917-2DD6E4A49F82}"/>
              </a:ext>
            </a:extLst>
          </p:cNvPr>
          <p:cNvSpPr/>
          <p:nvPr/>
        </p:nvSpPr>
        <p:spPr>
          <a:xfrm>
            <a:off x="2019030" y="8309817"/>
            <a:ext cx="690384" cy="252004"/>
          </a:xfrm>
          <a:custGeom>
            <a:avLst/>
            <a:gdLst>
              <a:gd name="connsiteX0" fmla="*/ 0 w 690384"/>
              <a:gd name="connsiteY0" fmla="*/ 0 h 252004"/>
              <a:gd name="connsiteX1" fmla="*/ 359000 w 690384"/>
              <a:gd name="connsiteY1" fmla="*/ 0 h 252004"/>
              <a:gd name="connsiteX2" fmla="*/ 690384 w 690384"/>
              <a:gd name="connsiteY2" fmla="*/ 0 h 252004"/>
              <a:gd name="connsiteX3" fmla="*/ 690384 w 690384"/>
              <a:gd name="connsiteY3" fmla="*/ 252004 h 252004"/>
              <a:gd name="connsiteX4" fmla="*/ 352096 w 690384"/>
              <a:gd name="connsiteY4" fmla="*/ 252004 h 252004"/>
              <a:gd name="connsiteX5" fmla="*/ 0 w 690384"/>
              <a:gd name="connsiteY5" fmla="*/ 252004 h 252004"/>
              <a:gd name="connsiteX6" fmla="*/ 0 w 690384"/>
              <a:gd name="connsiteY6" fmla="*/ 0 h 252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90384" h="252004" fill="none" extrusionOk="0">
                <a:moveTo>
                  <a:pt x="0" y="0"/>
                </a:moveTo>
                <a:cubicBezTo>
                  <a:pt x="157331" y="-26747"/>
                  <a:pt x="271462" y="15420"/>
                  <a:pt x="359000" y="0"/>
                </a:cubicBezTo>
                <a:cubicBezTo>
                  <a:pt x="446538" y="-15420"/>
                  <a:pt x="555424" y="35760"/>
                  <a:pt x="690384" y="0"/>
                </a:cubicBezTo>
                <a:cubicBezTo>
                  <a:pt x="717593" y="98131"/>
                  <a:pt x="663304" y="192555"/>
                  <a:pt x="690384" y="252004"/>
                </a:cubicBezTo>
                <a:cubicBezTo>
                  <a:pt x="601305" y="287310"/>
                  <a:pt x="488703" y="236482"/>
                  <a:pt x="352096" y="252004"/>
                </a:cubicBezTo>
                <a:cubicBezTo>
                  <a:pt x="215489" y="267526"/>
                  <a:pt x="132798" y="212557"/>
                  <a:pt x="0" y="252004"/>
                </a:cubicBezTo>
                <a:cubicBezTo>
                  <a:pt x="-24024" y="174648"/>
                  <a:pt x="7589" y="86865"/>
                  <a:pt x="0" y="0"/>
                </a:cubicBezTo>
                <a:close/>
              </a:path>
              <a:path w="690384" h="252004" stroke="0" extrusionOk="0">
                <a:moveTo>
                  <a:pt x="0" y="0"/>
                </a:moveTo>
                <a:cubicBezTo>
                  <a:pt x="130207" y="-31228"/>
                  <a:pt x="197076" y="13888"/>
                  <a:pt x="338288" y="0"/>
                </a:cubicBezTo>
                <a:cubicBezTo>
                  <a:pt x="479500" y="-13888"/>
                  <a:pt x="583679" y="5503"/>
                  <a:pt x="690384" y="0"/>
                </a:cubicBezTo>
                <a:cubicBezTo>
                  <a:pt x="707691" y="123660"/>
                  <a:pt x="674171" y="143958"/>
                  <a:pt x="690384" y="252004"/>
                </a:cubicBezTo>
                <a:cubicBezTo>
                  <a:pt x="605553" y="283804"/>
                  <a:pt x="468928" y="223675"/>
                  <a:pt x="345192" y="252004"/>
                </a:cubicBezTo>
                <a:cubicBezTo>
                  <a:pt x="221456" y="280333"/>
                  <a:pt x="115468" y="212181"/>
                  <a:pt x="0" y="252004"/>
                </a:cubicBezTo>
                <a:cubicBezTo>
                  <a:pt x="-6926" y="128189"/>
                  <a:pt x="21960" y="76911"/>
                  <a:pt x="0" y="0"/>
                </a:cubicBezTo>
                <a:close/>
              </a:path>
            </a:pathLst>
          </a:custGeom>
          <a:solidFill>
            <a:schemeClr val="accent6"/>
          </a:solidFill>
          <a:ln cmpd="tri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i="1" dirty="0"/>
              <a:t>Qualifier</a:t>
            </a:r>
            <a:r>
              <a:rPr lang="en-GB" sz="1200" i="1" dirty="0"/>
              <a:t> 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3FC5E0F7-139D-4164-A729-AD292E738720}"/>
              </a:ext>
            </a:extLst>
          </p:cNvPr>
          <p:cNvSpPr/>
          <p:nvPr/>
        </p:nvSpPr>
        <p:spPr>
          <a:xfrm>
            <a:off x="2028608" y="7951655"/>
            <a:ext cx="690384" cy="252004"/>
          </a:xfrm>
          <a:custGeom>
            <a:avLst/>
            <a:gdLst>
              <a:gd name="connsiteX0" fmla="*/ 0 w 690384"/>
              <a:gd name="connsiteY0" fmla="*/ 0 h 252004"/>
              <a:gd name="connsiteX1" fmla="*/ 359000 w 690384"/>
              <a:gd name="connsiteY1" fmla="*/ 0 h 252004"/>
              <a:gd name="connsiteX2" fmla="*/ 690384 w 690384"/>
              <a:gd name="connsiteY2" fmla="*/ 0 h 252004"/>
              <a:gd name="connsiteX3" fmla="*/ 690384 w 690384"/>
              <a:gd name="connsiteY3" fmla="*/ 252004 h 252004"/>
              <a:gd name="connsiteX4" fmla="*/ 352096 w 690384"/>
              <a:gd name="connsiteY4" fmla="*/ 252004 h 252004"/>
              <a:gd name="connsiteX5" fmla="*/ 0 w 690384"/>
              <a:gd name="connsiteY5" fmla="*/ 252004 h 252004"/>
              <a:gd name="connsiteX6" fmla="*/ 0 w 690384"/>
              <a:gd name="connsiteY6" fmla="*/ 0 h 252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90384" h="252004" fill="none" extrusionOk="0">
                <a:moveTo>
                  <a:pt x="0" y="0"/>
                </a:moveTo>
                <a:cubicBezTo>
                  <a:pt x="157331" y="-26747"/>
                  <a:pt x="271462" y="15420"/>
                  <a:pt x="359000" y="0"/>
                </a:cubicBezTo>
                <a:cubicBezTo>
                  <a:pt x="446538" y="-15420"/>
                  <a:pt x="555424" y="35760"/>
                  <a:pt x="690384" y="0"/>
                </a:cubicBezTo>
                <a:cubicBezTo>
                  <a:pt x="717593" y="98131"/>
                  <a:pt x="663304" y="192555"/>
                  <a:pt x="690384" y="252004"/>
                </a:cubicBezTo>
                <a:cubicBezTo>
                  <a:pt x="601305" y="287310"/>
                  <a:pt x="488703" y="236482"/>
                  <a:pt x="352096" y="252004"/>
                </a:cubicBezTo>
                <a:cubicBezTo>
                  <a:pt x="215489" y="267526"/>
                  <a:pt x="132798" y="212557"/>
                  <a:pt x="0" y="252004"/>
                </a:cubicBezTo>
                <a:cubicBezTo>
                  <a:pt x="-24024" y="174648"/>
                  <a:pt x="7589" y="86865"/>
                  <a:pt x="0" y="0"/>
                </a:cubicBezTo>
                <a:close/>
              </a:path>
              <a:path w="690384" h="252004" stroke="0" extrusionOk="0">
                <a:moveTo>
                  <a:pt x="0" y="0"/>
                </a:moveTo>
                <a:cubicBezTo>
                  <a:pt x="130207" y="-31228"/>
                  <a:pt x="197076" y="13888"/>
                  <a:pt x="338288" y="0"/>
                </a:cubicBezTo>
                <a:cubicBezTo>
                  <a:pt x="479500" y="-13888"/>
                  <a:pt x="583679" y="5503"/>
                  <a:pt x="690384" y="0"/>
                </a:cubicBezTo>
                <a:cubicBezTo>
                  <a:pt x="707691" y="123660"/>
                  <a:pt x="674171" y="143958"/>
                  <a:pt x="690384" y="252004"/>
                </a:cubicBezTo>
                <a:cubicBezTo>
                  <a:pt x="605553" y="283804"/>
                  <a:pt x="468928" y="223675"/>
                  <a:pt x="345192" y="252004"/>
                </a:cubicBezTo>
                <a:cubicBezTo>
                  <a:pt x="221456" y="280333"/>
                  <a:pt x="115468" y="212181"/>
                  <a:pt x="0" y="252004"/>
                </a:cubicBezTo>
                <a:cubicBezTo>
                  <a:pt x="-6926" y="128189"/>
                  <a:pt x="21960" y="76911"/>
                  <a:pt x="0" y="0"/>
                </a:cubicBezTo>
                <a:close/>
              </a:path>
            </a:pathLst>
          </a:custGeom>
          <a:solidFill>
            <a:schemeClr val="accent6"/>
          </a:solidFill>
          <a:ln cmpd="tri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i="1" dirty="0"/>
              <a:t>Rebuttal </a:t>
            </a: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FD32BF6-21AE-44ED-989C-1236733AF7C9}"/>
              </a:ext>
            </a:extLst>
          </p:cNvPr>
          <p:cNvSpPr/>
          <p:nvPr/>
        </p:nvSpPr>
        <p:spPr>
          <a:xfrm>
            <a:off x="2028608" y="7584524"/>
            <a:ext cx="690384" cy="252004"/>
          </a:xfrm>
          <a:custGeom>
            <a:avLst/>
            <a:gdLst>
              <a:gd name="connsiteX0" fmla="*/ 0 w 690384"/>
              <a:gd name="connsiteY0" fmla="*/ 0 h 252004"/>
              <a:gd name="connsiteX1" fmla="*/ 359000 w 690384"/>
              <a:gd name="connsiteY1" fmla="*/ 0 h 252004"/>
              <a:gd name="connsiteX2" fmla="*/ 690384 w 690384"/>
              <a:gd name="connsiteY2" fmla="*/ 0 h 252004"/>
              <a:gd name="connsiteX3" fmla="*/ 690384 w 690384"/>
              <a:gd name="connsiteY3" fmla="*/ 252004 h 252004"/>
              <a:gd name="connsiteX4" fmla="*/ 352096 w 690384"/>
              <a:gd name="connsiteY4" fmla="*/ 252004 h 252004"/>
              <a:gd name="connsiteX5" fmla="*/ 0 w 690384"/>
              <a:gd name="connsiteY5" fmla="*/ 252004 h 252004"/>
              <a:gd name="connsiteX6" fmla="*/ 0 w 690384"/>
              <a:gd name="connsiteY6" fmla="*/ 0 h 252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90384" h="252004" fill="none" extrusionOk="0">
                <a:moveTo>
                  <a:pt x="0" y="0"/>
                </a:moveTo>
                <a:cubicBezTo>
                  <a:pt x="157331" y="-26747"/>
                  <a:pt x="271462" y="15420"/>
                  <a:pt x="359000" y="0"/>
                </a:cubicBezTo>
                <a:cubicBezTo>
                  <a:pt x="446538" y="-15420"/>
                  <a:pt x="555424" y="35760"/>
                  <a:pt x="690384" y="0"/>
                </a:cubicBezTo>
                <a:cubicBezTo>
                  <a:pt x="717593" y="98131"/>
                  <a:pt x="663304" y="192555"/>
                  <a:pt x="690384" y="252004"/>
                </a:cubicBezTo>
                <a:cubicBezTo>
                  <a:pt x="601305" y="287310"/>
                  <a:pt x="488703" y="236482"/>
                  <a:pt x="352096" y="252004"/>
                </a:cubicBezTo>
                <a:cubicBezTo>
                  <a:pt x="215489" y="267526"/>
                  <a:pt x="132798" y="212557"/>
                  <a:pt x="0" y="252004"/>
                </a:cubicBezTo>
                <a:cubicBezTo>
                  <a:pt x="-24024" y="174648"/>
                  <a:pt x="7589" y="86865"/>
                  <a:pt x="0" y="0"/>
                </a:cubicBezTo>
                <a:close/>
              </a:path>
              <a:path w="690384" h="252004" stroke="0" extrusionOk="0">
                <a:moveTo>
                  <a:pt x="0" y="0"/>
                </a:moveTo>
                <a:cubicBezTo>
                  <a:pt x="130207" y="-31228"/>
                  <a:pt x="197076" y="13888"/>
                  <a:pt x="338288" y="0"/>
                </a:cubicBezTo>
                <a:cubicBezTo>
                  <a:pt x="479500" y="-13888"/>
                  <a:pt x="583679" y="5503"/>
                  <a:pt x="690384" y="0"/>
                </a:cubicBezTo>
                <a:cubicBezTo>
                  <a:pt x="707691" y="123660"/>
                  <a:pt x="674171" y="143958"/>
                  <a:pt x="690384" y="252004"/>
                </a:cubicBezTo>
                <a:cubicBezTo>
                  <a:pt x="605553" y="283804"/>
                  <a:pt x="468928" y="223675"/>
                  <a:pt x="345192" y="252004"/>
                </a:cubicBezTo>
                <a:cubicBezTo>
                  <a:pt x="221456" y="280333"/>
                  <a:pt x="115468" y="212181"/>
                  <a:pt x="0" y="252004"/>
                </a:cubicBezTo>
                <a:cubicBezTo>
                  <a:pt x="-6926" y="128189"/>
                  <a:pt x="21960" y="76911"/>
                  <a:pt x="0" y="0"/>
                </a:cubicBezTo>
                <a:close/>
              </a:path>
            </a:pathLst>
          </a:custGeom>
          <a:solidFill>
            <a:schemeClr val="accent6"/>
          </a:solidFill>
          <a:ln cmpd="tri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i="1" dirty="0"/>
              <a:t>Backing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7E8D19A5-B4FC-4F2A-9F39-7644DFC8E34D}"/>
              </a:ext>
            </a:extLst>
          </p:cNvPr>
          <p:cNvSpPr/>
          <p:nvPr/>
        </p:nvSpPr>
        <p:spPr>
          <a:xfrm>
            <a:off x="2019030" y="7243625"/>
            <a:ext cx="690384" cy="252004"/>
          </a:xfrm>
          <a:custGeom>
            <a:avLst/>
            <a:gdLst>
              <a:gd name="connsiteX0" fmla="*/ 0 w 690384"/>
              <a:gd name="connsiteY0" fmla="*/ 0 h 252004"/>
              <a:gd name="connsiteX1" fmla="*/ 359000 w 690384"/>
              <a:gd name="connsiteY1" fmla="*/ 0 h 252004"/>
              <a:gd name="connsiteX2" fmla="*/ 690384 w 690384"/>
              <a:gd name="connsiteY2" fmla="*/ 0 h 252004"/>
              <a:gd name="connsiteX3" fmla="*/ 690384 w 690384"/>
              <a:gd name="connsiteY3" fmla="*/ 252004 h 252004"/>
              <a:gd name="connsiteX4" fmla="*/ 352096 w 690384"/>
              <a:gd name="connsiteY4" fmla="*/ 252004 h 252004"/>
              <a:gd name="connsiteX5" fmla="*/ 0 w 690384"/>
              <a:gd name="connsiteY5" fmla="*/ 252004 h 252004"/>
              <a:gd name="connsiteX6" fmla="*/ 0 w 690384"/>
              <a:gd name="connsiteY6" fmla="*/ 0 h 252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90384" h="252004" fill="none" extrusionOk="0">
                <a:moveTo>
                  <a:pt x="0" y="0"/>
                </a:moveTo>
                <a:cubicBezTo>
                  <a:pt x="157331" y="-26747"/>
                  <a:pt x="271462" y="15420"/>
                  <a:pt x="359000" y="0"/>
                </a:cubicBezTo>
                <a:cubicBezTo>
                  <a:pt x="446538" y="-15420"/>
                  <a:pt x="555424" y="35760"/>
                  <a:pt x="690384" y="0"/>
                </a:cubicBezTo>
                <a:cubicBezTo>
                  <a:pt x="717593" y="98131"/>
                  <a:pt x="663304" y="192555"/>
                  <a:pt x="690384" y="252004"/>
                </a:cubicBezTo>
                <a:cubicBezTo>
                  <a:pt x="601305" y="287310"/>
                  <a:pt x="488703" y="236482"/>
                  <a:pt x="352096" y="252004"/>
                </a:cubicBezTo>
                <a:cubicBezTo>
                  <a:pt x="215489" y="267526"/>
                  <a:pt x="132798" y="212557"/>
                  <a:pt x="0" y="252004"/>
                </a:cubicBezTo>
                <a:cubicBezTo>
                  <a:pt x="-24024" y="174648"/>
                  <a:pt x="7589" y="86865"/>
                  <a:pt x="0" y="0"/>
                </a:cubicBezTo>
                <a:close/>
              </a:path>
              <a:path w="690384" h="252004" stroke="0" extrusionOk="0">
                <a:moveTo>
                  <a:pt x="0" y="0"/>
                </a:moveTo>
                <a:cubicBezTo>
                  <a:pt x="130207" y="-31228"/>
                  <a:pt x="197076" y="13888"/>
                  <a:pt x="338288" y="0"/>
                </a:cubicBezTo>
                <a:cubicBezTo>
                  <a:pt x="479500" y="-13888"/>
                  <a:pt x="583679" y="5503"/>
                  <a:pt x="690384" y="0"/>
                </a:cubicBezTo>
                <a:cubicBezTo>
                  <a:pt x="707691" y="123660"/>
                  <a:pt x="674171" y="143958"/>
                  <a:pt x="690384" y="252004"/>
                </a:cubicBezTo>
                <a:cubicBezTo>
                  <a:pt x="605553" y="283804"/>
                  <a:pt x="468928" y="223675"/>
                  <a:pt x="345192" y="252004"/>
                </a:cubicBezTo>
                <a:cubicBezTo>
                  <a:pt x="221456" y="280333"/>
                  <a:pt x="115468" y="212181"/>
                  <a:pt x="0" y="252004"/>
                </a:cubicBezTo>
                <a:cubicBezTo>
                  <a:pt x="-6926" y="128189"/>
                  <a:pt x="21960" y="76911"/>
                  <a:pt x="0" y="0"/>
                </a:cubicBezTo>
                <a:close/>
              </a:path>
            </a:pathLst>
          </a:custGeom>
          <a:solidFill>
            <a:schemeClr val="accent6"/>
          </a:solidFill>
          <a:ln cmpd="tri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i="1" dirty="0"/>
              <a:t>Warrant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356F85F7-0C17-4F27-A580-02184DC17F22}"/>
              </a:ext>
            </a:extLst>
          </p:cNvPr>
          <p:cNvSpPr/>
          <p:nvPr/>
        </p:nvSpPr>
        <p:spPr>
          <a:xfrm>
            <a:off x="2028608" y="6896442"/>
            <a:ext cx="690384" cy="252004"/>
          </a:xfrm>
          <a:custGeom>
            <a:avLst/>
            <a:gdLst>
              <a:gd name="connsiteX0" fmla="*/ 0 w 690384"/>
              <a:gd name="connsiteY0" fmla="*/ 0 h 252004"/>
              <a:gd name="connsiteX1" fmla="*/ 359000 w 690384"/>
              <a:gd name="connsiteY1" fmla="*/ 0 h 252004"/>
              <a:gd name="connsiteX2" fmla="*/ 690384 w 690384"/>
              <a:gd name="connsiteY2" fmla="*/ 0 h 252004"/>
              <a:gd name="connsiteX3" fmla="*/ 690384 w 690384"/>
              <a:gd name="connsiteY3" fmla="*/ 252004 h 252004"/>
              <a:gd name="connsiteX4" fmla="*/ 352096 w 690384"/>
              <a:gd name="connsiteY4" fmla="*/ 252004 h 252004"/>
              <a:gd name="connsiteX5" fmla="*/ 0 w 690384"/>
              <a:gd name="connsiteY5" fmla="*/ 252004 h 252004"/>
              <a:gd name="connsiteX6" fmla="*/ 0 w 690384"/>
              <a:gd name="connsiteY6" fmla="*/ 0 h 252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90384" h="252004" fill="none" extrusionOk="0">
                <a:moveTo>
                  <a:pt x="0" y="0"/>
                </a:moveTo>
                <a:cubicBezTo>
                  <a:pt x="157331" y="-26747"/>
                  <a:pt x="271462" y="15420"/>
                  <a:pt x="359000" y="0"/>
                </a:cubicBezTo>
                <a:cubicBezTo>
                  <a:pt x="446538" y="-15420"/>
                  <a:pt x="555424" y="35760"/>
                  <a:pt x="690384" y="0"/>
                </a:cubicBezTo>
                <a:cubicBezTo>
                  <a:pt x="717593" y="98131"/>
                  <a:pt x="663304" y="192555"/>
                  <a:pt x="690384" y="252004"/>
                </a:cubicBezTo>
                <a:cubicBezTo>
                  <a:pt x="601305" y="287310"/>
                  <a:pt x="488703" y="236482"/>
                  <a:pt x="352096" y="252004"/>
                </a:cubicBezTo>
                <a:cubicBezTo>
                  <a:pt x="215489" y="267526"/>
                  <a:pt x="132798" y="212557"/>
                  <a:pt x="0" y="252004"/>
                </a:cubicBezTo>
                <a:cubicBezTo>
                  <a:pt x="-24024" y="174648"/>
                  <a:pt x="7589" y="86865"/>
                  <a:pt x="0" y="0"/>
                </a:cubicBezTo>
                <a:close/>
              </a:path>
              <a:path w="690384" h="252004" stroke="0" extrusionOk="0">
                <a:moveTo>
                  <a:pt x="0" y="0"/>
                </a:moveTo>
                <a:cubicBezTo>
                  <a:pt x="130207" y="-31228"/>
                  <a:pt x="197076" y="13888"/>
                  <a:pt x="338288" y="0"/>
                </a:cubicBezTo>
                <a:cubicBezTo>
                  <a:pt x="479500" y="-13888"/>
                  <a:pt x="583679" y="5503"/>
                  <a:pt x="690384" y="0"/>
                </a:cubicBezTo>
                <a:cubicBezTo>
                  <a:pt x="707691" y="123660"/>
                  <a:pt x="674171" y="143958"/>
                  <a:pt x="690384" y="252004"/>
                </a:cubicBezTo>
                <a:cubicBezTo>
                  <a:pt x="605553" y="283804"/>
                  <a:pt x="468928" y="223675"/>
                  <a:pt x="345192" y="252004"/>
                </a:cubicBezTo>
                <a:cubicBezTo>
                  <a:pt x="221456" y="280333"/>
                  <a:pt x="115468" y="212181"/>
                  <a:pt x="0" y="252004"/>
                </a:cubicBezTo>
                <a:cubicBezTo>
                  <a:pt x="-6926" y="128189"/>
                  <a:pt x="21960" y="76911"/>
                  <a:pt x="0" y="0"/>
                </a:cubicBezTo>
                <a:close/>
              </a:path>
            </a:pathLst>
          </a:custGeom>
          <a:solidFill>
            <a:schemeClr val="accent6"/>
          </a:solidFill>
          <a:ln cmpd="tri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i="1" dirty="0"/>
              <a:t>Data</a:t>
            </a: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ECDAE648-BC23-49CC-82A1-22E165713311}"/>
              </a:ext>
            </a:extLst>
          </p:cNvPr>
          <p:cNvSpPr/>
          <p:nvPr/>
        </p:nvSpPr>
        <p:spPr>
          <a:xfrm>
            <a:off x="2042509" y="6551054"/>
            <a:ext cx="690384" cy="252004"/>
          </a:xfrm>
          <a:custGeom>
            <a:avLst/>
            <a:gdLst>
              <a:gd name="connsiteX0" fmla="*/ 0 w 690384"/>
              <a:gd name="connsiteY0" fmla="*/ 0 h 252004"/>
              <a:gd name="connsiteX1" fmla="*/ 359000 w 690384"/>
              <a:gd name="connsiteY1" fmla="*/ 0 h 252004"/>
              <a:gd name="connsiteX2" fmla="*/ 690384 w 690384"/>
              <a:gd name="connsiteY2" fmla="*/ 0 h 252004"/>
              <a:gd name="connsiteX3" fmla="*/ 690384 w 690384"/>
              <a:gd name="connsiteY3" fmla="*/ 252004 h 252004"/>
              <a:gd name="connsiteX4" fmla="*/ 352096 w 690384"/>
              <a:gd name="connsiteY4" fmla="*/ 252004 h 252004"/>
              <a:gd name="connsiteX5" fmla="*/ 0 w 690384"/>
              <a:gd name="connsiteY5" fmla="*/ 252004 h 252004"/>
              <a:gd name="connsiteX6" fmla="*/ 0 w 690384"/>
              <a:gd name="connsiteY6" fmla="*/ 0 h 252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90384" h="252004" fill="none" extrusionOk="0">
                <a:moveTo>
                  <a:pt x="0" y="0"/>
                </a:moveTo>
                <a:cubicBezTo>
                  <a:pt x="157331" y="-26747"/>
                  <a:pt x="271462" y="15420"/>
                  <a:pt x="359000" y="0"/>
                </a:cubicBezTo>
                <a:cubicBezTo>
                  <a:pt x="446538" y="-15420"/>
                  <a:pt x="555424" y="35760"/>
                  <a:pt x="690384" y="0"/>
                </a:cubicBezTo>
                <a:cubicBezTo>
                  <a:pt x="717593" y="98131"/>
                  <a:pt x="663304" y="192555"/>
                  <a:pt x="690384" y="252004"/>
                </a:cubicBezTo>
                <a:cubicBezTo>
                  <a:pt x="601305" y="287310"/>
                  <a:pt x="488703" y="236482"/>
                  <a:pt x="352096" y="252004"/>
                </a:cubicBezTo>
                <a:cubicBezTo>
                  <a:pt x="215489" y="267526"/>
                  <a:pt x="132798" y="212557"/>
                  <a:pt x="0" y="252004"/>
                </a:cubicBezTo>
                <a:cubicBezTo>
                  <a:pt x="-24024" y="174648"/>
                  <a:pt x="7589" y="86865"/>
                  <a:pt x="0" y="0"/>
                </a:cubicBezTo>
                <a:close/>
              </a:path>
              <a:path w="690384" h="252004" stroke="0" extrusionOk="0">
                <a:moveTo>
                  <a:pt x="0" y="0"/>
                </a:moveTo>
                <a:cubicBezTo>
                  <a:pt x="130207" y="-31228"/>
                  <a:pt x="197076" y="13888"/>
                  <a:pt x="338288" y="0"/>
                </a:cubicBezTo>
                <a:cubicBezTo>
                  <a:pt x="479500" y="-13888"/>
                  <a:pt x="583679" y="5503"/>
                  <a:pt x="690384" y="0"/>
                </a:cubicBezTo>
                <a:cubicBezTo>
                  <a:pt x="707691" y="123660"/>
                  <a:pt x="674171" y="143958"/>
                  <a:pt x="690384" y="252004"/>
                </a:cubicBezTo>
                <a:cubicBezTo>
                  <a:pt x="605553" y="283804"/>
                  <a:pt x="468928" y="223675"/>
                  <a:pt x="345192" y="252004"/>
                </a:cubicBezTo>
                <a:cubicBezTo>
                  <a:pt x="221456" y="280333"/>
                  <a:pt x="115468" y="212181"/>
                  <a:pt x="0" y="252004"/>
                </a:cubicBezTo>
                <a:cubicBezTo>
                  <a:pt x="-6926" y="128189"/>
                  <a:pt x="21960" y="76911"/>
                  <a:pt x="0" y="0"/>
                </a:cubicBezTo>
                <a:close/>
              </a:path>
            </a:pathLst>
          </a:custGeom>
          <a:solidFill>
            <a:schemeClr val="accent6"/>
          </a:solidFill>
          <a:ln cmpd="tri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i="1" dirty="0"/>
              <a:t>Claim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D0EAE84B-A05A-4787-8563-54E814653261}"/>
              </a:ext>
            </a:extLst>
          </p:cNvPr>
          <p:cNvSpPr/>
          <p:nvPr/>
        </p:nvSpPr>
        <p:spPr>
          <a:xfrm>
            <a:off x="2036155" y="8838073"/>
            <a:ext cx="690384" cy="252004"/>
          </a:xfrm>
          <a:custGeom>
            <a:avLst/>
            <a:gdLst>
              <a:gd name="connsiteX0" fmla="*/ 0 w 690384"/>
              <a:gd name="connsiteY0" fmla="*/ 0 h 252004"/>
              <a:gd name="connsiteX1" fmla="*/ 359000 w 690384"/>
              <a:gd name="connsiteY1" fmla="*/ 0 h 252004"/>
              <a:gd name="connsiteX2" fmla="*/ 690384 w 690384"/>
              <a:gd name="connsiteY2" fmla="*/ 0 h 252004"/>
              <a:gd name="connsiteX3" fmla="*/ 690384 w 690384"/>
              <a:gd name="connsiteY3" fmla="*/ 252004 h 252004"/>
              <a:gd name="connsiteX4" fmla="*/ 352096 w 690384"/>
              <a:gd name="connsiteY4" fmla="*/ 252004 h 252004"/>
              <a:gd name="connsiteX5" fmla="*/ 0 w 690384"/>
              <a:gd name="connsiteY5" fmla="*/ 252004 h 252004"/>
              <a:gd name="connsiteX6" fmla="*/ 0 w 690384"/>
              <a:gd name="connsiteY6" fmla="*/ 0 h 252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90384" h="252004" fill="none" extrusionOk="0">
                <a:moveTo>
                  <a:pt x="0" y="0"/>
                </a:moveTo>
                <a:cubicBezTo>
                  <a:pt x="157331" y="-26747"/>
                  <a:pt x="271462" y="15420"/>
                  <a:pt x="359000" y="0"/>
                </a:cubicBezTo>
                <a:cubicBezTo>
                  <a:pt x="446538" y="-15420"/>
                  <a:pt x="555424" y="35760"/>
                  <a:pt x="690384" y="0"/>
                </a:cubicBezTo>
                <a:cubicBezTo>
                  <a:pt x="717593" y="98131"/>
                  <a:pt x="663304" y="192555"/>
                  <a:pt x="690384" y="252004"/>
                </a:cubicBezTo>
                <a:cubicBezTo>
                  <a:pt x="601305" y="287310"/>
                  <a:pt x="488703" y="236482"/>
                  <a:pt x="352096" y="252004"/>
                </a:cubicBezTo>
                <a:cubicBezTo>
                  <a:pt x="215489" y="267526"/>
                  <a:pt x="132798" y="212557"/>
                  <a:pt x="0" y="252004"/>
                </a:cubicBezTo>
                <a:cubicBezTo>
                  <a:pt x="-24024" y="174648"/>
                  <a:pt x="7589" y="86865"/>
                  <a:pt x="0" y="0"/>
                </a:cubicBezTo>
                <a:close/>
              </a:path>
              <a:path w="690384" h="252004" stroke="0" extrusionOk="0">
                <a:moveTo>
                  <a:pt x="0" y="0"/>
                </a:moveTo>
                <a:cubicBezTo>
                  <a:pt x="130207" y="-31228"/>
                  <a:pt x="197076" y="13888"/>
                  <a:pt x="338288" y="0"/>
                </a:cubicBezTo>
                <a:cubicBezTo>
                  <a:pt x="479500" y="-13888"/>
                  <a:pt x="583679" y="5503"/>
                  <a:pt x="690384" y="0"/>
                </a:cubicBezTo>
                <a:cubicBezTo>
                  <a:pt x="707691" y="123660"/>
                  <a:pt x="674171" y="143958"/>
                  <a:pt x="690384" y="252004"/>
                </a:cubicBezTo>
                <a:cubicBezTo>
                  <a:pt x="605553" y="283804"/>
                  <a:pt x="468928" y="223675"/>
                  <a:pt x="345192" y="252004"/>
                </a:cubicBezTo>
                <a:cubicBezTo>
                  <a:pt x="221456" y="280333"/>
                  <a:pt x="115468" y="212181"/>
                  <a:pt x="0" y="252004"/>
                </a:cubicBezTo>
                <a:cubicBezTo>
                  <a:pt x="-6926" y="128189"/>
                  <a:pt x="21960" y="76911"/>
                  <a:pt x="0" y="0"/>
                </a:cubicBezTo>
                <a:close/>
              </a:path>
            </a:pathLst>
          </a:custGeom>
          <a:solidFill>
            <a:schemeClr val="accent6"/>
          </a:solidFill>
          <a:ln cmpd="tri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i="1" dirty="0"/>
              <a:t>Claim</a:t>
            </a: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58D96970-4FDB-4E9D-B74F-A5260FD0330C}"/>
              </a:ext>
            </a:extLst>
          </p:cNvPr>
          <p:cNvSpPr/>
          <p:nvPr/>
        </p:nvSpPr>
        <p:spPr>
          <a:xfrm>
            <a:off x="2025701" y="9161041"/>
            <a:ext cx="690384" cy="252004"/>
          </a:xfrm>
          <a:custGeom>
            <a:avLst/>
            <a:gdLst>
              <a:gd name="connsiteX0" fmla="*/ 0 w 690384"/>
              <a:gd name="connsiteY0" fmla="*/ 0 h 252004"/>
              <a:gd name="connsiteX1" fmla="*/ 359000 w 690384"/>
              <a:gd name="connsiteY1" fmla="*/ 0 h 252004"/>
              <a:gd name="connsiteX2" fmla="*/ 690384 w 690384"/>
              <a:gd name="connsiteY2" fmla="*/ 0 h 252004"/>
              <a:gd name="connsiteX3" fmla="*/ 690384 w 690384"/>
              <a:gd name="connsiteY3" fmla="*/ 252004 h 252004"/>
              <a:gd name="connsiteX4" fmla="*/ 352096 w 690384"/>
              <a:gd name="connsiteY4" fmla="*/ 252004 h 252004"/>
              <a:gd name="connsiteX5" fmla="*/ 0 w 690384"/>
              <a:gd name="connsiteY5" fmla="*/ 252004 h 252004"/>
              <a:gd name="connsiteX6" fmla="*/ 0 w 690384"/>
              <a:gd name="connsiteY6" fmla="*/ 0 h 252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90384" h="252004" fill="none" extrusionOk="0">
                <a:moveTo>
                  <a:pt x="0" y="0"/>
                </a:moveTo>
                <a:cubicBezTo>
                  <a:pt x="157331" y="-26747"/>
                  <a:pt x="271462" y="15420"/>
                  <a:pt x="359000" y="0"/>
                </a:cubicBezTo>
                <a:cubicBezTo>
                  <a:pt x="446538" y="-15420"/>
                  <a:pt x="555424" y="35760"/>
                  <a:pt x="690384" y="0"/>
                </a:cubicBezTo>
                <a:cubicBezTo>
                  <a:pt x="717593" y="98131"/>
                  <a:pt x="663304" y="192555"/>
                  <a:pt x="690384" y="252004"/>
                </a:cubicBezTo>
                <a:cubicBezTo>
                  <a:pt x="601305" y="287310"/>
                  <a:pt x="488703" y="236482"/>
                  <a:pt x="352096" y="252004"/>
                </a:cubicBezTo>
                <a:cubicBezTo>
                  <a:pt x="215489" y="267526"/>
                  <a:pt x="132798" y="212557"/>
                  <a:pt x="0" y="252004"/>
                </a:cubicBezTo>
                <a:cubicBezTo>
                  <a:pt x="-24024" y="174648"/>
                  <a:pt x="7589" y="86865"/>
                  <a:pt x="0" y="0"/>
                </a:cubicBezTo>
                <a:close/>
              </a:path>
              <a:path w="690384" h="252004" stroke="0" extrusionOk="0">
                <a:moveTo>
                  <a:pt x="0" y="0"/>
                </a:moveTo>
                <a:cubicBezTo>
                  <a:pt x="130207" y="-31228"/>
                  <a:pt x="197076" y="13888"/>
                  <a:pt x="338288" y="0"/>
                </a:cubicBezTo>
                <a:cubicBezTo>
                  <a:pt x="479500" y="-13888"/>
                  <a:pt x="583679" y="5503"/>
                  <a:pt x="690384" y="0"/>
                </a:cubicBezTo>
                <a:cubicBezTo>
                  <a:pt x="707691" y="123660"/>
                  <a:pt x="674171" y="143958"/>
                  <a:pt x="690384" y="252004"/>
                </a:cubicBezTo>
                <a:cubicBezTo>
                  <a:pt x="605553" y="283804"/>
                  <a:pt x="468928" y="223675"/>
                  <a:pt x="345192" y="252004"/>
                </a:cubicBezTo>
                <a:cubicBezTo>
                  <a:pt x="221456" y="280333"/>
                  <a:pt x="115468" y="212181"/>
                  <a:pt x="0" y="252004"/>
                </a:cubicBezTo>
                <a:cubicBezTo>
                  <a:pt x="-6926" y="128189"/>
                  <a:pt x="21960" y="76911"/>
                  <a:pt x="0" y="0"/>
                </a:cubicBezTo>
                <a:close/>
              </a:path>
            </a:pathLst>
          </a:custGeom>
          <a:solidFill>
            <a:schemeClr val="accent6"/>
          </a:solidFill>
          <a:ln cmpd="tri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i="1" dirty="0"/>
              <a:t>Data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C6B21D40-3603-4016-9541-9B419A4E31ED}"/>
              </a:ext>
            </a:extLst>
          </p:cNvPr>
          <p:cNvSpPr/>
          <p:nvPr/>
        </p:nvSpPr>
        <p:spPr>
          <a:xfrm>
            <a:off x="2012604" y="9496912"/>
            <a:ext cx="690384" cy="252004"/>
          </a:xfrm>
          <a:custGeom>
            <a:avLst/>
            <a:gdLst>
              <a:gd name="connsiteX0" fmla="*/ 0 w 690384"/>
              <a:gd name="connsiteY0" fmla="*/ 0 h 252004"/>
              <a:gd name="connsiteX1" fmla="*/ 359000 w 690384"/>
              <a:gd name="connsiteY1" fmla="*/ 0 h 252004"/>
              <a:gd name="connsiteX2" fmla="*/ 690384 w 690384"/>
              <a:gd name="connsiteY2" fmla="*/ 0 h 252004"/>
              <a:gd name="connsiteX3" fmla="*/ 690384 w 690384"/>
              <a:gd name="connsiteY3" fmla="*/ 252004 h 252004"/>
              <a:gd name="connsiteX4" fmla="*/ 352096 w 690384"/>
              <a:gd name="connsiteY4" fmla="*/ 252004 h 252004"/>
              <a:gd name="connsiteX5" fmla="*/ 0 w 690384"/>
              <a:gd name="connsiteY5" fmla="*/ 252004 h 252004"/>
              <a:gd name="connsiteX6" fmla="*/ 0 w 690384"/>
              <a:gd name="connsiteY6" fmla="*/ 0 h 252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90384" h="252004" fill="none" extrusionOk="0">
                <a:moveTo>
                  <a:pt x="0" y="0"/>
                </a:moveTo>
                <a:cubicBezTo>
                  <a:pt x="157331" y="-26747"/>
                  <a:pt x="271462" y="15420"/>
                  <a:pt x="359000" y="0"/>
                </a:cubicBezTo>
                <a:cubicBezTo>
                  <a:pt x="446538" y="-15420"/>
                  <a:pt x="555424" y="35760"/>
                  <a:pt x="690384" y="0"/>
                </a:cubicBezTo>
                <a:cubicBezTo>
                  <a:pt x="717593" y="98131"/>
                  <a:pt x="663304" y="192555"/>
                  <a:pt x="690384" y="252004"/>
                </a:cubicBezTo>
                <a:cubicBezTo>
                  <a:pt x="601305" y="287310"/>
                  <a:pt x="488703" y="236482"/>
                  <a:pt x="352096" y="252004"/>
                </a:cubicBezTo>
                <a:cubicBezTo>
                  <a:pt x="215489" y="267526"/>
                  <a:pt x="132798" y="212557"/>
                  <a:pt x="0" y="252004"/>
                </a:cubicBezTo>
                <a:cubicBezTo>
                  <a:pt x="-24024" y="174648"/>
                  <a:pt x="7589" y="86865"/>
                  <a:pt x="0" y="0"/>
                </a:cubicBezTo>
                <a:close/>
              </a:path>
              <a:path w="690384" h="252004" stroke="0" extrusionOk="0">
                <a:moveTo>
                  <a:pt x="0" y="0"/>
                </a:moveTo>
                <a:cubicBezTo>
                  <a:pt x="130207" y="-31228"/>
                  <a:pt x="197076" y="13888"/>
                  <a:pt x="338288" y="0"/>
                </a:cubicBezTo>
                <a:cubicBezTo>
                  <a:pt x="479500" y="-13888"/>
                  <a:pt x="583679" y="5503"/>
                  <a:pt x="690384" y="0"/>
                </a:cubicBezTo>
                <a:cubicBezTo>
                  <a:pt x="707691" y="123660"/>
                  <a:pt x="674171" y="143958"/>
                  <a:pt x="690384" y="252004"/>
                </a:cubicBezTo>
                <a:cubicBezTo>
                  <a:pt x="605553" y="283804"/>
                  <a:pt x="468928" y="223675"/>
                  <a:pt x="345192" y="252004"/>
                </a:cubicBezTo>
                <a:cubicBezTo>
                  <a:pt x="221456" y="280333"/>
                  <a:pt x="115468" y="212181"/>
                  <a:pt x="0" y="252004"/>
                </a:cubicBezTo>
                <a:cubicBezTo>
                  <a:pt x="-6926" y="128189"/>
                  <a:pt x="21960" y="76911"/>
                  <a:pt x="0" y="0"/>
                </a:cubicBezTo>
                <a:close/>
              </a:path>
            </a:pathLst>
          </a:custGeom>
          <a:solidFill>
            <a:schemeClr val="accent6"/>
          </a:solidFill>
          <a:ln cmpd="tri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i="1" dirty="0"/>
              <a:t>Warrant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2D9E73DF-BA61-4EB9-B36E-CA8257229969}"/>
              </a:ext>
            </a:extLst>
          </p:cNvPr>
          <p:cNvSpPr/>
          <p:nvPr/>
        </p:nvSpPr>
        <p:spPr>
          <a:xfrm>
            <a:off x="2012604" y="9860192"/>
            <a:ext cx="690384" cy="252004"/>
          </a:xfrm>
          <a:custGeom>
            <a:avLst/>
            <a:gdLst>
              <a:gd name="connsiteX0" fmla="*/ 0 w 690384"/>
              <a:gd name="connsiteY0" fmla="*/ 0 h 252004"/>
              <a:gd name="connsiteX1" fmla="*/ 359000 w 690384"/>
              <a:gd name="connsiteY1" fmla="*/ 0 h 252004"/>
              <a:gd name="connsiteX2" fmla="*/ 690384 w 690384"/>
              <a:gd name="connsiteY2" fmla="*/ 0 h 252004"/>
              <a:gd name="connsiteX3" fmla="*/ 690384 w 690384"/>
              <a:gd name="connsiteY3" fmla="*/ 252004 h 252004"/>
              <a:gd name="connsiteX4" fmla="*/ 352096 w 690384"/>
              <a:gd name="connsiteY4" fmla="*/ 252004 h 252004"/>
              <a:gd name="connsiteX5" fmla="*/ 0 w 690384"/>
              <a:gd name="connsiteY5" fmla="*/ 252004 h 252004"/>
              <a:gd name="connsiteX6" fmla="*/ 0 w 690384"/>
              <a:gd name="connsiteY6" fmla="*/ 0 h 252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90384" h="252004" fill="none" extrusionOk="0">
                <a:moveTo>
                  <a:pt x="0" y="0"/>
                </a:moveTo>
                <a:cubicBezTo>
                  <a:pt x="157331" y="-26747"/>
                  <a:pt x="271462" y="15420"/>
                  <a:pt x="359000" y="0"/>
                </a:cubicBezTo>
                <a:cubicBezTo>
                  <a:pt x="446538" y="-15420"/>
                  <a:pt x="555424" y="35760"/>
                  <a:pt x="690384" y="0"/>
                </a:cubicBezTo>
                <a:cubicBezTo>
                  <a:pt x="717593" y="98131"/>
                  <a:pt x="663304" y="192555"/>
                  <a:pt x="690384" y="252004"/>
                </a:cubicBezTo>
                <a:cubicBezTo>
                  <a:pt x="601305" y="287310"/>
                  <a:pt x="488703" y="236482"/>
                  <a:pt x="352096" y="252004"/>
                </a:cubicBezTo>
                <a:cubicBezTo>
                  <a:pt x="215489" y="267526"/>
                  <a:pt x="132798" y="212557"/>
                  <a:pt x="0" y="252004"/>
                </a:cubicBezTo>
                <a:cubicBezTo>
                  <a:pt x="-24024" y="174648"/>
                  <a:pt x="7589" y="86865"/>
                  <a:pt x="0" y="0"/>
                </a:cubicBezTo>
                <a:close/>
              </a:path>
              <a:path w="690384" h="252004" stroke="0" extrusionOk="0">
                <a:moveTo>
                  <a:pt x="0" y="0"/>
                </a:moveTo>
                <a:cubicBezTo>
                  <a:pt x="130207" y="-31228"/>
                  <a:pt x="197076" y="13888"/>
                  <a:pt x="338288" y="0"/>
                </a:cubicBezTo>
                <a:cubicBezTo>
                  <a:pt x="479500" y="-13888"/>
                  <a:pt x="583679" y="5503"/>
                  <a:pt x="690384" y="0"/>
                </a:cubicBezTo>
                <a:cubicBezTo>
                  <a:pt x="707691" y="123660"/>
                  <a:pt x="674171" y="143958"/>
                  <a:pt x="690384" y="252004"/>
                </a:cubicBezTo>
                <a:cubicBezTo>
                  <a:pt x="605553" y="283804"/>
                  <a:pt x="468928" y="223675"/>
                  <a:pt x="345192" y="252004"/>
                </a:cubicBezTo>
                <a:cubicBezTo>
                  <a:pt x="221456" y="280333"/>
                  <a:pt x="115468" y="212181"/>
                  <a:pt x="0" y="252004"/>
                </a:cubicBezTo>
                <a:cubicBezTo>
                  <a:pt x="-6926" y="128189"/>
                  <a:pt x="21960" y="76911"/>
                  <a:pt x="0" y="0"/>
                </a:cubicBezTo>
                <a:close/>
              </a:path>
            </a:pathLst>
          </a:custGeom>
          <a:solidFill>
            <a:schemeClr val="accent6"/>
          </a:solidFill>
          <a:ln cmpd="tri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i="1" dirty="0"/>
              <a:t>Backing</a:t>
            </a: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DACAD0F6-3687-4F62-95F8-595BFE10261D}"/>
              </a:ext>
            </a:extLst>
          </p:cNvPr>
          <p:cNvSpPr/>
          <p:nvPr/>
        </p:nvSpPr>
        <p:spPr>
          <a:xfrm>
            <a:off x="2012604" y="10278207"/>
            <a:ext cx="690384" cy="252004"/>
          </a:xfrm>
          <a:custGeom>
            <a:avLst/>
            <a:gdLst>
              <a:gd name="connsiteX0" fmla="*/ 0 w 690384"/>
              <a:gd name="connsiteY0" fmla="*/ 0 h 252004"/>
              <a:gd name="connsiteX1" fmla="*/ 359000 w 690384"/>
              <a:gd name="connsiteY1" fmla="*/ 0 h 252004"/>
              <a:gd name="connsiteX2" fmla="*/ 690384 w 690384"/>
              <a:gd name="connsiteY2" fmla="*/ 0 h 252004"/>
              <a:gd name="connsiteX3" fmla="*/ 690384 w 690384"/>
              <a:gd name="connsiteY3" fmla="*/ 252004 h 252004"/>
              <a:gd name="connsiteX4" fmla="*/ 352096 w 690384"/>
              <a:gd name="connsiteY4" fmla="*/ 252004 h 252004"/>
              <a:gd name="connsiteX5" fmla="*/ 0 w 690384"/>
              <a:gd name="connsiteY5" fmla="*/ 252004 h 252004"/>
              <a:gd name="connsiteX6" fmla="*/ 0 w 690384"/>
              <a:gd name="connsiteY6" fmla="*/ 0 h 252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90384" h="252004" fill="none" extrusionOk="0">
                <a:moveTo>
                  <a:pt x="0" y="0"/>
                </a:moveTo>
                <a:cubicBezTo>
                  <a:pt x="157331" y="-26747"/>
                  <a:pt x="271462" y="15420"/>
                  <a:pt x="359000" y="0"/>
                </a:cubicBezTo>
                <a:cubicBezTo>
                  <a:pt x="446538" y="-15420"/>
                  <a:pt x="555424" y="35760"/>
                  <a:pt x="690384" y="0"/>
                </a:cubicBezTo>
                <a:cubicBezTo>
                  <a:pt x="717593" y="98131"/>
                  <a:pt x="663304" y="192555"/>
                  <a:pt x="690384" y="252004"/>
                </a:cubicBezTo>
                <a:cubicBezTo>
                  <a:pt x="601305" y="287310"/>
                  <a:pt x="488703" y="236482"/>
                  <a:pt x="352096" y="252004"/>
                </a:cubicBezTo>
                <a:cubicBezTo>
                  <a:pt x="215489" y="267526"/>
                  <a:pt x="132798" y="212557"/>
                  <a:pt x="0" y="252004"/>
                </a:cubicBezTo>
                <a:cubicBezTo>
                  <a:pt x="-24024" y="174648"/>
                  <a:pt x="7589" y="86865"/>
                  <a:pt x="0" y="0"/>
                </a:cubicBezTo>
                <a:close/>
              </a:path>
              <a:path w="690384" h="252004" stroke="0" extrusionOk="0">
                <a:moveTo>
                  <a:pt x="0" y="0"/>
                </a:moveTo>
                <a:cubicBezTo>
                  <a:pt x="130207" y="-31228"/>
                  <a:pt x="197076" y="13888"/>
                  <a:pt x="338288" y="0"/>
                </a:cubicBezTo>
                <a:cubicBezTo>
                  <a:pt x="479500" y="-13888"/>
                  <a:pt x="583679" y="5503"/>
                  <a:pt x="690384" y="0"/>
                </a:cubicBezTo>
                <a:cubicBezTo>
                  <a:pt x="707691" y="123660"/>
                  <a:pt x="674171" y="143958"/>
                  <a:pt x="690384" y="252004"/>
                </a:cubicBezTo>
                <a:cubicBezTo>
                  <a:pt x="605553" y="283804"/>
                  <a:pt x="468928" y="223675"/>
                  <a:pt x="345192" y="252004"/>
                </a:cubicBezTo>
                <a:cubicBezTo>
                  <a:pt x="221456" y="280333"/>
                  <a:pt x="115468" y="212181"/>
                  <a:pt x="0" y="252004"/>
                </a:cubicBezTo>
                <a:cubicBezTo>
                  <a:pt x="-6926" y="128189"/>
                  <a:pt x="21960" y="76911"/>
                  <a:pt x="0" y="0"/>
                </a:cubicBezTo>
                <a:close/>
              </a:path>
            </a:pathLst>
          </a:custGeom>
          <a:solidFill>
            <a:schemeClr val="accent6"/>
          </a:solidFill>
          <a:ln cmpd="tri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i="1" dirty="0"/>
              <a:t>Rebuttal </a:t>
            </a: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59A3CB37-EEA7-4D96-B8B8-70F8D7D95A77}"/>
              </a:ext>
            </a:extLst>
          </p:cNvPr>
          <p:cNvSpPr/>
          <p:nvPr/>
        </p:nvSpPr>
        <p:spPr>
          <a:xfrm>
            <a:off x="2018197" y="10667062"/>
            <a:ext cx="690384" cy="252004"/>
          </a:xfrm>
          <a:custGeom>
            <a:avLst/>
            <a:gdLst>
              <a:gd name="connsiteX0" fmla="*/ 0 w 690384"/>
              <a:gd name="connsiteY0" fmla="*/ 0 h 252004"/>
              <a:gd name="connsiteX1" fmla="*/ 359000 w 690384"/>
              <a:gd name="connsiteY1" fmla="*/ 0 h 252004"/>
              <a:gd name="connsiteX2" fmla="*/ 690384 w 690384"/>
              <a:gd name="connsiteY2" fmla="*/ 0 h 252004"/>
              <a:gd name="connsiteX3" fmla="*/ 690384 w 690384"/>
              <a:gd name="connsiteY3" fmla="*/ 252004 h 252004"/>
              <a:gd name="connsiteX4" fmla="*/ 352096 w 690384"/>
              <a:gd name="connsiteY4" fmla="*/ 252004 h 252004"/>
              <a:gd name="connsiteX5" fmla="*/ 0 w 690384"/>
              <a:gd name="connsiteY5" fmla="*/ 252004 h 252004"/>
              <a:gd name="connsiteX6" fmla="*/ 0 w 690384"/>
              <a:gd name="connsiteY6" fmla="*/ 0 h 252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90384" h="252004" fill="none" extrusionOk="0">
                <a:moveTo>
                  <a:pt x="0" y="0"/>
                </a:moveTo>
                <a:cubicBezTo>
                  <a:pt x="157331" y="-26747"/>
                  <a:pt x="271462" y="15420"/>
                  <a:pt x="359000" y="0"/>
                </a:cubicBezTo>
                <a:cubicBezTo>
                  <a:pt x="446538" y="-15420"/>
                  <a:pt x="555424" y="35760"/>
                  <a:pt x="690384" y="0"/>
                </a:cubicBezTo>
                <a:cubicBezTo>
                  <a:pt x="717593" y="98131"/>
                  <a:pt x="663304" y="192555"/>
                  <a:pt x="690384" y="252004"/>
                </a:cubicBezTo>
                <a:cubicBezTo>
                  <a:pt x="601305" y="287310"/>
                  <a:pt x="488703" y="236482"/>
                  <a:pt x="352096" y="252004"/>
                </a:cubicBezTo>
                <a:cubicBezTo>
                  <a:pt x="215489" y="267526"/>
                  <a:pt x="132798" y="212557"/>
                  <a:pt x="0" y="252004"/>
                </a:cubicBezTo>
                <a:cubicBezTo>
                  <a:pt x="-24024" y="174648"/>
                  <a:pt x="7589" y="86865"/>
                  <a:pt x="0" y="0"/>
                </a:cubicBezTo>
                <a:close/>
              </a:path>
              <a:path w="690384" h="252004" stroke="0" extrusionOk="0">
                <a:moveTo>
                  <a:pt x="0" y="0"/>
                </a:moveTo>
                <a:cubicBezTo>
                  <a:pt x="130207" y="-31228"/>
                  <a:pt x="197076" y="13888"/>
                  <a:pt x="338288" y="0"/>
                </a:cubicBezTo>
                <a:cubicBezTo>
                  <a:pt x="479500" y="-13888"/>
                  <a:pt x="583679" y="5503"/>
                  <a:pt x="690384" y="0"/>
                </a:cubicBezTo>
                <a:cubicBezTo>
                  <a:pt x="707691" y="123660"/>
                  <a:pt x="674171" y="143958"/>
                  <a:pt x="690384" y="252004"/>
                </a:cubicBezTo>
                <a:cubicBezTo>
                  <a:pt x="605553" y="283804"/>
                  <a:pt x="468928" y="223675"/>
                  <a:pt x="345192" y="252004"/>
                </a:cubicBezTo>
                <a:cubicBezTo>
                  <a:pt x="221456" y="280333"/>
                  <a:pt x="115468" y="212181"/>
                  <a:pt x="0" y="252004"/>
                </a:cubicBezTo>
                <a:cubicBezTo>
                  <a:pt x="-6926" y="128189"/>
                  <a:pt x="21960" y="76911"/>
                  <a:pt x="0" y="0"/>
                </a:cubicBezTo>
                <a:close/>
              </a:path>
            </a:pathLst>
          </a:custGeom>
          <a:solidFill>
            <a:schemeClr val="accent6"/>
          </a:solidFill>
          <a:ln cmpd="tri"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</a:gradFill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i="1" dirty="0"/>
              <a:t>Qualifier</a:t>
            </a:r>
            <a:r>
              <a:rPr lang="en-GB" sz="1200" i="1" dirty="0"/>
              <a:t> 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7D77A067-C714-403F-9634-5E4F201E427A}"/>
              </a:ext>
            </a:extLst>
          </p:cNvPr>
          <p:cNvSpPr txBox="1"/>
          <p:nvPr/>
        </p:nvSpPr>
        <p:spPr>
          <a:xfrm>
            <a:off x="2722263" y="4103580"/>
            <a:ext cx="3828149" cy="4788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Amazon wants by 2040 to become a Carbon Zero company.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3D230437-6055-4B14-B0B8-AE36CB2AC7B3}"/>
              </a:ext>
            </a:extLst>
          </p:cNvPr>
          <p:cNvSpPr txBox="1"/>
          <p:nvPr/>
        </p:nvSpPr>
        <p:spPr>
          <a:xfrm>
            <a:off x="2722263" y="4405938"/>
            <a:ext cx="3828149" cy="6764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January 2019, they sent Amazon Scouts on the streets  of U.S. state of Washington </a:t>
            </a:r>
            <a:r>
              <a:rPr lang="en-GB" sz="1200" b="1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S. Scott (2019), L. Frederic (2019).</a:t>
            </a:r>
            <a:endParaRPr lang="en-GB" sz="1200" b="1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E22DE762-141E-4F25-8061-7A4D52BF1D1A}"/>
              </a:ext>
            </a:extLst>
          </p:cNvPr>
          <p:cNvSpPr txBox="1"/>
          <p:nvPr/>
        </p:nvSpPr>
        <p:spPr>
          <a:xfrm>
            <a:off x="2713453" y="4919640"/>
            <a:ext cx="3828149" cy="4788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Amazon Scouts were a success and delivered thousands of packages.</a:t>
            </a:r>
            <a:endParaRPr lang="en-GB" sz="120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0C85AA6F-4A10-4DFA-BA6D-9A00B284E20C}"/>
              </a:ext>
            </a:extLst>
          </p:cNvPr>
          <p:cNvSpPr txBox="1"/>
          <p:nvPr/>
        </p:nvSpPr>
        <p:spPr>
          <a:xfrm>
            <a:off x="2718993" y="5246510"/>
            <a:ext cx="3828149" cy="4788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Amazon Wants all the operations that take place to become Carbon Zero.</a:t>
            </a:r>
            <a:endParaRPr lang="en-GB" sz="120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249C1F7C-B109-4BDF-9764-92E64DF23383}"/>
              </a:ext>
            </a:extLst>
          </p:cNvPr>
          <p:cNvSpPr txBox="1"/>
          <p:nvPr/>
        </p:nvSpPr>
        <p:spPr>
          <a:xfrm>
            <a:off x="2706703" y="5565601"/>
            <a:ext cx="3828149" cy="4788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ITV News Correspondent published story against  Amazon </a:t>
            </a:r>
            <a:r>
              <a:rPr lang="en-GB" sz="12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P. Richard (2021).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46A3DD30-4E21-4ACF-87C2-2D033C304866}"/>
              </a:ext>
            </a:extLst>
          </p:cNvPr>
          <p:cNvSpPr txBox="1"/>
          <p:nvPr/>
        </p:nvSpPr>
        <p:spPr>
          <a:xfrm>
            <a:off x="2718992" y="5908759"/>
            <a:ext cx="3828149" cy="4788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Amazon is not doing great, but is definitely going on the right way. </a:t>
            </a:r>
            <a:endParaRPr lang="en-GB" sz="120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E2F250D6-6EB6-420D-B5D0-A30827EA16C2}"/>
              </a:ext>
            </a:extLst>
          </p:cNvPr>
          <p:cNvSpPr txBox="1"/>
          <p:nvPr/>
        </p:nvSpPr>
        <p:spPr>
          <a:xfrm>
            <a:off x="2746653" y="6499242"/>
            <a:ext cx="3678187" cy="4788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Amazon plan to implement 100,000 full electric vans                         </a:t>
            </a:r>
            <a:r>
              <a:rPr lang="en-GB" sz="1200" b="1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Prableen</a:t>
            </a:r>
            <a:r>
              <a:rPr lang="en-GB" sz="12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B. (2021).  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5FCE3FDC-F53E-4150-B3BC-0A0AD50D9877}"/>
              </a:ext>
            </a:extLst>
          </p:cNvPr>
          <p:cNvSpPr txBox="1"/>
          <p:nvPr/>
        </p:nvSpPr>
        <p:spPr>
          <a:xfrm>
            <a:off x="2746658" y="6879148"/>
            <a:ext cx="3828149" cy="2812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2019, Amazon order the vans to </a:t>
            </a:r>
            <a:r>
              <a:rPr lang="en-GB" sz="12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Rivian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D208DF68-265F-4B9C-A599-CD4E0BFC7825}"/>
              </a:ext>
            </a:extLst>
          </p:cNvPr>
          <p:cNvSpPr txBox="1"/>
          <p:nvPr/>
        </p:nvSpPr>
        <p:spPr>
          <a:xfrm>
            <a:off x="2732893" y="7173011"/>
            <a:ext cx="3828149" cy="4788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February 2021 Amazon release a few vans on the streets of Lost Angeles.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2BFB9983-5785-4025-B925-67572E810EC5}"/>
              </a:ext>
            </a:extLst>
          </p:cNvPr>
          <p:cNvSpPr txBox="1"/>
          <p:nvPr/>
        </p:nvSpPr>
        <p:spPr>
          <a:xfrm>
            <a:off x="2718991" y="7560720"/>
            <a:ext cx="3828149" cy="4788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Amazon is supporting </a:t>
            </a:r>
            <a:r>
              <a:rPr lang="en-GB" sz="12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Rivian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financially and in other ways. 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14F55526-0E08-47EE-B13F-E89DF286F788}"/>
              </a:ext>
            </a:extLst>
          </p:cNvPr>
          <p:cNvSpPr txBox="1"/>
          <p:nvPr/>
        </p:nvSpPr>
        <p:spPr>
          <a:xfrm>
            <a:off x="2706703" y="7935864"/>
            <a:ext cx="3828149" cy="4788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BMW release a full green electric car called i3               </a:t>
            </a:r>
            <a:r>
              <a:rPr lang="en-GB" sz="12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Ray M. (2018).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332CA2CF-341F-49B5-A0AE-B13CAE812522}"/>
              </a:ext>
            </a:extLst>
          </p:cNvPr>
          <p:cNvSpPr txBox="1"/>
          <p:nvPr/>
        </p:nvSpPr>
        <p:spPr>
          <a:xfrm>
            <a:off x="2706702" y="8261163"/>
            <a:ext cx="3828149" cy="4788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Amazon have an amazing plan, but there is space for doing even better.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3A838D9-7580-4F85-B6C4-D894488B8554}"/>
              </a:ext>
            </a:extLst>
          </p:cNvPr>
          <p:cNvSpPr txBox="1"/>
          <p:nvPr/>
        </p:nvSpPr>
        <p:spPr>
          <a:xfrm>
            <a:off x="2769722" y="1868253"/>
            <a:ext cx="3828149" cy="4788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Amazon plans to power its operations with 100% renewable energy by 2025.</a:t>
            </a:r>
            <a:endParaRPr lang="en-GB" sz="120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14DAFBCF-D1A2-42E6-BAE5-8D388B63D4BC}"/>
              </a:ext>
            </a:extLst>
          </p:cNvPr>
          <p:cNvSpPr txBox="1"/>
          <p:nvPr/>
        </p:nvSpPr>
        <p:spPr>
          <a:xfrm>
            <a:off x="2706702" y="8782123"/>
            <a:ext cx="3828149" cy="4788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Amazon is designing buildings that help lead the industry toward net - zero carbon.</a:t>
            </a:r>
            <a:endParaRPr lang="en-GB" sz="1100" b="1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F92B0B60-61A1-433E-8A9E-BE6FB0D1E1B9}"/>
              </a:ext>
            </a:extLst>
          </p:cNvPr>
          <p:cNvSpPr txBox="1"/>
          <p:nvPr/>
        </p:nvSpPr>
        <p:spPr>
          <a:xfrm>
            <a:off x="2702988" y="9095187"/>
            <a:ext cx="3887957" cy="2812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World’s First Net-Zero Carbon Arena in 2020.</a:t>
            </a:r>
            <a:endParaRPr lang="en-GB" sz="1100" b="1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E0F40FAB-02C8-475D-A6A7-A3219AF5190F}"/>
              </a:ext>
            </a:extLst>
          </p:cNvPr>
          <p:cNvSpPr txBox="1"/>
          <p:nvPr/>
        </p:nvSpPr>
        <p:spPr>
          <a:xfrm>
            <a:off x="2695481" y="9364242"/>
            <a:ext cx="3828149" cy="4788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area features all-electric operations systems powered by 100% renewable electricity.</a:t>
            </a:r>
            <a:r>
              <a:rPr lang="en-GB" sz="11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05D0D1FF-1344-4B78-8506-C06FED5D40CC}"/>
              </a:ext>
            </a:extLst>
          </p:cNvPr>
          <p:cNvSpPr txBox="1"/>
          <p:nvPr/>
        </p:nvSpPr>
        <p:spPr>
          <a:xfrm>
            <a:off x="2709414" y="9715757"/>
            <a:ext cx="3828149" cy="6764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 of June 2021, Amazon has more than 90 rooftop installations on operation facilities -&gt;aim scale this program globally </a:t>
            </a:r>
            <a:r>
              <a:rPr lang="en-GB" sz="11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(Amazon, 2021).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78B14C81-C814-4F7D-9EE5-689EC77617E6}"/>
              </a:ext>
            </a:extLst>
          </p:cNvPr>
          <p:cNvSpPr txBox="1"/>
          <p:nvPr/>
        </p:nvSpPr>
        <p:spPr>
          <a:xfrm>
            <a:off x="2695481" y="10249926"/>
            <a:ext cx="3902969" cy="4788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ream of carbon-</a:t>
            </a:r>
            <a:r>
              <a:rPr lang="en-GB" sz="12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canceling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headquarters often obscures the actual ecological footprint of new construction.</a:t>
            </a:r>
            <a:endParaRPr lang="en-GB" sz="1100" b="1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D9116004-FBE0-4168-B79C-D739F4E06DE8}"/>
              </a:ext>
            </a:extLst>
          </p:cNvPr>
          <p:cNvSpPr txBox="1"/>
          <p:nvPr/>
        </p:nvSpPr>
        <p:spPr>
          <a:xfrm>
            <a:off x="2713108" y="10587343"/>
            <a:ext cx="3828149" cy="4788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It’s tracking emissions its new buildings are designed to be LEED Platinum </a:t>
            </a:r>
            <a:r>
              <a:rPr lang="en-GB" sz="11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100" b="1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Wachs</a:t>
            </a:r>
            <a:r>
              <a:rPr lang="en-GB" sz="1100" b="1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2021).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E286909-3C34-490D-9837-607C24A0AFE1}"/>
              </a:ext>
            </a:extLst>
          </p:cNvPr>
          <p:cNvSpPr txBox="1"/>
          <p:nvPr/>
        </p:nvSpPr>
        <p:spPr>
          <a:xfrm>
            <a:off x="1938996" y="11079194"/>
            <a:ext cx="234286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b="1" i="1" dirty="0">
                <a:solidFill>
                  <a:schemeClr val="bg2">
                    <a:lumMod val="25000"/>
                  </a:schemeClr>
                </a:solidFill>
              </a:rPr>
              <a:t>Amazon's Sustainability Partnerships</a:t>
            </a:r>
          </a:p>
        </p:txBody>
      </p:sp>
    </p:spTree>
    <p:extLst>
      <p:ext uri="{BB962C8B-B14F-4D97-AF65-F5344CB8AC3E}">
        <p14:creationId xmlns:p14="http://schemas.microsoft.com/office/powerpoint/2010/main" val="13678281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384</Words>
  <Application>Microsoft Office PowerPoint</Application>
  <PresentationFormat>Widescreen</PresentationFormat>
  <Paragraphs>55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Pavlo Gladkyi</dc:creator>
  <cp:lastModifiedBy>Pavlo Gladkyi</cp:lastModifiedBy>
  <cp:revision>36</cp:revision>
  <dcterms:created xsi:type="dcterms:W3CDTF">2021-10-05T09:45:33Z</dcterms:created>
  <dcterms:modified xsi:type="dcterms:W3CDTF">2021-11-02T09:03:08Z</dcterms:modified>
</cp:coreProperties>
</file>