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56" r:id="rId5"/>
    <p:sldId id="258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89842" autoAdjust="0"/>
  </p:normalViewPr>
  <p:slideViewPr>
    <p:cSldViewPr snapToGrid="0" showGuides="1">
      <p:cViewPr varScale="1">
        <p:scale>
          <a:sx n="76" d="100"/>
          <a:sy n="76" d="100"/>
        </p:scale>
        <p:origin x="898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3774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E520D69-B2A6-4651-85F3-992158983495}" type="datetime1">
              <a:rPr lang="en-GB" smtClean="0"/>
              <a:t>16/05/2023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6834459-7356-44BF-850D-8B30C4FB3B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0B0BC-5F5A-4563-8D5F-5EBE8705E78B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A3C37BE-C303-496D-B5CD-85F2937540F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/>
              <a:t>NOTE:</a:t>
            </a:r>
          </a:p>
          <a:p>
            <a:r>
              <a:rPr lang="en-GB" i="1" dirty="0"/>
              <a:t>To change the image on this slide, select the picture and delete it. Then click the Pictures icon in the placeholder to insert your own image.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426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22B4CE67-49A1-4954-B535-D011B21685D9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2EB74-D6DB-40B9-8AC8-BA8DD588C21F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9" name="Instructional Text"/>
          <p:cNvSpPr/>
          <p:nvPr/>
        </p:nvSpPr>
        <p:spPr>
          <a:xfrm>
            <a:off x="12344400" y="0"/>
            <a:ext cx="1295400" cy="6858000"/>
          </a:xfrm>
          <a:prstGeom prst="roundRect">
            <a:avLst>
              <a:gd name="adj" fmla="val 9717"/>
            </a:avLst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rtl="0"/>
            <a:r>
              <a:rPr lang="en-GB" sz="1200" b="1" i="1" noProof="0" dirty="0">
                <a:latin typeface="Arial" pitchFamily="34" charset="0"/>
                <a:cs typeface="Arial" pitchFamily="34" charset="0"/>
              </a:rPr>
              <a:t>NOTE:</a:t>
            </a:r>
          </a:p>
          <a:p>
            <a:pPr rtl="0"/>
            <a:r>
              <a:rPr lang="en-GB" sz="1200" i="1" noProof="0" dirty="0">
                <a:latin typeface="Arial" pitchFamily="34" charset="0"/>
                <a:cs typeface="Arial" pitchFamily="34" charset="0"/>
              </a:rPr>
              <a:t>To change the image on this slide, select the picture and delete it. Then click the Pictures icon in the placeholder to insert your own image.</a:t>
            </a:r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rtlCol="0"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CBF5231-8870-441E-8E82-3BE95C2D4F16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E5344F-59C3-4858-8571-433797DFCF9E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7B145EF-5566-469D-AEC4-BEBCB09EDC55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E16BA12-8505-4D9F-A29D-C64373B3BF05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70D8CA9-C44B-4D4A-A5C1-973DB36DB758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224CF92-45F0-4F21-AF38-1A81E82CAE2B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17A61D-7B9C-429F-ACCF-69D4850EF890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0C9D9D-358B-4B6B-9CB9-B14223D14AA3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F5FE40-BBFB-4CB9-AAA5-59BD3AE478A7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2FEB5231-77C7-46B6-AE08-DF88FFC67703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196757" y="1078640"/>
            <a:ext cx="5467329" cy="3433143"/>
          </a:xfrm>
        </p:spPr>
        <p:txBody>
          <a:bodyPr rtlCol="0" anchor="ctr"/>
          <a:lstStyle/>
          <a:p>
            <a:pPr rtl="0"/>
            <a:r>
              <a:rPr lang="en-GB" dirty="0"/>
              <a:t>Italiano. </a:t>
            </a:r>
            <a:r>
              <a:rPr lang="en-GB" dirty="0" err="1"/>
              <a:t>Registrazione</a:t>
            </a:r>
            <a:r>
              <a:rPr lang="en-GB" dirty="0"/>
              <a:t> video.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US" dirty="0"/>
              <a:t>Student: Maria Ana Iordache</a:t>
            </a:r>
            <a:endParaRPr lang="ro-RO" dirty="0"/>
          </a:p>
          <a:p>
            <a:pPr rtl="0"/>
            <a:r>
              <a:rPr lang="en-US" dirty="0"/>
              <a:t>Curs: BMIH 5003, Lector: Luciana </a:t>
            </a:r>
            <a:r>
              <a:rPr lang="en-US" dirty="0" err="1"/>
              <a:t>Suardi</a:t>
            </a:r>
            <a:endParaRPr lang="en-US" dirty="0"/>
          </a:p>
        </p:txBody>
      </p:sp>
      <p:pic>
        <p:nvPicPr>
          <p:cNvPr id="4" name="Picture Placeholder 3" descr="Open book on table, blurred shelves of books in background" title="Sample Picture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  <p:pic>
        <p:nvPicPr>
          <p:cNvPr id="3" name="trim.115A0103-12EA-44A3-BC77-814B11D260A3.MOV">
            <a:hlinkClick r:id="" action="ppaction://media"/>
            <a:extLst>
              <a:ext uri="{FF2B5EF4-FFF2-40B4-BE49-F238E27FC236}">
                <a16:creationId xmlns:a16="http://schemas.microsoft.com/office/drawing/2014/main" id="{209C5813-A623-D768-6737-5FCAAD2A2B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38950" y="0"/>
            <a:ext cx="53530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5C7BF-C902-41D4-A628-5DFD7ED6A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8CA9-C44B-4D4A-A5C1-973DB36DB758}" type="datetime1">
              <a:rPr lang="en-GB" noProof="0" smtClean="0"/>
              <a:pPr/>
              <a:t>16/05/2023</a:t>
            </a:fld>
            <a:endParaRPr lang="en-GB" noProof="0" dirty="0"/>
          </a:p>
        </p:txBody>
      </p:sp>
      <p:pic>
        <p:nvPicPr>
          <p:cNvPr id="3" name="WIN_20230516_09_32_47_Pro">
            <a:hlinkClick r:id="" action="ppaction://media"/>
            <a:extLst>
              <a:ext uri="{FF2B5EF4-FFF2-40B4-BE49-F238E27FC236}">
                <a16:creationId xmlns:a16="http://schemas.microsoft.com/office/drawing/2014/main" id="{EBA28D0F-B88B-447A-8333-D1D178210E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68580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907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9555">
        <p:fade/>
      </p:transition>
    </mc:Choice>
    <mc:Fallback>
      <p:transition spd="med" advTm="395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12786043_TF03431380" id="{07BF4009-79A5-4904-9F0A-8BB88901F77F}" vid="{E001E2E9-9C41-4174-AA22-D51AC64C486F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infopath/2007/PartnerControls"/>
    <ds:schemaRef ds:uri="4873beb7-5857-4685-be1f-d57550cc96cc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4873beb7-5857-4685-be1f-d57550cc96cc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</Words>
  <Application>Microsoft Office PowerPoint</Application>
  <PresentationFormat>Widescreen</PresentationFormat>
  <Paragraphs>7</Paragraphs>
  <Slides>2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Euphemia</vt:lpstr>
      <vt:lpstr>Plantagenet Cherokee</vt:lpstr>
      <vt:lpstr>Wingdings</vt:lpstr>
      <vt:lpstr>Academic Literature 16x9</vt:lpstr>
      <vt:lpstr>Italiano. Registrazione video.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Italiano. Registrazione video.</dc:title>
  <dc:creator>Maria-Ana Iordache</dc:creator>
  <cp:lastModifiedBy>Maria Ana Iordache</cp:lastModifiedBy>
  <cp:revision>4</cp:revision>
  <dcterms:created xsi:type="dcterms:W3CDTF">2023-05-15T22:35:23Z</dcterms:created>
  <dcterms:modified xsi:type="dcterms:W3CDTF">2023-05-16T08:42:03Z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