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F25D4E-14B4-EB05-5BB9-7496E6119518}" v="1202" dt="2024-03-18T13:54:12.237"/>
    <p1510:client id="{202E1C84-2EA5-9BE5-5A72-EF75FCCF3B3A}" v="930" dt="2024-03-18T16:27:17.7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azmin Gutteridge (2105778)" userId="S::2105778@student.uwtsd.ac.uk::ad6aa5f0-be29-46b4-9206-65924655ed32" providerId="AD" clId="Web-{1CF25D4E-14B4-EB05-5BB9-7496E6119518}"/>
    <pc:docChg chg="addSld modSld sldOrd addMainMaster delMainMaster">
      <pc:chgData name="Yazmin Gutteridge (2105778)" userId="S::2105778@student.uwtsd.ac.uk::ad6aa5f0-be29-46b4-9206-65924655ed32" providerId="AD" clId="Web-{1CF25D4E-14B4-EB05-5BB9-7496E6119518}" dt="2024-03-18T13:54:11.550" v="1220" actId="20577"/>
      <pc:docMkLst>
        <pc:docMk/>
      </pc:docMkLst>
      <pc:sldChg chg="addSp modSp mod setBg modClrScheme chgLayout">
        <pc:chgData name="Yazmin Gutteridge (2105778)" userId="S::2105778@student.uwtsd.ac.uk::ad6aa5f0-be29-46b4-9206-65924655ed32" providerId="AD" clId="Web-{1CF25D4E-14B4-EB05-5BB9-7496E6119518}" dt="2024-03-18T13:03:12.762" v="17"/>
        <pc:sldMkLst>
          <pc:docMk/>
          <pc:sldMk cId="109857222" sldId="256"/>
        </pc:sldMkLst>
        <pc:spChg chg="mod">
          <ac:chgData name="Yazmin Gutteridge (2105778)" userId="S::2105778@student.uwtsd.ac.uk::ad6aa5f0-be29-46b4-9206-65924655ed32" providerId="AD" clId="Web-{1CF25D4E-14B4-EB05-5BB9-7496E6119518}" dt="2024-03-18T13:03:12.762" v="1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Yazmin Gutteridge (2105778)" userId="S::2105778@student.uwtsd.ac.uk::ad6aa5f0-be29-46b4-9206-65924655ed32" providerId="AD" clId="Web-{1CF25D4E-14B4-EB05-5BB9-7496E6119518}" dt="2024-03-18T13:03:12.762" v="1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Yazmin Gutteridge (2105778)" userId="S::2105778@student.uwtsd.ac.uk::ad6aa5f0-be29-46b4-9206-65924655ed32" providerId="AD" clId="Web-{1CF25D4E-14B4-EB05-5BB9-7496E6119518}" dt="2024-03-18T13:03:12.762" v="17"/>
          <ac:spMkLst>
            <pc:docMk/>
            <pc:sldMk cId="109857222" sldId="256"/>
            <ac:spMk id="9" creationId="{1F4CD6D0-88B6-45F4-AC60-54587D3C92A0}"/>
          </ac:spMkLst>
        </pc:spChg>
        <pc:spChg chg="add">
          <ac:chgData name="Yazmin Gutteridge (2105778)" userId="S::2105778@student.uwtsd.ac.uk::ad6aa5f0-be29-46b4-9206-65924655ed32" providerId="AD" clId="Web-{1CF25D4E-14B4-EB05-5BB9-7496E6119518}" dt="2024-03-18T13:03:12.762" v="17"/>
          <ac:spMkLst>
            <pc:docMk/>
            <pc:sldMk cId="109857222" sldId="256"/>
            <ac:spMk id="11" creationId="{DCFCE6BC-4706-49A2-816A-A44669F98A30}"/>
          </ac:spMkLst>
        </pc:spChg>
        <pc:picChg chg="add">
          <ac:chgData name="Yazmin Gutteridge (2105778)" userId="S::2105778@student.uwtsd.ac.uk::ad6aa5f0-be29-46b4-9206-65924655ed32" providerId="AD" clId="Web-{1CF25D4E-14B4-EB05-5BB9-7496E6119518}" dt="2024-03-18T13:03:12.762" v="17"/>
          <ac:picMkLst>
            <pc:docMk/>
            <pc:sldMk cId="109857222" sldId="256"/>
            <ac:picMk id="4" creationId="{6A03792F-D6E2-0062-39AE-63F71E719763}"/>
          </ac:picMkLst>
        </pc:picChg>
        <pc:cxnChg chg="add">
          <ac:chgData name="Yazmin Gutteridge (2105778)" userId="S::2105778@student.uwtsd.ac.uk::ad6aa5f0-be29-46b4-9206-65924655ed32" providerId="AD" clId="Web-{1CF25D4E-14B4-EB05-5BB9-7496E6119518}" dt="2024-03-18T13:03:12.762" v="17"/>
          <ac:cxnSpMkLst>
            <pc:docMk/>
            <pc:sldMk cId="109857222" sldId="256"/>
            <ac:cxnSpMk id="13" creationId="{9E7C23BC-DAA6-40E1-8166-B8C4439D1430}"/>
          </ac:cxnSpMkLst>
        </pc:cxnChg>
      </pc:sldChg>
      <pc:sldChg chg="addSp delSp modSp new mod setBg">
        <pc:chgData name="Yazmin Gutteridge (2105778)" userId="S::2105778@student.uwtsd.ac.uk::ad6aa5f0-be29-46b4-9206-65924655ed32" providerId="AD" clId="Web-{1CF25D4E-14B4-EB05-5BB9-7496E6119518}" dt="2024-03-18T13:31:52.296" v="562"/>
        <pc:sldMkLst>
          <pc:docMk/>
          <pc:sldMk cId="3499820704" sldId="257"/>
        </pc:sldMkLst>
        <pc:spChg chg="mod">
          <ac:chgData name="Yazmin Gutteridge (2105778)" userId="S::2105778@student.uwtsd.ac.uk::ad6aa5f0-be29-46b4-9206-65924655ed32" providerId="AD" clId="Web-{1CF25D4E-14B4-EB05-5BB9-7496E6119518}" dt="2024-03-18T13:31:52.296" v="562"/>
          <ac:spMkLst>
            <pc:docMk/>
            <pc:sldMk cId="3499820704" sldId="257"/>
            <ac:spMk id="2" creationId="{CCE3DA80-9274-4697-F3CB-E2EBF78FD17D}"/>
          </ac:spMkLst>
        </pc:spChg>
        <pc:spChg chg="mod">
          <ac:chgData name="Yazmin Gutteridge (2105778)" userId="S::2105778@student.uwtsd.ac.uk::ad6aa5f0-be29-46b4-9206-65924655ed32" providerId="AD" clId="Web-{1CF25D4E-14B4-EB05-5BB9-7496E6119518}" dt="2024-03-18T13:31:52.296" v="562"/>
          <ac:spMkLst>
            <pc:docMk/>
            <pc:sldMk cId="3499820704" sldId="257"/>
            <ac:spMk id="3" creationId="{10CEC284-6636-E949-2392-A4DF83F50684}"/>
          </ac:spMkLst>
        </pc:spChg>
        <pc:spChg chg="add del">
          <ac:chgData name="Yazmin Gutteridge (2105778)" userId="S::2105778@student.uwtsd.ac.uk::ad6aa5f0-be29-46b4-9206-65924655ed32" providerId="AD" clId="Web-{1CF25D4E-14B4-EB05-5BB9-7496E6119518}" dt="2024-03-18T13:09:57.417" v="148"/>
          <ac:spMkLst>
            <pc:docMk/>
            <pc:sldMk cId="3499820704" sldId="257"/>
            <ac:spMk id="16" creationId="{CA5B2A81-2C8E-4963-AFD4-E539D168B475}"/>
          </ac:spMkLst>
        </pc:spChg>
        <pc:spChg chg="add del">
          <ac:chgData name="Yazmin Gutteridge (2105778)" userId="S::2105778@student.uwtsd.ac.uk::ad6aa5f0-be29-46b4-9206-65924655ed32" providerId="AD" clId="Web-{1CF25D4E-14B4-EB05-5BB9-7496E6119518}" dt="2024-03-18T13:09:57.417" v="148"/>
          <ac:spMkLst>
            <pc:docMk/>
            <pc:sldMk cId="3499820704" sldId="257"/>
            <ac:spMk id="18" creationId="{877D5044-C0FC-41BD-921B-D2CEA70F43E9}"/>
          </ac:spMkLst>
        </pc:spChg>
        <pc:spChg chg="add del">
          <ac:chgData name="Yazmin Gutteridge (2105778)" userId="S::2105778@student.uwtsd.ac.uk::ad6aa5f0-be29-46b4-9206-65924655ed32" providerId="AD" clId="Web-{1CF25D4E-14B4-EB05-5BB9-7496E6119518}" dt="2024-03-18T13:09:57.417" v="148"/>
          <ac:spMkLst>
            <pc:docMk/>
            <pc:sldMk cId="3499820704" sldId="257"/>
            <ac:spMk id="20" creationId="{240C59C6-5DFE-4F83-A118-7B0F1AD930C2}"/>
          </ac:spMkLst>
        </pc:spChg>
        <pc:spChg chg="add del">
          <ac:chgData name="Yazmin Gutteridge (2105778)" userId="S::2105778@student.uwtsd.ac.uk::ad6aa5f0-be29-46b4-9206-65924655ed32" providerId="AD" clId="Web-{1CF25D4E-14B4-EB05-5BB9-7496E6119518}" dt="2024-03-18T13:09:57.417" v="148"/>
          <ac:spMkLst>
            <pc:docMk/>
            <pc:sldMk cId="3499820704" sldId="257"/>
            <ac:spMk id="22" creationId="{1273AD71-A9B2-42A5-A6AA-DC06CC4F817E}"/>
          </ac:spMkLst>
        </pc:spChg>
        <pc:spChg chg="add del">
          <ac:chgData name="Yazmin Gutteridge (2105778)" userId="S::2105778@student.uwtsd.ac.uk::ad6aa5f0-be29-46b4-9206-65924655ed32" providerId="AD" clId="Web-{1CF25D4E-14B4-EB05-5BB9-7496E6119518}" dt="2024-03-18T13:09:57.417" v="148"/>
          <ac:spMkLst>
            <pc:docMk/>
            <pc:sldMk cId="3499820704" sldId="257"/>
            <ac:spMk id="24" creationId="{DAD743CE-A4C9-4C61-8969-5096C42E4A2B}"/>
          </ac:spMkLst>
        </pc:spChg>
        <pc:spChg chg="add del">
          <ac:chgData name="Yazmin Gutteridge (2105778)" userId="S::2105778@student.uwtsd.ac.uk::ad6aa5f0-be29-46b4-9206-65924655ed32" providerId="AD" clId="Web-{1CF25D4E-14B4-EB05-5BB9-7496E6119518}" dt="2024-03-18T13:09:57.417" v="148"/>
          <ac:spMkLst>
            <pc:docMk/>
            <pc:sldMk cId="3499820704" sldId="257"/>
            <ac:spMk id="26" creationId="{BD12B198-BFE5-4867-B13A-199FE41B4422}"/>
          </ac:spMkLst>
        </pc:spChg>
        <pc:spChg chg="add del">
          <ac:chgData name="Yazmin Gutteridge (2105778)" userId="S::2105778@student.uwtsd.ac.uk::ad6aa5f0-be29-46b4-9206-65924655ed32" providerId="AD" clId="Web-{1CF25D4E-14B4-EB05-5BB9-7496E6119518}" dt="2024-03-18T13:09:57.417" v="148"/>
          <ac:spMkLst>
            <pc:docMk/>
            <pc:sldMk cId="3499820704" sldId="257"/>
            <ac:spMk id="34" creationId="{81C67526-3B2B-41B3-A8FD-141E1F828833}"/>
          </ac:spMkLst>
        </pc:spChg>
        <pc:spChg chg="add del">
          <ac:chgData name="Yazmin Gutteridge (2105778)" userId="S::2105778@student.uwtsd.ac.uk::ad6aa5f0-be29-46b4-9206-65924655ed32" providerId="AD" clId="Web-{1CF25D4E-14B4-EB05-5BB9-7496E6119518}" dt="2024-03-18T13:09:57.417" v="148"/>
          <ac:spMkLst>
            <pc:docMk/>
            <pc:sldMk cId="3499820704" sldId="257"/>
            <ac:spMk id="36" creationId="{435B334E-B7AB-4395-9F2B-FD74A4085777}"/>
          </ac:spMkLst>
        </pc:spChg>
        <pc:spChg chg="add del">
          <ac:chgData name="Yazmin Gutteridge (2105778)" userId="S::2105778@student.uwtsd.ac.uk::ad6aa5f0-be29-46b4-9206-65924655ed32" providerId="AD" clId="Web-{1CF25D4E-14B4-EB05-5BB9-7496E6119518}" dt="2024-03-18T13:09:57.417" v="148"/>
          <ac:spMkLst>
            <pc:docMk/>
            <pc:sldMk cId="3499820704" sldId="257"/>
            <ac:spMk id="74" creationId="{716BED87-A484-418B-BFE2-B7AF165C5C9F}"/>
          </ac:spMkLst>
        </pc:spChg>
        <pc:spChg chg="add del">
          <ac:chgData name="Yazmin Gutteridge (2105778)" userId="S::2105778@student.uwtsd.ac.uk::ad6aa5f0-be29-46b4-9206-65924655ed32" providerId="AD" clId="Web-{1CF25D4E-14B4-EB05-5BB9-7496E6119518}" dt="2024-03-18T13:09:57.417" v="148"/>
          <ac:spMkLst>
            <pc:docMk/>
            <pc:sldMk cId="3499820704" sldId="257"/>
            <ac:spMk id="76" creationId="{91DAC796-CA78-4ABE-BE2F-B8B4D60A68AB}"/>
          </ac:spMkLst>
        </pc:spChg>
        <pc:spChg chg="add del">
          <ac:chgData name="Yazmin Gutteridge (2105778)" userId="S::2105778@student.uwtsd.ac.uk::ad6aa5f0-be29-46b4-9206-65924655ed32" providerId="AD" clId="Web-{1CF25D4E-14B4-EB05-5BB9-7496E6119518}" dt="2024-03-18T13:09:57.417" v="148"/>
          <ac:spMkLst>
            <pc:docMk/>
            <pc:sldMk cId="3499820704" sldId="257"/>
            <ac:spMk id="78" creationId="{5DDA4212-2A25-49B5-912F-FE46DB634406}"/>
          </ac:spMkLst>
        </pc:spChg>
        <pc:spChg chg="add del">
          <ac:chgData name="Yazmin Gutteridge (2105778)" userId="S::2105778@student.uwtsd.ac.uk::ad6aa5f0-be29-46b4-9206-65924655ed32" providerId="AD" clId="Web-{1CF25D4E-14B4-EB05-5BB9-7496E6119518}" dt="2024-03-18T13:09:57.417" v="148"/>
          <ac:spMkLst>
            <pc:docMk/>
            <pc:sldMk cId="3499820704" sldId="257"/>
            <ac:spMk id="80" creationId="{5D44875A-5D91-4826-BEA8-3D8137697368}"/>
          </ac:spMkLst>
        </pc:spChg>
        <pc:spChg chg="add del">
          <ac:chgData name="Yazmin Gutteridge (2105778)" userId="S::2105778@student.uwtsd.ac.uk::ad6aa5f0-be29-46b4-9206-65924655ed32" providerId="AD" clId="Web-{1CF25D4E-14B4-EB05-5BB9-7496E6119518}" dt="2024-03-18T13:09:57.417" v="148"/>
          <ac:spMkLst>
            <pc:docMk/>
            <pc:sldMk cId="3499820704" sldId="257"/>
            <ac:spMk id="86" creationId="{3FD786AD-5715-4F40-BEE8-2D5F8F1EA711}"/>
          </ac:spMkLst>
        </pc:spChg>
        <pc:spChg chg="add del">
          <ac:chgData name="Yazmin Gutteridge (2105778)" userId="S::2105778@student.uwtsd.ac.uk::ad6aa5f0-be29-46b4-9206-65924655ed32" providerId="AD" clId="Web-{1CF25D4E-14B4-EB05-5BB9-7496E6119518}" dt="2024-03-18T13:09:57.417" v="148"/>
          <ac:spMkLst>
            <pc:docMk/>
            <pc:sldMk cId="3499820704" sldId="257"/>
            <ac:spMk id="88" creationId="{BFC9C289-1965-44D3-BE1F-87A992A40BB5}"/>
          </ac:spMkLst>
        </pc:spChg>
        <pc:spChg chg="add del">
          <ac:chgData name="Yazmin Gutteridge (2105778)" userId="S::2105778@student.uwtsd.ac.uk::ad6aa5f0-be29-46b4-9206-65924655ed32" providerId="AD" clId="Web-{1CF25D4E-14B4-EB05-5BB9-7496E6119518}" dt="2024-03-18T13:09:57.417" v="148"/>
          <ac:spMkLst>
            <pc:docMk/>
            <pc:sldMk cId="3499820704" sldId="257"/>
            <ac:spMk id="90" creationId="{0304243C-9A58-4B18-9670-1116282E76D7}"/>
          </ac:spMkLst>
        </pc:spChg>
        <pc:spChg chg="add del">
          <ac:chgData name="Yazmin Gutteridge (2105778)" userId="S::2105778@student.uwtsd.ac.uk::ad6aa5f0-be29-46b4-9206-65924655ed32" providerId="AD" clId="Web-{1CF25D4E-14B4-EB05-5BB9-7496E6119518}" dt="2024-03-18T13:31:52.296" v="562"/>
          <ac:spMkLst>
            <pc:docMk/>
            <pc:sldMk cId="3499820704" sldId="257"/>
            <ac:spMk id="132" creationId="{DB66C9CD-6BF4-44CA-8078-0BB819080761}"/>
          </ac:spMkLst>
        </pc:spChg>
        <pc:spChg chg="add">
          <ac:chgData name="Yazmin Gutteridge (2105778)" userId="S::2105778@student.uwtsd.ac.uk::ad6aa5f0-be29-46b4-9206-65924655ed32" providerId="AD" clId="Web-{1CF25D4E-14B4-EB05-5BB9-7496E6119518}" dt="2024-03-18T13:31:52.296" v="562"/>
          <ac:spMkLst>
            <pc:docMk/>
            <pc:sldMk cId="3499820704" sldId="257"/>
            <ac:spMk id="139" creationId="{1AEB7F98-32EC-40D3-89EE-C8433023163A}"/>
          </ac:spMkLst>
        </pc:spChg>
        <pc:grpChg chg="add del">
          <ac:chgData name="Yazmin Gutteridge (2105778)" userId="S::2105778@student.uwtsd.ac.uk::ad6aa5f0-be29-46b4-9206-65924655ed32" providerId="AD" clId="Web-{1CF25D4E-14B4-EB05-5BB9-7496E6119518}" dt="2024-03-18T13:09:57.417" v="148"/>
          <ac:grpSpMkLst>
            <pc:docMk/>
            <pc:sldMk cId="3499820704" sldId="257"/>
            <ac:grpSpMk id="10" creationId="{F982E0B2-AA9C-441C-A08E-A9DF9CF12116}"/>
          </ac:grpSpMkLst>
        </pc:grpChg>
        <pc:grpChg chg="add del">
          <ac:chgData name="Yazmin Gutteridge (2105778)" userId="S::2105778@student.uwtsd.ac.uk::ad6aa5f0-be29-46b4-9206-65924655ed32" providerId="AD" clId="Web-{1CF25D4E-14B4-EB05-5BB9-7496E6119518}" dt="2024-03-18T13:09:57.417" v="148"/>
          <ac:grpSpMkLst>
            <pc:docMk/>
            <pc:sldMk cId="3499820704" sldId="257"/>
            <ac:grpSpMk id="28" creationId="{AE14FB45-3E95-44C0-8B14-18E3A5B9B48F}"/>
          </ac:grpSpMkLst>
        </pc:grpChg>
        <pc:grpChg chg="add del">
          <ac:chgData name="Yazmin Gutteridge (2105778)" userId="S::2105778@student.uwtsd.ac.uk::ad6aa5f0-be29-46b4-9206-65924655ed32" providerId="AD" clId="Web-{1CF25D4E-14B4-EB05-5BB9-7496E6119518}" dt="2024-03-18T13:09:57.417" v="148"/>
          <ac:grpSpMkLst>
            <pc:docMk/>
            <pc:sldMk cId="3499820704" sldId="257"/>
            <ac:grpSpMk id="38" creationId="{5582A241-3D03-49F2-9515-690487FBF914}"/>
          </ac:grpSpMkLst>
        </pc:grpChg>
        <pc:grpChg chg="add del">
          <ac:chgData name="Yazmin Gutteridge (2105778)" userId="S::2105778@student.uwtsd.ac.uk::ad6aa5f0-be29-46b4-9206-65924655ed32" providerId="AD" clId="Web-{1CF25D4E-14B4-EB05-5BB9-7496E6119518}" dt="2024-03-18T13:09:57.417" v="148"/>
          <ac:grpSpMkLst>
            <pc:docMk/>
            <pc:sldMk cId="3499820704" sldId="257"/>
            <ac:grpSpMk id="82" creationId="{76032A1D-6324-4525-B325-BA10F1B5AF10}"/>
          </ac:grpSpMkLst>
        </pc:grpChg>
        <pc:grpChg chg="add del">
          <ac:chgData name="Yazmin Gutteridge (2105778)" userId="S::2105778@student.uwtsd.ac.uk::ad6aa5f0-be29-46b4-9206-65924655ed32" providerId="AD" clId="Web-{1CF25D4E-14B4-EB05-5BB9-7496E6119518}" dt="2024-03-18T13:09:57.417" v="148"/>
          <ac:grpSpMkLst>
            <pc:docMk/>
            <pc:sldMk cId="3499820704" sldId="257"/>
            <ac:grpSpMk id="92" creationId="{1004F330-2685-43E8-93CC-3A72F1945B3E}"/>
          </ac:grpSpMkLst>
        </pc:grpChg>
        <pc:picChg chg="add mod ord">
          <ac:chgData name="Yazmin Gutteridge (2105778)" userId="S::2105778@student.uwtsd.ac.uk::ad6aa5f0-be29-46b4-9206-65924655ed32" providerId="AD" clId="Web-{1CF25D4E-14B4-EB05-5BB9-7496E6119518}" dt="2024-03-18T13:31:52.296" v="562"/>
          <ac:picMkLst>
            <pc:docMk/>
            <pc:sldMk cId="3499820704" sldId="257"/>
            <ac:picMk id="128" creationId="{7783745D-E93C-070C-E93E-77ABC069DC66}"/>
          </ac:picMkLst>
        </pc:picChg>
        <pc:cxnChg chg="add del">
          <ac:chgData name="Yazmin Gutteridge (2105778)" userId="S::2105778@student.uwtsd.ac.uk::ad6aa5f0-be29-46b4-9206-65924655ed32" providerId="AD" clId="Web-{1CF25D4E-14B4-EB05-5BB9-7496E6119518}" dt="2024-03-18T13:09:57.417" v="148"/>
          <ac:cxnSpMkLst>
            <pc:docMk/>
            <pc:sldMk cId="3499820704" sldId="257"/>
            <ac:cxnSpMk id="8" creationId="{701C0CAB-6A03-4C6A-9FAA-219847753628}"/>
          </ac:cxnSpMkLst>
        </pc:cxnChg>
        <pc:cxnChg chg="add del">
          <ac:chgData name="Yazmin Gutteridge (2105778)" userId="S::2105778@student.uwtsd.ac.uk::ad6aa5f0-be29-46b4-9206-65924655ed32" providerId="AD" clId="Web-{1CF25D4E-14B4-EB05-5BB9-7496E6119518}" dt="2024-03-18T13:09:57.417" v="148"/>
          <ac:cxnSpMkLst>
            <pc:docMk/>
            <pc:sldMk cId="3499820704" sldId="257"/>
            <ac:cxnSpMk id="32" creationId="{9E7C23BC-DAA6-40E1-8166-B8C4439D1430}"/>
          </ac:cxnSpMkLst>
        </pc:cxnChg>
        <pc:cxnChg chg="add del">
          <ac:chgData name="Yazmin Gutteridge (2105778)" userId="S::2105778@student.uwtsd.ac.uk::ad6aa5f0-be29-46b4-9206-65924655ed32" providerId="AD" clId="Web-{1CF25D4E-14B4-EB05-5BB9-7496E6119518}" dt="2024-03-18T13:31:52.296" v="562"/>
          <ac:cxnSpMkLst>
            <pc:docMk/>
            <pc:sldMk cId="3499820704" sldId="257"/>
            <ac:cxnSpMk id="134" creationId="{77C6DF49-CBE3-4038-AC78-35DE4FD7CE8E}"/>
          </ac:cxnSpMkLst>
        </pc:cxnChg>
        <pc:cxnChg chg="add">
          <ac:chgData name="Yazmin Gutteridge (2105778)" userId="S::2105778@student.uwtsd.ac.uk::ad6aa5f0-be29-46b4-9206-65924655ed32" providerId="AD" clId="Web-{1CF25D4E-14B4-EB05-5BB9-7496E6119518}" dt="2024-03-18T13:31:52.296" v="562"/>
          <ac:cxnSpMkLst>
            <pc:docMk/>
            <pc:sldMk cId="3499820704" sldId="257"/>
            <ac:cxnSpMk id="141" creationId="{77C6DF49-CBE3-4038-AC78-35DE4FD7CE8E}"/>
          </ac:cxnSpMkLst>
        </pc:cxnChg>
      </pc:sldChg>
      <pc:sldChg chg="addSp delSp modSp new mod setBg">
        <pc:chgData name="Yazmin Gutteridge (2105778)" userId="S::2105778@student.uwtsd.ac.uk::ad6aa5f0-be29-46b4-9206-65924655ed32" providerId="AD" clId="Web-{1CF25D4E-14B4-EB05-5BB9-7496E6119518}" dt="2024-03-18T13:31:11.201" v="561"/>
        <pc:sldMkLst>
          <pc:docMk/>
          <pc:sldMk cId="2082846613" sldId="258"/>
        </pc:sldMkLst>
        <pc:spChg chg="mod">
          <ac:chgData name="Yazmin Gutteridge (2105778)" userId="S::2105778@student.uwtsd.ac.uk::ad6aa5f0-be29-46b4-9206-65924655ed32" providerId="AD" clId="Web-{1CF25D4E-14B4-EB05-5BB9-7496E6119518}" dt="2024-03-18T13:31:11.201" v="561"/>
          <ac:spMkLst>
            <pc:docMk/>
            <pc:sldMk cId="2082846613" sldId="258"/>
            <ac:spMk id="2" creationId="{A3A52855-17C2-B83A-EED0-3444DC5CA164}"/>
          </ac:spMkLst>
        </pc:spChg>
        <pc:spChg chg="mod">
          <ac:chgData name="Yazmin Gutteridge (2105778)" userId="S::2105778@student.uwtsd.ac.uk::ad6aa5f0-be29-46b4-9206-65924655ed32" providerId="AD" clId="Web-{1CF25D4E-14B4-EB05-5BB9-7496E6119518}" dt="2024-03-18T13:31:11.201" v="561"/>
          <ac:spMkLst>
            <pc:docMk/>
            <pc:sldMk cId="2082846613" sldId="258"/>
            <ac:spMk id="3" creationId="{4F5CAC20-CC25-B3AD-2B55-2CCACD76CCCA}"/>
          </ac:spMkLst>
        </pc:spChg>
        <pc:spChg chg="add del">
          <ac:chgData name="Yazmin Gutteridge (2105778)" userId="S::2105778@student.uwtsd.ac.uk::ad6aa5f0-be29-46b4-9206-65924655ed32" providerId="AD" clId="Web-{1CF25D4E-14B4-EB05-5BB9-7496E6119518}" dt="2024-03-18T13:15:38.118" v="193"/>
          <ac:spMkLst>
            <pc:docMk/>
            <pc:sldMk cId="2082846613" sldId="258"/>
            <ac:spMk id="17" creationId="{1F4CD6D0-88B6-45F4-AC60-54587D3C92A0}"/>
          </ac:spMkLst>
        </pc:spChg>
        <pc:spChg chg="add del">
          <ac:chgData name="Yazmin Gutteridge (2105778)" userId="S::2105778@student.uwtsd.ac.uk::ad6aa5f0-be29-46b4-9206-65924655ed32" providerId="AD" clId="Web-{1CF25D4E-14B4-EB05-5BB9-7496E6119518}" dt="2024-03-18T13:15:38.118" v="193"/>
          <ac:spMkLst>
            <pc:docMk/>
            <pc:sldMk cId="2082846613" sldId="258"/>
            <ac:spMk id="19" creationId="{2A079D24-860A-4799-B3AE-658D4F1365FA}"/>
          </ac:spMkLst>
        </pc:spChg>
        <pc:spChg chg="add del">
          <ac:chgData name="Yazmin Gutteridge (2105778)" userId="S::2105778@student.uwtsd.ac.uk::ad6aa5f0-be29-46b4-9206-65924655ed32" providerId="AD" clId="Web-{1CF25D4E-14B4-EB05-5BB9-7496E6119518}" dt="2024-03-18T13:23:36.902" v="374"/>
          <ac:spMkLst>
            <pc:docMk/>
            <pc:sldMk cId="2082846613" sldId="258"/>
            <ac:spMk id="37" creationId="{3011B0B3-5679-4759-90B8-3B908C4CBD21}"/>
          </ac:spMkLst>
        </pc:spChg>
        <pc:spChg chg="add del">
          <ac:chgData name="Yazmin Gutteridge (2105778)" userId="S::2105778@student.uwtsd.ac.uk::ad6aa5f0-be29-46b4-9206-65924655ed32" providerId="AD" clId="Web-{1CF25D4E-14B4-EB05-5BB9-7496E6119518}" dt="2024-03-18T13:23:36.902" v="374"/>
          <ac:spMkLst>
            <pc:docMk/>
            <pc:sldMk cId="2082846613" sldId="258"/>
            <ac:spMk id="39" creationId="{767E5D14-5396-4D7B-996A-7BFD00576139}"/>
          </ac:spMkLst>
        </pc:spChg>
        <pc:spChg chg="add del">
          <ac:chgData name="Yazmin Gutteridge (2105778)" userId="S::2105778@student.uwtsd.ac.uk::ad6aa5f0-be29-46b4-9206-65924655ed32" providerId="AD" clId="Web-{1CF25D4E-14B4-EB05-5BB9-7496E6119518}" dt="2024-03-18T13:31:11.201" v="561"/>
          <ac:spMkLst>
            <pc:docMk/>
            <pc:sldMk cId="2082846613" sldId="258"/>
            <ac:spMk id="45" creationId="{1AEB7F98-32EC-40D3-89EE-C8433023163A}"/>
          </ac:spMkLst>
        </pc:spChg>
        <pc:spChg chg="add">
          <ac:chgData name="Yazmin Gutteridge (2105778)" userId="S::2105778@student.uwtsd.ac.uk::ad6aa5f0-be29-46b4-9206-65924655ed32" providerId="AD" clId="Web-{1CF25D4E-14B4-EB05-5BB9-7496E6119518}" dt="2024-03-18T13:31:11.201" v="561"/>
          <ac:spMkLst>
            <pc:docMk/>
            <pc:sldMk cId="2082846613" sldId="258"/>
            <ac:spMk id="52" creationId="{DB66C9CD-6BF4-44CA-8078-0BB819080761}"/>
          </ac:spMkLst>
        </pc:spChg>
        <pc:grpChg chg="add del">
          <ac:chgData name="Yazmin Gutteridge (2105778)" userId="S::2105778@student.uwtsd.ac.uk::ad6aa5f0-be29-46b4-9206-65924655ed32" providerId="AD" clId="Web-{1CF25D4E-14B4-EB05-5BB9-7496E6119518}" dt="2024-03-18T13:15:38.118" v="193"/>
          <ac:grpSpMkLst>
            <pc:docMk/>
            <pc:sldMk cId="2082846613" sldId="258"/>
            <ac:grpSpMk id="11" creationId="{F982E0B2-AA9C-441C-A08E-A9DF9CF12116}"/>
          </ac:grpSpMkLst>
        </pc:grpChg>
        <pc:grpChg chg="add del">
          <ac:chgData name="Yazmin Gutteridge (2105778)" userId="S::2105778@student.uwtsd.ac.uk::ad6aa5f0-be29-46b4-9206-65924655ed32" providerId="AD" clId="Web-{1CF25D4E-14B4-EB05-5BB9-7496E6119518}" dt="2024-03-18T13:23:36.902" v="374"/>
          <ac:grpSpMkLst>
            <pc:docMk/>
            <pc:sldMk cId="2082846613" sldId="258"/>
            <ac:grpSpMk id="36" creationId="{F982E0B2-AA9C-441C-A08E-A9DF9CF12116}"/>
          </ac:grpSpMkLst>
        </pc:grpChg>
        <pc:grpChg chg="add del">
          <ac:chgData name="Yazmin Gutteridge (2105778)" userId="S::2105778@student.uwtsd.ac.uk::ad6aa5f0-be29-46b4-9206-65924655ed32" providerId="AD" clId="Web-{1CF25D4E-14B4-EB05-5BB9-7496E6119518}" dt="2024-03-18T13:23:36.902" v="374"/>
          <ac:grpSpMkLst>
            <pc:docMk/>
            <pc:sldMk cId="2082846613" sldId="258"/>
            <ac:grpSpMk id="40" creationId="{785708A7-99B4-41EE-8012-C176C8AA44C0}"/>
          </ac:grpSpMkLst>
        </pc:grpChg>
        <pc:picChg chg="add del">
          <ac:chgData name="Yazmin Gutteridge (2105778)" userId="S::2105778@student.uwtsd.ac.uk::ad6aa5f0-be29-46b4-9206-65924655ed32" providerId="AD" clId="Web-{1CF25D4E-14B4-EB05-5BB9-7496E6119518}" dt="2024-03-18T13:15:38.118" v="193"/>
          <ac:picMkLst>
            <pc:docMk/>
            <pc:sldMk cId="2082846613" sldId="258"/>
            <ac:picMk id="5" creationId="{A142CB6B-C8D6-AF30-B2DF-3998684F25B7}"/>
          </ac:picMkLst>
        </pc:picChg>
        <pc:picChg chg="add mod ord">
          <ac:chgData name="Yazmin Gutteridge (2105778)" userId="S::2105778@student.uwtsd.ac.uk::ad6aa5f0-be29-46b4-9206-65924655ed32" providerId="AD" clId="Web-{1CF25D4E-14B4-EB05-5BB9-7496E6119518}" dt="2024-03-18T13:31:11.201" v="561"/>
          <ac:picMkLst>
            <pc:docMk/>
            <pc:sldMk cId="2082846613" sldId="258"/>
            <ac:picMk id="38" creationId="{E2322ACB-0BCF-4EFD-54DF-6123DE64EFD2}"/>
          </ac:picMkLst>
        </pc:picChg>
        <pc:cxnChg chg="add del">
          <ac:chgData name="Yazmin Gutteridge (2105778)" userId="S::2105778@student.uwtsd.ac.uk::ad6aa5f0-be29-46b4-9206-65924655ed32" providerId="AD" clId="Web-{1CF25D4E-14B4-EB05-5BB9-7496E6119518}" dt="2024-03-18T13:15:38.118" v="193"/>
          <ac:cxnSpMkLst>
            <pc:docMk/>
            <pc:sldMk cId="2082846613" sldId="258"/>
            <ac:cxnSpMk id="9" creationId="{701C0CAB-6A03-4C6A-9FAA-219847753628}"/>
          </ac:cxnSpMkLst>
        </pc:cxnChg>
        <pc:cxnChg chg="add del">
          <ac:chgData name="Yazmin Gutteridge (2105778)" userId="S::2105778@student.uwtsd.ac.uk::ad6aa5f0-be29-46b4-9206-65924655ed32" providerId="AD" clId="Web-{1CF25D4E-14B4-EB05-5BB9-7496E6119518}" dt="2024-03-18T13:15:38.118" v="193"/>
          <ac:cxnSpMkLst>
            <pc:docMk/>
            <pc:sldMk cId="2082846613" sldId="258"/>
            <ac:cxnSpMk id="21" creationId="{6C14D892-36B8-4065-9158-50C22E1E6986}"/>
          </ac:cxnSpMkLst>
        </pc:cxnChg>
        <pc:cxnChg chg="add del">
          <ac:chgData name="Yazmin Gutteridge (2105778)" userId="S::2105778@student.uwtsd.ac.uk::ad6aa5f0-be29-46b4-9206-65924655ed32" providerId="AD" clId="Web-{1CF25D4E-14B4-EB05-5BB9-7496E6119518}" dt="2024-03-18T13:23:36.902" v="374"/>
          <ac:cxnSpMkLst>
            <pc:docMk/>
            <pc:sldMk cId="2082846613" sldId="258"/>
            <ac:cxnSpMk id="35" creationId="{701C0CAB-6A03-4C6A-9FAA-219847753628}"/>
          </ac:cxnSpMkLst>
        </pc:cxnChg>
        <pc:cxnChg chg="add del">
          <ac:chgData name="Yazmin Gutteridge (2105778)" userId="S::2105778@student.uwtsd.ac.uk::ad6aa5f0-be29-46b4-9206-65924655ed32" providerId="AD" clId="Web-{1CF25D4E-14B4-EB05-5BB9-7496E6119518}" dt="2024-03-18T13:31:11.201" v="561"/>
          <ac:cxnSpMkLst>
            <pc:docMk/>
            <pc:sldMk cId="2082846613" sldId="258"/>
            <ac:cxnSpMk id="47" creationId="{77C6DF49-CBE3-4038-AC78-35DE4FD7CE8E}"/>
          </ac:cxnSpMkLst>
        </pc:cxnChg>
        <pc:cxnChg chg="add">
          <ac:chgData name="Yazmin Gutteridge (2105778)" userId="S::2105778@student.uwtsd.ac.uk::ad6aa5f0-be29-46b4-9206-65924655ed32" providerId="AD" clId="Web-{1CF25D4E-14B4-EB05-5BB9-7496E6119518}" dt="2024-03-18T13:31:11.201" v="561"/>
          <ac:cxnSpMkLst>
            <pc:docMk/>
            <pc:sldMk cId="2082846613" sldId="258"/>
            <ac:cxnSpMk id="54" creationId="{77C6DF49-CBE3-4038-AC78-35DE4FD7CE8E}"/>
          </ac:cxnSpMkLst>
        </pc:cxnChg>
      </pc:sldChg>
      <pc:sldChg chg="addSp delSp modSp new mod ord setBg">
        <pc:chgData name="Yazmin Gutteridge (2105778)" userId="S::2105778@student.uwtsd.ac.uk::ad6aa5f0-be29-46b4-9206-65924655ed32" providerId="AD" clId="Web-{1CF25D4E-14B4-EB05-5BB9-7496E6119518}" dt="2024-03-18T13:43:06.962" v="890"/>
        <pc:sldMkLst>
          <pc:docMk/>
          <pc:sldMk cId="1954328409" sldId="259"/>
        </pc:sldMkLst>
        <pc:spChg chg="mod">
          <ac:chgData name="Yazmin Gutteridge (2105778)" userId="S::2105778@student.uwtsd.ac.uk::ad6aa5f0-be29-46b4-9206-65924655ed32" providerId="AD" clId="Web-{1CF25D4E-14B4-EB05-5BB9-7496E6119518}" dt="2024-03-18T13:43:06.962" v="890"/>
          <ac:spMkLst>
            <pc:docMk/>
            <pc:sldMk cId="1954328409" sldId="259"/>
            <ac:spMk id="2" creationId="{11E39B6E-4040-53A1-F7AE-625662C53B19}"/>
          </ac:spMkLst>
        </pc:spChg>
        <pc:spChg chg="del mod">
          <ac:chgData name="Yazmin Gutteridge (2105778)" userId="S::2105778@student.uwtsd.ac.uk::ad6aa5f0-be29-46b4-9206-65924655ed32" providerId="AD" clId="Web-{1CF25D4E-14B4-EB05-5BB9-7496E6119518}" dt="2024-03-18T13:43:06.962" v="890"/>
          <ac:spMkLst>
            <pc:docMk/>
            <pc:sldMk cId="1954328409" sldId="259"/>
            <ac:spMk id="3" creationId="{4F202FF0-F95C-1976-AD41-DA37D30C9480}"/>
          </ac:spMkLst>
        </pc:spChg>
        <pc:spChg chg="add">
          <ac:chgData name="Yazmin Gutteridge (2105778)" userId="S::2105778@student.uwtsd.ac.uk::ad6aa5f0-be29-46b4-9206-65924655ed32" providerId="AD" clId="Web-{1CF25D4E-14B4-EB05-5BB9-7496E6119518}" dt="2024-03-18T13:43:06.962" v="890"/>
          <ac:spMkLst>
            <pc:docMk/>
            <pc:sldMk cId="1954328409" sldId="259"/>
            <ac:spMk id="9" creationId="{DB66C9CD-6BF4-44CA-8078-0BB819080761}"/>
          </ac:spMkLst>
        </pc:spChg>
        <pc:spChg chg="add">
          <ac:chgData name="Yazmin Gutteridge (2105778)" userId="S::2105778@student.uwtsd.ac.uk::ad6aa5f0-be29-46b4-9206-65924655ed32" providerId="AD" clId="Web-{1CF25D4E-14B4-EB05-5BB9-7496E6119518}" dt="2024-03-18T13:43:06.962" v="890"/>
          <ac:spMkLst>
            <pc:docMk/>
            <pc:sldMk cId="1954328409" sldId="259"/>
            <ac:spMk id="11" creationId="{F883A8D1-ED1B-47A1-AA44-289C080EDDB9}"/>
          </ac:spMkLst>
        </pc:spChg>
        <pc:graphicFrameChg chg="add">
          <ac:chgData name="Yazmin Gutteridge (2105778)" userId="S::2105778@student.uwtsd.ac.uk::ad6aa5f0-be29-46b4-9206-65924655ed32" providerId="AD" clId="Web-{1CF25D4E-14B4-EB05-5BB9-7496E6119518}" dt="2024-03-18T13:43:06.962" v="890"/>
          <ac:graphicFrameMkLst>
            <pc:docMk/>
            <pc:sldMk cId="1954328409" sldId="259"/>
            <ac:graphicFrameMk id="5" creationId="{3A37C384-AA7A-8941-CB57-7587FEBBE94F}"/>
          </ac:graphicFrameMkLst>
        </pc:graphicFrameChg>
      </pc:sldChg>
      <pc:sldChg chg="addSp delSp modSp new mod setBg">
        <pc:chgData name="Yazmin Gutteridge (2105778)" userId="S::2105778@student.uwtsd.ac.uk::ad6aa5f0-be29-46b4-9206-65924655ed32" providerId="AD" clId="Web-{1CF25D4E-14B4-EB05-5BB9-7496E6119518}" dt="2024-03-18T13:47:32.347" v="1027"/>
        <pc:sldMkLst>
          <pc:docMk/>
          <pc:sldMk cId="663090351" sldId="260"/>
        </pc:sldMkLst>
        <pc:spChg chg="mod">
          <ac:chgData name="Yazmin Gutteridge (2105778)" userId="S::2105778@student.uwtsd.ac.uk::ad6aa5f0-be29-46b4-9206-65924655ed32" providerId="AD" clId="Web-{1CF25D4E-14B4-EB05-5BB9-7496E6119518}" dt="2024-03-18T13:47:32.347" v="1027"/>
          <ac:spMkLst>
            <pc:docMk/>
            <pc:sldMk cId="663090351" sldId="260"/>
            <ac:spMk id="2" creationId="{8F75BD92-CB8A-FAA6-874A-F1825F2A6FFC}"/>
          </ac:spMkLst>
        </pc:spChg>
        <pc:spChg chg="mod">
          <ac:chgData name="Yazmin Gutteridge (2105778)" userId="S::2105778@student.uwtsd.ac.uk::ad6aa5f0-be29-46b4-9206-65924655ed32" providerId="AD" clId="Web-{1CF25D4E-14B4-EB05-5BB9-7496E6119518}" dt="2024-03-18T13:47:32.347" v="1027"/>
          <ac:spMkLst>
            <pc:docMk/>
            <pc:sldMk cId="663090351" sldId="260"/>
            <ac:spMk id="3" creationId="{92D70D28-B448-02C5-E73C-D42FD68FDE6E}"/>
          </ac:spMkLst>
        </pc:spChg>
        <pc:spChg chg="add del">
          <ac:chgData name="Yazmin Gutteridge (2105778)" userId="S::2105778@student.uwtsd.ac.uk::ad6aa5f0-be29-46b4-9206-65924655ed32" providerId="AD" clId="Web-{1CF25D4E-14B4-EB05-5BB9-7496E6119518}" dt="2024-03-18T13:47:32.347" v="1027"/>
          <ac:spMkLst>
            <pc:docMk/>
            <pc:sldMk cId="663090351" sldId="260"/>
            <ac:spMk id="9" creationId="{DB66C9CD-6BF4-44CA-8078-0BB819080761}"/>
          </ac:spMkLst>
        </pc:spChg>
        <pc:spChg chg="add">
          <ac:chgData name="Yazmin Gutteridge (2105778)" userId="S::2105778@student.uwtsd.ac.uk::ad6aa5f0-be29-46b4-9206-65924655ed32" providerId="AD" clId="Web-{1CF25D4E-14B4-EB05-5BB9-7496E6119518}" dt="2024-03-18T13:47:32.347" v="1027"/>
          <ac:spMkLst>
            <pc:docMk/>
            <pc:sldMk cId="663090351" sldId="260"/>
            <ac:spMk id="16" creationId="{DB66C9CD-6BF4-44CA-8078-0BB819080761}"/>
          </ac:spMkLst>
        </pc:spChg>
        <pc:picChg chg="add mod">
          <ac:chgData name="Yazmin Gutteridge (2105778)" userId="S::2105778@student.uwtsd.ac.uk::ad6aa5f0-be29-46b4-9206-65924655ed32" providerId="AD" clId="Web-{1CF25D4E-14B4-EB05-5BB9-7496E6119518}" dt="2024-03-18T13:47:32.347" v="1027"/>
          <ac:picMkLst>
            <pc:docMk/>
            <pc:sldMk cId="663090351" sldId="260"/>
            <ac:picMk id="5" creationId="{619DF4CD-9EB9-3CFF-8873-0558091188C2}"/>
          </ac:picMkLst>
        </pc:picChg>
        <pc:cxnChg chg="add del">
          <ac:chgData name="Yazmin Gutteridge (2105778)" userId="S::2105778@student.uwtsd.ac.uk::ad6aa5f0-be29-46b4-9206-65924655ed32" providerId="AD" clId="Web-{1CF25D4E-14B4-EB05-5BB9-7496E6119518}" dt="2024-03-18T13:47:32.347" v="1027"/>
          <ac:cxnSpMkLst>
            <pc:docMk/>
            <pc:sldMk cId="663090351" sldId="260"/>
            <ac:cxnSpMk id="11" creationId="{77C6DF49-CBE3-4038-AC78-35DE4FD7CE8E}"/>
          </ac:cxnSpMkLst>
        </pc:cxnChg>
        <pc:cxnChg chg="add">
          <ac:chgData name="Yazmin Gutteridge (2105778)" userId="S::2105778@student.uwtsd.ac.uk::ad6aa5f0-be29-46b4-9206-65924655ed32" providerId="AD" clId="Web-{1CF25D4E-14B4-EB05-5BB9-7496E6119518}" dt="2024-03-18T13:47:32.347" v="1027"/>
          <ac:cxnSpMkLst>
            <pc:docMk/>
            <pc:sldMk cId="663090351" sldId="260"/>
            <ac:cxnSpMk id="18" creationId="{77C6DF49-CBE3-4038-AC78-35DE4FD7CE8E}"/>
          </ac:cxnSpMkLst>
        </pc:cxnChg>
      </pc:sldChg>
      <pc:sldChg chg="modSp new">
        <pc:chgData name="Yazmin Gutteridge (2105778)" userId="S::2105778@student.uwtsd.ac.uk::ad6aa5f0-be29-46b4-9206-65924655ed32" providerId="AD" clId="Web-{1CF25D4E-14B4-EB05-5BB9-7496E6119518}" dt="2024-03-18T13:54:11.550" v="1220" actId="20577"/>
        <pc:sldMkLst>
          <pc:docMk/>
          <pc:sldMk cId="3760460936" sldId="261"/>
        </pc:sldMkLst>
        <pc:spChg chg="mod">
          <ac:chgData name="Yazmin Gutteridge (2105778)" userId="S::2105778@student.uwtsd.ac.uk::ad6aa5f0-be29-46b4-9206-65924655ed32" providerId="AD" clId="Web-{1CF25D4E-14B4-EB05-5BB9-7496E6119518}" dt="2024-03-18T13:49:11.179" v="1044" actId="20577"/>
          <ac:spMkLst>
            <pc:docMk/>
            <pc:sldMk cId="3760460936" sldId="261"/>
            <ac:spMk id="2" creationId="{24EF5D14-6D04-296D-E201-10E03E9E3738}"/>
          </ac:spMkLst>
        </pc:spChg>
        <pc:spChg chg="mod">
          <ac:chgData name="Yazmin Gutteridge (2105778)" userId="S::2105778@student.uwtsd.ac.uk::ad6aa5f0-be29-46b4-9206-65924655ed32" providerId="AD" clId="Web-{1CF25D4E-14B4-EB05-5BB9-7496E6119518}" dt="2024-03-18T13:54:11.550" v="1220" actId="20577"/>
          <ac:spMkLst>
            <pc:docMk/>
            <pc:sldMk cId="3760460936" sldId="261"/>
            <ac:spMk id="3" creationId="{BA98EC69-4FBA-843E-DA5F-960496FEF9F1}"/>
          </ac:spMkLst>
        </pc:spChg>
      </pc:sldChg>
      <pc:sldMasterChg chg="del delSldLayout">
        <pc:chgData name="Yazmin Gutteridge (2105778)" userId="S::2105778@student.uwtsd.ac.uk::ad6aa5f0-be29-46b4-9206-65924655ed32" providerId="AD" clId="Web-{1CF25D4E-14B4-EB05-5BB9-7496E6119518}" dt="2024-03-18T13:03:12.762" v="17"/>
        <pc:sldMasterMkLst>
          <pc:docMk/>
          <pc:sldMasterMk cId="2460954070" sldId="2147483660"/>
        </pc:sldMasterMkLst>
        <pc:sldLayoutChg chg="del">
          <pc:chgData name="Yazmin Gutteridge (2105778)" userId="S::2105778@student.uwtsd.ac.uk::ad6aa5f0-be29-46b4-9206-65924655ed32" providerId="AD" clId="Web-{1CF25D4E-14B4-EB05-5BB9-7496E6119518}" dt="2024-03-18T13:03:12.762" v="1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Yazmin Gutteridge (2105778)" userId="S::2105778@student.uwtsd.ac.uk::ad6aa5f0-be29-46b4-9206-65924655ed32" providerId="AD" clId="Web-{1CF25D4E-14B4-EB05-5BB9-7496E6119518}" dt="2024-03-18T13:03:12.762" v="1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Yazmin Gutteridge (2105778)" userId="S::2105778@student.uwtsd.ac.uk::ad6aa5f0-be29-46b4-9206-65924655ed32" providerId="AD" clId="Web-{1CF25D4E-14B4-EB05-5BB9-7496E6119518}" dt="2024-03-18T13:03:12.762" v="1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Yazmin Gutteridge (2105778)" userId="S::2105778@student.uwtsd.ac.uk::ad6aa5f0-be29-46b4-9206-65924655ed32" providerId="AD" clId="Web-{1CF25D4E-14B4-EB05-5BB9-7496E6119518}" dt="2024-03-18T13:03:12.762" v="1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Yazmin Gutteridge (2105778)" userId="S::2105778@student.uwtsd.ac.uk::ad6aa5f0-be29-46b4-9206-65924655ed32" providerId="AD" clId="Web-{1CF25D4E-14B4-EB05-5BB9-7496E6119518}" dt="2024-03-18T13:03:12.762" v="1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Yazmin Gutteridge (2105778)" userId="S::2105778@student.uwtsd.ac.uk::ad6aa5f0-be29-46b4-9206-65924655ed32" providerId="AD" clId="Web-{1CF25D4E-14B4-EB05-5BB9-7496E6119518}" dt="2024-03-18T13:03:12.762" v="1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Yazmin Gutteridge (2105778)" userId="S::2105778@student.uwtsd.ac.uk::ad6aa5f0-be29-46b4-9206-65924655ed32" providerId="AD" clId="Web-{1CF25D4E-14B4-EB05-5BB9-7496E6119518}" dt="2024-03-18T13:03:12.762" v="1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Yazmin Gutteridge (2105778)" userId="S::2105778@student.uwtsd.ac.uk::ad6aa5f0-be29-46b4-9206-65924655ed32" providerId="AD" clId="Web-{1CF25D4E-14B4-EB05-5BB9-7496E6119518}" dt="2024-03-18T13:03:12.762" v="1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Yazmin Gutteridge (2105778)" userId="S::2105778@student.uwtsd.ac.uk::ad6aa5f0-be29-46b4-9206-65924655ed32" providerId="AD" clId="Web-{1CF25D4E-14B4-EB05-5BB9-7496E6119518}" dt="2024-03-18T13:03:12.762" v="1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Yazmin Gutteridge (2105778)" userId="S::2105778@student.uwtsd.ac.uk::ad6aa5f0-be29-46b4-9206-65924655ed32" providerId="AD" clId="Web-{1CF25D4E-14B4-EB05-5BB9-7496E6119518}" dt="2024-03-18T13:03:12.762" v="1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Yazmin Gutteridge (2105778)" userId="S::2105778@student.uwtsd.ac.uk::ad6aa5f0-be29-46b4-9206-65924655ed32" providerId="AD" clId="Web-{1CF25D4E-14B4-EB05-5BB9-7496E6119518}" dt="2024-03-18T13:03:12.762" v="1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replId addSldLayout">
        <pc:chgData name="Yazmin Gutteridge (2105778)" userId="S::2105778@student.uwtsd.ac.uk::ad6aa5f0-be29-46b4-9206-65924655ed32" providerId="AD" clId="Web-{1CF25D4E-14B4-EB05-5BB9-7496E6119518}" dt="2024-03-18T13:03:12.762" v="17"/>
        <pc:sldMasterMkLst>
          <pc:docMk/>
          <pc:sldMasterMk cId="1770620046" sldId="2147483672"/>
        </pc:sldMasterMkLst>
        <pc:sldLayoutChg chg="add">
          <pc:chgData name="Yazmin Gutteridge (2105778)" userId="S::2105778@student.uwtsd.ac.uk::ad6aa5f0-be29-46b4-9206-65924655ed32" providerId="AD" clId="Web-{1CF25D4E-14B4-EB05-5BB9-7496E6119518}" dt="2024-03-18T13:03:12.762" v="17"/>
          <pc:sldLayoutMkLst>
            <pc:docMk/>
            <pc:sldMasterMk cId="1770620046" sldId="2147483672"/>
            <pc:sldLayoutMk cId="2462104925" sldId="2147483673"/>
          </pc:sldLayoutMkLst>
        </pc:sldLayoutChg>
        <pc:sldLayoutChg chg="add replId">
          <pc:chgData name="Yazmin Gutteridge (2105778)" userId="S::2105778@student.uwtsd.ac.uk::ad6aa5f0-be29-46b4-9206-65924655ed32" providerId="AD" clId="Web-{1CF25D4E-14B4-EB05-5BB9-7496E6119518}" dt="2024-03-18T13:03:12.762" v="17"/>
          <pc:sldLayoutMkLst>
            <pc:docMk/>
            <pc:sldMasterMk cId="1770620046" sldId="2147483672"/>
            <pc:sldLayoutMk cId="2394112163" sldId="2147483674"/>
          </pc:sldLayoutMkLst>
        </pc:sldLayoutChg>
        <pc:sldLayoutChg chg="add replId">
          <pc:chgData name="Yazmin Gutteridge (2105778)" userId="S::2105778@student.uwtsd.ac.uk::ad6aa5f0-be29-46b4-9206-65924655ed32" providerId="AD" clId="Web-{1CF25D4E-14B4-EB05-5BB9-7496E6119518}" dt="2024-03-18T13:03:12.762" v="17"/>
          <pc:sldLayoutMkLst>
            <pc:docMk/>
            <pc:sldMasterMk cId="1770620046" sldId="2147483672"/>
            <pc:sldLayoutMk cId="3538530984" sldId="2147483675"/>
          </pc:sldLayoutMkLst>
        </pc:sldLayoutChg>
        <pc:sldLayoutChg chg="add replId">
          <pc:chgData name="Yazmin Gutteridge (2105778)" userId="S::2105778@student.uwtsd.ac.uk::ad6aa5f0-be29-46b4-9206-65924655ed32" providerId="AD" clId="Web-{1CF25D4E-14B4-EB05-5BB9-7496E6119518}" dt="2024-03-18T13:03:12.762" v="17"/>
          <pc:sldLayoutMkLst>
            <pc:docMk/>
            <pc:sldMasterMk cId="1770620046" sldId="2147483672"/>
            <pc:sldLayoutMk cId="3712182180" sldId="2147483676"/>
          </pc:sldLayoutMkLst>
        </pc:sldLayoutChg>
        <pc:sldLayoutChg chg="add replId">
          <pc:chgData name="Yazmin Gutteridge (2105778)" userId="S::2105778@student.uwtsd.ac.uk::ad6aa5f0-be29-46b4-9206-65924655ed32" providerId="AD" clId="Web-{1CF25D4E-14B4-EB05-5BB9-7496E6119518}" dt="2024-03-18T13:03:12.762" v="17"/>
          <pc:sldLayoutMkLst>
            <pc:docMk/>
            <pc:sldMasterMk cId="1770620046" sldId="2147483672"/>
            <pc:sldLayoutMk cId="3759068097" sldId="2147483677"/>
          </pc:sldLayoutMkLst>
        </pc:sldLayoutChg>
        <pc:sldLayoutChg chg="add replId">
          <pc:chgData name="Yazmin Gutteridge (2105778)" userId="S::2105778@student.uwtsd.ac.uk::ad6aa5f0-be29-46b4-9206-65924655ed32" providerId="AD" clId="Web-{1CF25D4E-14B4-EB05-5BB9-7496E6119518}" dt="2024-03-18T13:03:12.762" v="17"/>
          <pc:sldLayoutMkLst>
            <pc:docMk/>
            <pc:sldMasterMk cId="1770620046" sldId="2147483672"/>
            <pc:sldLayoutMk cId="3567043235" sldId="2147483678"/>
          </pc:sldLayoutMkLst>
        </pc:sldLayoutChg>
        <pc:sldLayoutChg chg="add replId">
          <pc:chgData name="Yazmin Gutteridge (2105778)" userId="S::2105778@student.uwtsd.ac.uk::ad6aa5f0-be29-46b4-9206-65924655ed32" providerId="AD" clId="Web-{1CF25D4E-14B4-EB05-5BB9-7496E6119518}" dt="2024-03-18T13:03:12.762" v="17"/>
          <pc:sldLayoutMkLst>
            <pc:docMk/>
            <pc:sldMasterMk cId="1770620046" sldId="2147483672"/>
            <pc:sldLayoutMk cId="828377919" sldId="2147483679"/>
          </pc:sldLayoutMkLst>
        </pc:sldLayoutChg>
        <pc:sldLayoutChg chg="add replId">
          <pc:chgData name="Yazmin Gutteridge (2105778)" userId="S::2105778@student.uwtsd.ac.uk::ad6aa5f0-be29-46b4-9206-65924655ed32" providerId="AD" clId="Web-{1CF25D4E-14B4-EB05-5BB9-7496E6119518}" dt="2024-03-18T13:03:12.762" v="17"/>
          <pc:sldLayoutMkLst>
            <pc:docMk/>
            <pc:sldMasterMk cId="1770620046" sldId="2147483672"/>
            <pc:sldLayoutMk cId="2835499587" sldId="2147483680"/>
          </pc:sldLayoutMkLst>
        </pc:sldLayoutChg>
        <pc:sldLayoutChg chg="add replId">
          <pc:chgData name="Yazmin Gutteridge (2105778)" userId="S::2105778@student.uwtsd.ac.uk::ad6aa5f0-be29-46b4-9206-65924655ed32" providerId="AD" clId="Web-{1CF25D4E-14B4-EB05-5BB9-7496E6119518}" dt="2024-03-18T13:03:12.762" v="17"/>
          <pc:sldLayoutMkLst>
            <pc:docMk/>
            <pc:sldMasterMk cId="1770620046" sldId="2147483672"/>
            <pc:sldLayoutMk cId="921323615" sldId="2147483681"/>
          </pc:sldLayoutMkLst>
        </pc:sldLayoutChg>
        <pc:sldLayoutChg chg="add replId">
          <pc:chgData name="Yazmin Gutteridge (2105778)" userId="S::2105778@student.uwtsd.ac.uk::ad6aa5f0-be29-46b4-9206-65924655ed32" providerId="AD" clId="Web-{1CF25D4E-14B4-EB05-5BB9-7496E6119518}" dt="2024-03-18T13:03:12.762" v="17"/>
          <pc:sldLayoutMkLst>
            <pc:docMk/>
            <pc:sldMasterMk cId="1770620046" sldId="2147483672"/>
            <pc:sldLayoutMk cId="419857592" sldId="2147483682"/>
          </pc:sldLayoutMkLst>
        </pc:sldLayoutChg>
        <pc:sldLayoutChg chg="add replId">
          <pc:chgData name="Yazmin Gutteridge (2105778)" userId="S::2105778@student.uwtsd.ac.uk::ad6aa5f0-be29-46b4-9206-65924655ed32" providerId="AD" clId="Web-{1CF25D4E-14B4-EB05-5BB9-7496E6119518}" dt="2024-03-18T13:03:12.762" v="17"/>
          <pc:sldLayoutMkLst>
            <pc:docMk/>
            <pc:sldMasterMk cId="1770620046" sldId="2147483672"/>
            <pc:sldLayoutMk cId="274724732" sldId="2147483683"/>
          </pc:sldLayoutMkLst>
        </pc:sldLayoutChg>
      </pc:sldMasterChg>
    </pc:docChg>
  </pc:docChgLst>
  <pc:docChgLst>
    <pc:chgData name="Yazmin Gutteridge (2105778)" userId="S::2105778@student.uwtsd.ac.uk::ad6aa5f0-be29-46b4-9206-65924655ed32" providerId="AD" clId="Web-{202E1C84-2EA5-9BE5-5A72-EF75FCCF3B3A}"/>
    <pc:docChg chg="addSld modSld sldOrd">
      <pc:chgData name="Yazmin Gutteridge (2105778)" userId="S::2105778@student.uwtsd.ac.uk::ad6aa5f0-be29-46b4-9206-65924655ed32" providerId="AD" clId="Web-{202E1C84-2EA5-9BE5-5A72-EF75FCCF3B3A}" dt="2024-03-18T16:27:17.760" v="936" actId="20577"/>
      <pc:docMkLst>
        <pc:docMk/>
      </pc:docMkLst>
      <pc:sldChg chg="modSp">
        <pc:chgData name="Yazmin Gutteridge (2105778)" userId="S::2105778@student.uwtsd.ac.uk::ad6aa5f0-be29-46b4-9206-65924655ed32" providerId="AD" clId="Web-{202E1C84-2EA5-9BE5-5A72-EF75FCCF3B3A}" dt="2024-03-18T16:27:17.760" v="936" actId="20577"/>
        <pc:sldMkLst>
          <pc:docMk/>
          <pc:sldMk cId="3760460936" sldId="261"/>
        </pc:sldMkLst>
        <pc:spChg chg="mod">
          <ac:chgData name="Yazmin Gutteridge (2105778)" userId="S::2105778@student.uwtsd.ac.uk::ad6aa5f0-be29-46b4-9206-65924655ed32" providerId="AD" clId="Web-{202E1C84-2EA5-9BE5-5A72-EF75FCCF3B3A}" dt="2024-03-18T16:27:17.760" v="936" actId="20577"/>
          <ac:spMkLst>
            <pc:docMk/>
            <pc:sldMk cId="3760460936" sldId="261"/>
            <ac:spMk id="3" creationId="{BA98EC69-4FBA-843E-DA5F-960496FEF9F1}"/>
          </ac:spMkLst>
        </pc:spChg>
      </pc:sldChg>
      <pc:sldChg chg="addSp delSp modSp new mod ord setBg">
        <pc:chgData name="Yazmin Gutteridge (2105778)" userId="S::2105778@student.uwtsd.ac.uk::ad6aa5f0-be29-46b4-9206-65924655ed32" providerId="AD" clId="Web-{202E1C84-2EA5-9BE5-5A72-EF75FCCF3B3A}" dt="2024-03-18T16:26:41.728" v="934" actId="20577"/>
        <pc:sldMkLst>
          <pc:docMk/>
          <pc:sldMk cId="3156282422" sldId="262"/>
        </pc:sldMkLst>
        <pc:spChg chg="mod">
          <ac:chgData name="Yazmin Gutteridge (2105778)" userId="S::2105778@student.uwtsd.ac.uk::ad6aa5f0-be29-46b4-9206-65924655ed32" providerId="AD" clId="Web-{202E1C84-2EA5-9BE5-5A72-EF75FCCF3B3A}" dt="2024-03-18T16:24:23.772" v="910" actId="1076"/>
          <ac:spMkLst>
            <pc:docMk/>
            <pc:sldMk cId="3156282422" sldId="262"/>
            <ac:spMk id="2" creationId="{65869502-B77C-AEAE-0B0F-8257D0DCB125}"/>
          </ac:spMkLst>
        </pc:spChg>
        <pc:spChg chg="mod">
          <ac:chgData name="Yazmin Gutteridge (2105778)" userId="S::2105778@student.uwtsd.ac.uk::ad6aa5f0-be29-46b4-9206-65924655ed32" providerId="AD" clId="Web-{202E1C84-2EA5-9BE5-5A72-EF75FCCF3B3A}" dt="2024-03-18T16:26:41.728" v="934" actId="20577"/>
          <ac:spMkLst>
            <pc:docMk/>
            <pc:sldMk cId="3156282422" sldId="262"/>
            <ac:spMk id="3" creationId="{4A3E1574-AB56-9E78-6DDD-4F68275246E4}"/>
          </ac:spMkLst>
        </pc:spChg>
        <pc:spChg chg="add del">
          <ac:chgData name="Yazmin Gutteridge (2105778)" userId="S::2105778@student.uwtsd.ac.uk::ad6aa5f0-be29-46b4-9206-65924655ed32" providerId="AD" clId="Web-{202E1C84-2EA5-9BE5-5A72-EF75FCCF3B3A}" dt="2024-03-18T16:23:38.646" v="903"/>
          <ac:spMkLst>
            <pc:docMk/>
            <pc:sldMk cId="3156282422" sldId="262"/>
            <ac:spMk id="9" creationId="{DB66C9CD-6BF4-44CA-8078-0BB819080761}"/>
          </ac:spMkLst>
        </pc:spChg>
        <pc:spChg chg="add">
          <ac:chgData name="Yazmin Gutteridge (2105778)" userId="S::2105778@student.uwtsd.ac.uk::ad6aa5f0-be29-46b4-9206-65924655ed32" providerId="AD" clId="Web-{202E1C84-2EA5-9BE5-5A72-EF75FCCF3B3A}" dt="2024-03-18T16:23:38.662" v="904"/>
          <ac:spMkLst>
            <pc:docMk/>
            <pc:sldMk cId="3156282422" sldId="262"/>
            <ac:spMk id="13" creationId="{DB66C9CD-6BF4-44CA-8078-0BB819080761}"/>
          </ac:spMkLst>
        </pc:spChg>
        <pc:picChg chg="add del">
          <ac:chgData name="Yazmin Gutteridge (2105778)" userId="S::2105778@student.uwtsd.ac.uk::ad6aa5f0-be29-46b4-9206-65924655ed32" providerId="AD" clId="Web-{202E1C84-2EA5-9BE5-5A72-EF75FCCF3B3A}" dt="2024-03-18T16:23:38.646" v="903"/>
          <ac:picMkLst>
            <pc:docMk/>
            <pc:sldMk cId="3156282422" sldId="262"/>
            <ac:picMk id="5" creationId="{E21F76A3-CB93-CAFB-9210-4F9D28A8BE8A}"/>
          </ac:picMkLst>
        </pc:picChg>
        <pc:picChg chg="add">
          <ac:chgData name="Yazmin Gutteridge (2105778)" userId="S::2105778@student.uwtsd.ac.uk::ad6aa5f0-be29-46b4-9206-65924655ed32" providerId="AD" clId="Web-{202E1C84-2EA5-9BE5-5A72-EF75FCCF3B3A}" dt="2024-03-18T16:23:38.662" v="904"/>
          <ac:picMkLst>
            <pc:docMk/>
            <pc:sldMk cId="3156282422" sldId="262"/>
            <ac:picMk id="15" creationId="{B6E14820-2947-65C0-136D-31F9F8BFA194}"/>
          </ac:picMkLst>
        </pc:picChg>
        <pc:cxnChg chg="add del">
          <ac:chgData name="Yazmin Gutteridge (2105778)" userId="S::2105778@student.uwtsd.ac.uk::ad6aa5f0-be29-46b4-9206-65924655ed32" providerId="AD" clId="Web-{202E1C84-2EA5-9BE5-5A72-EF75FCCF3B3A}" dt="2024-03-18T16:23:38.646" v="903"/>
          <ac:cxnSpMkLst>
            <pc:docMk/>
            <pc:sldMk cId="3156282422" sldId="262"/>
            <ac:cxnSpMk id="11" creationId="{77C6DF49-CBE3-4038-AC78-35DE4FD7CE8E}"/>
          </ac:cxnSpMkLst>
        </pc:cxnChg>
        <pc:cxnChg chg="add">
          <ac:chgData name="Yazmin Gutteridge (2105778)" userId="S::2105778@student.uwtsd.ac.uk::ad6aa5f0-be29-46b4-9206-65924655ed32" providerId="AD" clId="Web-{202E1C84-2EA5-9BE5-5A72-EF75FCCF3B3A}" dt="2024-03-18T16:23:38.662" v="904"/>
          <ac:cxnSpMkLst>
            <pc:docMk/>
            <pc:sldMk cId="3156282422" sldId="262"/>
            <ac:cxnSpMk id="14" creationId="{77C6DF49-CBE3-4038-AC78-35DE4FD7CE8E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0BB8E2C-69D3-4B0F-9571-99B6E1DCDE1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8A79247-38D8-4A38-8FD5-D6C9BB192805}">
      <dgm:prSet/>
      <dgm:spPr/>
      <dgm:t>
        <a:bodyPr/>
        <a:lstStyle/>
        <a:p>
          <a:pPr>
            <a:defRPr cap="all"/>
          </a:pPr>
          <a:r>
            <a:rPr lang="en-GB" b="1"/>
            <a:t>Subjectivity and complexity</a:t>
          </a:r>
          <a:r>
            <a:rPr lang="en-GB"/>
            <a:t>: Human behaviour is complex and subjective, challenging traditional scientific approach.  </a:t>
          </a:r>
          <a:endParaRPr lang="en-US"/>
        </a:p>
      </dgm:t>
    </dgm:pt>
    <dgm:pt modelId="{76C538C9-58E5-40F7-9CFF-349F2B433C46}" type="parTrans" cxnId="{875B9C50-B958-4884-A153-45870EE756AC}">
      <dgm:prSet/>
      <dgm:spPr/>
      <dgm:t>
        <a:bodyPr/>
        <a:lstStyle/>
        <a:p>
          <a:endParaRPr lang="en-US"/>
        </a:p>
      </dgm:t>
    </dgm:pt>
    <dgm:pt modelId="{1BAAE007-4566-4AA0-B6AD-7BF773B4BBCC}" type="sibTrans" cxnId="{875B9C50-B958-4884-A153-45870EE756AC}">
      <dgm:prSet/>
      <dgm:spPr/>
      <dgm:t>
        <a:bodyPr/>
        <a:lstStyle/>
        <a:p>
          <a:endParaRPr lang="en-US"/>
        </a:p>
      </dgm:t>
    </dgm:pt>
    <dgm:pt modelId="{0F9419D0-1D7A-4975-9E9C-4E60BDC7E70A}">
      <dgm:prSet/>
      <dgm:spPr/>
      <dgm:t>
        <a:bodyPr/>
        <a:lstStyle/>
        <a:p>
          <a:pPr>
            <a:defRPr cap="all"/>
          </a:pPr>
          <a:r>
            <a:rPr lang="en-GB" b="1"/>
            <a:t>Replication crisis: </a:t>
          </a:r>
          <a:r>
            <a:rPr lang="en-GB"/>
            <a:t>psychology faces replicability issues, raising concerns about research reliability. </a:t>
          </a:r>
          <a:endParaRPr lang="en-US"/>
        </a:p>
      </dgm:t>
    </dgm:pt>
    <dgm:pt modelId="{59037885-AA81-4CE7-9A52-044702AC17A9}" type="parTrans" cxnId="{A9F2BA85-511D-422B-ADEF-78181C02A3E6}">
      <dgm:prSet/>
      <dgm:spPr/>
      <dgm:t>
        <a:bodyPr/>
        <a:lstStyle/>
        <a:p>
          <a:endParaRPr lang="en-US"/>
        </a:p>
      </dgm:t>
    </dgm:pt>
    <dgm:pt modelId="{3D674049-BC8B-44CE-94B4-FCE4038B7899}" type="sibTrans" cxnId="{A9F2BA85-511D-422B-ADEF-78181C02A3E6}">
      <dgm:prSet/>
      <dgm:spPr/>
      <dgm:t>
        <a:bodyPr/>
        <a:lstStyle/>
        <a:p>
          <a:endParaRPr lang="en-US"/>
        </a:p>
      </dgm:t>
    </dgm:pt>
    <dgm:pt modelId="{28B45199-2456-453D-9DF5-327A8D681380}">
      <dgm:prSet/>
      <dgm:spPr/>
      <dgm:t>
        <a:bodyPr/>
        <a:lstStyle/>
        <a:p>
          <a:pPr>
            <a:defRPr cap="all"/>
          </a:pPr>
          <a:r>
            <a:rPr lang="en-GB" b="1"/>
            <a:t>Pseudoscience:</a:t>
          </a:r>
          <a:r>
            <a:rPr lang="en-GB"/>
            <a:t> some psychological branches lack empirical evidence and scientific rigor.</a:t>
          </a:r>
          <a:endParaRPr lang="en-US"/>
        </a:p>
      </dgm:t>
    </dgm:pt>
    <dgm:pt modelId="{E1AE0B62-2DAD-468E-8DA2-4D475C09F0AB}" type="parTrans" cxnId="{A5166799-A188-45A7-ABDF-661F75C9F0B8}">
      <dgm:prSet/>
      <dgm:spPr/>
      <dgm:t>
        <a:bodyPr/>
        <a:lstStyle/>
        <a:p>
          <a:endParaRPr lang="en-US"/>
        </a:p>
      </dgm:t>
    </dgm:pt>
    <dgm:pt modelId="{5B074BEA-7CD6-4DF2-969C-643592C83F29}" type="sibTrans" cxnId="{A5166799-A188-45A7-ABDF-661F75C9F0B8}">
      <dgm:prSet/>
      <dgm:spPr/>
      <dgm:t>
        <a:bodyPr/>
        <a:lstStyle/>
        <a:p>
          <a:endParaRPr lang="en-US"/>
        </a:p>
      </dgm:t>
    </dgm:pt>
    <dgm:pt modelId="{1E183B49-C537-4CED-A898-999D08A014AD}">
      <dgm:prSet/>
      <dgm:spPr/>
      <dgm:t>
        <a:bodyPr/>
        <a:lstStyle/>
        <a:p>
          <a:pPr>
            <a:defRPr cap="all"/>
          </a:pPr>
          <a:r>
            <a:rPr lang="en-GB" b="1"/>
            <a:t>Ethical considerations: </a:t>
          </a:r>
          <a:r>
            <a:rPr lang="en-GB"/>
            <a:t>Ethical guidelines may limit the feasibility of controlled experiments. </a:t>
          </a:r>
          <a:endParaRPr lang="en-US"/>
        </a:p>
      </dgm:t>
    </dgm:pt>
    <dgm:pt modelId="{B3DA003B-59BF-4323-A09A-3DDEE1B634B7}" type="parTrans" cxnId="{30446A8C-1A42-4B1D-BD1A-F34920285E11}">
      <dgm:prSet/>
      <dgm:spPr/>
      <dgm:t>
        <a:bodyPr/>
        <a:lstStyle/>
        <a:p>
          <a:endParaRPr lang="en-US"/>
        </a:p>
      </dgm:t>
    </dgm:pt>
    <dgm:pt modelId="{66AC511E-100A-4FED-946A-4918F627EA49}" type="sibTrans" cxnId="{30446A8C-1A42-4B1D-BD1A-F34920285E11}">
      <dgm:prSet/>
      <dgm:spPr/>
      <dgm:t>
        <a:bodyPr/>
        <a:lstStyle/>
        <a:p>
          <a:endParaRPr lang="en-US"/>
        </a:p>
      </dgm:t>
    </dgm:pt>
    <dgm:pt modelId="{AD9A27FC-9609-43AB-8925-DD75ABCEA494}" type="pres">
      <dgm:prSet presAssocID="{C0BB8E2C-69D3-4B0F-9571-99B6E1DCDE17}" presName="root" presStyleCnt="0">
        <dgm:presLayoutVars>
          <dgm:dir/>
          <dgm:resizeHandles val="exact"/>
        </dgm:presLayoutVars>
      </dgm:prSet>
      <dgm:spPr/>
    </dgm:pt>
    <dgm:pt modelId="{ACC69C06-F524-4786-9114-96EE3BBD76AC}" type="pres">
      <dgm:prSet presAssocID="{58A79247-38D8-4A38-8FD5-D6C9BB192805}" presName="compNode" presStyleCnt="0"/>
      <dgm:spPr/>
    </dgm:pt>
    <dgm:pt modelId="{8FDF0CFB-4F89-4C5E-93D2-4D18FB70C618}" type="pres">
      <dgm:prSet presAssocID="{58A79247-38D8-4A38-8FD5-D6C9BB192805}" presName="iconBgRect" presStyleLbl="bgShp" presStyleIdx="0" presStyleCnt="4"/>
      <dgm:spPr/>
    </dgm:pt>
    <dgm:pt modelId="{F2635CB1-D8C8-4920-B416-7FC05A5E53FA}" type="pres">
      <dgm:prSet presAssocID="{58A79247-38D8-4A38-8FD5-D6C9BB19280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82DE2E9-2DD3-4377-85D3-646A55EC20BA}" type="pres">
      <dgm:prSet presAssocID="{58A79247-38D8-4A38-8FD5-D6C9BB192805}" presName="spaceRect" presStyleCnt="0"/>
      <dgm:spPr/>
    </dgm:pt>
    <dgm:pt modelId="{1C9DE561-D395-4B4F-A216-6CE0676BC56C}" type="pres">
      <dgm:prSet presAssocID="{58A79247-38D8-4A38-8FD5-D6C9BB192805}" presName="textRect" presStyleLbl="revTx" presStyleIdx="0" presStyleCnt="4">
        <dgm:presLayoutVars>
          <dgm:chMax val="1"/>
          <dgm:chPref val="1"/>
        </dgm:presLayoutVars>
      </dgm:prSet>
      <dgm:spPr/>
    </dgm:pt>
    <dgm:pt modelId="{1CDCED40-7853-4919-B643-055D04B159E1}" type="pres">
      <dgm:prSet presAssocID="{1BAAE007-4566-4AA0-B6AD-7BF773B4BBCC}" presName="sibTrans" presStyleCnt="0"/>
      <dgm:spPr/>
    </dgm:pt>
    <dgm:pt modelId="{7B515AD6-807B-4B74-B318-3B8352E06AC0}" type="pres">
      <dgm:prSet presAssocID="{0F9419D0-1D7A-4975-9E9C-4E60BDC7E70A}" presName="compNode" presStyleCnt="0"/>
      <dgm:spPr/>
    </dgm:pt>
    <dgm:pt modelId="{AF9B4720-DD5B-4167-AE3A-F25A278D3523}" type="pres">
      <dgm:prSet presAssocID="{0F9419D0-1D7A-4975-9E9C-4E60BDC7E70A}" presName="iconBgRect" presStyleLbl="bgShp" presStyleIdx="1" presStyleCnt="4"/>
      <dgm:spPr/>
    </dgm:pt>
    <dgm:pt modelId="{BCFFAD0A-BE0F-4C2D-B93F-BCA438130A53}" type="pres">
      <dgm:prSet presAssocID="{0F9419D0-1D7A-4975-9E9C-4E60BDC7E70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BF3EA887-CB0C-47F8-85C4-996BE4411B22}" type="pres">
      <dgm:prSet presAssocID="{0F9419D0-1D7A-4975-9E9C-4E60BDC7E70A}" presName="spaceRect" presStyleCnt="0"/>
      <dgm:spPr/>
    </dgm:pt>
    <dgm:pt modelId="{03B31810-AABD-42C5-B585-0388F3CF3228}" type="pres">
      <dgm:prSet presAssocID="{0F9419D0-1D7A-4975-9E9C-4E60BDC7E70A}" presName="textRect" presStyleLbl="revTx" presStyleIdx="1" presStyleCnt="4">
        <dgm:presLayoutVars>
          <dgm:chMax val="1"/>
          <dgm:chPref val="1"/>
        </dgm:presLayoutVars>
      </dgm:prSet>
      <dgm:spPr/>
    </dgm:pt>
    <dgm:pt modelId="{57B9B937-A755-4704-B987-5B0FD4879A06}" type="pres">
      <dgm:prSet presAssocID="{3D674049-BC8B-44CE-94B4-FCE4038B7899}" presName="sibTrans" presStyleCnt="0"/>
      <dgm:spPr/>
    </dgm:pt>
    <dgm:pt modelId="{B32647AA-BEB9-4668-815A-25019F4FFB32}" type="pres">
      <dgm:prSet presAssocID="{28B45199-2456-453D-9DF5-327A8D681380}" presName="compNode" presStyleCnt="0"/>
      <dgm:spPr/>
    </dgm:pt>
    <dgm:pt modelId="{B9BA2EFB-759F-4AE9-AD9E-0DA3591396B9}" type="pres">
      <dgm:prSet presAssocID="{28B45199-2456-453D-9DF5-327A8D681380}" presName="iconBgRect" presStyleLbl="bgShp" presStyleIdx="2" presStyleCnt="4"/>
      <dgm:spPr/>
    </dgm:pt>
    <dgm:pt modelId="{4470B915-31EC-4DF5-A0E6-613F2A6B0C74}" type="pres">
      <dgm:prSet presAssocID="{28B45199-2456-453D-9DF5-327A8D68138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2895BD1E-F1AF-4A15-981A-3CD175C458DB}" type="pres">
      <dgm:prSet presAssocID="{28B45199-2456-453D-9DF5-327A8D681380}" presName="spaceRect" presStyleCnt="0"/>
      <dgm:spPr/>
    </dgm:pt>
    <dgm:pt modelId="{9A5079EE-0BAA-4BC7-9A07-D7488E85DAB7}" type="pres">
      <dgm:prSet presAssocID="{28B45199-2456-453D-9DF5-327A8D681380}" presName="textRect" presStyleLbl="revTx" presStyleIdx="2" presStyleCnt="4">
        <dgm:presLayoutVars>
          <dgm:chMax val="1"/>
          <dgm:chPref val="1"/>
        </dgm:presLayoutVars>
      </dgm:prSet>
      <dgm:spPr/>
    </dgm:pt>
    <dgm:pt modelId="{69EDFE9B-D029-49AF-860D-23E42C4860F2}" type="pres">
      <dgm:prSet presAssocID="{5B074BEA-7CD6-4DF2-969C-643592C83F29}" presName="sibTrans" presStyleCnt="0"/>
      <dgm:spPr/>
    </dgm:pt>
    <dgm:pt modelId="{9C49A486-F1E3-4B42-9FE4-AC8604391084}" type="pres">
      <dgm:prSet presAssocID="{1E183B49-C537-4CED-A898-999D08A014AD}" presName="compNode" presStyleCnt="0"/>
      <dgm:spPr/>
    </dgm:pt>
    <dgm:pt modelId="{1F9D1013-1989-4D16-876E-61E2DAA4D489}" type="pres">
      <dgm:prSet presAssocID="{1E183B49-C537-4CED-A898-999D08A014AD}" presName="iconBgRect" presStyleLbl="bgShp" presStyleIdx="3" presStyleCnt="4"/>
      <dgm:spPr/>
    </dgm:pt>
    <dgm:pt modelId="{51986304-71A1-4327-B043-08449F289888}" type="pres">
      <dgm:prSet presAssocID="{1E183B49-C537-4CED-A898-999D08A014A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5C1A966C-9A2F-448A-9E96-71BC3282093A}" type="pres">
      <dgm:prSet presAssocID="{1E183B49-C537-4CED-A898-999D08A014AD}" presName="spaceRect" presStyleCnt="0"/>
      <dgm:spPr/>
    </dgm:pt>
    <dgm:pt modelId="{1582568E-8980-4C34-BF80-57001D4FF713}" type="pres">
      <dgm:prSet presAssocID="{1E183B49-C537-4CED-A898-999D08A014A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F455315-DACF-4C2C-A87C-E15D238C93A2}" type="presOf" srcId="{C0BB8E2C-69D3-4B0F-9571-99B6E1DCDE17}" destId="{AD9A27FC-9609-43AB-8925-DD75ABCEA494}" srcOrd="0" destOrd="0" presId="urn:microsoft.com/office/officeart/2018/5/layout/IconCircleLabelList"/>
    <dgm:cxn modelId="{00798A23-127F-4B80-BC31-452739636BC3}" type="presOf" srcId="{0F9419D0-1D7A-4975-9E9C-4E60BDC7E70A}" destId="{03B31810-AABD-42C5-B585-0388F3CF3228}" srcOrd="0" destOrd="0" presId="urn:microsoft.com/office/officeart/2018/5/layout/IconCircleLabelList"/>
    <dgm:cxn modelId="{6E97FA47-FE8E-4368-90BF-489FD3987113}" type="presOf" srcId="{1E183B49-C537-4CED-A898-999D08A014AD}" destId="{1582568E-8980-4C34-BF80-57001D4FF713}" srcOrd="0" destOrd="0" presId="urn:microsoft.com/office/officeart/2018/5/layout/IconCircleLabelList"/>
    <dgm:cxn modelId="{875B9C50-B958-4884-A153-45870EE756AC}" srcId="{C0BB8E2C-69D3-4B0F-9571-99B6E1DCDE17}" destId="{58A79247-38D8-4A38-8FD5-D6C9BB192805}" srcOrd="0" destOrd="0" parTransId="{76C538C9-58E5-40F7-9CFF-349F2B433C46}" sibTransId="{1BAAE007-4566-4AA0-B6AD-7BF773B4BBCC}"/>
    <dgm:cxn modelId="{A9F2BA85-511D-422B-ADEF-78181C02A3E6}" srcId="{C0BB8E2C-69D3-4B0F-9571-99B6E1DCDE17}" destId="{0F9419D0-1D7A-4975-9E9C-4E60BDC7E70A}" srcOrd="1" destOrd="0" parTransId="{59037885-AA81-4CE7-9A52-044702AC17A9}" sibTransId="{3D674049-BC8B-44CE-94B4-FCE4038B7899}"/>
    <dgm:cxn modelId="{30446A8C-1A42-4B1D-BD1A-F34920285E11}" srcId="{C0BB8E2C-69D3-4B0F-9571-99B6E1DCDE17}" destId="{1E183B49-C537-4CED-A898-999D08A014AD}" srcOrd="3" destOrd="0" parTransId="{B3DA003B-59BF-4323-A09A-3DDEE1B634B7}" sibTransId="{66AC511E-100A-4FED-946A-4918F627EA49}"/>
    <dgm:cxn modelId="{A5166799-A188-45A7-ABDF-661F75C9F0B8}" srcId="{C0BB8E2C-69D3-4B0F-9571-99B6E1DCDE17}" destId="{28B45199-2456-453D-9DF5-327A8D681380}" srcOrd="2" destOrd="0" parTransId="{E1AE0B62-2DAD-468E-8DA2-4D475C09F0AB}" sibTransId="{5B074BEA-7CD6-4DF2-969C-643592C83F29}"/>
    <dgm:cxn modelId="{115B97C6-FD43-49B4-8E9A-0B0DCE80B4AB}" type="presOf" srcId="{58A79247-38D8-4A38-8FD5-D6C9BB192805}" destId="{1C9DE561-D395-4B4F-A216-6CE0676BC56C}" srcOrd="0" destOrd="0" presId="urn:microsoft.com/office/officeart/2018/5/layout/IconCircleLabelList"/>
    <dgm:cxn modelId="{A1D052E9-042C-4D27-9CA9-2297F8A3F82C}" type="presOf" srcId="{28B45199-2456-453D-9DF5-327A8D681380}" destId="{9A5079EE-0BAA-4BC7-9A07-D7488E85DAB7}" srcOrd="0" destOrd="0" presId="urn:microsoft.com/office/officeart/2018/5/layout/IconCircleLabelList"/>
    <dgm:cxn modelId="{35F67C6B-23E8-4984-B729-2B208E4596AE}" type="presParOf" srcId="{AD9A27FC-9609-43AB-8925-DD75ABCEA494}" destId="{ACC69C06-F524-4786-9114-96EE3BBD76AC}" srcOrd="0" destOrd="0" presId="urn:microsoft.com/office/officeart/2018/5/layout/IconCircleLabelList"/>
    <dgm:cxn modelId="{9524A1B1-5A9D-4D29-B743-D8DD464A0E90}" type="presParOf" srcId="{ACC69C06-F524-4786-9114-96EE3BBD76AC}" destId="{8FDF0CFB-4F89-4C5E-93D2-4D18FB70C618}" srcOrd="0" destOrd="0" presId="urn:microsoft.com/office/officeart/2018/5/layout/IconCircleLabelList"/>
    <dgm:cxn modelId="{A6B2705B-3D74-414D-989B-4DABF5B0CFD1}" type="presParOf" srcId="{ACC69C06-F524-4786-9114-96EE3BBD76AC}" destId="{F2635CB1-D8C8-4920-B416-7FC05A5E53FA}" srcOrd="1" destOrd="0" presId="urn:microsoft.com/office/officeart/2018/5/layout/IconCircleLabelList"/>
    <dgm:cxn modelId="{D53832C6-F79B-4691-A51E-0E381D859648}" type="presParOf" srcId="{ACC69C06-F524-4786-9114-96EE3BBD76AC}" destId="{982DE2E9-2DD3-4377-85D3-646A55EC20BA}" srcOrd="2" destOrd="0" presId="urn:microsoft.com/office/officeart/2018/5/layout/IconCircleLabelList"/>
    <dgm:cxn modelId="{3CCEB833-7D9D-43E0-A854-793A53AB0DF3}" type="presParOf" srcId="{ACC69C06-F524-4786-9114-96EE3BBD76AC}" destId="{1C9DE561-D395-4B4F-A216-6CE0676BC56C}" srcOrd="3" destOrd="0" presId="urn:microsoft.com/office/officeart/2018/5/layout/IconCircleLabelList"/>
    <dgm:cxn modelId="{684D9E76-F38A-452F-B421-4C13C19A16B4}" type="presParOf" srcId="{AD9A27FC-9609-43AB-8925-DD75ABCEA494}" destId="{1CDCED40-7853-4919-B643-055D04B159E1}" srcOrd="1" destOrd="0" presId="urn:microsoft.com/office/officeart/2018/5/layout/IconCircleLabelList"/>
    <dgm:cxn modelId="{DFC2B90F-AFD9-4F3D-A7A8-08171630C104}" type="presParOf" srcId="{AD9A27FC-9609-43AB-8925-DD75ABCEA494}" destId="{7B515AD6-807B-4B74-B318-3B8352E06AC0}" srcOrd="2" destOrd="0" presId="urn:microsoft.com/office/officeart/2018/5/layout/IconCircleLabelList"/>
    <dgm:cxn modelId="{234BD74D-18CF-4638-B03C-E680C319F0DF}" type="presParOf" srcId="{7B515AD6-807B-4B74-B318-3B8352E06AC0}" destId="{AF9B4720-DD5B-4167-AE3A-F25A278D3523}" srcOrd="0" destOrd="0" presId="urn:microsoft.com/office/officeart/2018/5/layout/IconCircleLabelList"/>
    <dgm:cxn modelId="{6B5EE83C-5378-493C-8CE7-FA6C32FECB94}" type="presParOf" srcId="{7B515AD6-807B-4B74-B318-3B8352E06AC0}" destId="{BCFFAD0A-BE0F-4C2D-B93F-BCA438130A53}" srcOrd="1" destOrd="0" presId="urn:microsoft.com/office/officeart/2018/5/layout/IconCircleLabelList"/>
    <dgm:cxn modelId="{44FC3C5F-9F2A-449B-9777-718AFBC64576}" type="presParOf" srcId="{7B515AD6-807B-4B74-B318-3B8352E06AC0}" destId="{BF3EA887-CB0C-47F8-85C4-996BE4411B22}" srcOrd="2" destOrd="0" presId="urn:microsoft.com/office/officeart/2018/5/layout/IconCircleLabelList"/>
    <dgm:cxn modelId="{C8F182B3-6123-446D-BC49-DE4BA166713D}" type="presParOf" srcId="{7B515AD6-807B-4B74-B318-3B8352E06AC0}" destId="{03B31810-AABD-42C5-B585-0388F3CF3228}" srcOrd="3" destOrd="0" presId="urn:microsoft.com/office/officeart/2018/5/layout/IconCircleLabelList"/>
    <dgm:cxn modelId="{0774A429-9882-4983-9537-19915D12B3B3}" type="presParOf" srcId="{AD9A27FC-9609-43AB-8925-DD75ABCEA494}" destId="{57B9B937-A755-4704-B987-5B0FD4879A06}" srcOrd="3" destOrd="0" presId="urn:microsoft.com/office/officeart/2018/5/layout/IconCircleLabelList"/>
    <dgm:cxn modelId="{26EA8F5C-B8D3-4B52-9450-E424F09C32FA}" type="presParOf" srcId="{AD9A27FC-9609-43AB-8925-DD75ABCEA494}" destId="{B32647AA-BEB9-4668-815A-25019F4FFB32}" srcOrd="4" destOrd="0" presId="urn:microsoft.com/office/officeart/2018/5/layout/IconCircleLabelList"/>
    <dgm:cxn modelId="{EC759572-DF7B-49AC-AD18-7F20F26C013F}" type="presParOf" srcId="{B32647AA-BEB9-4668-815A-25019F4FFB32}" destId="{B9BA2EFB-759F-4AE9-AD9E-0DA3591396B9}" srcOrd="0" destOrd="0" presId="urn:microsoft.com/office/officeart/2018/5/layout/IconCircleLabelList"/>
    <dgm:cxn modelId="{3F7B2C56-EE5C-444B-94F3-B06B38645D1A}" type="presParOf" srcId="{B32647AA-BEB9-4668-815A-25019F4FFB32}" destId="{4470B915-31EC-4DF5-A0E6-613F2A6B0C74}" srcOrd="1" destOrd="0" presId="urn:microsoft.com/office/officeart/2018/5/layout/IconCircleLabelList"/>
    <dgm:cxn modelId="{C8226657-8A5F-48EC-AEEF-DEAA202BBBDE}" type="presParOf" srcId="{B32647AA-BEB9-4668-815A-25019F4FFB32}" destId="{2895BD1E-F1AF-4A15-981A-3CD175C458DB}" srcOrd="2" destOrd="0" presId="urn:microsoft.com/office/officeart/2018/5/layout/IconCircleLabelList"/>
    <dgm:cxn modelId="{86EC13D4-F037-4EFF-AD11-98B63E94996C}" type="presParOf" srcId="{B32647AA-BEB9-4668-815A-25019F4FFB32}" destId="{9A5079EE-0BAA-4BC7-9A07-D7488E85DAB7}" srcOrd="3" destOrd="0" presId="urn:microsoft.com/office/officeart/2018/5/layout/IconCircleLabelList"/>
    <dgm:cxn modelId="{87C9146F-A45C-4C35-8594-CCACE99115C6}" type="presParOf" srcId="{AD9A27FC-9609-43AB-8925-DD75ABCEA494}" destId="{69EDFE9B-D029-49AF-860D-23E42C4860F2}" srcOrd="5" destOrd="0" presId="urn:microsoft.com/office/officeart/2018/5/layout/IconCircleLabelList"/>
    <dgm:cxn modelId="{B719B887-3119-47AB-9FDA-6A85AFE2C0F2}" type="presParOf" srcId="{AD9A27FC-9609-43AB-8925-DD75ABCEA494}" destId="{9C49A486-F1E3-4B42-9FE4-AC8604391084}" srcOrd="6" destOrd="0" presId="urn:microsoft.com/office/officeart/2018/5/layout/IconCircleLabelList"/>
    <dgm:cxn modelId="{96A2FD02-B25F-45AC-A1F6-A41FEA1DB405}" type="presParOf" srcId="{9C49A486-F1E3-4B42-9FE4-AC8604391084}" destId="{1F9D1013-1989-4D16-876E-61E2DAA4D489}" srcOrd="0" destOrd="0" presId="urn:microsoft.com/office/officeart/2018/5/layout/IconCircleLabelList"/>
    <dgm:cxn modelId="{5DE32945-84B3-4C8B-91F6-BA8132A54E9A}" type="presParOf" srcId="{9C49A486-F1E3-4B42-9FE4-AC8604391084}" destId="{51986304-71A1-4327-B043-08449F289888}" srcOrd="1" destOrd="0" presId="urn:microsoft.com/office/officeart/2018/5/layout/IconCircleLabelList"/>
    <dgm:cxn modelId="{C0F3CC5A-FB62-4FE1-B9A1-68C2083DABAD}" type="presParOf" srcId="{9C49A486-F1E3-4B42-9FE4-AC8604391084}" destId="{5C1A966C-9A2F-448A-9E96-71BC3282093A}" srcOrd="2" destOrd="0" presId="urn:microsoft.com/office/officeart/2018/5/layout/IconCircleLabelList"/>
    <dgm:cxn modelId="{26D7813A-A202-413D-87CF-5E8DC9BE38BA}" type="presParOf" srcId="{9C49A486-F1E3-4B42-9FE4-AC8604391084}" destId="{1582568E-8980-4C34-BF80-57001D4FF71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DF0CFB-4F89-4C5E-93D2-4D18FB70C618}">
      <dsp:nvSpPr>
        <dsp:cNvPr id="0" name=""/>
        <dsp:cNvSpPr/>
      </dsp:nvSpPr>
      <dsp:spPr>
        <a:xfrm>
          <a:off x="630352" y="400817"/>
          <a:ext cx="1452931" cy="145293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635CB1-D8C8-4920-B416-7FC05A5E53FA}">
      <dsp:nvSpPr>
        <dsp:cNvPr id="0" name=""/>
        <dsp:cNvSpPr/>
      </dsp:nvSpPr>
      <dsp:spPr>
        <a:xfrm>
          <a:off x="939993" y="710458"/>
          <a:ext cx="833649" cy="8336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9DE561-D395-4B4F-A216-6CE0676BC56C}">
      <dsp:nvSpPr>
        <dsp:cNvPr id="0" name=""/>
        <dsp:cNvSpPr/>
      </dsp:nvSpPr>
      <dsp:spPr>
        <a:xfrm>
          <a:off x="165890" y="2306300"/>
          <a:ext cx="2381854" cy="7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Subjectivity and complexity</a:t>
          </a:r>
          <a:r>
            <a:rPr lang="en-GB" sz="1100" kern="1200"/>
            <a:t>: Human behaviour is complex and subjective, challenging traditional scientific approach.  </a:t>
          </a:r>
          <a:endParaRPr lang="en-US" sz="1100" kern="1200"/>
        </a:p>
      </dsp:txBody>
      <dsp:txXfrm>
        <a:off x="165890" y="2306300"/>
        <a:ext cx="2381854" cy="765000"/>
      </dsp:txXfrm>
    </dsp:sp>
    <dsp:sp modelId="{AF9B4720-DD5B-4167-AE3A-F25A278D3523}">
      <dsp:nvSpPr>
        <dsp:cNvPr id="0" name=""/>
        <dsp:cNvSpPr/>
      </dsp:nvSpPr>
      <dsp:spPr>
        <a:xfrm>
          <a:off x="3429031" y="400817"/>
          <a:ext cx="1452931" cy="145293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FFAD0A-BE0F-4C2D-B93F-BCA438130A53}">
      <dsp:nvSpPr>
        <dsp:cNvPr id="0" name=""/>
        <dsp:cNvSpPr/>
      </dsp:nvSpPr>
      <dsp:spPr>
        <a:xfrm>
          <a:off x="3738672" y="710458"/>
          <a:ext cx="833649" cy="8336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B31810-AABD-42C5-B585-0388F3CF3228}">
      <dsp:nvSpPr>
        <dsp:cNvPr id="0" name=""/>
        <dsp:cNvSpPr/>
      </dsp:nvSpPr>
      <dsp:spPr>
        <a:xfrm>
          <a:off x="2964570" y="2306300"/>
          <a:ext cx="2381854" cy="7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Replication crisis: </a:t>
          </a:r>
          <a:r>
            <a:rPr lang="en-GB" sz="1100" kern="1200"/>
            <a:t>psychology faces replicability issues, raising concerns about research reliability. </a:t>
          </a:r>
          <a:endParaRPr lang="en-US" sz="1100" kern="1200"/>
        </a:p>
      </dsp:txBody>
      <dsp:txXfrm>
        <a:off x="2964570" y="2306300"/>
        <a:ext cx="2381854" cy="765000"/>
      </dsp:txXfrm>
    </dsp:sp>
    <dsp:sp modelId="{B9BA2EFB-759F-4AE9-AD9E-0DA3591396B9}">
      <dsp:nvSpPr>
        <dsp:cNvPr id="0" name=""/>
        <dsp:cNvSpPr/>
      </dsp:nvSpPr>
      <dsp:spPr>
        <a:xfrm>
          <a:off x="6227710" y="400817"/>
          <a:ext cx="1452931" cy="145293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70B915-31EC-4DF5-A0E6-613F2A6B0C74}">
      <dsp:nvSpPr>
        <dsp:cNvPr id="0" name=""/>
        <dsp:cNvSpPr/>
      </dsp:nvSpPr>
      <dsp:spPr>
        <a:xfrm>
          <a:off x="6537352" y="710458"/>
          <a:ext cx="833649" cy="8336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5079EE-0BAA-4BC7-9A07-D7488E85DAB7}">
      <dsp:nvSpPr>
        <dsp:cNvPr id="0" name=""/>
        <dsp:cNvSpPr/>
      </dsp:nvSpPr>
      <dsp:spPr>
        <a:xfrm>
          <a:off x="5763249" y="2306300"/>
          <a:ext cx="2381854" cy="7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Pseudoscience:</a:t>
          </a:r>
          <a:r>
            <a:rPr lang="en-GB" sz="1100" kern="1200"/>
            <a:t> some psychological branches lack empirical evidence and scientific rigor.</a:t>
          </a:r>
          <a:endParaRPr lang="en-US" sz="1100" kern="1200"/>
        </a:p>
      </dsp:txBody>
      <dsp:txXfrm>
        <a:off x="5763249" y="2306300"/>
        <a:ext cx="2381854" cy="765000"/>
      </dsp:txXfrm>
    </dsp:sp>
    <dsp:sp modelId="{1F9D1013-1989-4D16-876E-61E2DAA4D489}">
      <dsp:nvSpPr>
        <dsp:cNvPr id="0" name=""/>
        <dsp:cNvSpPr/>
      </dsp:nvSpPr>
      <dsp:spPr>
        <a:xfrm>
          <a:off x="9026390" y="400817"/>
          <a:ext cx="1452931" cy="145293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986304-71A1-4327-B043-08449F289888}">
      <dsp:nvSpPr>
        <dsp:cNvPr id="0" name=""/>
        <dsp:cNvSpPr/>
      </dsp:nvSpPr>
      <dsp:spPr>
        <a:xfrm>
          <a:off x="9336031" y="710458"/>
          <a:ext cx="833649" cy="8336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82568E-8980-4C34-BF80-57001D4FF713}">
      <dsp:nvSpPr>
        <dsp:cNvPr id="0" name=""/>
        <dsp:cNvSpPr/>
      </dsp:nvSpPr>
      <dsp:spPr>
        <a:xfrm>
          <a:off x="8561928" y="2306300"/>
          <a:ext cx="2381854" cy="7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Ethical considerations: </a:t>
          </a:r>
          <a:r>
            <a:rPr lang="en-GB" sz="1100" kern="1200"/>
            <a:t>Ethical guidelines may limit the feasibility of controlled experiments. </a:t>
          </a:r>
          <a:endParaRPr lang="en-US" sz="1100" kern="1200"/>
        </a:p>
      </dsp:txBody>
      <dsp:txXfrm>
        <a:off x="8561928" y="2306300"/>
        <a:ext cx="2381854" cy="765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9798E-90C4-48E6-B39B-37FF65347A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0" y="1079500"/>
            <a:ext cx="7797799" cy="2138400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D95C8C-0A7F-40D9-A690-3D5898EFFE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08350" y="4113213"/>
            <a:ext cx="5575300" cy="1655762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322F3-E47A-4D6E-96A8-AB5C73BA99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BF5CE-9E66-4FD5-949F-34E11607C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DAB7A-4032-416A-B04E-1F4878912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01C0CAB-6A03-4C6A-9FAA-219847753628}"/>
              </a:ext>
            </a:extLst>
          </p:cNvPr>
          <p:cNvCxnSpPr>
            <a:cxnSpLocks/>
          </p:cNvCxnSpPr>
          <p:nvPr/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982E0B2-AA9C-441C-A08E-A9DF9CF12116}"/>
              </a:ext>
            </a:extLst>
          </p:cNvPr>
          <p:cNvGrpSpPr/>
          <p:nvPr/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</a:extLst>
            </p:cNvPr>
            <p:cNvSpPr/>
            <p:nvPr/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</a:extLst>
            </p:cNvPr>
            <p:cNvGrpSpPr/>
            <p:nvPr/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</a:extLst>
              </p:cNvPr>
              <p:cNvSpPr/>
              <p:nvPr/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2747247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A217A-A229-4751-8D09-0CAD914F6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DEA33-60C3-4B28-B3EF-E93D6D46A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D3B28-C66B-4279-AB67-2BC1D01239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8FF39-A0DA-4F77-9297-B83C86B57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7D65A-9D4E-42F6-A8BF-1EEAFB180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857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017BB-B242-4CC6-887C-83E08CE2D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2252663"/>
            <a:ext cx="4457700" cy="2349500"/>
          </a:xfrm>
        </p:spPr>
        <p:txBody>
          <a:bodyPr anchor="ctr" anchorCtr="0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695823-EA83-493F-8FEC-C72B5B9CF2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54800" y="2252664"/>
            <a:ext cx="4451348" cy="2349500"/>
          </a:xfrm>
        </p:spPr>
        <p:txBody>
          <a:bodyPr anchor="ctr" anchorCtr="0"/>
          <a:lstStyle>
            <a:lvl1pPr marL="0" indent="0">
              <a:buNone/>
              <a:defRPr sz="2400" i="1">
                <a:solidFill>
                  <a:schemeClr val="tx1">
                    <a:alpha val="7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08E54-36BB-4AB4-BE1F-5FA8207BEA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53A6A-C55A-40A1-A3BB-DB417047F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6E656-7AC0-4BD3-AFE5-4B5122E2F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9ABE19D-0B51-4388-93D1-0CD6B767115D}"/>
              </a:ext>
            </a:extLst>
          </p:cNvPr>
          <p:cNvGrpSpPr/>
          <p:nvPr/>
        </p:nvGrpSpPr>
        <p:grpSpPr>
          <a:xfrm>
            <a:off x="999771" y="932104"/>
            <a:ext cx="913428" cy="1032464"/>
            <a:chOff x="999771" y="932104"/>
            <a:chExt cx="913428" cy="1032464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6226ED6-7133-4222-9552-0EA4B1B3C9FB}"/>
                </a:ext>
              </a:extLst>
            </p:cNvPr>
            <p:cNvGrpSpPr/>
            <p:nvPr/>
          </p:nvGrpSpPr>
          <p:grpSpPr>
            <a:xfrm rot="8100000" flipV="1">
              <a:off x="1047457" y="1290386"/>
              <a:ext cx="865742" cy="628383"/>
              <a:chOff x="558167" y="958515"/>
              <a:chExt cx="865742" cy="628383"/>
            </a:xfrm>
            <a:solidFill>
              <a:schemeClr val="accent3"/>
            </a:solidFill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E810E40-D42F-4034-93BA-54446465D20B}"/>
                  </a:ext>
                </a:extLst>
              </p:cNvPr>
              <p:cNvSpPr/>
              <p:nvPr/>
            </p:nvSpPr>
            <p:spPr>
              <a:xfrm rot="8100000" flipH="1">
                <a:off x="558167" y="1122160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0F6BFC2-CA89-42B8-8A5A-E9F26BA87FBB}"/>
                  </a:ext>
                </a:extLst>
              </p:cNvPr>
              <p:cNvSpPr/>
              <p:nvPr/>
            </p:nvSpPr>
            <p:spPr>
              <a:xfrm rot="5400000" flipH="1">
                <a:off x="959170" y="95851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CA36485-DC1D-48C9-91B2-425DBC66D471}"/>
                </a:ext>
              </a:extLst>
            </p:cNvPr>
            <p:cNvGrpSpPr/>
            <p:nvPr/>
          </p:nvGrpSpPr>
          <p:grpSpPr>
            <a:xfrm rot="10800000" flipH="1" flipV="1">
              <a:off x="999771" y="932104"/>
              <a:ext cx="864005" cy="1032464"/>
              <a:chOff x="2207971" y="2384401"/>
              <a:chExt cx="864005" cy="1032464"/>
            </a:xfrm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0ACF276E-196C-4923-B7D1-48A8E6A1669C}"/>
                  </a:ext>
                </a:extLst>
              </p:cNvPr>
              <p:cNvSpPr/>
              <p:nvPr/>
            </p:nvSpPr>
            <p:spPr>
              <a:xfrm rot="13500000">
                <a:off x="2207971" y="285630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FFE3686C-DFF6-4995-81B8-FA38F5BB0401}"/>
                  </a:ext>
                </a:extLst>
              </p:cNvPr>
              <p:cNvSpPr/>
              <p:nvPr/>
            </p:nvSpPr>
            <p:spPr>
              <a:xfrm rot="10800000">
                <a:off x="2607238" y="2688467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9DCBF653-CCB9-47B2-9DD9-68847A45D82D}"/>
                  </a:ext>
                </a:extLst>
              </p:cNvPr>
              <p:cNvGrpSpPr/>
              <p:nvPr/>
            </p:nvGrpSpPr>
            <p:grpSpPr>
              <a:xfrm>
                <a:off x="2440769" y="2384401"/>
                <a:ext cx="313009" cy="1032464"/>
                <a:chOff x="2440769" y="2384401"/>
                <a:chExt cx="313009" cy="1032464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7F081A1F-C7C9-4907-AAED-B4E9B64973F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10800000" flipH="1">
                  <a:off x="2440769" y="2516865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34F8F89A-0719-4D9A-8379-9EEBD720105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8100000" flipH="1">
                  <a:off x="2753778" y="2384401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7AA5779-FF0F-4ACF-A56C-710A4CDEC8A3}"/>
              </a:ext>
            </a:extLst>
          </p:cNvPr>
          <p:cNvGrpSpPr/>
          <p:nvPr/>
        </p:nvGrpSpPr>
        <p:grpSpPr>
          <a:xfrm>
            <a:off x="1437136" y="649304"/>
            <a:ext cx="388541" cy="388541"/>
            <a:chOff x="5752675" y="5440856"/>
            <a:chExt cx="388541" cy="388541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5F0ADB13-4626-4F84-B513-0B58E65C248E}"/>
                </a:ext>
              </a:extLst>
            </p:cNvPr>
            <p:cNvSpPr/>
            <p:nvPr/>
          </p:nvSpPr>
          <p:spPr>
            <a:xfrm rot="10800000">
              <a:off x="5800801" y="5488982"/>
              <a:ext cx="340415" cy="340415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F46BC46-AD78-4932-95BA-D3009154CA7A}"/>
                </a:ext>
              </a:extLst>
            </p:cNvPr>
            <p:cNvSpPr/>
            <p:nvPr/>
          </p:nvSpPr>
          <p:spPr>
            <a:xfrm>
              <a:off x="5752675" y="5440856"/>
              <a:ext cx="340415" cy="340415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38118F0-6EA8-4901-9161-9101C6DDD97E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13236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D013D-A80D-4455-B886-0C3448294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9D3AB-20B9-4D90-8106-506F443682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585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9DF39-257F-4C10-A7B4-1AA1C66F28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600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E57E5E-B324-4633-AB65-4A53498B9F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2A16D-8423-4C91-B839-F95380250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3AD46B-C875-4F91-8991-4A4E5D768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54995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170C3-74D3-4445-A879-4F7CF42ED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</p:spPr>
        <p:txBody>
          <a:bodyPr>
            <a:normAutofit/>
          </a:bodyPr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64494-3C1C-49FE-ADB2-6F41CEEA8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EE19A6-8340-43A4-9B30-A27DEB9E2B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9500" y="2525561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9D4B31-0090-483A-BF84-CEA2B22D51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495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8DB9E9-0BD8-4F85-9342-5C5BA0D35C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950" y="2525560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AE3D3E-6168-45C3-BAB4-04FFFB9835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8F8D02-7CCF-4321-847A-CD553E52A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966368-2A9A-4617-A2A9-E4E9ACD06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377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0855A-C7D7-455F-BD47-AB4221DD0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79500"/>
            <a:ext cx="10026650" cy="468947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29F6FD-C2F8-4688-B52A-ED76F48B8B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358F0F-237C-4F8E-A5A7-48269F700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C3629E-70C3-44A4-A268-2194CD424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70432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0232D4-EC56-49D3-B967-D972B5E5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2C3171-136A-405F-B1CF-C0DAFAA21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523E7E-BA29-40D2-BE24-10E7F7050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90680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607EF-706F-47DD-B487-7C3E4EDE1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607" y="1011238"/>
            <a:ext cx="3906000" cy="12924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98442-7D9F-4D62-866B-FBA382F06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7200" y="955230"/>
            <a:ext cx="5583193" cy="4813745"/>
          </a:xfr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4800"/>
            </a:lvl1pPr>
            <a:lvl2pPr marL="0">
              <a:lnSpc>
                <a:spcPct val="100000"/>
              </a:lnSpc>
              <a:defRPr sz="4800"/>
            </a:lvl2pPr>
            <a:lvl3pPr marL="0" indent="0">
              <a:buNone/>
              <a:defRPr sz="2000"/>
            </a:lvl3pPr>
            <a:lvl4pPr marL="0">
              <a:defRPr sz="2000"/>
            </a:lvl4pPr>
            <a:lvl5pPr marL="360000"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7D1DB7-AC43-460E-B3C5-9F8B37D1B5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499" y="2664000"/>
            <a:ext cx="3905999" cy="3106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0C5DE9-6995-4F6E-AF64-6CE9A6779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8BC655-2B4D-48CA-90B9-740400332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14A7E0-1D83-4CE0-9FFE-3EEE2B3C2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21821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F7F85-950A-4BED-AE31-5C85DE4FA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1" y="1011238"/>
            <a:ext cx="3905250" cy="1292662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13A008-3741-4305-8A06-C0D8404A3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31813"/>
            <a:ext cx="6113812" cy="57848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2ADC63-3365-4920-AF26-600F4D2EA5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500" y="2663825"/>
            <a:ext cx="3905250" cy="310515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161BE-EF8B-4F4D-8197-61442EBC46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D37897-BFE5-414E-9334-53116988D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5BF024-9A20-4B80-976D-420DCCD1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5309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794F-0C7D-47A6-A355-9B54F3A08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18BEFC-5F95-43C3-A662-CF24426CB3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500" y="1790700"/>
            <a:ext cx="10026650" cy="39782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20A41-C226-41AB-8766-C9BF3E9BF9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795E9-017B-4505-810D-A5F553A56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6A1BD-3429-4C11-B230-8AD083EC3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1121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11CA2-18BF-408B-A40C-B43A0A7B80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899079" y="1079500"/>
            <a:ext cx="1292662" cy="4689476"/>
          </a:xfrm>
        </p:spPr>
        <p:txBody>
          <a:bodyPr vert="eaVer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E424B6-12FC-41A1-AF7C-7E3931D972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499" y="1079500"/>
            <a:ext cx="8495943" cy="468947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5CF957-F921-48CF-97FE-91190C1AE9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3F49D-6E0C-47F7-BAAD-A427913DC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8A122-F390-46CF-BECF-3AE05CA58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21049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00152-D18D-4405-8FB2-5985831B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E92E1-0C4A-474E-8E29-8DB404101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790700"/>
            <a:ext cx="10026650" cy="397827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2E245-B48B-4526-8D2D-9475E64B0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4F0E216-BA48-4F04-AC4F-645AA0DD6AC6}" type="datetimeFigureOut">
              <a:rPr lang="en-US" smtClean="0"/>
              <a:pPr/>
              <a:t>3/18/2024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0FE5C-A494-40F2-A357-786AFFA63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ct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686A1-EDE2-44D9-A671-F708A6F88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39607A7-8386-47DB-8578-DDEDD194E5D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062004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cap="all" spc="4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25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4CD6D0-88B6-45F4-AC60-54587D3C9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3D Glass Rendering Of Chemical Compounds">
            <a:extLst>
              <a:ext uri="{FF2B5EF4-FFF2-40B4-BE49-F238E27FC236}">
                <a16:creationId xmlns:a16="http://schemas.microsoft.com/office/drawing/2014/main" id="{6A03792F-D6E2-0062-39AE-63F71E71976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6250" b="6250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CFCE6BC-4706-49A2-816A-A44669F98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48637" y="1"/>
            <a:ext cx="8894726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34902"/>
                </a:srgbClr>
              </a:gs>
              <a:gs pos="80000">
                <a:srgbClr val="000000">
                  <a:alpha val="0"/>
                </a:srgbClr>
              </a:gs>
              <a:gs pos="51000">
                <a:srgbClr val="000000">
                  <a:alpha val="2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97100" y="1079500"/>
            <a:ext cx="7797799" cy="21384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ea typeface="Calibri Light"/>
                <a:cs typeface="Calibri Light"/>
              </a:rPr>
              <a:t>Psychology as a science :debate and evidence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08350" y="4113213"/>
            <a:ext cx="5575300" cy="1655762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E7C23BC-DAA6-40E1-8166-B8C4439D1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9" name="Rectangle 138">
            <a:extLst>
              <a:ext uri="{FF2B5EF4-FFF2-40B4-BE49-F238E27FC236}">
                <a16:creationId xmlns:a16="http://schemas.microsoft.com/office/drawing/2014/main" id="{1AEB7F98-32EC-40D3-89EE-C84330231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E3DA80-9274-4697-F3CB-E2EBF78FD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988" y="540033"/>
            <a:ext cx="3884962" cy="1331604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ctr"/>
            <a:r>
              <a:rPr lang="en-US"/>
              <a:t>Introduction.</a:t>
            </a:r>
          </a:p>
        </p:txBody>
      </p:sp>
      <p:cxnSp>
        <p:nvCxnSpPr>
          <p:cNvPr id="141" name="Straight Connector 140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13469" y="2310207"/>
            <a:ext cx="540000" cy="0"/>
          </a:xfrm>
          <a:prstGeom prst="line">
            <a:avLst/>
          </a:prstGeom>
          <a:ln w="1016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EC284-6636-E949-2392-A4DF83F506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988" y="2759076"/>
            <a:ext cx="3884962" cy="3009899"/>
          </a:xfrm>
        </p:spPr>
        <p:txBody>
          <a:bodyPr vert="horz" lIns="0" tIns="0" rIns="0" bIns="0" rtlCol="0" anchorCtr="0">
            <a:normAutofit/>
          </a:bodyPr>
          <a:lstStyle/>
          <a:p>
            <a:pPr marL="0" indent="0">
              <a:buNone/>
            </a:pPr>
            <a:r>
              <a:rPr lang="en-US" i="1"/>
              <a:t>Psychology's  classification as a science has been debated for decades.</a:t>
            </a:r>
          </a:p>
          <a:p>
            <a:pPr marL="0" indent="0">
              <a:buNone/>
            </a:pPr>
            <a:r>
              <a:rPr lang="en-US" i="1"/>
              <a:t>We'll explore arguments both supporting and questioning its scientific nature.</a:t>
            </a:r>
          </a:p>
        </p:txBody>
      </p:sp>
      <p:pic>
        <p:nvPicPr>
          <p:cNvPr id="128" name="Picture 127" descr="A molecular model">
            <a:extLst>
              <a:ext uri="{FF2B5EF4-FFF2-40B4-BE49-F238E27FC236}">
                <a16:creationId xmlns:a16="http://schemas.microsoft.com/office/drawing/2014/main" id="{7783745D-E93C-070C-E93E-77ABC069DC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44" r="21553" b="-1"/>
          <a:stretch/>
        </p:blipFill>
        <p:spPr>
          <a:xfrm>
            <a:off x="4979987" y="540033"/>
            <a:ext cx="6671025" cy="5775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98207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A52855-17C2-B83A-EED0-3444DC5CA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4750" y="1011237"/>
            <a:ext cx="6120000" cy="860400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ctr"/>
            <a:r>
              <a:rPr lang="en-US"/>
              <a:t>supporting arguments</a:t>
            </a:r>
          </a:p>
        </p:txBody>
      </p:sp>
      <p:pic>
        <p:nvPicPr>
          <p:cNvPr id="38" name="Picture 37" descr="One in a crowd">
            <a:extLst>
              <a:ext uri="{FF2B5EF4-FFF2-40B4-BE49-F238E27FC236}">
                <a16:creationId xmlns:a16="http://schemas.microsoft.com/office/drawing/2014/main" id="{E2322ACB-0BCF-4EFD-54DF-6123DE64EF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137" r="24530"/>
          <a:stretch/>
        </p:blipFill>
        <p:spPr>
          <a:xfrm>
            <a:off x="20" y="10"/>
            <a:ext cx="3870969" cy="6857990"/>
          </a:xfrm>
          <a:prstGeom prst="rect">
            <a:avLst/>
          </a:prstGeom>
        </p:spPr>
      </p:pic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74750" y="2310207"/>
            <a:ext cx="540000" cy="0"/>
          </a:xfrm>
          <a:prstGeom prst="line">
            <a:avLst/>
          </a:prstGeom>
          <a:ln w="1016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5CAC20-CC25-B3AD-2B55-2CCACD76CC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4750" y="2759076"/>
            <a:ext cx="6121400" cy="3009899"/>
          </a:xfrm>
        </p:spPr>
        <p:txBody>
          <a:bodyPr vert="horz" lIns="0" tIns="0" rIns="0" bIns="0" rtlCol="0" anchorCtr="0">
            <a:normAutofit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en-US" sz="1700" b="1" i="1"/>
              <a:t>Empirical basis</a:t>
            </a:r>
            <a:r>
              <a:rPr lang="en-US" sz="1700" i="1"/>
              <a:t> : psychology relies on systematic observation and experimentation 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US" sz="1700" b="1" i="1"/>
              <a:t>Scientific method </a:t>
            </a:r>
            <a:r>
              <a:rPr lang="en-US" sz="1700"/>
              <a:t>: psychological research follows rigorous methodologies like hypothesis testing and statistical analysis. 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US" sz="1700" b="1"/>
              <a:t>Interdisciplinary connections : </a:t>
            </a:r>
            <a:r>
              <a:rPr lang="en-US" sz="1700"/>
              <a:t>psychology intersects with disciplines like neuroscience and biology.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US" sz="1700" b="1"/>
              <a:t>Predictive power  : </a:t>
            </a:r>
            <a:r>
              <a:rPr lang="en-US" sz="1700"/>
              <a:t>psychological theories, like CBT (cognitive behavioral therapy) have practical applications.</a:t>
            </a:r>
          </a:p>
          <a:p>
            <a:pPr marL="0" indent="0">
              <a:lnSpc>
                <a:spcPct val="115000"/>
              </a:lnSpc>
              <a:buNone/>
            </a:pPr>
            <a:endParaRPr lang="en-US" sz="1700" b="1" i="1"/>
          </a:p>
        </p:txBody>
      </p:sp>
    </p:spTree>
    <p:extLst>
      <p:ext uri="{BB962C8B-B14F-4D97-AF65-F5344CB8AC3E}">
        <p14:creationId xmlns:p14="http://schemas.microsoft.com/office/powerpoint/2010/main" val="20828466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E39B6E-4040-53A1-F7AE-625662C53B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100" y="542671"/>
            <a:ext cx="10026650" cy="1124202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GB"/>
              <a:t>Questioning arguments.</a:t>
            </a: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883A8D1-ED1B-47A1-AA44-289C080EDD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52664"/>
            <a:ext cx="12192000" cy="4605336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37C384-AA7A-8941-CB57-7587FEBBE9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5275593"/>
              </p:ext>
            </p:extLst>
          </p:nvPr>
        </p:nvGraphicFramePr>
        <p:xfrm>
          <a:off x="541338" y="2843212"/>
          <a:ext cx="11109674" cy="3472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43284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75BD92-CB8A-FAA6-874A-F1825F2A6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63910" y="540033"/>
            <a:ext cx="4426782" cy="1331604"/>
          </a:xfrm>
        </p:spPr>
        <p:txBody>
          <a:bodyPr anchor="b">
            <a:normAutofit/>
          </a:bodyPr>
          <a:lstStyle/>
          <a:p>
            <a:pPr algn="ctr"/>
            <a:r>
              <a:rPr lang="en-GB"/>
              <a:t>Conclusion.</a:t>
            </a:r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619DF4CD-9EB9-3CFF-8873-0558091188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201" r="42125" b="4"/>
          <a:stretch/>
        </p:blipFill>
        <p:spPr>
          <a:xfrm>
            <a:off x="1409233" y="540033"/>
            <a:ext cx="3259723" cy="5775279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07300" y="231020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D70D28-B448-02C5-E73C-D42FD68FDE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5276" y="2759076"/>
            <a:ext cx="4460874" cy="3009899"/>
          </a:xfrm>
        </p:spPr>
        <p:txBody>
          <a:bodyPr>
            <a:normAutofit/>
          </a:bodyPr>
          <a:lstStyle/>
          <a:p>
            <a:pPr marL="359410" indent="-359410"/>
            <a:r>
              <a:rPr lang="en-GB"/>
              <a:t>Despite debates, psychology is widely recognized as a science.</a:t>
            </a:r>
          </a:p>
          <a:p>
            <a:pPr marL="359410" indent="-359410">
              <a:buClr>
                <a:srgbClr val="DE91D1"/>
              </a:buClr>
            </a:pPr>
            <a:r>
              <a:rPr lang="en-GB"/>
              <a:t>Addressing criticisms and improving research practices are critical for its credibility and advancement.</a:t>
            </a:r>
          </a:p>
        </p:txBody>
      </p:sp>
    </p:spTree>
    <p:extLst>
      <p:ext uri="{BB962C8B-B14F-4D97-AF65-F5344CB8AC3E}">
        <p14:creationId xmlns:p14="http://schemas.microsoft.com/office/powerpoint/2010/main" val="6630903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F5D14-6D04-296D-E201-10E03E9E37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98EC69-4FBA-843E-DA5F-960496FEF9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59410" indent="-359410"/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APA presidential Task Force on Evidence-based Practice. (2006). American Psychologist.</a:t>
            </a:r>
          </a:p>
          <a:p>
            <a:pPr marL="359410" indent="-359410">
              <a:buClr>
                <a:srgbClr val="DE91D1"/>
              </a:buClr>
            </a:pP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Lilienfeld, S. O. (2012). American Psychologist.</a:t>
            </a:r>
          </a:p>
          <a:p>
            <a:pPr marL="359410" indent="-359410">
              <a:buClr>
                <a:srgbClr val="DE91D1"/>
              </a:buClr>
            </a:pP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Open science collaboration. (2015). Science. </a:t>
            </a:r>
          </a:p>
          <a:p>
            <a:pPr marL="359410" indent="-359410">
              <a:buClr>
                <a:srgbClr val="DE91D1"/>
              </a:buClr>
            </a:pPr>
            <a:r>
              <a:rPr lang="en-GB" dirty="0">
                <a:solidFill>
                  <a:srgbClr val="FFFFFF">
                    <a:alpha val="70000"/>
                  </a:srgbClr>
                </a:solidFill>
              </a:rPr>
              <a:t>Smith, L. D. (2010). Behaviourism and Logical Positivism.</a:t>
            </a:r>
          </a:p>
        </p:txBody>
      </p:sp>
    </p:spTree>
    <p:extLst>
      <p:ext uri="{BB962C8B-B14F-4D97-AF65-F5344CB8AC3E}">
        <p14:creationId xmlns:p14="http://schemas.microsoft.com/office/powerpoint/2010/main" val="37604609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869502-B77C-AEAE-0B0F-8257D0DCB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969" y="4901"/>
            <a:ext cx="6429562" cy="1009486"/>
          </a:xfrm>
        </p:spPr>
        <p:txBody>
          <a:bodyPr anchor="b">
            <a:normAutofit/>
          </a:bodyPr>
          <a:lstStyle/>
          <a:p>
            <a:pPr algn="ctr"/>
            <a:r>
              <a:rPr lang="en-GB"/>
              <a:t>Script.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70000" y="2310207"/>
            <a:ext cx="540000" cy="0"/>
          </a:xfrm>
          <a:prstGeom prst="line">
            <a:avLst/>
          </a:prstGeom>
          <a:ln w="1016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E1574-AB56-9E78-6DDD-4F68275246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4750" y="1878014"/>
            <a:ext cx="6121400" cy="3009899"/>
          </a:xfrm>
        </p:spPr>
        <p:txBody>
          <a:bodyPr vert="horz" lIns="0" tIns="0" rIns="0" bIns="0" rtlCol="0" anchor="t" anchorCtr="0">
            <a:noAutofit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en-GB" sz="1400" dirty="0"/>
              <a:t>Hi there my name is Yazzmin Gutteridge and today we are  going to be talking about psychology is it a science?  Or is it something else?  </a:t>
            </a:r>
            <a:endParaRPr lang="en-US" sz="1400" dirty="0">
              <a:solidFill>
                <a:srgbClr val="FFFFFF">
                  <a:alpha val="70000"/>
                </a:srgbClr>
              </a:solidFill>
            </a:endParaRPr>
          </a:p>
          <a:p>
            <a:pPr marL="0" indent="0">
              <a:lnSpc>
                <a:spcPct val="115000"/>
              </a:lnSpc>
              <a:buClr>
                <a:srgbClr val="DE91D1"/>
              </a:buClr>
              <a:buNone/>
            </a:pPr>
            <a:r>
              <a:rPr lang="en-GB" sz="1400" dirty="0"/>
              <a:t>Psychology tries to understand the human mind, our thoughts feelings and actions. But unlike physics or chemistry, it deals with how people think and behave, which can be tricky.</a:t>
            </a:r>
            <a:endParaRPr lang="en-GB" sz="1400" dirty="0">
              <a:solidFill>
                <a:srgbClr val="FFFFFF">
                  <a:alpha val="70000"/>
                </a:srgbClr>
              </a:solidFill>
            </a:endParaRPr>
          </a:p>
          <a:p>
            <a:pPr marL="0" indent="0">
              <a:lnSpc>
                <a:spcPct val="115000"/>
              </a:lnSpc>
              <a:buClr>
                <a:srgbClr val="DE91D1"/>
              </a:buClr>
              <a:buNone/>
            </a:pPr>
            <a:r>
              <a:rPr lang="en-GB" sz="1400" dirty="0"/>
              <a:t>While some people believe  that the human behaviour is so complex and varies a lot  that it's not like studying rocks or chemicals, Other people believe that psychology is definitely a science, we use experiments and data to learn about the mind.</a:t>
            </a:r>
            <a:endParaRPr lang="en-GB" sz="1400" dirty="0">
              <a:solidFill>
                <a:srgbClr val="FFFFFF">
                  <a:alpha val="70000"/>
                </a:srgbClr>
              </a:solidFill>
            </a:endParaRPr>
          </a:p>
          <a:p>
            <a:pPr marL="0" indent="0">
              <a:lnSpc>
                <a:spcPct val="115000"/>
              </a:lnSpc>
              <a:buNone/>
            </a:pPr>
            <a:r>
              <a:rPr lang="en-GB" sz="1400" dirty="0"/>
              <a:t>Psychology covers  a wide range of approaches from studying the brain to exploring feelings and thoughts. It's a mix of science and understanding human experience.</a:t>
            </a:r>
            <a:endParaRPr lang="en-GB" sz="1400" dirty="0">
              <a:solidFill>
                <a:srgbClr val="FFFFFF">
                  <a:alpha val="70000"/>
                </a:srgbClr>
              </a:solidFill>
            </a:endParaRPr>
          </a:p>
          <a:p>
            <a:pPr marL="0" indent="0">
              <a:lnSpc>
                <a:spcPct val="115000"/>
              </a:lnSpc>
              <a:buNone/>
            </a:pPr>
            <a:r>
              <a:rPr lang="en-GB" sz="1400" dirty="0"/>
              <a:t>Psychology is both scientific and about understanding people. It's about finding patterns in behaviour while appreciating the uniqueness of each person.</a:t>
            </a:r>
            <a:endParaRPr lang="en-GB" sz="1400" dirty="0">
              <a:solidFill>
                <a:srgbClr val="FFFFFF">
                  <a:alpha val="70000"/>
                </a:srgbClr>
              </a:solidFill>
            </a:endParaRPr>
          </a:p>
          <a:p>
            <a:pPr marL="0" indent="0">
              <a:lnSpc>
                <a:spcPct val="115000"/>
              </a:lnSpc>
              <a:buNone/>
            </a:pPr>
            <a:r>
              <a:rPr lang="en-GB" sz="1400" dirty="0"/>
              <a:t>As we finish up, remember that psychology is about exploring the human mind, its complex but it helps us understand ourselves better. Thanks for joining. </a:t>
            </a:r>
            <a:endParaRPr lang="en-GB" sz="1400" dirty="0">
              <a:solidFill>
                <a:srgbClr val="FFFFFF">
                  <a:alpha val="70000"/>
                </a:srgbClr>
              </a:solidFill>
            </a:endParaRPr>
          </a:p>
          <a:p>
            <a:pPr marL="359410" indent="-359410">
              <a:lnSpc>
                <a:spcPct val="115000"/>
              </a:lnSpc>
              <a:buClr>
                <a:srgbClr val="DE91D1"/>
              </a:buClr>
            </a:pPr>
            <a:endParaRPr lang="en-GB" sz="1000"/>
          </a:p>
        </p:txBody>
      </p:sp>
      <p:pic>
        <p:nvPicPr>
          <p:cNvPr id="15" name="Picture 14" descr="Light bulb on yellow background with sketched light beams and cord">
            <a:extLst>
              <a:ext uri="{FF2B5EF4-FFF2-40B4-BE49-F238E27FC236}">
                <a16:creationId xmlns:a16="http://schemas.microsoft.com/office/drawing/2014/main" id="{B6E14820-2947-65C0-136D-31F9F8BFA19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799" r="11475" b="3"/>
          <a:stretch/>
        </p:blipFill>
        <p:spPr>
          <a:xfrm>
            <a:off x="8321011" y="10"/>
            <a:ext cx="387098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6282422"/>
      </p:ext>
    </p:extLst>
  </p:cSld>
  <p:clrMapOvr>
    <a:masterClrMapping/>
  </p:clrMapOvr>
</p:sld>
</file>

<file path=ppt/theme/theme1.xml><?xml version="1.0" encoding="utf-8"?>
<a:theme xmlns:a="http://schemas.openxmlformats.org/drawingml/2006/main" name="LeafVTI">
  <a:themeElements>
    <a:clrScheme name="AnalogousFromDarkSeedLeftStep">
      <a:dk1>
        <a:srgbClr val="000000"/>
      </a:dk1>
      <a:lt1>
        <a:srgbClr val="FFFFFF"/>
      </a:lt1>
      <a:dk2>
        <a:srgbClr val="1A252F"/>
      </a:dk2>
      <a:lt2>
        <a:srgbClr val="F0F3F1"/>
      </a:lt2>
      <a:accent1>
        <a:srgbClr val="C848B2"/>
      </a:accent1>
      <a:accent2>
        <a:srgbClr val="9736B6"/>
      </a:accent2>
      <a:accent3>
        <a:srgbClr val="7448C8"/>
      </a:accent3>
      <a:accent4>
        <a:srgbClr val="3C46B9"/>
      </a:accent4>
      <a:accent5>
        <a:srgbClr val="4887C8"/>
      </a:accent5>
      <a:accent6>
        <a:srgbClr val="36AAB6"/>
      </a:accent6>
      <a:hlink>
        <a:srgbClr val="3F69BF"/>
      </a:hlink>
      <a:folHlink>
        <a:srgbClr val="7F7F7F"/>
      </a:folHlink>
    </a:clrScheme>
    <a:fontScheme name="Leaf">
      <a:majorFont>
        <a:latin typeface="Rockwell Nova Light"/>
        <a:ea typeface=""/>
        <a:cs typeface=""/>
      </a:majorFont>
      <a:minorFont>
        <a:latin typeface="Avenir Next LT Pro Ligh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afVTI" id="{AD13D32C-3873-4EF1-A28C-5D0E64FF0913}" vid="{0D2E0FD0-9C17-4337-BD21-33917FC300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LeafVTI</vt:lpstr>
      <vt:lpstr>Psychology as a science :debate and evidence</vt:lpstr>
      <vt:lpstr>Introduction.</vt:lpstr>
      <vt:lpstr>supporting arguments</vt:lpstr>
      <vt:lpstr>Questioning arguments.</vt:lpstr>
      <vt:lpstr>Conclusion.</vt:lpstr>
      <vt:lpstr>References.</vt:lpstr>
      <vt:lpstr>Script.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140</cp:revision>
  <dcterms:created xsi:type="dcterms:W3CDTF">2024-03-18T13:01:49Z</dcterms:created>
  <dcterms:modified xsi:type="dcterms:W3CDTF">2024-03-18T16:27:26Z</dcterms:modified>
</cp:coreProperties>
</file>