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BB25D6-9B93-6628-6E1A-816809A464DF}" v="1" dt="2024-11-11T10:52:07.154"/>
    <p1510:client id="{D647E075-732B-1F60-87E3-C8AC60E04CC8}" v="747" dt="2024-11-10T00:26:38.245"/>
    <p1510:client id="{EAB6C04D-81E9-46FE-F8FD-F80027320629}" v="602" dt="2024-11-10T20:29:24.9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 Richards (2305854)" userId="S::2305854@student.uwtsd.ac.uk::862a8815-10e5-4365-bcab-abdb1f161b8a" providerId="AD" clId="Web-{C5BB25D6-9B93-6628-6E1A-816809A464DF}"/>
    <pc:docChg chg="delSld">
      <pc:chgData name="Josh Richards (2305854)" userId="S::2305854@student.uwtsd.ac.uk::862a8815-10e5-4365-bcab-abdb1f161b8a" providerId="AD" clId="Web-{C5BB25D6-9B93-6628-6E1A-816809A464DF}" dt="2024-11-11T10:52:07.154" v="0"/>
      <pc:docMkLst>
        <pc:docMk/>
      </pc:docMkLst>
      <pc:sldChg chg="del">
        <pc:chgData name="Josh Richards (2305854)" userId="S::2305854@student.uwtsd.ac.uk::862a8815-10e5-4365-bcab-abdb1f161b8a" providerId="AD" clId="Web-{C5BB25D6-9B93-6628-6E1A-816809A464DF}" dt="2024-11-11T10:52:07.154" v="0"/>
        <pc:sldMkLst>
          <pc:docMk/>
          <pc:sldMk cId="2610811418" sldId="263"/>
        </pc:sldMkLst>
      </pc:sldChg>
    </pc:docChg>
  </pc:docChgLst>
  <pc:docChgLst>
    <pc:chgData name="Josh Richards (2305854)" userId="S::2305854@student.uwtsd.ac.uk::862a8815-10e5-4365-bcab-abdb1f161b8a" providerId="AD" clId="Web-{45671D37-F64C-739F-F012-ABDB47468EC0}"/>
    <pc:docChg chg="addSld modSld">
      <pc:chgData name="Josh Richards (2305854)" userId="S::2305854@student.uwtsd.ac.uk::862a8815-10e5-4365-bcab-abdb1f161b8a" providerId="AD" clId="Web-{45671D37-F64C-739F-F012-ABDB47468EC0}" dt="2024-10-31T18:55:02.880" v="56" actId="20577"/>
      <pc:docMkLst>
        <pc:docMk/>
      </pc:docMkLst>
      <pc:sldChg chg="modSp">
        <pc:chgData name="Josh Richards (2305854)" userId="S::2305854@student.uwtsd.ac.uk::862a8815-10e5-4365-bcab-abdb1f161b8a" providerId="AD" clId="Web-{45671D37-F64C-739F-F012-ABDB47468EC0}" dt="2024-10-31T18:54:27.723" v="45" actId="20577"/>
        <pc:sldMkLst>
          <pc:docMk/>
          <pc:sldMk cId="1860984006" sldId="261"/>
        </pc:sldMkLst>
        <pc:spChg chg="mod">
          <ac:chgData name="Josh Richards (2305854)" userId="S::2305854@student.uwtsd.ac.uk::862a8815-10e5-4365-bcab-abdb1f161b8a" providerId="AD" clId="Web-{45671D37-F64C-739F-F012-ABDB47468EC0}" dt="2024-10-31T18:54:27.723" v="45" actId="20577"/>
          <ac:spMkLst>
            <pc:docMk/>
            <pc:sldMk cId="1860984006" sldId="261"/>
            <ac:spMk id="3" creationId="{0D07EF35-FCE5-D2C8-AD02-D21A6EE6172F}"/>
          </ac:spMkLst>
        </pc:spChg>
      </pc:sldChg>
      <pc:sldChg chg="modSp new">
        <pc:chgData name="Josh Richards (2305854)" userId="S::2305854@student.uwtsd.ac.uk::862a8815-10e5-4365-bcab-abdb1f161b8a" providerId="AD" clId="Web-{45671D37-F64C-739F-F012-ABDB47468EC0}" dt="2024-10-31T18:55:02.880" v="56" actId="20577"/>
        <pc:sldMkLst>
          <pc:docMk/>
          <pc:sldMk cId="3250112438" sldId="262"/>
        </pc:sldMkLst>
        <pc:spChg chg="mod">
          <ac:chgData name="Josh Richards (2305854)" userId="S::2305854@student.uwtsd.ac.uk::862a8815-10e5-4365-bcab-abdb1f161b8a" providerId="AD" clId="Web-{45671D37-F64C-739F-F012-ABDB47468EC0}" dt="2024-10-31T18:37:56.880" v="24" actId="20577"/>
          <ac:spMkLst>
            <pc:docMk/>
            <pc:sldMk cId="3250112438" sldId="262"/>
            <ac:spMk id="2" creationId="{6584CE01-21F2-9FA8-AE4D-E89DB34761BE}"/>
          </ac:spMkLst>
        </pc:spChg>
        <pc:spChg chg="mod">
          <ac:chgData name="Josh Richards (2305854)" userId="S::2305854@student.uwtsd.ac.uk::862a8815-10e5-4365-bcab-abdb1f161b8a" providerId="AD" clId="Web-{45671D37-F64C-739F-F012-ABDB47468EC0}" dt="2024-10-31T18:55:02.880" v="56" actId="20577"/>
          <ac:spMkLst>
            <pc:docMk/>
            <pc:sldMk cId="3250112438" sldId="262"/>
            <ac:spMk id="3" creationId="{CC9CE6FA-F967-8250-F5F9-436B9CC319D7}"/>
          </ac:spMkLst>
        </pc:spChg>
      </pc:sldChg>
    </pc:docChg>
  </pc:docChgLst>
  <pc:docChgLst>
    <pc:chgData name="Josh Richards (2305854)" userId="S::2305854@student.uwtsd.ac.uk::862a8815-10e5-4365-bcab-abdb1f161b8a" providerId="AD" clId="Web-{F7624445-DC2A-85EE-847E-8DA40FDA1CCD}"/>
    <pc:docChg chg="addSld modSld sldOrd">
      <pc:chgData name="Josh Richards (2305854)" userId="S::2305854@student.uwtsd.ac.uk::862a8815-10e5-4365-bcab-abdb1f161b8a" providerId="AD" clId="Web-{F7624445-DC2A-85EE-847E-8DA40FDA1CCD}" dt="2024-10-16T15:26:34.582" v="1171" actId="20577"/>
      <pc:docMkLst>
        <pc:docMk/>
      </pc:docMkLst>
      <pc:sldChg chg="addSp delSp modSp mod setBg">
        <pc:chgData name="Josh Richards (2305854)" userId="S::2305854@student.uwtsd.ac.uk::862a8815-10e5-4365-bcab-abdb1f161b8a" providerId="AD" clId="Web-{F7624445-DC2A-85EE-847E-8DA40FDA1CCD}" dt="2024-10-16T14:27:48.586" v="720" actId="20577"/>
        <pc:sldMkLst>
          <pc:docMk/>
          <pc:sldMk cId="109857222" sldId="256"/>
        </pc:sldMkLst>
        <pc:spChg chg="mod ord">
          <ac:chgData name="Josh Richards (2305854)" userId="S::2305854@student.uwtsd.ac.uk::862a8815-10e5-4365-bcab-abdb1f161b8a" providerId="AD" clId="Web-{F7624445-DC2A-85EE-847E-8DA40FDA1CCD}" dt="2024-10-16T14:27:48.586" v="720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osh Richards (2305854)" userId="S::2305854@student.uwtsd.ac.uk::862a8815-10e5-4365-bcab-abdb1f161b8a" providerId="AD" clId="Web-{F7624445-DC2A-85EE-847E-8DA40FDA1CCD}" dt="2024-10-16T13:19:39.956" v="3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16.496" v="264"/>
          <ac:spMkLst>
            <pc:docMk/>
            <pc:sldMk cId="109857222" sldId="256"/>
            <ac:spMk id="9" creationId="{E91DC736-0EF8-4F87-9146-EBF1D2EE4D3D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16.496" v="264"/>
          <ac:spMkLst>
            <pc:docMk/>
            <pc:sldMk cId="109857222" sldId="256"/>
            <ac:spMk id="11" creationId="{097CD68E-23E3-4007-8847-CD0944C4F7BE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16.496" v="264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16.496" v="264"/>
          <ac:spMkLst>
            <pc:docMk/>
            <pc:sldMk cId="109857222" sldId="256"/>
            <ac:spMk id="15" creationId="{08C9B587-E65E-4B52-B37C-ABEBB6E87928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2:39.994" v="257"/>
          <ac:spMkLst>
            <pc:docMk/>
            <pc:sldMk cId="109857222" sldId="256"/>
            <ac:spMk id="20" creationId="{C497725C-6431-496A-B11C-691354780DCD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03.933" v="261"/>
          <ac:spMkLst>
            <pc:docMk/>
            <pc:sldMk cId="109857222" sldId="256"/>
            <ac:spMk id="26" creationId="{762DA937-8B55-4317-BD32-98D7AF30E39E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2:39.994" v="257"/>
          <ac:spMkLst>
            <pc:docMk/>
            <pc:sldMk cId="109857222" sldId="256"/>
            <ac:spMk id="27" creationId="{B81933D1-5615-42C7-9C0B-4EB7105CCE2D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03.933" v="261"/>
          <ac:spMkLst>
            <pc:docMk/>
            <pc:sldMk cId="109857222" sldId="256"/>
            <ac:spMk id="28" creationId="{C52EE5A8-045B-4D39-8ED1-513334085EEC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2:39.994" v="257"/>
          <ac:spMkLst>
            <pc:docMk/>
            <pc:sldMk cId="109857222" sldId="256"/>
            <ac:spMk id="29" creationId="{B089A89A-1E9C-4761-9DFF-53C275FBF870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2:39.994" v="257"/>
          <ac:spMkLst>
            <pc:docMk/>
            <pc:sldMk cId="109857222" sldId="256"/>
            <ac:spMk id="31" creationId="{19C9EAEA-39D0-4B0E-A0EB-51E7B26740B1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2:49.854" v="259"/>
          <ac:spMkLst>
            <pc:docMk/>
            <pc:sldMk cId="109857222" sldId="256"/>
            <ac:spMk id="33" creationId="{27BDFED6-6E33-4606-AFE2-886ADB1C018E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2:49.854" v="259"/>
          <ac:spMkLst>
            <pc:docMk/>
            <pc:sldMk cId="109857222" sldId="256"/>
            <ac:spMk id="34" creationId="{890DEF05-784E-4B61-89E4-04C4ECF4E5A0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03.933" v="261"/>
          <ac:spMkLst>
            <pc:docMk/>
            <pc:sldMk cId="109857222" sldId="256"/>
            <ac:spMk id="36" creationId="{6234BCC6-39B9-47D9-8BF8-C665401AE23C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03.933" v="261"/>
          <ac:spMkLst>
            <pc:docMk/>
            <pc:sldMk cId="109857222" sldId="256"/>
            <ac:spMk id="37" creationId="{72A9CE9D-DAC3-40AF-B504-78A64A909F9D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03.933" v="261"/>
          <ac:spMkLst>
            <pc:docMk/>
            <pc:sldMk cId="109857222" sldId="256"/>
            <ac:spMk id="38" creationId="{506D7452-6CDE-4381-86CE-07B2459383D5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3:16.480" v="263"/>
          <ac:spMkLst>
            <pc:docMk/>
            <pc:sldMk cId="109857222" sldId="256"/>
            <ac:spMk id="40" creationId="{FA69AAE0-49D5-4C8B-8BA2-55898C00E05E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43:16.496" v="264"/>
          <ac:spMkLst>
            <pc:docMk/>
            <pc:sldMk cId="109857222" sldId="256"/>
            <ac:spMk id="42" creationId="{C497725C-6431-496A-B11C-691354780DCD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43:16.496" v="264"/>
          <ac:spMkLst>
            <pc:docMk/>
            <pc:sldMk cId="109857222" sldId="256"/>
            <ac:spMk id="45" creationId="{B81933D1-5615-42C7-9C0B-4EB7105CCE2D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43:16.496" v="264"/>
          <ac:spMkLst>
            <pc:docMk/>
            <pc:sldMk cId="109857222" sldId="256"/>
            <ac:spMk id="46" creationId="{B089A89A-1E9C-4761-9DFF-53C275FBF870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43:16.496" v="264"/>
          <ac:spMkLst>
            <pc:docMk/>
            <pc:sldMk cId="109857222" sldId="256"/>
            <ac:spMk id="47" creationId="{19C9EAEA-39D0-4B0E-A0EB-51E7B26740B1}"/>
          </ac:spMkLst>
        </pc:spChg>
        <pc:grpChg chg="add del">
          <ac:chgData name="Josh Richards (2305854)" userId="S::2305854@student.uwtsd.ac.uk::862a8815-10e5-4365-bcab-abdb1f161b8a" providerId="AD" clId="Web-{F7624445-DC2A-85EE-847E-8DA40FDA1CCD}" dt="2024-10-16T13:42:39.994" v="257"/>
          <ac:grpSpMkLst>
            <pc:docMk/>
            <pc:sldMk cId="109857222" sldId="256"/>
            <ac:grpSpMk id="22" creationId="{032D8612-31EB-44CF-A1D0-14FD4C705424}"/>
          </ac:grpSpMkLst>
        </pc:grpChg>
        <pc:grpChg chg="add">
          <ac:chgData name="Josh Richards (2305854)" userId="S::2305854@student.uwtsd.ac.uk::862a8815-10e5-4365-bcab-abdb1f161b8a" providerId="AD" clId="Web-{F7624445-DC2A-85EE-847E-8DA40FDA1CCD}" dt="2024-10-16T13:43:16.496" v="264"/>
          <ac:grpSpMkLst>
            <pc:docMk/>
            <pc:sldMk cId="109857222" sldId="256"/>
            <ac:grpSpMk id="43" creationId="{032D8612-31EB-44CF-A1D0-14FD4C705424}"/>
          </ac:grpSpMkLst>
        </pc:grpChg>
        <pc:picChg chg="add mod ord">
          <ac:chgData name="Josh Richards (2305854)" userId="S::2305854@student.uwtsd.ac.uk::862a8815-10e5-4365-bcab-abdb1f161b8a" providerId="AD" clId="Web-{F7624445-DC2A-85EE-847E-8DA40FDA1CCD}" dt="2024-10-16T13:43:16.496" v="264"/>
          <ac:picMkLst>
            <pc:docMk/>
            <pc:sldMk cId="109857222" sldId="256"/>
            <ac:picMk id="4" creationId="{FDA239E0-D3A3-FCF3-491B-05C47E869F00}"/>
          </ac:picMkLst>
        </pc:picChg>
        <pc:picChg chg="add mod">
          <ac:chgData name="Josh Richards (2305854)" userId="S::2305854@student.uwtsd.ac.uk::862a8815-10e5-4365-bcab-abdb1f161b8a" providerId="AD" clId="Web-{F7624445-DC2A-85EE-847E-8DA40FDA1CCD}" dt="2024-10-16T13:43:16.496" v="264"/>
          <ac:picMkLst>
            <pc:docMk/>
            <pc:sldMk cId="109857222" sldId="256"/>
            <ac:picMk id="5" creationId="{AF76839D-1E2F-951E-B5FF-83290AEE57FC}"/>
          </ac:picMkLst>
        </pc:picChg>
        <pc:cxnChg chg="add del">
          <ac:chgData name="Josh Richards (2305854)" userId="S::2305854@student.uwtsd.ac.uk::862a8815-10e5-4365-bcab-abdb1f161b8a" providerId="AD" clId="Web-{F7624445-DC2A-85EE-847E-8DA40FDA1CCD}" dt="2024-10-16T13:42:49.854" v="259"/>
          <ac:cxnSpMkLst>
            <pc:docMk/>
            <pc:sldMk cId="109857222" sldId="256"/>
            <ac:cxnSpMk id="24" creationId="{C41BAEC7-F7B0-4224-8B18-8F74B7D87F0B}"/>
          </ac:cxnSpMkLst>
        </pc:cxnChg>
      </pc:sldChg>
      <pc:sldChg chg="addSp delSp modSp new mod setBg">
        <pc:chgData name="Josh Richards (2305854)" userId="S::2305854@student.uwtsd.ac.uk::862a8815-10e5-4365-bcab-abdb1f161b8a" providerId="AD" clId="Web-{F7624445-DC2A-85EE-847E-8DA40FDA1CCD}" dt="2024-10-16T14:27:33.602" v="719" actId="14100"/>
        <pc:sldMkLst>
          <pc:docMk/>
          <pc:sldMk cId="514990080" sldId="257"/>
        </pc:sldMkLst>
        <pc:spChg chg="mod">
          <ac:chgData name="Josh Richards (2305854)" userId="S::2305854@student.uwtsd.ac.uk::862a8815-10e5-4365-bcab-abdb1f161b8a" providerId="AD" clId="Web-{F7624445-DC2A-85EE-847E-8DA40FDA1CCD}" dt="2024-10-16T14:27:33.602" v="719" actId="14100"/>
          <ac:spMkLst>
            <pc:docMk/>
            <pc:sldMk cId="514990080" sldId="257"/>
            <ac:spMk id="2" creationId="{18DA01D7-8BE2-763B-5FD8-71ADB1615A95}"/>
          </ac:spMkLst>
        </pc:spChg>
        <pc:spChg chg="mod">
          <ac:chgData name="Josh Richards (2305854)" userId="S::2305854@student.uwtsd.ac.uk::862a8815-10e5-4365-bcab-abdb1f161b8a" providerId="AD" clId="Web-{F7624445-DC2A-85EE-847E-8DA40FDA1CCD}" dt="2024-10-16T13:39:40.862" v="252"/>
          <ac:spMkLst>
            <pc:docMk/>
            <pc:sldMk cId="514990080" sldId="257"/>
            <ac:spMk id="3" creationId="{67EEB61E-3D67-6293-0A1B-C4B8CDF58D3D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39:40.847" v="251"/>
          <ac:spMkLst>
            <pc:docMk/>
            <pc:sldMk cId="514990080" sldId="257"/>
            <ac:spMk id="9" creationId="{0B9EE3F3-89B7-43C3-8651-C4C96830993D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39:40.847" v="251"/>
          <ac:spMkLst>
            <pc:docMk/>
            <pc:sldMk cId="514990080" sldId="257"/>
            <ac:spMk id="11" creationId="{33AE4636-AEEC-45D6-84D4-7AC2DA48ECF8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39:40.847" v="251"/>
          <ac:spMkLst>
            <pc:docMk/>
            <pc:sldMk cId="514990080" sldId="257"/>
            <ac:spMk id="13" creationId="{8D9CE0F4-2EB2-4F1F-8AAC-DB3571D9FE10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39:40.862" v="252"/>
          <ac:spMkLst>
            <pc:docMk/>
            <pc:sldMk cId="514990080" sldId="257"/>
            <ac:spMk id="15" creationId="{E6995CE5-F890-4ABA-82A2-26507CE8D2A3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39:40.862" v="252"/>
          <ac:spMkLst>
            <pc:docMk/>
            <pc:sldMk cId="514990080" sldId="257"/>
            <ac:spMk id="16" creationId="{058A14AF-9FB5-4CC7-BA35-E8E85D3EDF0E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39:40.862" v="252"/>
          <ac:spMkLst>
            <pc:docMk/>
            <pc:sldMk cId="514990080" sldId="257"/>
            <ac:spMk id="17" creationId="{3A9A4357-BD1D-4622-A4FE-766E6AB8DE84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39:40.862" v="252"/>
          <ac:spMkLst>
            <pc:docMk/>
            <pc:sldMk cId="514990080" sldId="257"/>
            <ac:spMk id="18" creationId="{E659831F-0D9A-4C63-9EBB-8435B85A440F}"/>
          </ac:spMkLst>
        </pc:spChg>
        <pc:picChg chg="add mod">
          <ac:chgData name="Josh Richards (2305854)" userId="S::2305854@student.uwtsd.ac.uk::862a8815-10e5-4365-bcab-abdb1f161b8a" providerId="AD" clId="Web-{F7624445-DC2A-85EE-847E-8DA40FDA1CCD}" dt="2024-10-16T13:39:40.862" v="252"/>
          <ac:picMkLst>
            <pc:docMk/>
            <pc:sldMk cId="514990080" sldId="257"/>
            <ac:picMk id="4" creationId="{F1ACEAF4-4DE9-EA2E-605F-A00BEA22513D}"/>
          </ac:picMkLst>
        </pc:picChg>
      </pc:sldChg>
      <pc:sldChg chg="addSp delSp modSp new mod ord setBg">
        <pc:chgData name="Josh Richards (2305854)" userId="S::2305854@student.uwtsd.ac.uk::862a8815-10e5-4365-bcab-abdb1f161b8a" providerId="AD" clId="Web-{F7624445-DC2A-85EE-847E-8DA40FDA1CCD}" dt="2024-10-16T15:26:34.582" v="1171" actId="20577"/>
        <pc:sldMkLst>
          <pc:docMk/>
          <pc:sldMk cId="2199366145" sldId="258"/>
        </pc:sldMkLst>
        <pc:spChg chg="mod">
          <ac:chgData name="Josh Richards (2305854)" userId="S::2305854@student.uwtsd.ac.uk::862a8815-10e5-4365-bcab-abdb1f161b8a" providerId="AD" clId="Web-{F7624445-DC2A-85EE-847E-8DA40FDA1CCD}" dt="2024-10-16T15:03:56.860" v="1048" actId="1076"/>
          <ac:spMkLst>
            <pc:docMk/>
            <pc:sldMk cId="2199366145" sldId="258"/>
            <ac:spMk id="2" creationId="{F3CF8C47-5426-18AE-2EC5-0A173158DD7E}"/>
          </ac:spMkLst>
        </pc:spChg>
        <pc:spChg chg="del">
          <ac:chgData name="Josh Richards (2305854)" userId="S::2305854@student.uwtsd.ac.uk::862a8815-10e5-4365-bcab-abdb1f161b8a" providerId="AD" clId="Web-{F7624445-DC2A-85EE-847E-8DA40FDA1CCD}" dt="2024-10-16T13:47:21.708" v="289"/>
          <ac:spMkLst>
            <pc:docMk/>
            <pc:sldMk cId="2199366145" sldId="258"/>
            <ac:spMk id="3" creationId="{FB4291FB-9623-DCFE-A51E-AB71F0580539}"/>
          </ac:spMkLst>
        </pc:spChg>
        <pc:spChg chg="add mod">
          <ac:chgData name="Josh Richards (2305854)" userId="S::2305854@student.uwtsd.ac.uk::862a8815-10e5-4365-bcab-abdb1f161b8a" providerId="AD" clId="Web-{F7624445-DC2A-85EE-847E-8DA40FDA1CCD}" dt="2024-10-16T15:26:34.582" v="1171" actId="20577"/>
          <ac:spMkLst>
            <pc:docMk/>
            <pc:sldMk cId="2199366145" sldId="258"/>
            <ac:spMk id="8" creationId="{A1A1AD56-627C-1362-6098-4274C787CEC8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3:47:31.162" v="291"/>
          <ac:spMkLst>
            <pc:docMk/>
            <pc:sldMk cId="2199366145" sldId="258"/>
            <ac:spMk id="9" creationId="{D4771268-CB57-404A-9271-370EB28F6090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47:31.177" v="292"/>
          <ac:spMkLst>
            <pc:docMk/>
            <pc:sldMk cId="2199366145" sldId="258"/>
            <ac:spMk id="11" creationId="{058A14AF-9FB5-4CC7-BA35-E8E85D3EDF0E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5:16:03.863" v="1166"/>
          <ac:spMkLst>
            <pc:docMk/>
            <pc:sldMk cId="2199366145" sldId="258"/>
            <ac:spMk id="13" creationId="{3A9A4357-BD1D-4622-A4FE-766E6AB8DE84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47:31.177" v="292"/>
          <ac:spMkLst>
            <pc:docMk/>
            <pc:sldMk cId="2199366145" sldId="258"/>
            <ac:spMk id="15" creationId="{E659831F-0D9A-4C63-9EBB-8435B85A440F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3:47:31.177" v="292"/>
          <ac:spMkLst>
            <pc:docMk/>
            <pc:sldMk cId="2199366145" sldId="258"/>
            <ac:spMk id="17" creationId="{E6995CE5-F890-4ABA-82A2-26507CE8D2A3}"/>
          </ac:spMkLst>
        </pc:spChg>
        <pc:picChg chg="add del mod ord">
          <ac:chgData name="Josh Richards (2305854)" userId="S::2305854@student.uwtsd.ac.uk::862a8815-10e5-4365-bcab-abdb1f161b8a" providerId="AD" clId="Web-{F7624445-DC2A-85EE-847E-8DA40FDA1CCD}" dt="2024-10-16T14:26:20.787" v="712"/>
          <ac:picMkLst>
            <pc:docMk/>
            <pc:sldMk cId="2199366145" sldId="258"/>
            <ac:picMk id="4" creationId="{ECE48BB8-FE11-B1EB-CA8D-1A1527ED024F}"/>
          </ac:picMkLst>
        </pc:picChg>
      </pc:sldChg>
      <pc:sldChg chg="addSp delSp modSp new mod setBg">
        <pc:chgData name="Josh Richards (2305854)" userId="S::2305854@student.uwtsd.ac.uk::862a8815-10e5-4365-bcab-abdb1f161b8a" providerId="AD" clId="Web-{F7624445-DC2A-85EE-847E-8DA40FDA1CCD}" dt="2024-10-16T15:15:31.456" v="1165" actId="20577"/>
        <pc:sldMkLst>
          <pc:docMk/>
          <pc:sldMk cId="4247756033" sldId="259"/>
        </pc:sldMkLst>
        <pc:spChg chg="mod">
          <ac:chgData name="Josh Richards (2305854)" userId="S::2305854@student.uwtsd.ac.uk::862a8815-10e5-4365-bcab-abdb1f161b8a" providerId="AD" clId="Web-{F7624445-DC2A-85EE-847E-8DA40FDA1CCD}" dt="2024-10-16T15:15:31.456" v="1165" actId="20577"/>
          <ac:spMkLst>
            <pc:docMk/>
            <pc:sldMk cId="4247756033" sldId="259"/>
            <ac:spMk id="2" creationId="{E8D55779-0E81-1861-3198-07E9D0E57D55}"/>
          </ac:spMkLst>
        </pc:spChg>
        <pc:spChg chg="mod">
          <ac:chgData name="Josh Richards (2305854)" userId="S::2305854@student.uwtsd.ac.uk::862a8815-10e5-4365-bcab-abdb1f161b8a" providerId="AD" clId="Web-{F7624445-DC2A-85EE-847E-8DA40FDA1CCD}" dt="2024-10-16T14:31:19.451" v="776" actId="20577"/>
          <ac:spMkLst>
            <pc:docMk/>
            <pc:sldMk cId="4247756033" sldId="259"/>
            <ac:spMk id="3" creationId="{8ADF28AB-06F2-502D-1118-F4C1BE8C52FE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0:00.231" v="620"/>
          <ac:spMkLst>
            <pc:docMk/>
            <pc:sldMk cId="4247756033" sldId="259"/>
            <ac:spMk id="9" creationId="{117AB3D3-3C9C-4DED-809A-78734805B895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0:00.231" v="620"/>
          <ac:spMkLst>
            <pc:docMk/>
            <pc:sldMk cId="4247756033" sldId="259"/>
            <ac:spMk id="11" creationId="{3A9A4357-BD1D-4622-A4FE-766E6AB8DE84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0:00.231" v="620"/>
          <ac:spMkLst>
            <pc:docMk/>
            <pc:sldMk cId="4247756033" sldId="259"/>
            <ac:spMk id="13" creationId="{E659831F-0D9A-4C63-9EBB-8435B85A440F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0:00.231" v="620"/>
          <ac:spMkLst>
            <pc:docMk/>
            <pc:sldMk cId="4247756033" sldId="259"/>
            <ac:spMk id="15" creationId="{E6995CE5-F890-4ABA-82A2-26507CE8D2A3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9.468" v="632"/>
          <ac:spMkLst>
            <pc:docMk/>
            <pc:sldMk cId="4247756033" sldId="259"/>
            <ac:spMk id="17" creationId="{058A14AF-9FB5-4CC7-BA35-E8E85D3EDF0E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9.468" v="632"/>
          <ac:spMkLst>
            <pc:docMk/>
            <pc:sldMk cId="4247756033" sldId="259"/>
            <ac:spMk id="18" creationId="{3A9A4357-BD1D-4622-A4FE-766E6AB8DE84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9.468" v="632"/>
          <ac:spMkLst>
            <pc:docMk/>
            <pc:sldMk cId="4247756033" sldId="259"/>
            <ac:spMk id="19" creationId="{E659831F-0D9A-4C63-9EBB-8435B85A440F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9.468" v="632"/>
          <ac:spMkLst>
            <pc:docMk/>
            <pc:sldMk cId="4247756033" sldId="259"/>
            <ac:spMk id="20" creationId="{E6995CE5-F890-4ABA-82A2-26507CE8D2A3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4.656" v="629"/>
          <ac:spMkLst>
            <pc:docMk/>
            <pc:sldMk cId="4247756033" sldId="259"/>
            <ac:spMk id="25" creationId="{149FB5C3-7336-4FE0-A30C-CC0A3646D499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4.656" v="629"/>
          <ac:spMkLst>
            <pc:docMk/>
            <pc:sldMk cId="4247756033" sldId="259"/>
            <ac:spMk id="31" creationId="{0DA909B4-15FF-46A6-8A7F-7AEF977FE9ED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9.453" v="631"/>
          <ac:spMkLst>
            <pc:docMk/>
            <pc:sldMk cId="4247756033" sldId="259"/>
            <ac:spMk id="32" creationId="{D5B0017B-2ECA-49AF-B397-DC140825DF8D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4.656" v="629"/>
          <ac:spMkLst>
            <pc:docMk/>
            <pc:sldMk cId="4247756033" sldId="259"/>
            <ac:spMk id="33" creationId="{1382A32C-5B0C-4B1C-A074-76C6DBCC9F87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9.453" v="631"/>
          <ac:spMkLst>
            <pc:docMk/>
            <pc:sldMk cId="4247756033" sldId="259"/>
            <ac:spMk id="34" creationId="{395ECC94-3D5E-46A7-A7A1-DE807E1563B4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9.453" v="631"/>
          <ac:spMkLst>
            <pc:docMk/>
            <pc:sldMk cId="4247756033" sldId="259"/>
            <ac:spMk id="35" creationId="{922F19F4-FE70-43DC-856F-2CE5F521DC48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4:22:09.453" v="631"/>
          <ac:spMkLst>
            <pc:docMk/>
            <pc:sldMk cId="4247756033" sldId="259"/>
            <ac:spMk id="36" creationId="{7E549738-9961-462D-81B7-4A7A44691102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4:22:09.468" v="632"/>
          <ac:spMkLst>
            <pc:docMk/>
            <pc:sldMk cId="4247756033" sldId="259"/>
            <ac:spMk id="40" creationId="{AAAE94E3-A7DB-4868-B1E3-E49703488BBC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4:22:09.468" v="632"/>
          <ac:spMkLst>
            <pc:docMk/>
            <pc:sldMk cId="4247756033" sldId="259"/>
            <ac:spMk id="42" creationId="{3873B707-463F-40B0-8227-E8CC6C67EB25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4:22:09.468" v="632"/>
          <ac:spMkLst>
            <pc:docMk/>
            <pc:sldMk cId="4247756033" sldId="259"/>
            <ac:spMk id="43" creationId="{C13237C8-E62C-4F0D-A318-BD6FB6C2D138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4:22:09.468" v="632"/>
          <ac:spMkLst>
            <pc:docMk/>
            <pc:sldMk cId="4247756033" sldId="259"/>
            <ac:spMk id="44" creationId="{19C9EAEA-39D0-4B0E-A0EB-51E7B26740B1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4:22:09.468" v="632"/>
          <ac:spMkLst>
            <pc:docMk/>
            <pc:sldMk cId="4247756033" sldId="259"/>
            <ac:spMk id="45" creationId="{8CB5D2D7-DF65-4E86-BFBA-FFB9B5ACEB64}"/>
          </ac:spMkLst>
        </pc:spChg>
        <pc:grpChg chg="add del">
          <ac:chgData name="Josh Richards (2305854)" userId="S::2305854@student.uwtsd.ac.uk::862a8815-10e5-4365-bcab-abdb1f161b8a" providerId="AD" clId="Web-{F7624445-DC2A-85EE-847E-8DA40FDA1CCD}" dt="2024-10-16T14:22:04.656" v="629"/>
          <ac:grpSpMkLst>
            <pc:docMk/>
            <pc:sldMk cId="4247756033" sldId="259"/>
            <ac:grpSpMk id="27" creationId="{19A6B5CE-CB1D-48EE-8B43-E952235C8371}"/>
          </ac:grpSpMkLst>
        </pc:grpChg>
        <pc:grpChg chg="add del">
          <ac:chgData name="Josh Richards (2305854)" userId="S::2305854@student.uwtsd.ac.uk::862a8815-10e5-4365-bcab-abdb1f161b8a" providerId="AD" clId="Web-{F7624445-DC2A-85EE-847E-8DA40FDA1CCD}" dt="2024-10-16T14:22:09.453" v="631"/>
          <ac:grpSpMkLst>
            <pc:docMk/>
            <pc:sldMk cId="4247756033" sldId="259"/>
            <ac:grpSpMk id="37" creationId="{AE1C45F0-260A-458C-96ED-C1F6D2151219}"/>
          </ac:grpSpMkLst>
        </pc:grpChg>
        <pc:grpChg chg="add">
          <ac:chgData name="Josh Richards (2305854)" userId="S::2305854@student.uwtsd.ac.uk::862a8815-10e5-4365-bcab-abdb1f161b8a" providerId="AD" clId="Web-{F7624445-DC2A-85EE-847E-8DA40FDA1CCD}" dt="2024-10-16T14:22:09.468" v="632"/>
          <ac:grpSpMkLst>
            <pc:docMk/>
            <pc:sldMk cId="4247756033" sldId="259"/>
            <ac:grpSpMk id="41" creationId="{1DE889C7-FAD6-4397-98E2-05D503484459}"/>
          </ac:grpSpMkLst>
        </pc:grpChg>
        <pc:picChg chg="add mod ord">
          <ac:chgData name="Josh Richards (2305854)" userId="S::2305854@student.uwtsd.ac.uk::862a8815-10e5-4365-bcab-abdb1f161b8a" providerId="AD" clId="Web-{F7624445-DC2A-85EE-847E-8DA40FDA1CCD}" dt="2024-10-16T14:22:09.468" v="632"/>
          <ac:picMkLst>
            <pc:docMk/>
            <pc:sldMk cId="4247756033" sldId="259"/>
            <ac:picMk id="4" creationId="{2FFD2723-B743-98D9-D49E-8F367DBDBC7F}"/>
          </ac:picMkLst>
        </pc:picChg>
        <pc:picChg chg="add mod">
          <ac:chgData name="Josh Richards (2305854)" userId="S::2305854@student.uwtsd.ac.uk::862a8815-10e5-4365-bcab-abdb1f161b8a" providerId="AD" clId="Web-{F7624445-DC2A-85EE-847E-8DA40FDA1CCD}" dt="2024-10-16T14:22:09.468" v="632"/>
          <ac:picMkLst>
            <pc:docMk/>
            <pc:sldMk cId="4247756033" sldId="259"/>
            <ac:picMk id="5" creationId="{001351A5-1BAB-186F-3896-67538C3DF37A}"/>
          </ac:picMkLst>
        </pc:picChg>
        <pc:cxnChg chg="add del">
          <ac:chgData name="Josh Richards (2305854)" userId="S::2305854@student.uwtsd.ac.uk::862a8815-10e5-4365-bcab-abdb1f161b8a" providerId="AD" clId="Web-{F7624445-DC2A-85EE-847E-8DA40FDA1CCD}" dt="2024-10-16T14:22:09.453" v="631"/>
          <ac:cxnSpMkLst>
            <pc:docMk/>
            <pc:sldMk cId="4247756033" sldId="259"/>
            <ac:cxnSpMk id="38" creationId="{6CF1BAF6-AD41-4082-B212-8A1F9A2E8779}"/>
          </ac:cxnSpMkLst>
        </pc:cxnChg>
      </pc:sldChg>
      <pc:sldChg chg="addSp delSp modSp new mod setBg">
        <pc:chgData name="Josh Richards (2305854)" userId="S::2305854@student.uwtsd.ac.uk::862a8815-10e5-4365-bcab-abdb1f161b8a" providerId="AD" clId="Web-{F7624445-DC2A-85EE-847E-8DA40FDA1CCD}" dt="2024-10-16T15:10:13.526" v="1067"/>
        <pc:sldMkLst>
          <pc:docMk/>
          <pc:sldMk cId="1261174786" sldId="260"/>
        </pc:sldMkLst>
        <pc:spChg chg="mod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2" creationId="{9545C2A7-CD5D-37EB-731F-6999D0D28CE2}"/>
          </ac:spMkLst>
        </pc:spChg>
        <pc:spChg chg="mod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3" creationId="{87BFE0BB-A96F-67F9-F881-560D69B1320F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9" creationId="{058A14AF-9FB5-4CC7-BA35-E8E85D3EDF0E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11" creationId="{3A9A4357-BD1D-4622-A4FE-766E6AB8DE84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13" creationId="{E659831F-0D9A-4C63-9EBB-8435B85A440F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15" creationId="{E6995CE5-F890-4ABA-82A2-26507CE8D2A3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5:10:13.510" v="1066"/>
          <ac:spMkLst>
            <pc:docMk/>
            <pc:sldMk cId="1261174786" sldId="260"/>
            <ac:spMk id="20" creationId="{149FB5C3-7336-4FE0-A30C-CC0A3646D499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5:10:13.510" v="1066"/>
          <ac:spMkLst>
            <pc:docMk/>
            <pc:sldMk cId="1261174786" sldId="260"/>
            <ac:spMk id="26" creationId="{0DA909B4-15FF-46A6-8A7F-7AEF977FE9ED}"/>
          </ac:spMkLst>
        </pc:spChg>
        <pc:spChg chg="add del">
          <ac:chgData name="Josh Richards (2305854)" userId="S::2305854@student.uwtsd.ac.uk::862a8815-10e5-4365-bcab-abdb1f161b8a" providerId="AD" clId="Web-{F7624445-DC2A-85EE-847E-8DA40FDA1CCD}" dt="2024-10-16T15:10:13.510" v="1066"/>
          <ac:spMkLst>
            <pc:docMk/>
            <pc:sldMk cId="1261174786" sldId="260"/>
            <ac:spMk id="28" creationId="{1382A32C-5B0C-4B1C-A074-76C6DBCC9F87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30" creationId="{19C9EAEA-39D0-4B0E-A0EB-51E7B26740B1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31" creationId="{AAAE94E3-A7DB-4868-B1E3-E49703488BBC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32" creationId="{8CB5D2D7-DF65-4E86-BFBA-FFB9B5ACEB64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34" creationId="{3873B707-463F-40B0-8227-E8CC6C67EB25}"/>
          </ac:spMkLst>
        </pc:spChg>
        <pc:spChg chg="add">
          <ac:chgData name="Josh Richards (2305854)" userId="S::2305854@student.uwtsd.ac.uk::862a8815-10e5-4365-bcab-abdb1f161b8a" providerId="AD" clId="Web-{F7624445-DC2A-85EE-847E-8DA40FDA1CCD}" dt="2024-10-16T15:10:13.526" v="1067"/>
          <ac:spMkLst>
            <pc:docMk/>
            <pc:sldMk cId="1261174786" sldId="260"/>
            <ac:spMk id="35" creationId="{C13237C8-E62C-4F0D-A318-BD6FB6C2D138}"/>
          </ac:spMkLst>
        </pc:spChg>
        <pc:grpChg chg="add del">
          <ac:chgData name="Josh Richards (2305854)" userId="S::2305854@student.uwtsd.ac.uk::862a8815-10e5-4365-bcab-abdb1f161b8a" providerId="AD" clId="Web-{F7624445-DC2A-85EE-847E-8DA40FDA1CCD}" dt="2024-10-16T15:10:13.510" v="1066"/>
          <ac:grpSpMkLst>
            <pc:docMk/>
            <pc:sldMk cId="1261174786" sldId="260"/>
            <ac:grpSpMk id="22" creationId="{19A6B5CE-CB1D-48EE-8B43-E952235C8371}"/>
          </ac:grpSpMkLst>
        </pc:grpChg>
        <pc:grpChg chg="add">
          <ac:chgData name="Josh Richards (2305854)" userId="S::2305854@student.uwtsd.ac.uk::862a8815-10e5-4365-bcab-abdb1f161b8a" providerId="AD" clId="Web-{F7624445-DC2A-85EE-847E-8DA40FDA1CCD}" dt="2024-10-16T15:10:13.526" v="1067"/>
          <ac:grpSpMkLst>
            <pc:docMk/>
            <pc:sldMk cId="1261174786" sldId="260"/>
            <ac:grpSpMk id="33" creationId="{1DE889C7-FAD6-4397-98E2-05D503484459}"/>
          </ac:grpSpMkLst>
        </pc:grpChg>
        <pc:picChg chg="add mod ord">
          <ac:chgData name="Josh Richards (2305854)" userId="S::2305854@student.uwtsd.ac.uk::862a8815-10e5-4365-bcab-abdb1f161b8a" providerId="AD" clId="Web-{F7624445-DC2A-85EE-847E-8DA40FDA1CCD}" dt="2024-10-16T15:10:13.526" v="1067"/>
          <ac:picMkLst>
            <pc:docMk/>
            <pc:sldMk cId="1261174786" sldId="260"/>
            <ac:picMk id="4" creationId="{3AC5962B-00F6-350E-2267-4E31F4E03D0D}"/>
          </ac:picMkLst>
        </pc:picChg>
        <pc:picChg chg="add mod">
          <ac:chgData name="Josh Richards (2305854)" userId="S::2305854@student.uwtsd.ac.uk::862a8815-10e5-4365-bcab-abdb1f161b8a" providerId="AD" clId="Web-{F7624445-DC2A-85EE-847E-8DA40FDA1CCD}" dt="2024-10-16T15:10:13.526" v="1067"/>
          <ac:picMkLst>
            <pc:docMk/>
            <pc:sldMk cId="1261174786" sldId="260"/>
            <ac:picMk id="5" creationId="{5C30B59D-613C-7009-EA71-9DA9CAC85429}"/>
          </ac:picMkLst>
        </pc:picChg>
      </pc:sldChg>
      <pc:sldChg chg="modSp new">
        <pc:chgData name="Josh Richards (2305854)" userId="S::2305854@student.uwtsd.ac.uk::862a8815-10e5-4365-bcab-abdb1f161b8a" providerId="AD" clId="Web-{F7624445-DC2A-85EE-847E-8DA40FDA1CCD}" dt="2024-10-16T15:15:24.956" v="1164" actId="20577"/>
        <pc:sldMkLst>
          <pc:docMk/>
          <pc:sldMk cId="1860984006" sldId="261"/>
        </pc:sldMkLst>
        <pc:spChg chg="mod">
          <ac:chgData name="Josh Richards (2305854)" userId="S::2305854@student.uwtsd.ac.uk::862a8815-10e5-4365-bcab-abdb1f161b8a" providerId="AD" clId="Web-{F7624445-DC2A-85EE-847E-8DA40FDA1CCD}" dt="2024-10-16T15:15:24.956" v="1164" actId="20577"/>
          <ac:spMkLst>
            <pc:docMk/>
            <pc:sldMk cId="1860984006" sldId="261"/>
            <ac:spMk id="2" creationId="{D4ED3C27-5DF5-B423-A90E-01724A5A167C}"/>
          </ac:spMkLst>
        </pc:spChg>
      </pc:sldChg>
    </pc:docChg>
  </pc:docChgLst>
  <pc:docChgLst>
    <pc:chgData name="Josh Richards (2305854)" userId="S::2305854@student.uwtsd.ac.uk::862a8815-10e5-4365-bcab-abdb1f161b8a" providerId="AD" clId="Web-{D647E075-732B-1F60-87E3-C8AC60E04CC8}"/>
    <pc:docChg chg="modSld">
      <pc:chgData name="Josh Richards (2305854)" userId="S::2305854@student.uwtsd.ac.uk::862a8815-10e5-4365-bcab-abdb1f161b8a" providerId="AD" clId="Web-{D647E075-732B-1F60-87E3-C8AC60E04CC8}" dt="2024-11-10T00:22:28.120" v="745" actId="20577"/>
      <pc:docMkLst>
        <pc:docMk/>
      </pc:docMkLst>
      <pc:sldChg chg="addSp delSp modSp">
        <pc:chgData name="Josh Richards (2305854)" userId="S::2305854@student.uwtsd.ac.uk::862a8815-10e5-4365-bcab-abdb1f161b8a" providerId="AD" clId="Web-{D647E075-732B-1F60-87E3-C8AC60E04CC8}" dt="2024-11-09T23:31:32.589" v="419" actId="20577"/>
        <pc:sldMkLst>
          <pc:docMk/>
          <pc:sldMk cId="2199366145" sldId="258"/>
        </pc:sldMkLst>
        <pc:spChg chg="mod">
          <ac:chgData name="Josh Richards (2305854)" userId="S::2305854@student.uwtsd.ac.uk::862a8815-10e5-4365-bcab-abdb1f161b8a" providerId="AD" clId="Web-{D647E075-732B-1F60-87E3-C8AC60E04CC8}" dt="2024-11-09T23:23:07.805" v="219"/>
          <ac:spMkLst>
            <pc:docMk/>
            <pc:sldMk cId="2199366145" sldId="258"/>
            <ac:spMk id="2" creationId="{F3CF8C47-5426-18AE-2EC5-0A173158DD7E}"/>
          </ac:spMkLst>
        </pc:spChg>
        <pc:spChg chg="mod">
          <ac:chgData name="Josh Richards (2305854)" userId="S::2305854@student.uwtsd.ac.uk::862a8815-10e5-4365-bcab-abdb1f161b8a" providerId="AD" clId="Web-{D647E075-732B-1F60-87E3-C8AC60E04CC8}" dt="2024-11-09T23:31:32.589" v="419" actId="20577"/>
          <ac:spMkLst>
            <pc:docMk/>
            <pc:sldMk cId="2199366145" sldId="258"/>
            <ac:spMk id="8" creationId="{A1A1AD56-627C-1362-6098-4274C787CEC8}"/>
          </ac:spMkLst>
        </pc:spChg>
        <pc:spChg chg="del">
          <ac:chgData name="Josh Richards (2305854)" userId="S::2305854@student.uwtsd.ac.uk::862a8815-10e5-4365-bcab-abdb1f161b8a" providerId="AD" clId="Web-{D647E075-732B-1F60-87E3-C8AC60E04CC8}" dt="2024-11-09T23:23:07.805" v="219"/>
          <ac:spMkLst>
            <pc:docMk/>
            <pc:sldMk cId="2199366145" sldId="258"/>
            <ac:spMk id="11" creationId="{058A14AF-9FB5-4CC7-BA35-E8E85D3EDF0E}"/>
          </ac:spMkLst>
        </pc:spChg>
        <pc:spChg chg="del">
          <ac:chgData name="Josh Richards (2305854)" userId="S::2305854@student.uwtsd.ac.uk::862a8815-10e5-4365-bcab-abdb1f161b8a" providerId="AD" clId="Web-{D647E075-732B-1F60-87E3-C8AC60E04CC8}" dt="2024-11-09T23:23:07.805" v="219"/>
          <ac:spMkLst>
            <pc:docMk/>
            <pc:sldMk cId="2199366145" sldId="258"/>
            <ac:spMk id="15" creationId="{E659831F-0D9A-4C63-9EBB-8435B85A440F}"/>
          </ac:spMkLst>
        </pc:spChg>
        <pc:spChg chg="del">
          <ac:chgData name="Josh Richards (2305854)" userId="S::2305854@student.uwtsd.ac.uk::862a8815-10e5-4365-bcab-abdb1f161b8a" providerId="AD" clId="Web-{D647E075-732B-1F60-87E3-C8AC60E04CC8}" dt="2024-11-09T23:23:07.805" v="219"/>
          <ac:spMkLst>
            <pc:docMk/>
            <pc:sldMk cId="2199366145" sldId="258"/>
            <ac:spMk id="17" creationId="{E6995CE5-F890-4ABA-82A2-26507CE8D2A3}"/>
          </ac:spMkLst>
        </pc:spChg>
        <pc:spChg chg="add">
          <ac:chgData name="Josh Richards (2305854)" userId="S::2305854@student.uwtsd.ac.uk::862a8815-10e5-4365-bcab-abdb1f161b8a" providerId="AD" clId="Web-{D647E075-732B-1F60-87E3-C8AC60E04CC8}" dt="2024-11-09T23:23:07.805" v="219"/>
          <ac:spMkLst>
            <pc:docMk/>
            <pc:sldMk cId="2199366145" sldId="258"/>
            <ac:spMk id="22" creationId="{100EDD19-6802-4EC3-95CE-CFFAB042CFD6}"/>
          </ac:spMkLst>
        </pc:spChg>
        <pc:spChg chg="add">
          <ac:chgData name="Josh Richards (2305854)" userId="S::2305854@student.uwtsd.ac.uk::862a8815-10e5-4365-bcab-abdb1f161b8a" providerId="AD" clId="Web-{D647E075-732B-1F60-87E3-C8AC60E04CC8}" dt="2024-11-09T23:23:07.805" v="219"/>
          <ac:spMkLst>
            <pc:docMk/>
            <pc:sldMk cId="2199366145" sldId="258"/>
            <ac:spMk id="24" creationId="{DB17E863-922E-4C26-BD64-E8FD41D28661}"/>
          </ac:spMkLst>
        </pc:spChg>
      </pc:sldChg>
      <pc:sldChg chg="addSp delSp modSp mod setBg">
        <pc:chgData name="Josh Richards (2305854)" userId="S::2305854@student.uwtsd.ac.uk::862a8815-10e5-4365-bcab-abdb1f161b8a" providerId="AD" clId="Web-{D647E075-732B-1F60-87E3-C8AC60E04CC8}" dt="2024-11-09T23:44:15.937" v="617" actId="20577"/>
        <pc:sldMkLst>
          <pc:docMk/>
          <pc:sldMk cId="1860984006" sldId="261"/>
        </pc:sldMkLst>
        <pc:spChg chg="mod">
          <ac:chgData name="Josh Richards (2305854)" userId="S::2305854@student.uwtsd.ac.uk::862a8815-10e5-4365-bcab-abdb1f161b8a" providerId="AD" clId="Web-{D647E075-732B-1F60-87E3-C8AC60E04CC8}" dt="2024-11-09T23:44:15.937" v="617" actId="20577"/>
          <ac:spMkLst>
            <pc:docMk/>
            <pc:sldMk cId="1860984006" sldId="261"/>
            <ac:spMk id="2" creationId="{D4ED3C27-5DF5-B423-A90E-01724A5A167C}"/>
          </ac:spMkLst>
        </pc:spChg>
        <pc:spChg chg="mod">
          <ac:chgData name="Josh Richards (2305854)" userId="S::2305854@student.uwtsd.ac.uk::862a8815-10e5-4365-bcab-abdb1f161b8a" providerId="AD" clId="Web-{D647E075-732B-1F60-87E3-C8AC60E04CC8}" dt="2024-11-09T23:41:06.348" v="614"/>
          <ac:spMkLst>
            <pc:docMk/>
            <pc:sldMk cId="1860984006" sldId="261"/>
            <ac:spMk id="3" creationId="{0D07EF35-FCE5-D2C8-AD02-D21A6EE6172F}"/>
          </ac:spMkLst>
        </pc:spChg>
        <pc:spChg chg="add del">
          <ac:chgData name="Josh Richards (2305854)" userId="S::2305854@student.uwtsd.ac.uk::862a8815-10e5-4365-bcab-abdb1f161b8a" providerId="AD" clId="Web-{D647E075-732B-1F60-87E3-C8AC60E04CC8}" dt="2024-11-09T23:41:06.332" v="613"/>
          <ac:spMkLst>
            <pc:docMk/>
            <pc:sldMk cId="1860984006" sldId="261"/>
            <ac:spMk id="9" creationId="{058A14AF-9FB5-4CC7-BA35-E8E85D3EDF0E}"/>
          </ac:spMkLst>
        </pc:spChg>
        <pc:spChg chg="add del">
          <ac:chgData name="Josh Richards (2305854)" userId="S::2305854@student.uwtsd.ac.uk::862a8815-10e5-4365-bcab-abdb1f161b8a" providerId="AD" clId="Web-{D647E075-732B-1F60-87E3-C8AC60E04CC8}" dt="2024-11-09T23:41:06.332" v="613"/>
          <ac:spMkLst>
            <pc:docMk/>
            <pc:sldMk cId="1860984006" sldId="261"/>
            <ac:spMk id="11" creationId="{3A9A4357-BD1D-4622-A4FE-766E6AB8DE84}"/>
          </ac:spMkLst>
        </pc:spChg>
        <pc:spChg chg="add del">
          <ac:chgData name="Josh Richards (2305854)" userId="S::2305854@student.uwtsd.ac.uk::862a8815-10e5-4365-bcab-abdb1f161b8a" providerId="AD" clId="Web-{D647E075-732B-1F60-87E3-C8AC60E04CC8}" dt="2024-11-09T23:41:06.332" v="613"/>
          <ac:spMkLst>
            <pc:docMk/>
            <pc:sldMk cId="1860984006" sldId="261"/>
            <ac:spMk id="13" creationId="{E659831F-0D9A-4C63-9EBB-8435B85A440F}"/>
          </ac:spMkLst>
        </pc:spChg>
        <pc:spChg chg="add del">
          <ac:chgData name="Josh Richards (2305854)" userId="S::2305854@student.uwtsd.ac.uk::862a8815-10e5-4365-bcab-abdb1f161b8a" providerId="AD" clId="Web-{D647E075-732B-1F60-87E3-C8AC60E04CC8}" dt="2024-11-09T23:41:06.332" v="613"/>
          <ac:spMkLst>
            <pc:docMk/>
            <pc:sldMk cId="1860984006" sldId="261"/>
            <ac:spMk id="15" creationId="{E6995CE5-F890-4ABA-82A2-26507CE8D2A3}"/>
          </ac:spMkLst>
        </pc:spChg>
        <pc:spChg chg="add">
          <ac:chgData name="Josh Richards (2305854)" userId="S::2305854@student.uwtsd.ac.uk::862a8815-10e5-4365-bcab-abdb1f161b8a" providerId="AD" clId="Web-{D647E075-732B-1F60-87E3-C8AC60E04CC8}" dt="2024-11-09T23:41:06.348" v="614"/>
          <ac:spMkLst>
            <pc:docMk/>
            <pc:sldMk cId="1860984006" sldId="261"/>
            <ac:spMk id="17" creationId="{45D37F4E-DDB4-456B-97E0-9937730A039F}"/>
          </ac:spMkLst>
        </pc:spChg>
        <pc:spChg chg="add">
          <ac:chgData name="Josh Richards (2305854)" userId="S::2305854@student.uwtsd.ac.uk::862a8815-10e5-4365-bcab-abdb1f161b8a" providerId="AD" clId="Web-{D647E075-732B-1F60-87E3-C8AC60E04CC8}" dt="2024-11-09T23:41:06.348" v="614"/>
          <ac:spMkLst>
            <pc:docMk/>
            <pc:sldMk cId="1860984006" sldId="261"/>
            <ac:spMk id="18" creationId="{B2DD41CD-8F47-4F56-AD12-4E2FF7696987}"/>
          </ac:spMkLst>
        </pc:spChg>
        <pc:picChg chg="add mod">
          <ac:chgData name="Josh Richards (2305854)" userId="S::2305854@student.uwtsd.ac.uk::862a8815-10e5-4365-bcab-abdb1f161b8a" providerId="AD" clId="Web-{D647E075-732B-1F60-87E3-C8AC60E04CC8}" dt="2024-11-09T23:41:06.348" v="614"/>
          <ac:picMkLst>
            <pc:docMk/>
            <pc:sldMk cId="1860984006" sldId="261"/>
            <ac:picMk id="4" creationId="{1CFAAAC8-300A-61AB-8EA3-745958B2FB2E}"/>
          </ac:picMkLst>
        </pc:picChg>
      </pc:sldChg>
      <pc:sldChg chg="modSp">
        <pc:chgData name="Josh Richards (2305854)" userId="S::2305854@student.uwtsd.ac.uk::862a8815-10e5-4365-bcab-abdb1f161b8a" providerId="AD" clId="Web-{D647E075-732B-1F60-87E3-C8AC60E04CC8}" dt="2024-11-10T00:22:28.120" v="745" actId="20577"/>
        <pc:sldMkLst>
          <pc:docMk/>
          <pc:sldMk cId="3250112438" sldId="262"/>
        </pc:sldMkLst>
        <pc:spChg chg="mod">
          <ac:chgData name="Josh Richards (2305854)" userId="S::2305854@student.uwtsd.ac.uk::862a8815-10e5-4365-bcab-abdb1f161b8a" providerId="AD" clId="Web-{D647E075-732B-1F60-87E3-C8AC60E04CC8}" dt="2024-11-10T00:22:28.120" v="745" actId="20577"/>
          <ac:spMkLst>
            <pc:docMk/>
            <pc:sldMk cId="3250112438" sldId="262"/>
            <ac:spMk id="3" creationId="{CC9CE6FA-F967-8250-F5F9-436B9CC319D7}"/>
          </ac:spMkLst>
        </pc:spChg>
      </pc:sldChg>
    </pc:docChg>
  </pc:docChgLst>
  <pc:docChgLst>
    <pc:chgData name="Josh Richards (2305854)" userId="S::2305854@student.uwtsd.ac.uk::862a8815-10e5-4365-bcab-abdb1f161b8a" providerId="AD" clId="Web-{EAB6C04D-81E9-46FE-F8FD-F80027320629}"/>
    <pc:docChg chg="addSld modSld">
      <pc:chgData name="Josh Richards (2305854)" userId="S::2305854@student.uwtsd.ac.uk::862a8815-10e5-4365-bcab-abdb1f161b8a" providerId="AD" clId="Web-{EAB6C04D-81E9-46FE-F8FD-F80027320629}" dt="2024-11-10T20:29:24.949" v="599" actId="20577"/>
      <pc:docMkLst>
        <pc:docMk/>
      </pc:docMkLst>
      <pc:sldChg chg="modSp">
        <pc:chgData name="Josh Richards (2305854)" userId="S::2305854@student.uwtsd.ac.uk::862a8815-10e5-4365-bcab-abdb1f161b8a" providerId="AD" clId="Web-{EAB6C04D-81E9-46FE-F8FD-F80027320629}" dt="2024-11-10T20:21:18.231" v="534" actId="1076"/>
        <pc:sldMkLst>
          <pc:docMk/>
          <pc:sldMk cId="2199366145" sldId="258"/>
        </pc:sldMkLst>
        <pc:spChg chg="mod">
          <ac:chgData name="Josh Richards (2305854)" userId="S::2305854@student.uwtsd.ac.uk::862a8815-10e5-4365-bcab-abdb1f161b8a" providerId="AD" clId="Web-{EAB6C04D-81E9-46FE-F8FD-F80027320629}" dt="2024-11-10T20:21:18.231" v="534" actId="1076"/>
          <ac:spMkLst>
            <pc:docMk/>
            <pc:sldMk cId="2199366145" sldId="258"/>
            <ac:spMk id="2" creationId="{F3CF8C47-5426-18AE-2EC5-0A173158DD7E}"/>
          </ac:spMkLst>
        </pc:spChg>
        <pc:spChg chg="mod">
          <ac:chgData name="Josh Richards (2305854)" userId="S::2305854@student.uwtsd.ac.uk::862a8815-10e5-4365-bcab-abdb1f161b8a" providerId="AD" clId="Web-{EAB6C04D-81E9-46FE-F8FD-F80027320629}" dt="2024-11-10T20:21:08.950" v="533" actId="14100"/>
          <ac:spMkLst>
            <pc:docMk/>
            <pc:sldMk cId="2199366145" sldId="258"/>
            <ac:spMk id="8" creationId="{A1A1AD56-627C-1362-6098-4274C787CEC8}"/>
          </ac:spMkLst>
        </pc:spChg>
      </pc:sldChg>
      <pc:sldChg chg="addSp delSp modSp mod setBg">
        <pc:chgData name="Josh Richards (2305854)" userId="S::2305854@student.uwtsd.ac.uk::862a8815-10e5-4365-bcab-abdb1f161b8a" providerId="AD" clId="Web-{EAB6C04D-81E9-46FE-F8FD-F80027320629}" dt="2024-11-10T20:25:32.926" v="544"/>
        <pc:sldMkLst>
          <pc:docMk/>
          <pc:sldMk cId="3250112438" sldId="262"/>
        </pc:sldMkLst>
        <pc:spChg chg="mod">
          <ac:chgData name="Josh Richards (2305854)" userId="S::2305854@student.uwtsd.ac.uk::862a8815-10e5-4365-bcab-abdb1f161b8a" providerId="AD" clId="Web-{EAB6C04D-81E9-46FE-F8FD-F80027320629}" dt="2024-11-10T20:25:32.926" v="544"/>
          <ac:spMkLst>
            <pc:docMk/>
            <pc:sldMk cId="3250112438" sldId="262"/>
            <ac:spMk id="2" creationId="{6584CE01-21F2-9FA8-AE4D-E89DB34761BE}"/>
          </ac:spMkLst>
        </pc:spChg>
        <pc:spChg chg="mod">
          <ac:chgData name="Josh Richards (2305854)" userId="S::2305854@student.uwtsd.ac.uk::862a8815-10e5-4365-bcab-abdb1f161b8a" providerId="AD" clId="Web-{EAB6C04D-81E9-46FE-F8FD-F80027320629}" dt="2024-11-10T20:25:32.926" v="544"/>
          <ac:spMkLst>
            <pc:docMk/>
            <pc:sldMk cId="3250112438" sldId="262"/>
            <ac:spMk id="3" creationId="{CC9CE6FA-F967-8250-F5F9-436B9CC319D7}"/>
          </ac:spMkLst>
        </pc:spChg>
        <pc:spChg chg="add del">
          <ac:chgData name="Josh Richards (2305854)" userId="S::2305854@student.uwtsd.ac.uk::862a8815-10e5-4365-bcab-abdb1f161b8a" providerId="AD" clId="Web-{EAB6C04D-81E9-46FE-F8FD-F80027320629}" dt="2024-11-10T20:25:32.926" v="543"/>
          <ac:spMkLst>
            <pc:docMk/>
            <pc:sldMk cId="3250112438" sldId="262"/>
            <ac:spMk id="10" creationId="{7FF47CB7-972F-479F-A36D-9E72D26EC8DA}"/>
          </ac:spMkLst>
        </pc:spChg>
        <pc:spChg chg="add del">
          <ac:chgData name="Josh Richards (2305854)" userId="S::2305854@student.uwtsd.ac.uk::862a8815-10e5-4365-bcab-abdb1f161b8a" providerId="AD" clId="Web-{EAB6C04D-81E9-46FE-F8FD-F80027320629}" dt="2024-11-10T20:25:32.926" v="543"/>
          <ac:spMkLst>
            <pc:docMk/>
            <pc:sldMk cId="3250112438" sldId="262"/>
            <ac:spMk id="12" creationId="{0D153B68-5844-490D-8E67-F616D6D721CA}"/>
          </ac:spMkLst>
        </pc:spChg>
        <pc:spChg chg="add del">
          <ac:chgData name="Josh Richards (2305854)" userId="S::2305854@student.uwtsd.ac.uk::862a8815-10e5-4365-bcab-abdb1f161b8a" providerId="AD" clId="Web-{EAB6C04D-81E9-46FE-F8FD-F80027320629}" dt="2024-11-10T20:25:32.926" v="543"/>
          <ac:spMkLst>
            <pc:docMk/>
            <pc:sldMk cId="3250112438" sldId="262"/>
            <ac:spMk id="14" creationId="{9A0D773F-7A7D-4DBB-9DEA-86BB8B8F4BC8}"/>
          </ac:spMkLst>
        </pc:spChg>
        <pc:spChg chg="add">
          <ac:chgData name="Josh Richards (2305854)" userId="S::2305854@student.uwtsd.ac.uk::862a8815-10e5-4365-bcab-abdb1f161b8a" providerId="AD" clId="Web-{EAB6C04D-81E9-46FE-F8FD-F80027320629}" dt="2024-11-10T20:25:32.926" v="544"/>
          <ac:spMkLst>
            <pc:docMk/>
            <pc:sldMk cId="3250112438" sldId="262"/>
            <ac:spMk id="16" creationId="{E6995CE5-F890-4ABA-82A2-26507CE8D2A3}"/>
          </ac:spMkLst>
        </pc:spChg>
        <pc:spChg chg="add">
          <ac:chgData name="Josh Richards (2305854)" userId="S::2305854@student.uwtsd.ac.uk::862a8815-10e5-4365-bcab-abdb1f161b8a" providerId="AD" clId="Web-{EAB6C04D-81E9-46FE-F8FD-F80027320629}" dt="2024-11-10T20:25:32.926" v="544"/>
          <ac:spMkLst>
            <pc:docMk/>
            <pc:sldMk cId="3250112438" sldId="262"/>
            <ac:spMk id="17" creationId="{058A14AF-9FB5-4CC7-BA35-E8E85D3EDF0E}"/>
          </ac:spMkLst>
        </pc:spChg>
        <pc:spChg chg="add">
          <ac:chgData name="Josh Richards (2305854)" userId="S::2305854@student.uwtsd.ac.uk::862a8815-10e5-4365-bcab-abdb1f161b8a" providerId="AD" clId="Web-{EAB6C04D-81E9-46FE-F8FD-F80027320629}" dt="2024-11-10T20:25:32.926" v="544"/>
          <ac:spMkLst>
            <pc:docMk/>
            <pc:sldMk cId="3250112438" sldId="262"/>
            <ac:spMk id="18" creationId="{3A9A4357-BD1D-4622-A4FE-766E6AB8DE84}"/>
          </ac:spMkLst>
        </pc:spChg>
        <pc:spChg chg="add">
          <ac:chgData name="Josh Richards (2305854)" userId="S::2305854@student.uwtsd.ac.uk::862a8815-10e5-4365-bcab-abdb1f161b8a" providerId="AD" clId="Web-{EAB6C04D-81E9-46FE-F8FD-F80027320629}" dt="2024-11-10T20:25:32.926" v="544"/>
          <ac:spMkLst>
            <pc:docMk/>
            <pc:sldMk cId="3250112438" sldId="262"/>
            <ac:spMk id="19" creationId="{E659831F-0D9A-4C63-9EBB-8435B85A440F}"/>
          </ac:spMkLst>
        </pc:spChg>
        <pc:picChg chg="add del mod">
          <ac:chgData name="Josh Richards (2305854)" userId="S::2305854@student.uwtsd.ac.uk::862a8815-10e5-4365-bcab-abdb1f161b8a" providerId="AD" clId="Web-{EAB6C04D-81E9-46FE-F8FD-F80027320629}" dt="2024-11-10T20:24:52.316" v="538"/>
          <ac:picMkLst>
            <pc:docMk/>
            <pc:sldMk cId="3250112438" sldId="262"/>
            <ac:picMk id="4" creationId="{B18DCC5A-A815-0199-8FE4-9D14911D6138}"/>
          </ac:picMkLst>
        </pc:picChg>
        <pc:picChg chg="add mod">
          <ac:chgData name="Josh Richards (2305854)" userId="S::2305854@student.uwtsd.ac.uk::862a8815-10e5-4365-bcab-abdb1f161b8a" providerId="AD" clId="Web-{EAB6C04D-81E9-46FE-F8FD-F80027320629}" dt="2024-11-10T20:25:32.926" v="544"/>
          <ac:picMkLst>
            <pc:docMk/>
            <pc:sldMk cId="3250112438" sldId="262"/>
            <ac:picMk id="5" creationId="{AFD79351-C709-082E-8422-06F530157EC5}"/>
          </ac:picMkLst>
        </pc:picChg>
      </pc:sldChg>
      <pc:sldChg chg="modSp new">
        <pc:chgData name="Josh Richards (2305854)" userId="S::2305854@student.uwtsd.ac.uk::862a8815-10e5-4365-bcab-abdb1f161b8a" providerId="AD" clId="Web-{EAB6C04D-81E9-46FE-F8FD-F80027320629}" dt="2024-11-10T20:29:24.949" v="599" actId="20577"/>
        <pc:sldMkLst>
          <pc:docMk/>
          <pc:sldMk cId="2610811418" sldId="263"/>
        </pc:sldMkLst>
        <pc:spChg chg="mod">
          <ac:chgData name="Josh Richards (2305854)" userId="S::2305854@student.uwtsd.ac.uk::862a8815-10e5-4365-bcab-abdb1f161b8a" providerId="AD" clId="Web-{EAB6C04D-81E9-46FE-F8FD-F80027320629}" dt="2024-11-10T20:28:00.494" v="547" actId="20577"/>
          <ac:spMkLst>
            <pc:docMk/>
            <pc:sldMk cId="2610811418" sldId="263"/>
            <ac:spMk id="2" creationId="{56C3E1F1-E35B-C464-95B2-8050BBF64336}"/>
          </ac:spMkLst>
        </pc:spChg>
        <pc:spChg chg="mod">
          <ac:chgData name="Josh Richards (2305854)" userId="S::2305854@student.uwtsd.ac.uk::862a8815-10e5-4365-bcab-abdb1f161b8a" providerId="AD" clId="Web-{EAB6C04D-81E9-46FE-F8FD-F80027320629}" dt="2024-11-10T20:29:24.949" v="599" actId="20577"/>
          <ac:spMkLst>
            <pc:docMk/>
            <pc:sldMk cId="2610811418" sldId="263"/>
            <ac:spMk id="3" creationId="{E56F2CFD-1D64-AE56-16E3-B5302E9F110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impacts-of-anti-social-behaviour-on-individuals-and-communities/anti-social-behaviour-impacts-on-individuals-and-local-communities" TargetMode="External"/><Relationship Id="rId7" Type="http://schemas.openxmlformats.org/officeDocument/2006/relationships/hyperlink" Target="https://www.voicenorthants.org/restorative/case-studies/anti-social-behaviour-community/" TargetMode="External"/><Relationship Id="rId2" Type="http://schemas.openxmlformats.org/officeDocument/2006/relationships/hyperlink" Target="https://www.met.police.uk/advice/advice-and-information/asb/asb/antisocial-behaviour/what-is-antisocial-behaviou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victimscommissioner.org.uk/news/anti-social-behaviour-living-a-nightmare/" TargetMode="External"/><Relationship Id="rId5" Type="http://schemas.openxmlformats.org/officeDocument/2006/relationships/hyperlink" Target="https://www.partnersislington.net/leaseholders/anti-social-behaviour-case-studies/" TargetMode="External"/><Relationship Id="rId4" Type="http://schemas.openxmlformats.org/officeDocument/2006/relationships/hyperlink" Target="https://www.historyextra.com/period/20th-century/youth-culture-and-crime-what-can-we-learn-from-hist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497725C-6431-496A-B11C-691354780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3810" y="3023754"/>
            <a:ext cx="4900144" cy="2736965"/>
          </a:xfrm>
        </p:spPr>
        <p:txBody>
          <a:bodyPr anchor="t">
            <a:normAutofit/>
          </a:bodyPr>
          <a:lstStyle/>
          <a:p>
            <a:pPr algn="l"/>
            <a:r>
              <a:rPr lang="en-US" sz="2600" u="sng"/>
              <a:t>Identification of key issues from the past – Antisocial Behavior.</a:t>
            </a:r>
            <a:br>
              <a:rPr lang="en-US" sz="2600" u="sng"/>
            </a:br>
            <a:br>
              <a:rPr lang="en-US" sz="2600" u="sng"/>
            </a:br>
            <a:r>
              <a:rPr lang="en-US" sz="2600" u="sng"/>
              <a:t>By Josh Richards</a:t>
            </a:r>
            <a:br>
              <a:rPr lang="en-US" sz="2600" u="sng"/>
            </a:br>
            <a:br>
              <a:rPr lang="en-US" sz="2600" u="sng"/>
            </a:br>
            <a:endParaRPr lang="en-US" sz="260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04803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089A89A-1E9C-4761-9DFF-53C275FBF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257770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ntact us | South Wales Police Heritage Centre | South Wales Police">
            <a:extLst>
              <a:ext uri="{FF2B5EF4-FFF2-40B4-BE49-F238E27FC236}">
                <a16:creationId xmlns:a16="http://schemas.microsoft.com/office/drawing/2014/main" id="{FDA239E0-D3A3-FCF3-491B-05C47E869F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7" r="-1" b="4152"/>
          <a:stretch/>
        </p:blipFill>
        <p:spPr>
          <a:xfrm>
            <a:off x="7114162" y="471748"/>
            <a:ext cx="4324849" cy="2552007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3462252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ti-social behaviour Archives - Hampshire Police and Crime Commissioner">
            <a:extLst>
              <a:ext uri="{FF2B5EF4-FFF2-40B4-BE49-F238E27FC236}">
                <a16:creationId xmlns:a16="http://schemas.microsoft.com/office/drawing/2014/main" id="{AF76839D-1E2F-951E-B5FF-83290AEE57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716" r="-1" b="19275"/>
          <a:stretch/>
        </p:blipFill>
        <p:spPr>
          <a:xfrm>
            <a:off x="7114162" y="3676230"/>
            <a:ext cx="4324849" cy="2552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A01D7-8BE2-763B-5FD8-71ADB1615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35" y="386930"/>
            <a:ext cx="10725149" cy="1319042"/>
          </a:xfrm>
        </p:spPr>
        <p:txBody>
          <a:bodyPr anchor="b">
            <a:normAutofit/>
          </a:bodyPr>
          <a:lstStyle/>
          <a:p>
            <a:r>
              <a:rPr lang="en-US" sz="4800" u="sng"/>
              <a:t>Contents Page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EB61E-3D67-6293-0A1B-C4B8CDF58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Antisocial Behavior definition and examples.</a:t>
            </a:r>
          </a:p>
          <a:p>
            <a:r>
              <a:rPr lang="en-US" sz="2000"/>
              <a:t>How it impacted families and communities in the past.</a:t>
            </a:r>
          </a:p>
          <a:p>
            <a:r>
              <a:rPr lang="en-US" sz="2000"/>
              <a:t>How it impacted on people's mental health.</a:t>
            </a:r>
          </a:p>
          <a:p>
            <a:r>
              <a:rPr lang="en-US" sz="2000"/>
              <a:t>Antisocial Behavior case study examples. </a:t>
            </a:r>
          </a:p>
          <a:p>
            <a:r>
              <a:rPr lang="en-US" sz="2000"/>
              <a:t>Reference List. 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4" name="Picture 3" descr="How to Make a Table of Contents, With Examples | Grammarly">
            <a:extLst>
              <a:ext uri="{FF2B5EF4-FFF2-40B4-BE49-F238E27FC236}">
                <a16:creationId xmlns:a16="http://schemas.microsoft.com/office/drawing/2014/main" id="{F1ACEAF4-4DE9-EA2E-605F-A00BEA2251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968363"/>
            <a:ext cx="5150277" cy="274602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990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55779-0E81-1861-3198-07E9D0E57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US" sz="3400" u="sng"/>
              <a:t>Antisocial Behavior definition and the different types of it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F28AB-06F2-502D-1118-F4C1BE8C5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989533"/>
            <a:ext cx="4423390" cy="3711855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/>
              <a:t> According to the Metropolitan Police, the simple definition of Antisocial Behavior is ___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en-US" sz="2000"/>
              <a:t>Basic types of Antisocial Behavior ___</a:t>
            </a:r>
          </a:p>
          <a:p>
            <a:pPr marL="0" indent="0">
              <a:buNone/>
            </a:pP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2000"/>
              <a:t>Personal Antisocial Behavior.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2000"/>
              <a:t>Nuisance Antisocial Behavior.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2000"/>
              <a:t>Enviromental Antisocial Behavior.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our views wanted on Council's Housing Anti-Social Behaviour Strategy -  Exeter City Council News">
            <a:extLst>
              <a:ext uri="{FF2B5EF4-FFF2-40B4-BE49-F238E27FC236}">
                <a16:creationId xmlns:a16="http://schemas.microsoft.com/office/drawing/2014/main" id="{2FFD2723-B743-98D9-D49E-8F367DBDB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3423" y="686944"/>
            <a:ext cx="4397433" cy="2308652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aling with antisocial behaviour ...">
            <a:extLst>
              <a:ext uri="{FF2B5EF4-FFF2-40B4-BE49-F238E27FC236}">
                <a16:creationId xmlns:a16="http://schemas.microsoft.com/office/drawing/2014/main" id="{001351A5-1BAB-186F-3896-67538C3DF3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3423" y="3732396"/>
            <a:ext cx="4395569" cy="2469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756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45C2A7-CD5D-37EB-731F-6999D0D28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US" sz="2800" u="sng"/>
              <a:t>How Antisocial Behavior affected communities in the past 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FE0BB-A96F-67F9-F881-560D69B13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2000"/>
              <a:t>From 1900 – 1930 originally a stable period ___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2000"/>
              <a:t>From 1930 onwards crime rates increased___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2000"/>
              <a:t>Small decrease in crime during WW2 further increase in crime up until mid 1990's ___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US" sz="200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w the Great Migration redefined the black community and American culture  in the 1900s - Face2Face Africa">
            <a:extLst>
              <a:ext uri="{FF2B5EF4-FFF2-40B4-BE49-F238E27FC236}">
                <a16:creationId xmlns:a16="http://schemas.microsoft.com/office/drawing/2014/main" id="{5C30B59D-613C-7009-EA71-9DA9CAC85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3555" y="581892"/>
            <a:ext cx="3577169" cy="2518756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ti-Social Behaviour | Contact Us | The Pioneer Group">
            <a:extLst>
              <a:ext uri="{FF2B5EF4-FFF2-40B4-BE49-F238E27FC236}">
                <a16:creationId xmlns:a16="http://schemas.microsoft.com/office/drawing/2014/main" id="{3AC5962B-00F6-350E-2267-4E31F4E03D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829" y="3707894"/>
            <a:ext cx="2518756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174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D3C27-5DF5-B423-A90E-01724A5A1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u="sng"/>
              <a:t>How ASB affected and had an impact on the mental health of the victims 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7EF35-FCE5-D2C8-AD02-D21A6EE61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- Left victims being afraid to leave their own homes__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>
                <a:ea typeface="+mn-lt"/>
                <a:cs typeface="+mn-lt"/>
              </a:rPr>
              <a:t>Had a huge impact on the victim's lives and quality of life to some extent ___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>
                <a:ea typeface="+mn-lt"/>
                <a:cs typeface="+mn-lt"/>
              </a:rPr>
              <a:t>Left victims upset and frustrated due to the police services response___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>
                <a:ea typeface="+mn-lt"/>
                <a:cs typeface="+mn-lt"/>
              </a:rPr>
              <a:t>Lack of trust within the Police force and other services___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>
                <a:ea typeface="+mn-lt"/>
                <a:cs typeface="+mn-lt"/>
              </a:rPr>
              <a:t>Mainly the vulnerable targeted due to mental health problems and vulnerabilities__ </a:t>
            </a:r>
          </a:p>
        </p:txBody>
      </p:sp>
      <p:pic>
        <p:nvPicPr>
          <p:cNvPr id="4" name="Picture 3" descr="Mental Health and Emotional Well-being ...">
            <a:extLst>
              <a:ext uri="{FF2B5EF4-FFF2-40B4-BE49-F238E27FC236}">
                <a16:creationId xmlns:a16="http://schemas.microsoft.com/office/drawing/2014/main" id="{1CFAAAC8-300A-61AB-8EA3-745958B2FB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30" r="27614" b="-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984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4CE01-21F2-9FA8-AE4D-E89DB3476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/>
              <a:t>Antisocial Behavior case study examples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CE6FA-F967-8250-F5F9-436B9CC31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000"/>
              <a:t>Residents of sheltered accommodation feeling intimidated by local youths outside the community center ___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000">
              <a:ea typeface="+mn-lt"/>
              <a:cs typeface="+mn-lt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/>
              <a:t>Cannabis smoking, noise nuisance, shouting next door neighbors___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000"/>
          </a:p>
          <a:p>
            <a:pPr>
              <a:buFont typeface="Calibri" panose="020B0604020202020204" pitchFamily="34" charset="0"/>
              <a:buChar char="-"/>
            </a:pPr>
            <a:endParaRPr lang="en-US" sz="2000"/>
          </a:p>
          <a:p>
            <a:pPr>
              <a:buFont typeface="Calibri" panose="020B0604020202020204" pitchFamily="34" charset="0"/>
              <a:buChar char="-"/>
            </a:pPr>
            <a:endParaRPr lang="en-US" sz="2000"/>
          </a:p>
          <a:p>
            <a:pPr>
              <a:buFont typeface="Calibri" panose="020B0604020202020204" pitchFamily="34" charset="0"/>
              <a:buChar char="-"/>
            </a:pPr>
            <a:endParaRPr lang="en-US" sz="2000"/>
          </a:p>
        </p:txBody>
      </p:sp>
      <p:pic>
        <p:nvPicPr>
          <p:cNvPr id="5" name="Picture 4" descr="1,500+ Case Study Stock Photos ...">
            <a:extLst>
              <a:ext uri="{FF2B5EF4-FFF2-40B4-BE49-F238E27FC236}">
                <a16:creationId xmlns:a16="http://schemas.microsoft.com/office/drawing/2014/main" id="{AFD79351-C709-082E-8422-06F530157E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27739"/>
            <a:ext cx="5150277" cy="342727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112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CF8C47-5426-18AE-2EC5-0A173158D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106" y="210344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u="sng"/>
              <a:t>Reference List</a:t>
            </a:r>
            <a:r>
              <a:rPr lang="en-US" sz="5400"/>
              <a:t> 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1A1AD56-627C-1362-6098-4274C787C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6" y="1691260"/>
            <a:ext cx="11301411" cy="515683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buNone/>
            </a:pPr>
            <a:endParaRPr lang="en-US" sz="1500"/>
          </a:p>
          <a:p>
            <a:pPr>
              <a:buNone/>
            </a:pPr>
            <a:r>
              <a:rPr lang="en-US" sz="1500"/>
              <a:t>College of Policing, (2024)</a:t>
            </a:r>
            <a:r>
              <a:rPr lang="en-US" sz="1500" i="1"/>
              <a:t> Enforcement powers for specific types of anti-social behavior (ASB)</a:t>
            </a:r>
            <a:r>
              <a:rPr lang="en-US" sz="1500"/>
              <a:t>Available at: </a:t>
            </a:r>
            <a:r>
              <a:rPr lang="en-US" sz="1500">
                <a:hlinkClick r:id="rId2"/>
              </a:rPr>
              <a:t>https://www.met.police.uk/advice/advice-and-information/asb/asb/antisocial-behaviour/what-is-antisocial-behaviour/</a:t>
            </a:r>
            <a:r>
              <a:rPr lang="en-US" sz="1500"/>
              <a:t> (Accessed: 16 October 2024).</a:t>
            </a:r>
          </a:p>
          <a:p>
            <a:pPr marL="0" indent="0">
              <a:buNone/>
            </a:pPr>
            <a:endParaRPr lang="en-US" sz="1500"/>
          </a:p>
          <a:p>
            <a:pPr marL="0" indent="0">
              <a:buNone/>
            </a:pPr>
            <a:r>
              <a:rPr lang="en-US" sz="1500"/>
              <a:t>Gov.UK, (2023) </a:t>
            </a:r>
            <a:r>
              <a:rPr lang="en-US" sz="1500" i="1"/>
              <a:t>Antisocial behavior: impacts on individuals and communities. Available at: </a:t>
            </a:r>
            <a:r>
              <a:rPr lang="en-US" sz="1500">
                <a:ea typeface="+mn-lt"/>
                <a:cs typeface="+mn-lt"/>
                <a:hlinkClick r:id="rId3"/>
              </a:rPr>
              <a:t>https://www.gov.uk/government/publications/impacts-of-anti-social-behaviour-on-individuals-and-communities/anti-social-behaviour-impacts-on-individuals-and-local-communities</a:t>
            </a:r>
            <a:r>
              <a:rPr lang="en-US" sz="1500">
                <a:ea typeface="+mn-lt"/>
                <a:cs typeface="+mn-lt"/>
              </a:rPr>
              <a:t> (Accessed: 9 November (2024).</a:t>
            </a:r>
            <a:endParaRPr lang="en-US" sz="1500"/>
          </a:p>
          <a:p>
            <a:pPr marL="0" indent="0">
              <a:buNone/>
            </a:pPr>
            <a:endParaRPr lang="en-US" sz="1500"/>
          </a:p>
          <a:p>
            <a:pPr marL="0" indent="0">
              <a:buNone/>
            </a:pPr>
            <a:r>
              <a:rPr lang="en-US" sz="1500"/>
              <a:t>History Extra, (2024) </a:t>
            </a:r>
            <a:r>
              <a:rPr lang="en-US" sz="1500" i="1"/>
              <a:t>Youth culture and crime: what can we learn from history? </a:t>
            </a:r>
            <a:r>
              <a:rPr lang="en-US" sz="1500"/>
              <a:t>Available at: </a:t>
            </a:r>
            <a:r>
              <a:rPr lang="en-US" sz="1500">
                <a:hlinkClick r:id="rId4"/>
              </a:rPr>
              <a:t>https://www.historyextra.com/period/20th-century/youth-culture-and-crime-what-can-we-learn-from-history/</a:t>
            </a:r>
            <a:r>
              <a:rPr lang="en-US" sz="1500"/>
              <a:t> (Accessed: 16 October 2024). </a:t>
            </a:r>
          </a:p>
          <a:p>
            <a:pPr marL="0" indent="0">
              <a:buNone/>
            </a:pPr>
            <a:endParaRPr lang="en-US" sz="1500"/>
          </a:p>
          <a:p>
            <a:pPr marL="0" indent="0">
              <a:buNone/>
            </a:pPr>
            <a:r>
              <a:rPr lang="en-US" sz="1500"/>
              <a:t>Metropolitan Police, (2022) </a:t>
            </a:r>
            <a:r>
              <a:rPr lang="en-US" sz="1500" i="1"/>
              <a:t>What is antisocial behavior ?</a:t>
            </a:r>
            <a:r>
              <a:rPr lang="en-US" sz="1500"/>
              <a:t> Available at:</a:t>
            </a:r>
            <a:r>
              <a:rPr lang="en-US" sz="1500">
                <a:ea typeface="+mn-lt"/>
                <a:cs typeface="+mn-lt"/>
                <a:hlinkClick r:id="rId2"/>
              </a:rPr>
              <a:t>https://www.met.police.uk/advice/advice-and-information/asb/asb/antisocial-behaviour/what-is-antisocial-behaviour/</a:t>
            </a:r>
            <a:r>
              <a:rPr lang="en-US" sz="1500">
                <a:ea typeface="+mn-lt"/>
                <a:cs typeface="+mn-lt"/>
              </a:rPr>
              <a:t> (Accessed: 16 October 2024).</a:t>
            </a:r>
            <a:endParaRPr lang="en-US" sz="1500"/>
          </a:p>
          <a:p>
            <a:pPr marL="0" indent="0">
              <a:buNone/>
            </a:pPr>
            <a:endParaRPr lang="en-US" sz="15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500">
                <a:ea typeface="+mn-lt"/>
                <a:cs typeface="+mn-lt"/>
              </a:rPr>
              <a:t>Partners, (2024) </a:t>
            </a:r>
            <a:r>
              <a:rPr lang="en-US" sz="1500" i="1">
                <a:ea typeface="+mn-lt"/>
                <a:cs typeface="+mn-lt"/>
              </a:rPr>
              <a:t> Antisocial Behavior Case Studies. Available at: </a:t>
            </a:r>
            <a:r>
              <a:rPr lang="en-US" sz="1500">
                <a:ea typeface="+mn-lt"/>
                <a:cs typeface="+mn-lt"/>
                <a:hlinkClick r:id="rId5"/>
              </a:rPr>
              <a:t>https://www.partnersislington.net/leaseholders/anti-social-behaviour-case-studies/</a:t>
            </a:r>
            <a:r>
              <a:rPr lang="en-US" sz="1500">
                <a:ea typeface="+mn-lt"/>
                <a:cs typeface="+mn-lt"/>
              </a:rPr>
              <a:t> (Accessed: 10 November 2024).</a:t>
            </a:r>
          </a:p>
          <a:p>
            <a:pPr marL="0" indent="0">
              <a:buNone/>
            </a:pPr>
            <a:endParaRPr lang="en-US" sz="15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500">
                <a:ea typeface="+mn-lt"/>
                <a:cs typeface="+mn-lt"/>
              </a:rPr>
              <a:t>Victims Commissioner, (2022)</a:t>
            </a:r>
            <a:r>
              <a:rPr lang="en-US" sz="1500" i="1">
                <a:ea typeface="+mn-lt"/>
                <a:cs typeface="+mn-lt"/>
              </a:rPr>
              <a:t> Anti-social behavior: living a nightmare. Available at: </a:t>
            </a:r>
            <a:r>
              <a:rPr lang="en-US" sz="1500">
                <a:ea typeface="+mn-lt"/>
                <a:cs typeface="+mn-lt"/>
                <a:hlinkClick r:id="rId6"/>
              </a:rPr>
              <a:t>https://victimscommissioner.org.uk/news/anti-social-behaviour-living-a-nightmare/</a:t>
            </a:r>
            <a:r>
              <a:rPr lang="en-US" sz="1500">
                <a:ea typeface="+mn-lt"/>
                <a:cs typeface="+mn-lt"/>
              </a:rPr>
              <a:t> (Accessed: 9 November 2024). </a:t>
            </a:r>
            <a:endParaRPr lang="en-US" sz="1500" i="1">
              <a:ea typeface="+mn-lt"/>
              <a:cs typeface="+mn-lt"/>
            </a:endParaRPr>
          </a:p>
          <a:p>
            <a:pPr marL="0" indent="0">
              <a:buNone/>
            </a:pPr>
            <a:endParaRPr lang="en-US" sz="15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500">
                <a:ea typeface="+mn-lt"/>
                <a:cs typeface="+mn-lt"/>
              </a:rPr>
              <a:t>Voice for victims &amp; witnesses,  (N.D.)  </a:t>
            </a:r>
            <a:r>
              <a:rPr lang="en-US" sz="1500" i="1">
                <a:ea typeface="+mn-lt"/>
                <a:cs typeface="+mn-lt"/>
              </a:rPr>
              <a:t>Anti-social behavior in the community.</a:t>
            </a:r>
            <a:r>
              <a:rPr lang="en-US" sz="1500">
                <a:ea typeface="+mn-lt"/>
                <a:cs typeface="+mn-lt"/>
              </a:rPr>
              <a:t> Available at:  </a:t>
            </a:r>
            <a:r>
              <a:rPr lang="en-US" sz="1500">
                <a:ea typeface="+mn-lt"/>
                <a:cs typeface="+mn-lt"/>
                <a:hlinkClick r:id="rId7"/>
              </a:rPr>
              <a:t>https://www.voicenorthants.org/restorative/case-studies/anti-social-behaviour-community/</a:t>
            </a:r>
            <a:r>
              <a:rPr lang="en-US" sz="1500">
                <a:ea typeface="+mn-lt"/>
                <a:cs typeface="+mn-lt"/>
              </a:rPr>
              <a:t> (Accessed: 10 November 2024).</a:t>
            </a:r>
          </a:p>
          <a:p>
            <a:pPr marL="0" indent="0">
              <a:buNone/>
            </a:pPr>
            <a:endParaRPr lang="en-US" sz="1500">
              <a:ea typeface="+mn-lt"/>
              <a:cs typeface="+mn-lt"/>
            </a:endParaRPr>
          </a:p>
          <a:p>
            <a:pPr marL="0" indent="0">
              <a:buNone/>
            </a:pPr>
            <a:endParaRPr lang="en-US" sz="1500">
              <a:ea typeface="+mn-lt"/>
              <a:cs typeface="+mn-lt"/>
            </a:endParaRPr>
          </a:p>
          <a:p>
            <a:pPr marL="0" indent="0">
              <a:buNone/>
            </a:pPr>
            <a:endParaRPr lang="en-US" sz="1500">
              <a:ea typeface="+mn-lt"/>
              <a:cs typeface="+mn-lt"/>
            </a:endParaRPr>
          </a:p>
          <a:p>
            <a:pPr marL="0" indent="0">
              <a:buNone/>
            </a:pPr>
            <a:endParaRPr lang="en-US" sz="1500">
              <a:ea typeface="+mn-lt"/>
              <a:cs typeface="+mn-lt"/>
            </a:endParaRPr>
          </a:p>
          <a:p>
            <a:pPr marL="0" indent="0">
              <a:buNone/>
            </a:pPr>
            <a:endParaRPr lang="en-US" sz="15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993661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Identification of key issues from the past – Antisocial Behavior.  By Josh Richards  </vt:lpstr>
      <vt:lpstr>Contents Page</vt:lpstr>
      <vt:lpstr>Antisocial Behavior definition and the different types of it</vt:lpstr>
      <vt:lpstr>How Antisocial Behavior affected communities in the past </vt:lpstr>
      <vt:lpstr>How ASB affected and had an impact on the mental health of the victims </vt:lpstr>
      <vt:lpstr>Antisocial Behavior case study examples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2024-10-16T12:52:21Z</dcterms:created>
  <dcterms:modified xsi:type="dcterms:W3CDTF">2024-11-11T10:52:46Z</dcterms:modified>
</cp:coreProperties>
</file>