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35430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927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309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712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069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51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332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037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696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681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8880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69564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0582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945832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0341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6209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548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945BBB-A368-42D0-86B2-C648EFAF0C02}" type="datetimeFigureOut">
              <a:rPr lang="en-GB" smtClean="0"/>
              <a:t>28/07/2022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8553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g/personal/2131641_student_uwtsd_ac_uk/ER5H3bECqrxHl0JsorKkJbAB6Qpicz5mE_sa-QPG2UjzXw?e=XqtkqD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Danial </a:t>
            </a:r>
            <a:r>
              <a:rPr lang="en-GB" dirty="0" err="1"/>
              <a:t>rafi</a:t>
            </a:r>
            <a:r>
              <a:rPr lang="en-GB" dirty="0"/>
              <a:t> 2131641</a:t>
            </a:r>
          </a:p>
          <a:p>
            <a:r>
              <a:rPr lang="en-GB" dirty="0">
                <a:hlinkClick r:id="rId2"/>
              </a:rPr>
              <a:t>https://uowtsd-my.sharepoint.com/:v:/g/personal/2131641_student_uwtsd_ac_uk/ER5H3bECqrxHl0JsorKkJbAB6Qpicz5mE_sa-QPG2UjzXw?e=XqtkqD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87"/>
    </mc:Choice>
    <mc:Fallback>
      <p:transition spd="slow" advTm="1008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2403750"/>
              </p:ext>
            </p:extLst>
          </p:nvPr>
        </p:nvGraphicFramePr>
        <p:xfrm>
          <a:off x="286623" y="283438"/>
          <a:ext cx="11659302" cy="406166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43217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43217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43217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43217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43217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43217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844504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844504">
                <a:tc>
                  <a:txBody>
                    <a:bodyPr/>
                    <a:lstStyle/>
                    <a:p>
                      <a:r>
                        <a:rPr lang="en-GB" sz="1200" dirty="0"/>
                        <a:t>I want to open my own business.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want to be self employed and choose my own hours I want to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How to be a good leader.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need to work on time management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Set times to complete tasks.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 months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603217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Become an expert in my field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How to be confident in my field.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How to interact with various types of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Organise myself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4892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want to be able to be able to grow the business professionally.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Active listening.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Plan ahead for future tasks.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4892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Be my own boss.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Decision making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How to work as part of a team.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Gain experience in a similar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4892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Build my self confidence.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Social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Negotiation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Start more conversations and</a:t>
                      </a:r>
                    </a:p>
                    <a:p>
                      <a:r>
                        <a:rPr lang="en-GB" sz="1200" dirty="0"/>
                        <a:t>Be a good listener.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663"/>
    </mc:Choice>
    <mc:Fallback>
      <p:transition spd="slow" advTm="78663"/>
    </mc:Fallback>
  </mc:AlternateContent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88</TotalTime>
  <Words>235</Words>
  <Application>Microsoft Office PowerPoint</Application>
  <PresentationFormat>Widescreen</PresentationFormat>
  <Paragraphs>44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Century Gothic</vt:lpstr>
      <vt:lpstr>Wingdings 3</vt:lpstr>
      <vt:lpstr>Slice</vt:lpstr>
      <vt:lpstr>Learning in Digital 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UWTSD</cp:lastModifiedBy>
  <cp:revision>10</cp:revision>
  <dcterms:created xsi:type="dcterms:W3CDTF">2022-07-21T09:53:39Z</dcterms:created>
  <dcterms:modified xsi:type="dcterms:W3CDTF">2022-07-28T15:12:08Z</dcterms:modified>
</cp:coreProperties>
</file>