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73B957E1-EA78-4122-85FD-42C8C85088BC}"/>
              </a:ext>
            </a:extLst>
          </p:cNvPr>
          <p:cNvSpPr/>
          <p:nvPr/>
        </p:nvSpPr>
        <p:spPr>
          <a:xfrm>
            <a:off x="446538" y="457200"/>
            <a:ext cx="3703320" cy="94997"/>
          </a:xfrm>
          <a:prstGeom prst="rect">
            <a:avLst/>
          </a:prstGeom>
          <a:solidFill>
            <a:srgbClr val="465359"/>
          </a:solidFill>
          <a:ln cap="rnd">
            <a:noFill/>
            <a:prstDash val="solid"/>
          </a:ln>
        </p:spPr>
        <p:txBody>
          <a:bodyPr lIns="0" tIns="0" rIns="0" bIns="0"/>
          <a:lstStyle/>
          <a:p>
            <a:endParaRPr lang="en-US"/>
          </a:p>
        </p:txBody>
      </p:sp>
      <p:sp>
        <p:nvSpPr>
          <p:cNvPr id="9" name="Rectangle 9">
            <a:extLst>
              <a:ext uri="{FF2B5EF4-FFF2-40B4-BE49-F238E27FC236}">
                <a16:creationId xmlns:a16="http://schemas.microsoft.com/office/drawing/2014/main" id="{BE9EE687-22FA-49BD-A488-4864277B7F19}"/>
              </a:ext>
            </a:extLst>
          </p:cNvPr>
          <p:cNvSpPr/>
          <p:nvPr/>
        </p:nvSpPr>
        <p:spPr>
          <a:xfrm>
            <a:off x="8042148" y="453642"/>
            <a:ext cx="3703320" cy="98554"/>
          </a:xfrm>
          <a:prstGeom prst="rect">
            <a:avLst/>
          </a:prstGeom>
          <a:solidFill>
            <a:srgbClr val="969FA7"/>
          </a:solidFill>
          <a:ln cap="rnd">
            <a:noFill/>
            <a:prstDash val="solid"/>
          </a:ln>
        </p:spPr>
        <p:txBody>
          <a:bodyPr lIns="0" tIns="0" rIns="0" bIns="0"/>
          <a:lstStyle/>
          <a:p>
            <a:endParaRPr lang="en-US"/>
          </a:p>
        </p:txBody>
      </p:sp>
      <p:sp>
        <p:nvSpPr>
          <p:cNvPr id="10" name="Rectangle 10">
            <a:extLst>
              <a:ext uri="{FF2B5EF4-FFF2-40B4-BE49-F238E27FC236}">
                <a16:creationId xmlns:a16="http://schemas.microsoft.com/office/drawing/2014/main" id="{1B6A3A7B-82C5-4423-8032-4978743BCB3F}"/>
              </a:ext>
            </a:extLst>
          </p:cNvPr>
          <p:cNvSpPr/>
          <p:nvPr/>
        </p:nvSpPr>
        <p:spPr>
          <a:xfrm>
            <a:off x="4241828" y="457200"/>
            <a:ext cx="3703320" cy="91440"/>
          </a:xfrm>
          <a:prstGeom prst="rect">
            <a:avLst/>
          </a:prstGeom>
          <a:solidFill>
            <a:srgbClr val="AE9F7F"/>
          </a:solidFill>
          <a:ln cap="rnd">
            <a:noFill/>
            <a:prstDash val="solid"/>
          </a:ln>
        </p:spPr>
        <p:txBody>
          <a:bodyPr lIns="0" tIns="0" rIns="0" bIns="0"/>
          <a:lstStyle/>
          <a:p>
            <a:endParaRPr lang="en-US"/>
          </a:p>
        </p:txBody>
      </p:sp>
      <p:sp>
        <p:nvSpPr>
          <p:cNvPr id="2" name="Rectangle 6">
            <a:extLst>
              <a:ext uri="{FF2B5EF4-FFF2-40B4-BE49-F238E27FC236}">
                <a16:creationId xmlns:a16="http://schemas.microsoft.com/office/drawing/2014/main" id="{4433C2F2-0BA0-4256-82E0-5B6203D0935B}"/>
              </a:ext>
            </a:extLst>
          </p:cNvPr>
          <p:cNvSpPr/>
          <p:nvPr/>
        </p:nvSpPr>
        <p:spPr>
          <a:xfrm>
            <a:off x="446538" y="3085761"/>
            <a:ext cx="11298929" cy="3338145"/>
          </a:xfrm>
          <a:prstGeom prst="rect">
            <a:avLst/>
          </a:prstGeom>
          <a:solidFill>
            <a:srgbClr val="465359"/>
          </a:solidFill>
          <a:ln cap="rnd">
            <a:noFill/>
            <a:prstDash val="solid"/>
          </a:ln>
        </p:spPr>
        <p:txBody>
          <a:bodyPr lIns="0" tIns="0" rIns="0" bIns="0"/>
          <a:lstStyle/>
          <a:p>
            <a:endParaRPr lang="en-US"/>
          </a:p>
        </p:txBody>
      </p:sp>
      <p:sp>
        <p:nvSpPr>
          <p:cNvPr id="3" name="Title 1">
            <a:extLst>
              <a:ext uri="{FF2B5EF4-FFF2-40B4-BE49-F238E27FC236}">
                <a16:creationId xmlns:a16="http://schemas.microsoft.com/office/drawing/2014/main" id="{D0266010-D6F5-4CF6-BE69-EEDA2C6E9467}"/>
              </a:ext>
            </a:extLst>
          </p:cNvPr>
          <p:cNvSpPr txBox="1">
            <a:spLocks noGrp="1"/>
          </p:cNvSpPr>
          <p:nvPr>
            <p:ph type="ctrTitle"/>
          </p:nvPr>
        </p:nvSpPr>
        <p:spPr>
          <a:xfrm>
            <a:off x="581192" y="1020433"/>
            <a:ext cx="10993547" cy="1475009"/>
          </a:xfrm>
        </p:spPr>
        <p:txBody>
          <a:bodyPr/>
          <a:lstStyle>
            <a:lvl1pPr>
              <a:defRPr sz="3600"/>
            </a:lvl1pPr>
          </a:lstStyle>
          <a:p>
            <a:pPr lvl="0"/>
            <a:r>
              <a:rPr lang="en-US"/>
              <a:t>Click to edit Master title style</a:t>
            </a:r>
          </a:p>
        </p:txBody>
      </p:sp>
      <p:sp>
        <p:nvSpPr>
          <p:cNvPr id="4" name="Subtitle 2">
            <a:extLst>
              <a:ext uri="{FF2B5EF4-FFF2-40B4-BE49-F238E27FC236}">
                <a16:creationId xmlns:a16="http://schemas.microsoft.com/office/drawing/2014/main" id="{ACF073F0-44A7-432D-B798-746253AE1A0E}"/>
              </a:ext>
            </a:extLst>
          </p:cNvPr>
          <p:cNvSpPr txBox="1">
            <a:spLocks noGrp="1"/>
          </p:cNvSpPr>
          <p:nvPr>
            <p:ph type="subTitle" idx="1"/>
          </p:nvPr>
        </p:nvSpPr>
        <p:spPr>
          <a:xfrm>
            <a:off x="581192" y="2495443"/>
            <a:ext cx="10993547" cy="590318"/>
          </a:xfrm>
        </p:spPr>
        <p:txBody>
          <a:bodyPr anchor="t"/>
          <a:lstStyle>
            <a:lvl1pPr marL="0" indent="0">
              <a:buNone/>
              <a:defRPr cap="all">
                <a:solidFill>
                  <a:srgbClr val="AE9F7F"/>
                </a:solidFill>
              </a:defRPr>
            </a:lvl1pPr>
          </a:lstStyle>
          <a:p>
            <a:pPr lvl="0"/>
            <a:r>
              <a:rPr lang="en-US"/>
              <a:t>Click to edit Master subtitle style</a:t>
            </a:r>
          </a:p>
        </p:txBody>
      </p:sp>
      <p:sp>
        <p:nvSpPr>
          <p:cNvPr id="5" name="Date Placeholder 7">
            <a:extLst>
              <a:ext uri="{FF2B5EF4-FFF2-40B4-BE49-F238E27FC236}">
                <a16:creationId xmlns:a16="http://schemas.microsoft.com/office/drawing/2014/main" id="{84425088-0730-4A9C-A086-9F184E3A61AE}"/>
              </a:ext>
            </a:extLst>
          </p:cNvPr>
          <p:cNvSpPr txBox="1">
            <a:spLocks noGrp="1"/>
          </p:cNvSpPr>
          <p:nvPr>
            <p:ph type="dt" sz="half" idx="7"/>
          </p:nvPr>
        </p:nvSpPr>
        <p:spPr>
          <a:xfrm>
            <a:off x="7605951" y="6423916"/>
            <a:ext cx="2844798" cy="365129"/>
          </a:xfrm>
        </p:spPr>
        <p:txBody>
          <a:bodyPr/>
          <a:lstStyle>
            <a:lvl1pPr>
              <a:defRPr/>
            </a:lvl1pPr>
          </a:lstStyle>
          <a:p>
            <a:pPr lvl="0"/>
            <a:fld id="{00375353-7F71-49FC-8C0B-B0DC10A3252B}" type="datetime1">
              <a:rPr lang="en-US"/>
              <a:pPr lvl="0"/>
              <a:t>3/4/2020</a:t>
            </a:fld>
            <a:endParaRPr lang="en-US"/>
          </a:p>
        </p:txBody>
      </p:sp>
      <p:sp>
        <p:nvSpPr>
          <p:cNvPr id="6" name="Footer Placeholder 8">
            <a:extLst>
              <a:ext uri="{FF2B5EF4-FFF2-40B4-BE49-F238E27FC236}">
                <a16:creationId xmlns:a16="http://schemas.microsoft.com/office/drawing/2014/main" id="{72C15A60-D32C-4D29-88B7-1A163649ECD9}"/>
              </a:ext>
            </a:extLst>
          </p:cNvPr>
          <p:cNvSpPr txBox="1">
            <a:spLocks noGrp="1"/>
          </p:cNvSpPr>
          <p:nvPr>
            <p:ph type="ftr" sz="quarter" idx="9"/>
          </p:nvPr>
        </p:nvSpPr>
        <p:spPr>
          <a:xfrm>
            <a:off x="581192" y="6423916"/>
            <a:ext cx="6917207" cy="365129"/>
          </a:xfrm>
        </p:spPr>
        <p:txBody>
          <a:bodyPr/>
          <a:lstStyle>
            <a:lvl1pPr>
              <a:defRPr/>
            </a:lvl1pPr>
          </a:lstStyle>
          <a:p>
            <a:pPr lvl="0"/>
            <a:endParaRPr lang="en-US"/>
          </a:p>
        </p:txBody>
      </p:sp>
      <p:sp>
        <p:nvSpPr>
          <p:cNvPr id="7" name="Slide Number Placeholder 9">
            <a:extLst>
              <a:ext uri="{FF2B5EF4-FFF2-40B4-BE49-F238E27FC236}">
                <a16:creationId xmlns:a16="http://schemas.microsoft.com/office/drawing/2014/main" id="{0D1F09DD-EF97-4115-9D52-E151A31B7D7B}"/>
              </a:ext>
            </a:extLst>
          </p:cNvPr>
          <p:cNvSpPr txBox="1">
            <a:spLocks noGrp="1"/>
          </p:cNvSpPr>
          <p:nvPr>
            <p:ph type="sldNum" sz="quarter" idx="8"/>
          </p:nvPr>
        </p:nvSpPr>
        <p:spPr>
          <a:xfrm>
            <a:off x="10558302" y="6423916"/>
            <a:ext cx="1052510" cy="365129"/>
          </a:xfrm>
        </p:spPr>
        <p:txBody>
          <a:bodyPr/>
          <a:lstStyle>
            <a:lvl1pPr>
              <a:defRPr/>
            </a:lvl1pPr>
          </a:lstStyle>
          <a:p>
            <a:pPr lvl="0"/>
            <a:fld id="{93FE421D-11FF-4016-A8AC-1956904805E1}" type="slidenum">
              <a:t>‹#›</a:t>
            </a:fld>
            <a:endParaRPr lang="en-US"/>
          </a:p>
        </p:txBody>
      </p:sp>
    </p:spTree>
    <p:extLst>
      <p:ext uri="{BB962C8B-B14F-4D97-AF65-F5344CB8AC3E}">
        <p14:creationId xmlns:p14="http://schemas.microsoft.com/office/powerpoint/2010/main" val="124509978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3BEE060B-89D9-4AB8-9E68-78A6FA3F902D}"/>
              </a:ext>
            </a:extLst>
          </p:cNvPr>
          <p:cNvSpPr/>
          <p:nvPr/>
        </p:nvSpPr>
        <p:spPr>
          <a:xfrm>
            <a:off x="446538" y="457200"/>
            <a:ext cx="3703320" cy="94997"/>
          </a:xfrm>
          <a:prstGeom prst="rect">
            <a:avLst/>
          </a:prstGeom>
          <a:solidFill>
            <a:srgbClr val="465359"/>
          </a:solidFill>
          <a:ln cap="rnd">
            <a:noFill/>
            <a:prstDash val="solid"/>
          </a:ln>
        </p:spPr>
        <p:txBody>
          <a:bodyPr lIns="0" tIns="0" rIns="0" bIns="0"/>
          <a:lstStyle/>
          <a:p>
            <a:endParaRPr lang="en-US"/>
          </a:p>
        </p:txBody>
      </p:sp>
      <p:sp>
        <p:nvSpPr>
          <p:cNvPr id="8" name="Rectangle 9">
            <a:extLst>
              <a:ext uri="{FF2B5EF4-FFF2-40B4-BE49-F238E27FC236}">
                <a16:creationId xmlns:a16="http://schemas.microsoft.com/office/drawing/2014/main" id="{1690771E-C42B-442B-816A-4C57D5028A93}"/>
              </a:ext>
            </a:extLst>
          </p:cNvPr>
          <p:cNvSpPr/>
          <p:nvPr/>
        </p:nvSpPr>
        <p:spPr>
          <a:xfrm>
            <a:off x="8042148" y="453642"/>
            <a:ext cx="3703320" cy="98554"/>
          </a:xfrm>
          <a:prstGeom prst="rect">
            <a:avLst/>
          </a:prstGeom>
          <a:solidFill>
            <a:srgbClr val="969FA7"/>
          </a:solidFill>
          <a:ln cap="rnd">
            <a:noFill/>
            <a:prstDash val="solid"/>
          </a:ln>
        </p:spPr>
        <p:txBody>
          <a:bodyPr lIns="0" tIns="0" rIns="0" bIns="0"/>
          <a:lstStyle/>
          <a:p>
            <a:endParaRPr lang="en-US"/>
          </a:p>
        </p:txBody>
      </p:sp>
      <p:sp>
        <p:nvSpPr>
          <p:cNvPr id="9" name="Rectangle 10">
            <a:extLst>
              <a:ext uri="{FF2B5EF4-FFF2-40B4-BE49-F238E27FC236}">
                <a16:creationId xmlns:a16="http://schemas.microsoft.com/office/drawing/2014/main" id="{25498770-7EE7-4200-9D95-1B9B05A765E0}"/>
              </a:ext>
            </a:extLst>
          </p:cNvPr>
          <p:cNvSpPr/>
          <p:nvPr/>
        </p:nvSpPr>
        <p:spPr>
          <a:xfrm>
            <a:off x="4241828" y="457200"/>
            <a:ext cx="3703320" cy="91440"/>
          </a:xfrm>
          <a:prstGeom prst="rect">
            <a:avLst/>
          </a:prstGeom>
          <a:solidFill>
            <a:srgbClr val="AE9F7F"/>
          </a:solidFill>
          <a:ln cap="rnd">
            <a:noFill/>
            <a:prstDash val="solid"/>
          </a:ln>
        </p:spPr>
        <p:txBody>
          <a:bodyPr lIns="0" tIns="0" rIns="0" bIns="0"/>
          <a:lstStyle/>
          <a:p>
            <a:endParaRPr lang="en-US"/>
          </a:p>
        </p:txBody>
      </p:sp>
      <p:sp>
        <p:nvSpPr>
          <p:cNvPr id="2" name="Title 1">
            <a:extLst>
              <a:ext uri="{FF2B5EF4-FFF2-40B4-BE49-F238E27FC236}">
                <a16:creationId xmlns:a16="http://schemas.microsoft.com/office/drawing/2014/main" id="{8BFE1469-005C-442B-AD62-B2E38882A92F}"/>
              </a:ext>
            </a:extLst>
          </p:cNvPr>
          <p:cNvSpPr txBox="1">
            <a:spLocks noGrp="1"/>
          </p:cNvSpPr>
          <p:nvPr>
            <p:ph type="title"/>
          </p:nvPr>
        </p:nvSpPr>
        <p:spPr>
          <a:xfrm>
            <a:off x="581192" y="702158"/>
            <a:ext cx="11029611" cy="1188720"/>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A78FAFF-F3D6-4EAC-986F-EDAE24E6545E}"/>
              </a:ext>
            </a:extLst>
          </p:cNvPr>
          <p:cNvSpPr txBox="1">
            <a:spLocks noGrp="1"/>
          </p:cNvSpPr>
          <p:nvPr>
            <p:ph idx="1"/>
          </p:nvPr>
        </p:nvSpPr>
        <p:spPr>
          <a:xfrm>
            <a:off x="581192" y="2340864"/>
            <a:ext cx="11029611" cy="36344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7">
            <a:extLst>
              <a:ext uri="{FF2B5EF4-FFF2-40B4-BE49-F238E27FC236}">
                <a16:creationId xmlns:a16="http://schemas.microsoft.com/office/drawing/2014/main" id="{FB4B4076-2F6E-4684-95EB-F7C8547E739C}"/>
              </a:ext>
            </a:extLst>
          </p:cNvPr>
          <p:cNvSpPr txBox="1">
            <a:spLocks noGrp="1"/>
          </p:cNvSpPr>
          <p:nvPr>
            <p:ph type="dt" sz="half" idx="7"/>
          </p:nvPr>
        </p:nvSpPr>
        <p:spPr>
          <a:xfrm>
            <a:off x="7605951" y="6423916"/>
            <a:ext cx="2844798" cy="365129"/>
          </a:xfrm>
        </p:spPr>
        <p:txBody>
          <a:bodyPr/>
          <a:lstStyle>
            <a:lvl1pPr>
              <a:defRPr/>
            </a:lvl1pPr>
          </a:lstStyle>
          <a:p>
            <a:pPr lvl="0"/>
            <a:fld id="{BEC436CA-5B85-4F00-AFE4-02EBA9FAE750}" type="datetime1">
              <a:rPr lang="en-US"/>
              <a:pPr lvl="0"/>
              <a:t>3/4/2020</a:t>
            </a:fld>
            <a:endParaRPr lang="en-US"/>
          </a:p>
        </p:txBody>
      </p:sp>
      <p:sp>
        <p:nvSpPr>
          <p:cNvPr id="5" name="Footer Placeholder 8">
            <a:extLst>
              <a:ext uri="{FF2B5EF4-FFF2-40B4-BE49-F238E27FC236}">
                <a16:creationId xmlns:a16="http://schemas.microsoft.com/office/drawing/2014/main" id="{A9878D9A-5C02-4D48-B8E8-80C2B4FFC2BA}"/>
              </a:ext>
            </a:extLst>
          </p:cNvPr>
          <p:cNvSpPr txBox="1">
            <a:spLocks noGrp="1"/>
          </p:cNvSpPr>
          <p:nvPr>
            <p:ph type="ftr" sz="quarter" idx="9"/>
          </p:nvPr>
        </p:nvSpPr>
        <p:spPr>
          <a:xfrm>
            <a:off x="581192" y="6423916"/>
            <a:ext cx="6917207" cy="365129"/>
          </a:xfrm>
        </p:spPr>
        <p:txBody>
          <a:bodyPr/>
          <a:lstStyle>
            <a:lvl1pPr>
              <a:defRPr/>
            </a:lvl1pPr>
          </a:lstStyle>
          <a:p>
            <a:pPr lvl="0"/>
            <a:endParaRPr lang="en-US"/>
          </a:p>
        </p:txBody>
      </p:sp>
      <p:sp>
        <p:nvSpPr>
          <p:cNvPr id="6" name="Slide Number Placeholder 9">
            <a:extLst>
              <a:ext uri="{FF2B5EF4-FFF2-40B4-BE49-F238E27FC236}">
                <a16:creationId xmlns:a16="http://schemas.microsoft.com/office/drawing/2014/main" id="{8BE7D2FE-4F3B-464B-AF8A-A8E3576D763B}"/>
              </a:ext>
            </a:extLst>
          </p:cNvPr>
          <p:cNvSpPr txBox="1">
            <a:spLocks noGrp="1"/>
          </p:cNvSpPr>
          <p:nvPr>
            <p:ph type="sldNum" sz="quarter" idx="8"/>
          </p:nvPr>
        </p:nvSpPr>
        <p:spPr>
          <a:xfrm>
            <a:off x="10558302" y="6423916"/>
            <a:ext cx="1052510" cy="365129"/>
          </a:xfrm>
        </p:spPr>
        <p:txBody>
          <a:bodyPr/>
          <a:lstStyle>
            <a:lvl1pPr>
              <a:defRPr/>
            </a:lvl1pPr>
          </a:lstStyle>
          <a:p>
            <a:pPr lvl="0"/>
            <a:fld id="{F113A6B1-54F8-46B3-8FAC-9046DAC1B342}" type="slidenum">
              <a:t>‹#›</a:t>
            </a:fld>
            <a:endParaRPr lang="en-US"/>
          </a:p>
        </p:txBody>
      </p:sp>
    </p:spTree>
    <p:extLst>
      <p:ext uri="{BB962C8B-B14F-4D97-AF65-F5344CB8AC3E}">
        <p14:creationId xmlns:p14="http://schemas.microsoft.com/office/powerpoint/2010/main" val="427454132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16ECAC6C-125E-45BB-A4D6-908E76F8650B}"/>
              </a:ext>
            </a:extLst>
          </p:cNvPr>
          <p:cNvSpPr/>
          <p:nvPr/>
        </p:nvSpPr>
        <p:spPr>
          <a:xfrm>
            <a:off x="446538" y="457200"/>
            <a:ext cx="3703320" cy="94997"/>
          </a:xfrm>
          <a:prstGeom prst="rect">
            <a:avLst/>
          </a:prstGeom>
          <a:solidFill>
            <a:srgbClr val="465359"/>
          </a:solidFill>
          <a:ln cap="rnd">
            <a:noFill/>
            <a:prstDash val="solid"/>
          </a:ln>
        </p:spPr>
        <p:txBody>
          <a:bodyPr lIns="0" tIns="0" rIns="0" bIns="0"/>
          <a:lstStyle/>
          <a:p>
            <a:endParaRPr lang="en-US"/>
          </a:p>
        </p:txBody>
      </p:sp>
      <p:sp>
        <p:nvSpPr>
          <p:cNvPr id="9" name="Rectangle 9">
            <a:extLst>
              <a:ext uri="{FF2B5EF4-FFF2-40B4-BE49-F238E27FC236}">
                <a16:creationId xmlns:a16="http://schemas.microsoft.com/office/drawing/2014/main" id="{556E5B6C-B67E-4C64-8E2A-A4F02D91159B}"/>
              </a:ext>
            </a:extLst>
          </p:cNvPr>
          <p:cNvSpPr/>
          <p:nvPr/>
        </p:nvSpPr>
        <p:spPr>
          <a:xfrm>
            <a:off x="8042148" y="453642"/>
            <a:ext cx="3703320" cy="98554"/>
          </a:xfrm>
          <a:prstGeom prst="rect">
            <a:avLst/>
          </a:prstGeom>
          <a:solidFill>
            <a:srgbClr val="969FA7"/>
          </a:solidFill>
          <a:ln cap="rnd">
            <a:noFill/>
            <a:prstDash val="solid"/>
          </a:ln>
        </p:spPr>
        <p:txBody>
          <a:bodyPr lIns="0" tIns="0" rIns="0" bIns="0"/>
          <a:lstStyle/>
          <a:p>
            <a:endParaRPr lang="en-US"/>
          </a:p>
        </p:txBody>
      </p:sp>
      <p:sp>
        <p:nvSpPr>
          <p:cNvPr id="10" name="Rectangle 10">
            <a:extLst>
              <a:ext uri="{FF2B5EF4-FFF2-40B4-BE49-F238E27FC236}">
                <a16:creationId xmlns:a16="http://schemas.microsoft.com/office/drawing/2014/main" id="{59DE796D-8728-497F-84DE-B7415761F1BB}"/>
              </a:ext>
            </a:extLst>
          </p:cNvPr>
          <p:cNvSpPr/>
          <p:nvPr/>
        </p:nvSpPr>
        <p:spPr>
          <a:xfrm>
            <a:off x="4241828" y="457200"/>
            <a:ext cx="3703320" cy="91440"/>
          </a:xfrm>
          <a:prstGeom prst="rect">
            <a:avLst/>
          </a:prstGeom>
          <a:solidFill>
            <a:srgbClr val="AE9F7F"/>
          </a:solidFill>
          <a:ln cap="rnd">
            <a:noFill/>
            <a:prstDash val="solid"/>
          </a:ln>
        </p:spPr>
        <p:txBody>
          <a:bodyPr lIns="0" tIns="0" rIns="0" bIns="0"/>
          <a:lstStyle/>
          <a:p>
            <a:endParaRPr lang="en-US"/>
          </a:p>
        </p:txBody>
      </p:sp>
      <p:sp>
        <p:nvSpPr>
          <p:cNvPr id="2" name="Rectangle 7">
            <a:extLst>
              <a:ext uri="{FF2B5EF4-FFF2-40B4-BE49-F238E27FC236}">
                <a16:creationId xmlns:a16="http://schemas.microsoft.com/office/drawing/2014/main" id="{89697F75-2416-4595-BC0B-8B6B51DDAECF}"/>
              </a:ext>
            </a:extLst>
          </p:cNvPr>
          <p:cNvSpPr/>
          <p:nvPr/>
        </p:nvSpPr>
        <p:spPr>
          <a:xfrm>
            <a:off x="447818" y="5141972"/>
            <a:ext cx="11290855" cy="1258827"/>
          </a:xfrm>
          <a:prstGeom prst="rect">
            <a:avLst/>
          </a:prstGeom>
          <a:solidFill>
            <a:srgbClr val="465359"/>
          </a:solidFill>
          <a:ln cap="rnd">
            <a:noFill/>
            <a:prstDash val="solid"/>
          </a:ln>
        </p:spPr>
        <p:txBody>
          <a:bodyPr lIns="0" tIns="0" rIns="0" bIns="0"/>
          <a:lstStyle/>
          <a:p>
            <a:endParaRPr lang="en-US"/>
          </a:p>
        </p:txBody>
      </p:sp>
      <p:sp>
        <p:nvSpPr>
          <p:cNvPr id="3" name="Title 1">
            <a:extLst>
              <a:ext uri="{FF2B5EF4-FFF2-40B4-BE49-F238E27FC236}">
                <a16:creationId xmlns:a16="http://schemas.microsoft.com/office/drawing/2014/main" id="{193D90CD-016B-431B-B51E-FABA6D0B2E2E}"/>
              </a:ext>
            </a:extLst>
          </p:cNvPr>
          <p:cNvSpPr txBox="1">
            <a:spLocks noGrp="1"/>
          </p:cNvSpPr>
          <p:nvPr>
            <p:ph type="title"/>
          </p:nvPr>
        </p:nvSpPr>
        <p:spPr>
          <a:xfrm>
            <a:off x="581192" y="2393954"/>
            <a:ext cx="11029611" cy="2147468"/>
          </a:xfrm>
        </p:spPr>
        <p:txBody>
          <a:bodyPr/>
          <a:lstStyle>
            <a:lvl1pPr>
              <a:defRPr sz="3600"/>
            </a:lvl1pPr>
          </a:lstStyle>
          <a:p>
            <a:pPr lvl="0"/>
            <a:r>
              <a:rPr lang="en-US"/>
              <a:t>Click to edit Master title style</a:t>
            </a:r>
          </a:p>
        </p:txBody>
      </p:sp>
      <p:sp>
        <p:nvSpPr>
          <p:cNvPr id="4" name="Text Placeholder 2">
            <a:extLst>
              <a:ext uri="{FF2B5EF4-FFF2-40B4-BE49-F238E27FC236}">
                <a16:creationId xmlns:a16="http://schemas.microsoft.com/office/drawing/2014/main" id="{762AAA25-2980-4E30-9DB0-25624747501F}"/>
              </a:ext>
            </a:extLst>
          </p:cNvPr>
          <p:cNvSpPr txBox="1">
            <a:spLocks noGrp="1"/>
          </p:cNvSpPr>
          <p:nvPr>
            <p:ph type="body" idx="1"/>
          </p:nvPr>
        </p:nvSpPr>
        <p:spPr>
          <a:xfrm>
            <a:off x="581192" y="4541413"/>
            <a:ext cx="11029611" cy="600559"/>
          </a:xfrm>
        </p:spPr>
        <p:txBody>
          <a:bodyPr anchor="t"/>
          <a:lstStyle>
            <a:lvl1pPr marL="0" indent="0">
              <a:buNone/>
              <a:defRPr sz="1800" cap="all">
                <a:solidFill>
                  <a:srgbClr val="AE9F7F"/>
                </a:solidFill>
              </a:defRPr>
            </a:lvl1pPr>
          </a:lstStyle>
          <a:p>
            <a:pPr lvl="0"/>
            <a:r>
              <a:rPr lang="en-US"/>
              <a:t>Click to edit Master text styles</a:t>
            </a:r>
          </a:p>
        </p:txBody>
      </p:sp>
      <p:sp>
        <p:nvSpPr>
          <p:cNvPr id="5" name="Date Placeholder 6">
            <a:extLst>
              <a:ext uri="{FF2B5EF4-FFF2-40B4-BE49-F238E27FC236}">
                <a16:creationId xmlns:a16="http://schemas.microsoft.com/office/drawing/2014/main" id="{91D2028A-3BD2-4FEC-81C4-F089781A8F91}"/>
              </a:ext>
            </a:extLst>
          </p:cNvPr>
          <p:cNvSpPr txBox="1">
            <a:spLocks noGrp="1"/>
          </p:cNvSpPr>
          <p:nvPr>
            <p:ph type="dt" sz="half" idx="7"/>
          </p:nvPr>
        </p:nvSpPr>
        <p:spPr>
          <a:xfrm>
            <a:off x="7605951" y="6423916"/>
            <a:ext cx="2844798" cy="365129"/>
          </a:xfrm>
        </p:spPr>
        <p:txBody>
          <a:bodyPr/>
          <a:lstStyle>
            <a:lvl1pPr>
              <a:defRPr/>
            </a:lvl1pPr>
          </a:lstStyle>
          <a:p>
            <a:pPr lvl="0"/>
            <a:fld id="{75F1815E-7A38-4AB4-B6EE-2C3F222FF049}" type="datetime1">
              <a:rPr lang="en-US"/>
              <a:pPr lvl="0"/>
              <a:t>3/4/2020</a:t>
            </a:fld>
            <a:endParaRPr lang="en-US"/>
          </a:p>
        </p:txBody>
      </p:sp>
      <p:sp>
        <p:nvSpPr>
          <p:cNvPr id="6" name="Footer Placeholder 8">
            <a:extLst>
              <a:ext uri="{FF2B5EF4-FFF2-40B4-BE49-F238E27FC236}">
                <a16:creationId xmlns:a16="http://schemas.microsoft.com/office/drawing/2014/main" id="{5845B6D9-0475-4210-82D1-9D01FAC97DAC}"/>
              </a:ext>
            </a:extLst>
          </p:cNvPr>
          <p:cNvSpPr txBox="1">
            <a:spLocks noGrp="1"/>
          </p:cNvSpPr>
          <p:nvPr>
            <p:ph type="ftr" sz="quarter" idx="9"/>
          </p:nvPr>
        </p:nvSpPr>
        <p:spPr>
          <a:xfrm>
            <a:off x="581192" y="6423916"/>
            <a:ext cx="6917207" cy="365129"/>
          </a:xfrm>
        </p:spPr>
        <p:txBody>
          <a:bodyPr/>
          <a:lstStyle>
            <a:lvl1pPr>
              <a:defRPr/>
            </a:lvl1pPr>
          </a:lstStyle>
          <a:p>
            <a:pPr lvl="0"/>
            <a:endParaRPr lang="en-US"/>
          </a:p>
        </p:txBody>
      </p:sp>
      <p:sp>
        <p:nvSpPr>
          <p:cNvPr id="7" name="Slide Number Placeholder 9">
            <a:extLst>
              <a:ext uri="{FF2B5EF4-FFF2-40B4-BE49-F238E27FC236}">
                <a16:creationId xmlns:a16="http://schemas.microsoft.com/office/drawing/2014/main" id="{88A661BA-C114-4705-BB68-4373CEC931A5}"/>
              </a:ext>
            </a:extLst>
          </p:cNvPr>
          <p:cNvSpPr txBox="1">
            <a:spLocks noGrp="1"/>
          </p:cNvSpPr>
          <p:nvPr>
            <p:ph type="sldNum" sz="quarter" idx="8"/>
          </p:nvPr>
        </p:nvSpPr>
        <p:spPr>
          <a:xfrm>
            <a:off x="10558302" y="6423916"/>
            <a:ext cx="1052510" cy="365129"/>
          </a:xfrm>
        </p:spPr>
        <p:txBody>
          <a:bodyPr/>
          <a:lstStyle>
            <a:lvl1pPr>
              <a:defRPr/>
            </a:lvl1pPr>
          </a:lstStyle>
          <a:p>
            <a:pPr lvl="0"/>
            <a:fld id="{1ADE7DBC-4432-47C3-BDAE-382A629CA1BE}" type="slidenum">
              <a:t>‹#›</a:t>
            </a:fld>
            <a:endParaRPr lang="en-US"/>
          </a:p>
        </p:txBody>
      </p:sp>
    </p:spTree>
    <p:extLst>
      <p:ext uri="{BB962C8B-B14F-4D97-AF65-F5344CB8AC3E}">
        <p14:creationId xmlns:p14="http://schemas.microsoft.com/office/powerpoint/2010/main" val="23895430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1C330937-D3E7-454E-8717-D4904E0B1111}"/>
              </a:ext>
            </a:extLst>
          </p:cNvPr>
          <p:cNvSpPr/>
          <p:nvPr/>
        </p:nvSpPr>
        <p:spPr>
          <a:xfrm>
            <a:off x="446538" y="457200"/>
            <a:ext cx="3703320" cy="94997"/>
          </a:xfrm>
          <a:prstGeom prst="rect">
            <a:avLst/>
          </a:prstGeom>
          <a:solidFill>
            <a:srgbClr val="465359"/>
          </a:solidFill>
          <a:ln cap="rnd">
            <a:noFill/>
            <a:prstDash val="solid"/>
          </a:ln>
        </p:spPr>
        <p:txBody>
          <a:bodyPr lIns="0" tIns="0" rIns="0" bIns="0"/>
          <a:lstStyle/>
          <a:p>
            <a:endParaRPr lang="en-US"/>
          </a:p>
        </p:txBody>
      </p:sp>
      <p:sp>
        <p:nvSpPr>
          <p:cNvPr id="9" name="Rectangle 9">
            <a:extLst>
              <a:ext uri="{FF2B5EF4-FFF2-40B4-BE49-F238E27FC236}">
                <a16:creationId xmlns:a16="http://schemas.microsoft.com/office/drawing/2014/main" id="{289162E3-3B2D-4066-9E6A-FBD587463C7D}"/>
              </a:ext>
            </a:extLst>
          </p:cNvPr>
          <p:cNvSpPr/>
          <p:nvPr/>
        </p:nvSpPr>
        <p:spPr>
          <a:xfrm>
            <a:off x="8042148" y="453642"/>
            <a:ext cx="3703320" cy="98554"/>
          </a:xfrm>
          <a:prstGeom prst="rect">
            <a:avLst/>
          </a:prstGeom>
          <a:solidFill>
            <a:srgbClr val="969FA7"/>
          </a:solidFill>
          <a:ln cap="rnd">
            <a:noFill/>
            <a:prstDash val="solid"/>
          </a:ln>
        </p:spPr>
        <p:txBody>
          <a:bodyPr lIns="0" tIns="0" rIns="0" bIns="0"/>
          <a:lstStyle/>
          <a:p>
            <a:endParaRPr lang="en-US"/>
          </a:p>
        </p:txBody>
      </p:sp>
      <p:sp>
        <p:nvSpPr>
          <p:cNvPr id="10" name="Rectangle 10">
            <a:extLst>
              <a:ext uri="{FF2B5EF4-FFF2-40B4-BE49-F238E27FC236}">
                <a16:creationId xmlns:a16="http://schemas.microsoft.com/office/drawing/2014/main" id="{7EB947C3-6869-4677-ACC9-02A5B0109F7B}"/>
              </a:ext>
            </a:extLst>
          </p:cNvPr>
          <p:cNvSpPr/>
          <p:nvPr/>
        </p:nvSpPr>
        <p:spPr>
          <a:xfrm>
            <a:off x="4241828" y="457200"/>
            <a:ext cx="3703320" cy="91440"/>
          </a:xfrm>
          <a:prstGeom prst="rect">
            <a:avLst/>
          </a:prstGeom>
          <a:solidFill>
            <a:srgbClr val="AE9F7F"/>
          </a:solidFill>
          <a:ln cap="rnd">
            <a:noFill/>
            <a:prstDash val="solid"/>
          </a:ln>
        </p:spPr>
        <p:txBody>
          <a:bodyPr lIns="0" tIns="0" rIns="0" bIns="0"/>
          <a:lstStyle/>
          <a:p>
            <a:endParaRPr lang="en-US"/>
          </a:p>
        </p:txBody>
      </p:sp>
      <p:sp>
        <p:nvSpPr>
          <p:cNvPr id="2" name="Title 1">
            <a:extLst>
              <a:ext uri="{FF2B5EF4-FFF2-40B4-BE49-F238E27FC236}">
                <a16:creationId xmlns:a16="http://schemas.microsoft.com/office/drawing/2014/main" id="{A1641BB7-31D2-4F08-9334-B4D5B5ACCEC7}"/>
              </a:ext>
            </a:extLst>
          </p:cNvPr>
          <p:cNvSpPr txBox="1">
            <a:spLocks noGrp="1"/>
          </p:cNvSpPr>
          <p:nvPr>
            <p:ph type="title"/>
          </p:nvPr>
        </p:nvSpPr>
        <p:spPr>
          <a:xfrm>
            <a:off x="581192" y="729654"/>
            <a:ext cx="11029611" cy="988329"/>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03241B5-D04F-4876-AFBE-B94F07B6A2CF}"/>
              </a:ext>
            </a:extLst>
          </p:cNvPr>
          <p:cNvSpPr txBox="1">
            <a:spLocks noGrp="1"/>
          </p:cNvSpPr>
          <p:nvPr>
            <p:ph idx="1"/>
          </p:nvPr>
        </p:nvSpPr>
        <p:spPr>
          <a:xfrm>
            <a:off x="581192" y="2227999"/>
            <a:ext cx="5194770" cy="363304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12CB97-8EB9-45D2-833F-5BAA3F407746}"/>
              </a:ext>
            </a:extLst>
          </p:cNvPr>
          <p:cNvSpPr txBox="1">
            <a:spLocks noGrp="1"/>
          </p:cNvSpPr>
          <p:nvPr>
            <p:ph idx="2"/>
          </p:nvPr>
        </p:nvSpPr>
        <p:spPr>
          <a:xfrm>
            <a:off x="6416043" y="2227999"/>
            <a:ext cx="5194770" cy="363304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C2A738F-4529-4084-836E-56E65E1BFD3F}"/>
              </a:ext>
            </a:extLst>
          </p:cNvPr>
          <p:cNvSpPr txBox="1">
            <a:spLocks noGrp="1"/>
          </p:cNvSpPr>
          <p:nvPr>
            <p:ph type="dt" sz="half" idx="7"/>
          </p:nvPr>
        </p:nvSpPr>
        <p:spPr>
          <a:xfrm>
            <a:off x="7605951" y="6423916"/>
            <a:ext cx="2844798" cy="365129"/>
          </a:xfrm>
        </p:spPr>
        <p:txBody>
          <a:bodyPr/>
          <a:lstStyle>
            <a:lvl1pPr>
              <a:defRPr/>
            </a:lvl1pPr>
          </a:lstStyle>
          <a:p>
            <a:pPr lvl="0"/>
            <a:fld id="{DE0951B6-38B6-4743-BD45-79F3690C3A5A}" type="datetime1">
              <a:rPr lang="en-US"/>
              <a:pPr lvl="0"/>
              <a:t>3/4/2020</a:t>
            </a:fld>
            <a:endParaRPr lang="en-US"/>
          </a:p>
        </p:txBody>
      </p:sp>
      <p:sp>
        <p:nvSpPr>
          <p:cNvPr id="6" name="Footer Placeholder 5">
            <a:extLst>
              <a:ext uri="{FF2B5EF4-FFF2-40B4-BE49-F238E27FC236}">
                <a16:creationId xmlns:a16="http://schemas.microsoft.com/office/drawing/2014/main" id="{12774F7D-8682-4A89-96C3-554F6BC5682B}"/>
              </a:ext>
            </a:extLst>
          </p:cNvPr>
          <p:cNvSpPr txBox="1">
            <a:spLocks noGrp="1"/>
          </p:cNvSpPr>
          <p:nvPr>
            <p:ph type="ftr" sz="quarter" idx="9"/>
          </p:nvPr>
        </p:nvSpPr>
        <p:spPr>
          <a:xfrm>
            <a:off x="581192" y="6423916"/>
            <a:ext cx="6917207"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0E9A5041-2BD3-46DF-B781-23A5CCFA0A4F}"/>
              </a:ext>
            </a:extLst>
          </p:cNvPr>
          <p:cNvSpPr txBox="1">
            <a:spLocks noGrp="1"/>
          </p:cNvSpPr>
          <p:nvPr>
            <p:ph type="sldNum" sz="quarter" idx="8"/>
          </p:nvPr>
        </p:nvSpPr>
        <p:spPr>
          <a:xfrm>
            <a:off x="10558302" y="6423916"/>
            <a:ext cx="1052510" cy="365129"/>
          </a:xfrm>
        </p:spPr>
        <p:txBody>
          <a:bodyPr/>
          <a:lstStyle>
            <a:lvl1pPr>
              <a:defRPr/>
            </a:lvl1pPr>
          </a:lstStyle>
          <a:p>
            <a:pPr lvl="0"/>
            <a:fld id="{A2774196-C5BA-4813-BBE8-D17F05A1711B}" type="slidenum">
              <a:t>‹#›</a:t>
            </a:fld>
            <a:endParaRPr lang="en-US"/>
          </a:p>
        </p:txBody>
      </p:sp>
    </p:spTree>
    <p:extLst>
      <p:ext uri="{BB962C8B-B14F-4D97-AF65-F5344CB8AC3E}">
        <p14:creationId xmlns:p14="http://schemas.microsoft.com/office/powerpoint/2010/main" val="14802020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Rectangle 8">
            <a:extLst>
              <a:ext uri="{FF2B5EF4-FFF2-40B4-BE49-F238E27FC236}">
                <a16:creationId xmlns:a16="http://schemas.microsoft.com/office/drawing/2014/main" id="{1EF6DEA5-9EDB-4D49-AEF8-CCDB04EDB1C7}"/>
              </a:ext>
            </a:extLst>
          </p:cNvPr>
          <p:cNvSpPr/>
          <p:nvPr/>
        </p:nvSpPr>
        <p:spPr>
          <a:xfrm>
            <a:off x="446538" y="457200"/>
            <a:ext cx="3703320" cy="94997"/>
          </a:xfrm>
          <a:prstGeom prst="rect">
            <a:avLst/>
          </a:prstGeom>
          <a:solidFill>
            <a:srgbClr val="465359"/>
          </a:solidFill>
          <a:ln cap="rnd">
            <a:noFill/>
            <a:prstDash val="solid"/>
          </a:ln>
        </p:spPr>
        <p:txBody>
          <a:bodyPr lIns="0" tIns="0" rIns="0" bIns="0"/>
          <a:lstStyle/>
          <a:p>
            <a:endParaRPr lang="en-US"/>
          </a:p>
        </p:txBody>
      </p:sp>
      <p:sp>
        <p:nvSpPr>
          <p:cNvPr id="11" name="Rectangle 9">
            <a:extLst>
              <a:ext uri="{FF2B5EF4-FFF2-40B4-BE49-F238E27FC236}">
                <a16:creationId xmlns:a16="http://schemas.microsoft.com/office/drawing/2014/main" id="{70CF29B5-D70E-4591-813C-740F8CC1BA81}"/>
              </a:ext>
            </a:extLst>
          </p:cNvPr>
          <p:cNvSpPr/>
          <p:nvPr/>
        </p:nvSpPr>
        <p:spPr>
          <a:xfrm>
            <a:off x="8042148" y="453642"/>
            <a:ext cx="3703320" cy="98554"/>
          </a:xfrm>
          <a:prstGeom prst="rect">
            <a:avLst/>
          </a:prstGeom>
          <a:solidFill>
            <a:srgbClr val="969FA7"/>
          </a:solidFill>
          <a:ln cap="rnd">
            <a:noFill/>
            <a:prstDash val="solid"/>
          </a:ln>
        </p:spPr>
        <p:txBody>
          <a:bodyPr lIns="0" tIns="0" rIns="0" bIns="0"/>
          <a:lstStyle/>
          <a:p>
            <a:endParaRPr lang="en-US"/>
          </a:p>
        </p:txBody>
      </p:sp>
      <p:sp>
        <p:nvSpPr>
          <p:cNvPr id="12" name="Rectangle 10">
            <a:extLst>
              <a:ext uri="{FF2B5EF4-FFF2-40B4-BE49-F238E27FC236}">
                <a16:creationId xmlns:a16="http://schemas.microsoft.com/office/drawing/2014/main" id="{91F3312A-6638-49FD-9575-01597EA46CC9}"/>
              </a:ext>
            </a:extLst>
          </p:cNvPr>
          <p:cNvSpPr/>
          <p:nvPr/>
        </p:nvSpPr>
        <p:spPr>
          <a:xfrm>
            <a:off x="4241828" y="457200"/>
            <a:ext cx="3703320" cy="91440"/>
          </a:xfrm>
          <a:prstGeom prst="rect">
            <a:avLst/>
          </a:prstGeom>
          <a:solidFill>
            <a:srgbClr val="AE9F7F"/>
          </a:solidFill>
          <a:ln cap="rnd">
            <a:noFill/>
            <a:prstDash val="solid"/>
          </a:ln>
        </p:spPr>
        <p:txBody>
          <a:bodyPr lIns="0" tIns="0" rIns="0" bIns="0"/>
          <a:lstStyle/>
          <a:p>
            <a:endParaRPr lang="en-US"/>
          </a:p>
        </p:txBody>
      </p:sp>
      <p:sp>
        <p:nvSpPr>
          <p:cNvPr id="2" name="Title 1">
            <a:extLst>
              <a:ext uri="{FF2B5EF4-FFF2-40B4-BE49-F238E27FC236}">
                <a16:creationId xmlns:a16="http://schemas.microsoft.com/office/drawing/2014/main" id="{B5A3C3FE-CE42-4D7C-B56E-EC90C6818147}"/>
              </a:ext>
            </a:extLst>
          </p:cNvPr>
          <p:cNvSpPr txBox="1">
            <a:spLocks noGrp="1"/>
          </p:cNvSpPr>
          <p:nvPr>
            <p:ph type="title"/>
          </p:nvPr>
        </p:nvSpPr>
        <p:spPr>
          <a:xfrm>
            <a:off x="581192" y="729654"/>
            <a:ext cx="11029611" cy="98832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2BB466F1-82F8-4B65-8F7F-2BA0E145FAB0}"/>
              </a:ext>
            </a:extLst>
          </p:cNvPr>
          <p:cNvSpPr txBox="1">
            <a:spLocks noGrp="1"/>
          </p:cNvSpPr>
          <p:nvPr>
            <p:ph type="body" idx="4294967295"/>
          </p:nvPr>
        </p:nvSpPr>
        <p:spPr>
          <a:xfrm>
            <a:off x="581192" y="2250887"/>
            <a:ext cx="5194770" cy="557784"/>
          </a:xfrm>
        </p:spPr>
        <p:txBody>
          <a:bodyPr>
            <a:noAutofit/>
          </a:bodyPr>
          <a:lstStyle>
            <a:lvl1pPr marL="0" indent="0">
              <a:spcBef>
                <a:spcPts val="500"/>
              </a:spcBef>
              <a:buNone/>
              <a:defRPr sz="2000"/>
            </a:lvl1pPr>
          </a:lstStyle>
          <a:p>
            <a:pPr lvl="0"/>
            <a:r>
              <a:rPr lang="en-US"/>
              <a:t>Click to edit Master text styles</a:t>
            </a:r>
          </a:p>
        </p:txBody>
      </p:sp>
      <p:sp>
        <p:nvSpPr>
          <p:cNvPr id="4" name="Content Placeholder 3">
            <a:extLst>
              <a:ext uri="{FF2B5EF4-FFF2-40B4-BE49-F238E27FC236}">
                <a16:creationId xmlns:a16="http://schemas.microsoft.com/office/drawing/2014/main" id="{C61556B5-55D2-462C-8F0B-8CD56065DF48}"/>
              </a:ext>
            </a:extLst>
          </p:cNvPr>
          <p:cNvSpPr txBox="1">
            <a:spLocks noGrp="1"/>
          </p:cNvSpPr>
          <p:nvPr>
            <p:ph idx="4294967295"/>
          </p:nvPr>
        </p:nvSpPr>
        <p:spPr>
          <a:xfrm>
            <a:off x="581192" y="2926052"/>
            <a:ext cx="5194770" cy="2934995"/>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C02974A-3718-4538-BAB9-74BECDC3E4D5}"/>
              </a:ext>
            </a:extLst>
          </p:cNvPr>
          <p:cNvSpPr txBox="1">
            <a:spLocks noGrp="1"/>
          </p:cNvSpPr>
          <p:nvPr>
            <p:ph type="body" idx="4294967295"/>
          </p:nvPr>
        </p:nvSpPr>
        <p:spPr>
          <a:xfrm>
            <a:off x="6416043" y="2250896"/>
            <a:ext cx="5194770" cy="553376"/>
          </a:xfrm>
        </p:spPr>
        <p:txBody>
          <a:bodyPr>
            <a:noAutofit/>
          </a:bodyPr>
          <a:lstStyle>
            <a:lvl1pPr marL="0" indent="0">
              <a:lnSpc>
                <a:spcPct val="100000"/>
              </a:lnSpc>
              <a:spcBef>
                <a:spcPts val="500"/>
              </a:spcBef>
              <a:buNone/>
              <a:defRPr sz="2000"/>
            </a:lvl1pPr>
          </a:lstStyle>
          <a:p>
            <a:pPr lvl="0"/>
            <a:r>
              <a:rPr lang="en-US"/>
              <a:t>Click to edit Master text styles</a:t>
            </a:r>
          </a:p>
        </p:txBody>
      </p:sp>
      <p:sp>
        <p:nvSpPr>
          <p:cNvPr id="6" name="Content Placeholder 5">
            <a:extLst>
              <a:ext uri="{FF2B5EF4-FFF2-40B4-BE49-F238E27FC236}">
                <a16:creationId xmlns:a16="http://schemas.microsoft.com/office/drawing/2014/main" id="{048092E8-6301-434F-95B1-64F2296BC9A2}"/>
              </a:ext>
            </a:extLst>
          </p:cNvPr>
          <p:cNvSpPr txBox="1">
            <a:spLocks noGrp="1"/>
          </p:cNvSpPr>
          <p:nvPr>
            <p:ph idx="4294967295"/>
          </p:nvPr>
        </p:nvSpPr>
        <p:spPr>
          <a:xfrm>
            <a:off x="6416033" y="2926052"/>
            <a:ext cx="5194770" cy="2934995"/>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CF57135-5A74-4A8D-B22B-EF62CDD1C39B}"/>
              </a:ext>
            </a:extLst>
          </p:cNvPr>
          <p:cNvSpPr txBox="1">
            <a:spLocks noGrp="1"/>
          </p:cNvSpPr>
          <p:nvPr>
            <p:ph type="dt" sz="half" idx="7"/>
          </p:nvPr>
        </p:nvSpPr>
        <p:spPr>
          <a:xfrm>
            <a:off x="7605951" y="6423916"/>
            <a:ext cx="2844798" cy="365129"/>
          </a:xfrm>
        </p:spPr>
        <p:txBody>
          <a:bodyPr/>
          <a:lstStyle>
            <a:lvl1pPr>
              <a:defRPr/>
            </a:lvl1pPr>
          </a:lstStyle>
          <a:p>
            <a:pPr lvl="0"/>
            <a:fld id="{1156098E-601F-4E94-8464-0C614A2C65FE}" type="datetime1">
              <a:rPr lang="en-US"/>
              <a:pPr lvl="0"/>
              <a:t>3/4/2020</a:t>
            </a:fld>
            <a:endParaRPr lang="en-US"/>
          </a:p>
        </p:txBody>
      </p:sp>
      <p:sp>
        <p:nvSpPr>
          <p:cNvPr id="8" name="Footer Placeholder 7">
            <a:extLst>
              <a:ext uri="{FF2B5EF4-FFF2-40B4-BE49-F238E27FC236}">
                <a16:creationId xmlns:a16="http://schemas.microsoft.com/office/drawing/2014/main" id="{2AEB5649-1DBF-4014-9E16-B96CB947CE46}"/>
              </a:ext>
            </a:extLst>
          </p:cNvPr>
          <p:cNvSpPr txBox="1">
            <a:spLocks noGrp="1"/>
          </p:cNvSpPr>
          <p:nvPr>
            <p:ph type="ftr" sz="quarter" idx="9"/>
          </p:nvPr>
        </p:nvSpPr>
        <p:spPr>
          <a:xfrm>
            <a:off x="581192" y="6423916"/>
            <a:ext cx="6917207" cy="365129"/>
          </a:xfrm>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17531BA8-E3D5-495D-B249-F03D0E237F94}"/>
              </a:ext>
            </a:extLst>
          </p:cNvPr>
          <p:cNvSpPr txBox="1">
            <a:spLocks noGrp="1"/>
          </p:cNvSpPr>
          <p:nvPr>
            <p:ph type="sldNum" sz="quarter" idx="8"/>
          </p:nvPr>
        </p:nvSpPr>
        <p:spPr>
          <a:xfrm>
            <a:off x="10558302" y="6423916"/>
            <a:ext cx="1052510" cy="365129"/>
          </a:xfrm>
        </p:spPr>
        <p:txBody>
          <a:bodyPr/>
          <a:lstStyle>
            <a:lvl1pPr>
              <a:defRPr/>
            </a:lvl1pPr>
          </a:lstStyle>
          <a:p>
            <a:pPr lvl="0"/>
            <a:fld id="{B3CE1952-418C-4DD4-91A9-C9BB13D51990}" type="slidenum">
              <a:t>‹#›</a:t>
            </a:fld>
            <a:endParaRPr lang="en-US"/>
          </a:p>
        </p:txBody>
      </p:sp>
    </p:spTree>
    <p:extLst>
      <p:ext uri="{BB962C8B-B14F-4D97-AF65-F5344CB8AC3E}">
        <p14:creationId xmlns:p14="http://schemas.microsoft.com/office/powerpoint/2010/main" val="25592850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895D76E2-B1B2-40A6-91BE-FA747CC89C57}"/>
              </a:ext>
            </a:extLst>
          </p:cNvPr>
          <p:cNvSpPr/>
          <p:nvPr/>
        </p:nvSpPr>
        <p:spPr>
          <a:xfrm>
            <a:off x="446538" y="457200"/>
            <a:ext cx="3703320" cy="94997"/>
          </a:xfrm>
          <a:prstGeom prst="rect">
            <a:avLst/>
          </a:prstGeom>
          <a:solidFill>
            <a:srgbClr val="465359"/>
          </a:solidFill>
          <a:ln cap="rnd">
            <a:noFill/>
            <a:prstDash val="solid"/>
          </a:ln>
        </p:spPr>
        <p:txBody>
          <a:bodyPr lIns="0" tIns="0" rIns="0" bIns="0"/>
          <a:lstStyle/>
          <a:p>
            <a:endParaRPr lang="en-US"/>
          </a:p>
        </p:txBody>
      </p:sp>
      <p:sp>
        <p:nvSpPr>
          <p:cNvPr id="7" name="Rectangle 9">
            <a:extLst>
              <a:ext uri="{FF2B5EF4-FFF2-40B4-BE49-F238E27FC236}">
                <a16:creationId xmlns:a16="http://schemas.microsoft.com/office/drawing/2014/main" id="{7D8D2169-032A-47CC-A63E-EA056342B055}"/>
              </a:ext>
            </a:extLst>
          </p:cNvPr>
          <p:cNvSpPr/>
          <p:nvPr/>
        </p:nvSpPr>
        <p:spPr>
          <a:xfrm>
            <a:off x="8042148" y="453642"/>
            <a:ext cx="3703320" cy="98554"/>
          </a:xfrm>
          <a:prstGeom prst="rect">
            <a:avLst/>
          </a:prstGeom>
          <a:solidFill>
            <a:srgbClr val="969FA7"/>
          </a:solidFill>
          <a:ln cap="rnd">
            <a:noFill/>
            <a:prstDash val="solid"/>
          </a:ln>
        </p:spPr>
        <p:txBody>
          <a:bodyPr lIns="0" tIns="0" rIns="0" bIns="0"/>
          <a:lstStyle/>
          <a:p>
            <a:endParaRPr lang="en-US"/>
          </a:p>
        </p:txBody>
      </p:sp>
      <p:sp>
        <p:nvSpPr>
          <p:cNvPr id="8" name="Rectangle 10">
            <a:extLst>
              <a:ext uri="{FF2B5EF4-FFF2-40B4-BE49-F238E27FC236}">
                <a16:creationId xmlns:a16="http://schemas.microsoft.com/office/drawing/2014/main" id="{2AE81556-BE96-4807-A63A-002989F16A3B}"/>
              </a:ext>
            </a:extLst>
          </p:cNvPr>
          <p:cNvSpPr/>
          <p:nvPr/>
        </p:nvSpPr>
        <p:spPr>
          <a:xfrm>
            <a:off x="4241828" y="457200"/>
            <a:ext cx="3703320" cy="91440"/>
          </a:xfrm>
          <a:prstGeom prst="rect">
            <a:avLst/>
          </a:prstGeom>
          <a:solidFill>
            <a:srgbClr val="AE9F7F"/>
          </a:solidFill>
          <a:ln cap="rnd">
            <a:noFill/>
            <a:prstDash val="solid"/>
          </a:ln>
        </p:spPr>
        <p:txBody>
          <a:bodyPr lIns="0" tIns="0" rIns="0" bIns="0"/>
          <a:lstStyle/>
          <a:p>
            <a:endParaRPr lang="en-US"/>
          </a:p>
        </p:txBody>
      </p:sp>
      <p:sp>
        <p:nvSpPr>
          <p:cNvPr id="2" name="Title 1">
            <a:extLst>
              <a:ext uri="{FF2B5EF4-FFF2-40B4-BE49-F238E27FC236}">
                <a16:creationId xmlns:a16="http://schemas.microsoft.com/office/drawing/2014/main" id="{312B407B-8B43-4450-80EB-E034CE387B2F}"/>
              </a:ext>
            </a:extLst>
          </p:cNvPr>
          <p:cNvSpPr txBox="1">
            <a:spLocks noGrp="1"/>
          </p:cNvSpPr>
          <p:nvPr>
            <p:ph type="title"/>
          </p:nvPr>
        </p:nvSpPr>
        <p:spPr>
          <a:xfrm>
            <a:off x="575898" y="729654"/>
            <a:ext cx="11029611" cy="988329"/>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A3AB71BD-B7F7-4634-A13B-767CF1A2A8B2}"/>
              </a:ext>
            </a:extLst>
          </p:cNvPr>
          <p:cNvSpPr txBox="1">
            <a:spLocks noGrp="1"/>
          </p:cNvSpPr>
          <p:nvPr>
            <p:ph type="dt" sz="half" idx="7"/>
          </p:nvPr>
        </p:nvSpPr>
        <p:spPr>
          <a:xfrm>
            <a:off x="7605951" y="6423916"/>
            <a:ext cx="2844798" cy="365129"/>
          </a:xfrm>
        </p:spPr>
        <p:txBody>
          <a:bodyPr/>
          <a:lstStyle>
            <a:lvl1pPr>
              <a:defRPr/>
            </a:lvl1pPr>
          </a:lstStyle>
          <a:p>
            <a:pPr lvl="0"/>
            <a:fld id="{B1A285B6-64D1-4B90-A1AD-800FDE5A3351}" type="datetime1">
              <a:rPr lang="en-US"/>
              <a:pPr lvl="0"/>
              <a:t>3/4/2020</a:t>
            </a:fld>
            <a:endParaRPr lang="en-US"/>
          </a:p>
        </p:txBody>
      </p:sp>
      <p:sp>
        <p:nvSpPr>
          <p:cNvPr id="4" name="Footer Placeholder 3">
            <a:extLst>
              <a:ext uri="{FF2B5EF4-FFF2-40B4-BE49-F238E27FC236}">
                <a16:creationId xmlns:a16="http://schemas.microsoft.com/office/drawing/2014/main" id="{80CA2703-ECE6-499B-8F69-E1AAD0F37375}"/>
              </a:ext>
            </a:extLst>
          </p:cNvPr>
          <p:cNvSpPr txBox="1">
            <a:spLocks noGrp="1"/>
          </p:cNvSpPr>
          <p:nvPr>
            <p:ph type="ftr" sz="quarter" idx="9"/>
          </p:nvPr>
        </p:nvSpPr>
        <p:spPr>
          <a:xfrm>
            <a:off x="581192" y="6423916"/>
            <a:ext cx="6917207" cy="365129"/>
          </a:xfrm>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17FA0A8C-8CAF-43F1-A35B-DFC52E68E575}"/>
              </a:ext>
            </a:extLst>
          </p:cNvPr>
          <p:cNvSpPr txBox="1">
            <a:spLocks noGrp="1"/>
          </p:cNvSpPr>
          <p:nvPr>
            <p:ph type="sldNum" sz="quarter" idx="8"/>
          </p:nvPr>
        </p:nvSpPr>
        <p:spPr>
          <a:xfrm>
            <a:off x="10558302" y="6423916"/>
            <a:ext cx="1052510" cy="365129"/>
          </a:xfrm>
        </p:spPr>
        <p:txBody>
          <a:bodyPr/>
          <a:lstStyle>
            <a:lvl1pPr>
              <a:defRPr/>
            </a:lvl1pPr>
          </a:lstStyle>
          <a:p>
            <a:pPr lvl="0"/>
            <a:fld id="{6729F297-239A-44A9-922F-B15667A741E3}" type="slidenum">
              <a:t>‹#›</a:t>
            </a:fld>
            <a:endParaRPr lang="en-US"/>
          </a:p>
        </p:txBody>
      </p:sp>
    </p:spTree>
    <p:extLst>
      <p:ext uri="{BB962C8B-B14F-4D97-AF65-F5344CB8AC3E}">
        <p14:creationId xmlns:p14="http://schemas.microsoft.com/office/powerpoint/2010/main" val="5785271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8">
            <a:extLst>
              <a:ext uri="{FF2B5EF4-FFF2-40B4-BE49-F238E27FC236}">
                <a16:creationId xmlns:a16="http://schemas.microsoft.com/office/drawing/2014/main" id="{7B897370-E517-4F20-86EA-F63672011D11}"/>
              </a:ext>
            </a:extLst>
          </p:cNvPr>
          <p:cNvSpPr/>
          <p:nvPr/>
        </p:nvSpPr>
        <p:spPr>
          <a:xfrm>
            <a:off x="446538" y="457200"/>
            <a:ext cx="3703320" cy="94997"/>
          </a:xfrm>
          <a:prstGeom prst="rect">
            <a:avLst/>
          </a:prstGeom>
          <a:solidFill>
            <a:srgbClr val="465359"/>
          </a:solidFill>
          <a:ln cap="rnd">
            <a:noFill/>
            <a:prstDash val="solid"/>
          </a:ln>
        </p:spPr>
        <p:txBody>
          <a:bodyPr lIns="0" tIns="0" rIns="0" bIns="0"/>
          <a:lstStyle/>
          <a:p>
            <a:endParaRPr lang="en-US"/>
          </a:p>
        </p:txBody>
      </p:sp>
      <p:sp>
        <p:nvSpPr>
          <p:cNvPr id="6" name="Rectangle 9">
            <a:extLst>
              <a:ext uri="{FF2B5EF4-FFF2-40B4-BE49-F238E27FC236}">
                <a16:creationId xmlns:a16="http://schemas.microsoft.com/office/drawing/2014/main" id="{58324278-72D6-4D9C-910E-51E9B199F53A}"/>
              </a:ext>
            </a:extLst>
          </p:cNvPr>
          <p:cNvSpPr/>
          <p:nvPr/>
        </p:nvSpPr>
        <p:spPr>
          <a:xfrm>
            <a:off x="8042148" y="453642"/>
            <a:ext cx="3703320" cy="98554"/>
          </a:xfrm>
          <a:prstGeom prst="rect">
            <a:avLst/>
          </a:prstGeom>
          <a:solidFill>
            <a:srgbClr val="969FA7"/>
          </a:solidFill>
          <a:ln cap="rnd">
            <a:noFill/>
            <a:prstDash val="solid"/>
          </a:ln>
        </p:spPr>
        <p:txBody>
          <a:bodyPr lIns="0" tIns="0" rIns="0" bIns="0"/>
          <a:lstStyle/>
          <a:p>
            <a:endParaRPr lang="en-US"/>
          </a:p>
        </p:txBody>
      </p:sp>
      <p:sp>
        <p:nvSpPr>
          <p:cNvPr id="7" name="Rectangle 10">
            <a:extLst>
              <a:ext uri="{FF2B5EF4-FFF2-40B4-BE49-F238E27FC236}">
                <a16:creationId xmlns:a16="http://schemas.microsoft.com/office/drawing/2014/main" id="{BD09D5C7-86BD-433D-8982-2EDD6A9E84F4}"/>
              </a:ext>
            </a:extLst>
          </p:cNvPr>
          <p:cNvSpPr/>
          <p:nvPr/>
        </p:nvSpPr>
        <p:spPr>
          <a:xfrm>
            <a:off x="4241828" y="457200"/>
            <a:ext cx="3703320" cy="91440"/>
          </a:xfrm>
          <a:prstGeom prst="rect">
            <a:avLst/>
          </a:prstGeom>
          <a:solidFill>
            <a:srgbClr val="AE9F7F"/>
          </a:solidFill>
          <a:ln cap="rnd">
            <a:noFill/>
            <a:prstDash val="solid"/>
          </a:ln>
        </p:spPr>
        <p:txBody>
          <a:bodyPr lIns="0" tIns="0" rIns="0" bIns="0"/>
          <a:lstStyle/>
          <a:p>
            <a:endParaRPr lang="en-US"/>
          </a:p>
        </p:txBody>
      </p:sp>
      <p:sp>
        <p:nvSpPr>
          <p:cNvPr id="2" name="Date Placeholder 1">
            <a:extLst>
              <a:ext uri="{FF2B5EF4-FFF2-40B4-BE49-F238E27FC236}">
                <a16:creationId xmlns:a16="http://schemas.microsoft.com/office/drawing/2014/main" id="{B8FCF001-917A-4B3A-97B5-B80FDC4440F6}"/>
              </a:ext>
            </a:extLst>
          </p:cNvPr>
          <p:cNvSpPr txBox="1">
            <a:spLocks noGrp="1"/>
          </p:cNvSpPr>
          <p:nvPr>
            <p:ph type="dt" sz="half" idx="7"/>
          </p:nvPr>
        </p:nvSpPr>
        <p:spPr>
          <a:xfrm>
            <a:off x="7605951" y="6423916"/>
            <a:ext cx="2844798" cy="365129"/>
          </a:xfrm>
        </p:spPr>
        <p:txBody>
          <a:bodyPr/>
          <a:lstStyle>
            <a:lvl1pPr>
              <a:defRPr/>
            </a:lvl1pPr>
          </a:lstStyle>
          <a:p>
            <a:pPr lvl="0"/>
            <a:fld id="{6CEAF63B-2EC5-423E-AB7C-6E244F696F3D}" type="datetime1">
              <a:rPr lang="en-US"/>
              <a:pPr lvl="0"/>
              <a:t>3/4/2020</a:t>
            </a:fld>
            <a:endParaRPr lang="en-US"/>
          </a:p>
        </p:txBody>
      </p:sp>
      <p:sp>
        <p:nvSpPr>
          <p:cNvPr id="3" name="Footer Placeholder 2">
            <a:extLst>
              <a:ext uri="{FF2B5EF4-FFF2-40B4-BE49-F238E27FC236}">
                <a16:creationId xmlns:a16="http://schemas.microsoft.com/office/drawing/2014/main" id="{0F306B84-47F4-4C5D-A6DB-817CA1700575}"/>
              </a:ext>
            </a:extLst>
          </p:cNvPr>
          <p:cNvSpPr txBox="1">
            <a:spLocks noGrp="1"/>
          </p:cNvSpPr>
          <p:nvPr>
            <p:ph type="ftr" sz="quarter" idx="9"/>
          </p:nvPr>
        </p:nvSpPr>
        <p:spPr>
          <a:xfrm>
            <a:off x="581192" y="6423916"/>
            <a:ext cx="6917207" cy="365129"/>
          </a:xfrm>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5E297D27-33CA-4F4B-AA75-1C00915854C2}"/>
              </a:ext>
            </a:extLst>
          </p:cNvPr>
          <p:cNvSpPr txBox="1">
            <a:spLocks noGrp="1"/>
          </p:cNvSpPr>
          <p:nvPr>
            <p:ph type="sldNum" sz="quarter" idx="8"/>
          </p:nvPr>
        </p:nvSpPr>
        <p:spPr>
          <a:xfrm>
            <a:off x="10558302" y="6423916"/>
            <a:ext cx="1052510" cy="365129"/>
          </a:xfrm>
        </p:spPr>
        <p:txBody>
          <a:bodyPr/>
          <a:lstStyle>
            <a:lvl1pPr>
              <a:defRPr/>
            </a:lvl1pPr>
          </a:lstStyle>
          <a:p>
            <a:pPr lvl="0"/>
            <a:fld id="{78C2FEC6-7C50-44CB-B6D8-BD5BDC7547F5}" type="slidenum">
              <a:t>‹#›</a:t>
            </a:fld>
            <a:endParaRPr lang="en-US"/>
          </a:p>
        </p:txBody>
      </p:sp>
    </p:spTree>
    <p:extLst>
      <p:ext uri="{BB962C8B-B14F-4D97-AF65-F5344CB8AC3E}">
        <p14:creationId xmlns:p14="http://schemas.microsoft.com/office/powerpoint/2010/main" val="2097893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BE98383-B717-4278-9066-9CD55D1A2A16}"/>
              </a:ext>
            </a:extLst>
          </p:cNvPr>
          <p:cNvSpPr/>
          <p:nvPr/>
        </p:nvSpPr>
        <p:spPr>
          <a:xfrm>
            <a:off x="446538" y="457200"/>
            <a:ext cx="3703320" cy="94997"/>
          </a:xfrm>
          <a:prstGeom prst="rect">
            <a:avLst/>
          </a:prstGeom>
          <a:solidFill>
            <a:srgbClr val="465359"/>
          </a:solidFill>
          <a:ln cap="rnd">
            <a:noFill/>
            <a:prstDash val="solid"/>
          </a:ln>
        </p:spPr>
        <p:txBody>
          <a:bodyPr lIns="0" tIns="0" rIns="0" bIns="0"/>
          <a:lstStyle/>
          <a:p>
            <a:endParaRPr lang="en-US"/>
          </a:p>
        </p:txBody>
      </p:sp>
      <p:sp>
        <p:nvSpPr>
          <p:cNvPr id="10" name="Rectangle 9">
            <a:extLst>
              <a:ext uri="{FF2B5EF4-FFF2-40B4-BE49-F238E27FC236}">
                <a16:creationId xmlns:a16="http://schemas.microsoft.com/office/drawing/2014/main" id="{60E31CFC-6FCE-4304-AC36-6224631A048E}"/>
              </a:ext>
            </a:extLst>
          </p:cNvPr>
          <p:cNvSpPr/>
          <p:nvPr/>
        </p:nvSpPr>
        <p:spPr>
          <a:xfrm>
            <a:off x="8042148" y="453642"/>
            <a:ext cx="3703320" cy="98554"/>
          </a:xfrm>
          <a:prstGeom prst="rect">
            <a:avLst/>
          </a:prstGeom>
          <a:solidFill>
            <a:srgbClr val="969FA7"/>
          </a:solidFill>
          <a:ln cap="rnd">
            <a:noFill/>
            <a:prstDash val="solid"/>
          </a:ln>
        </p:spPr>
        <p:txBody>
          <a:bodyPr lIns="0" tIns="0" rIns="0" bIns="0"/>
          <a:lstStyle/>
          <a:p>
            <a:endParaRPr lang="en-US"/>
          </a:p>
        </p:txBody>
      </p:sp>
      <p:sp>
        <p:nvSpPr>
          <p:cNvPr id="11" name="Rectangle 10">
            <a:extLst>
              <a:ext uri="{FF2B5EF4-FFF2-40B4-BE49-F238E27FC236}">
                <a16:creationId xmlns:a16="http://schemas.microsoft.com/office/drawing/2014/main" id="{677162D3-E6BE-4A56-A0FD-1A265EC6E3AF}"/>
              </a:ext>
            </a:extLst>
          </p:cNvPr>
          <p:cNvSpPr/>
          <p:nvPr/>
        </p:nvSpPr>
        <p:spPr>
          <a:xfrm>
            <a:off x="4241828" y="457200"/>
            <a:ext cx="3703320" cy="91440"/>
          </a:xfrm>
          <a:prstGeom prst="rect">
            <a:avLst/>
          </a:prstGeom>
          <a:solidFill>
            <a:srgbClr val="AE9F7F"/>
          </a:solidFill>
          <a:ln cap="rnd">
            <a:noFill/>
            <a:prstDash val="solid"/>
          </a:ln>
        </p:spPr>
        <p:txBody>
          <a:bodyPr lIns="0" tIns="0" rIns="0" bIns="0"/>
          <a:lstStyle/>
          <a:p>
            <a:endParaRPr lang="en-US"/>
          </a:p>
        </p:txBody>
      </p:sp>
      <p:sp>
        <p:nvSpPr>
          <p:cNvPr id="2" name="Rectangle 8">
            <a:extLst>
              <a:ext uri="{FF2B5EF4-FFF2-40B4-BE49-F238E27FC236}">
                <a16:creationId xmlns:a16="http://schemas.microsoft.com/office/drawing/2014/main" id="{D0E1D391-E7E0-4E94-B3EA-6835B59A748B}"/>
              </a:ext>
            </a:extLst>
          </p:cNvPr>
          <p:cNvSpPr/>
          <p:nvPr/>
        </p:nvSpPr>
        <p:spPr>
          <a:xfrm>
            <a:off x="447818" y="601199"/>
            <a:ext cx="3682718" cy="5815474"/>
          </a:xfrm>
          <a:prstGeom prst="rect">
            <a:avLst/>
          </a:prstGeom>
          <a:solidFill>
            <a:srgbClr val="465359"/>
          </a:solidFill>
          <a:ln cap="rnd">
            <a:noFill/>
            <a:prstDash val="solid"/>
          </a:ln>
        </p:spPr>
        <p:txBody>
          <a:bodyPr lIns="0" tIns="0" rIns="0" bIns="0"/>
          <a:lstStyle/>
          <a:p>
            <a:endParaRPr lang="en-US"/>
          </a:p>
        </p:txBody>
      </p:sp>
      <p:sp>
        <p:nvSpPr>
          <p:cNvPr id="3" name="Title 1">
            <a:extLst>
              <a:ext uri="{FF2B5EF4-FFF2-40B4-BE49-F238E27FC236}">
                <a16:creationId xmlns:a16="http://schemas.microsoft.com/office/drawing/2014/main" id="{091AC8D9-3A5E-49B3-B229-D5AFAFDEA800}"/>
              </a:ext>
            </a:extLst>
          </p:cNvPr>
          <p:cNvSpPr txBox="1">
            <a:spLocks noGrp="1"/>
          </p:cNvSpPr>
          <p:nvPr>
            <p:ph type="title"/>
          </p:nvPr>
        </p:nvSpPr>
        <p:spPr>
          <a:xfrm>
            <a:off x="767858" y="933446"/>
            <a:ext cx="3031848" cy="1722418"/>
          </a:xfrm>
        </p:spPr>
        <p:txBody>
          <a:bodyPr/>
          <a:lstStyle>
            <a:lvl1pPr>
              <a:defRPr sz="2400">
                <a:solidFill>
                  <a:srgbClr val="FFFFFF"/>
                </a:solidFill>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C8637FBD-CAD8-498F-9981-2857AA7FF671}"/>
              </a:ext>
            </a:extLst>
          </p:cNvPr>
          <p:cNvSpPr txBox="1">
            <a:spLocks noGrp="1"/>
          </p:cNvSpPr>
          <p:nvPr>
            <p:ph idx="1"/>
          </p:nvPr>
        </p:nvSpPr>
        <p:spPr>
          <a:xfrm>
            <a:off x="4900927" y="1179832"/>
            <a:ext cx="6650988" cy="4658218"/>
          </a:xfrm>
        </p:spPr>
        <p:txBody>
          <a:bodyPr/>
          <a:lstStyle>
            <a:lvl1pPr>
              <a:spcBef>
                <a:spcPts val="500"/>
              </a:spcBef>
              <a:defRPr sz="2000">
                <a:solidFill>
                  <a:srgbClr val="252441"/>
                </a:solidFill>
              </a:defRPr>
            </a:lvl1pPr>
            <a:lvl2pPr>
              <a:spcBef>
                <a:spcPts val="400"/>
              </a:spcBef>
              <a:defRPr sz="1800">
                <a:solidFill>
                  <a:srgbClr val="252441"/>
                </a:solidFill>
              </a:defRPr>
            </a:lvl2pPr>
            <a:lvl3pPr>
              <a:spcBef>
                <a:spcPts val="400"/>
              </a:spcBef>
              <a:defRPr sz="1600">
                <a:solidFill>
                  <a:srgbClr val="252441"/>
                </a:solidFill>
              </a:defRPr>
            </a:lvl3pPr>
            <a:lvl4pPr>
              <a:defRPr sz="1400">
                <a:solidFill>
                  <a:srgbClr val="252441"/>
                </a:solidFill>
              </a:defRPr>
            </a:lvl4pPr>
            <a:lvl5pPr>
              <a:defRPr sz="1400">
                <a:solidFill>
                  <a:srgbClr val="25244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3">
            <a:extLst>
              <a:ext uri="{FF2B5EF4-FFF2-40B4-BE49-F238E27FC236}">
                <a16:creationId xmlns:a16="http://schemas.microsoft.com/office/drawing/2014/main" id="{1C8DE62D-B61C-4E53-ABDD-95833CD24BFA}"/>
              </a:ext>
            </a:extLst>
          </p:cNvPr>
          <p:cNvSpPr txBox="1">
            <a:spLocks noGrp="1"/>
          </p:cNvSpPr>
          <p:nvPr>
            <p:ph type="body" idx="2"/>
          </p:nvPr>
        </p:nvSpPr>
        <p:spPr>
          <a:xfrm>
            <a:off x="767858" y="2836651"/>
            <a:ext cx="3031848" cy="3001389"/>
          </a:xfrm>
        </p:spPr>
        <p:txBody>
          <a:bodyPr anchor="t"/>
          <a:lstStyle>
            <a:lvl1pPr marL="0" indent="0">
              <a:buNone/>
              <a:defRPr>
                <a:solidFill>
                  <a:srgbClr val="FFFFFF"/>
                </a:solidFill>
              </a:defRPr>
            </a:lvl1pPr>
          </a:lstStyle>
          <a:p>
            <a:pPr lvl="0"/>
            <a:r>
              <a:rPr lang="en-US"/>
              <a:t>Click to edit Master text styles</a:t>
            </a:r>
          </a:p>
        </p:txBody>
      </p:sp>
      <p:sp>
        <p:nvSpPr>
          <p:cNvPr id="6" name="Date Placeholder 7">
            <a:extLst>
              <a:ext uri="{FF2B5EF4-FFF2-40B4-BE49-F238E27FC236}">
                <a16:creationId xmlns:a16="http://schemas.microsoft.com/office/drawing/2014/main" id="{D30CD8F3-3AFC-41CB-A9BA-7531A5D1A3E1}"/>
              </a:ext>
            </a:extLst>
          </p:cNvPr>
          <p:cNvSpPr txBox="1">
            <a:spLocks noGrp="1"/>
          </p:cNvSpPr>
          <p:nvPr>
            <p:ph type="dt" sz="half" idx="7"/>
          </p:nvPr>
        </p:nvSpPr>
        <p:spPr>
          <a:xfrm>
            <a:off x="7605951" y="6456916"/>
            <a:ext cx="2844798" cy="365129"/>
          </a:xfrm>
        </p:spPr>
        <p:txBody>
          <a:bodyPr/>
          <a:lstStyle>
            <a:lvl1pPr>
              <a:defRPr/>
            </a:lvl1pPr>
          </a:lstStyle>
          <a:p>
            <a:pPr lvl="0"/>
            <a:fld id="{0B704230-A50C-4E62-94A9-5FC3D609F0BB}" type="datetime1">
              <a:rPr lang="en-US"/>
              <a:pPr lvl="0"/>
              <a:t>3/4/2020</a:t>
            </a:fld>
            <a:endParaRPr lang="en-US"/>
          </a:p>
        </p:txBody>
      </p:sp>
      <p:sp>
        <p:nvSpPr>
          <p:cNvPr id="7" name="Footer Placeholder 9">
            <a:extLst>
              <a:ext uri="{FF2B5EF4-FFF2-40B4-BE49-F238E27FC236}">
                <a16:creationId xmlns:a16="http://schemas.microsoft.com/office/drawing/2014/main" id="{2980743E-0070-429F-ACA5-A28BD5776DEB}"/>
              </a:ext>
            </a:extLst>
          </p:cNvPr>
          <p:cNvSpPr txBox="1">
            <a:spLocks noGrp="1"/>
          </p:cNvSpPr>
          <p:nvPr>
            <p:ph type="ftr" sz="quarter" idx="9"/>
          </p:nvPr>
        </p:nvSpPr>
        <p:spPr>
          <a:xfrm>
            <a:off x="581192" y="6452591"/>
            <a:ext cx="6917207" cy="365129"/>
          </a:xfrm>
        </p:spPr>
        <p:txBody>
          <a:bodyPr/>
          <a:lstStyle>
            <a:lvl1pPr>
              <a:defRPr/>
            </a:lvl1pPr>
          </a:lstStyle>
          <a:p>
            <a:pPr lvl="0"/>
            <a:endParaRPr lang="en-US"/>
          </a:p>
        </p:txBody>
      </p:sp>
      <p:sp>
        <p:nvSpPr>
          <p:cNvPr id="8" name="Slide Number Placeholder 10">
            <a:extLst>
              <a:ext uri="{FF2B5EF4-FFF2-40B4-BE49-F238E27FC236}">
                <a16:creationId xmlns:a16="http://schemas.microsoft.com/office/drawing/2014/main" id="{73C86EAC-DCC9-4EFC-95AB-A3FCBC66F698}"/>
              </a:ext>
            </a:extLst>
          </p:cNvPr>
          <p:cNvSpPr txBox="1">
            <a:spLocks noGrp="1"/>
          </p:cNvSpPr>
          <p:nvPr>
            <p:ph type="sldNum" sz="quarter" idx="8"/>
          </p:nvPr>
        </p:nvSpPr>
        <p:spPr>
          <a:xfrm>
            <a:off x="10558302" y="6456916"/>
            <a:ext cx="1052510" cy="365129"/>
          </a:xfrm>
        </p:spPr>
        <p:txBody>
          <a:bodyPr/>
          <a:lstStyle>
            <a:lvl1pPr>
              <a:defRPr/>
            </a:lvl1pPr>
          </a:lstStyle>
          <a:p>
            <a:pPr lvl="0"/>
            <a:fld id="{A040AE2B-9C64-4AC5-ADDF-7D3CD962514C}" type="slidenum">
              <a:t>‹#›</a:t>
            </a:fld>
            <a:endParaRPr lang="en-US"/>
          </a:p>
        </p:txBody>
      </p:sp>
    </p:spTree>
    <p:extLst>
      <p:ext uri="{BB962C8B-B14F-4D97-AF65-F5344CB8AC3E}">
        <p14:creationId xmlns:p14="http://schemas.microsoft.com/office/powerpoint/2010/main" val="25745210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01ECEB5D-CA84-4E5C-BC55-A70C1AD4A3C3}"/>
              </a:ext>
            </a:extLst>
          </p:cNvPr>
          <p:cNvSpPr/>
          <p:nvPr/>
        </p:nvSpPr>
        <p:spPr>
          <a:xfrm>
            <a:off x="446538" y="457200"/>
            <a:ext cx="3703320" cy="94997"/>
          </a:xfrm>
          <a:prstGeom prst="rect">
            <a:avLst/>
          </a:prstGeom>
          <a:solidFill>
            <a:srgbClr val="465359"/>
          </a:solidFill>
          <a:ln cap="rnd">
            <a:noFill/>
            <a:prstDash val="solid"/>
          </a:ln>
        </p:spPr>
        <p:txBody>
          <a:bodyPr lIns="0" tIns="0" rIns="0" bIns="0"/>
          <a:lstStyle/>
          <a:p>
            <a:endParaRPr lang="en-US"/>
          </a:p>
        </p:txBody>
      </p:sp>
      <p:sp>
        <p:nvSpPr>
          <p:cNvPr id="9" name="Rectangle 9">
            <a:extLst>
              <a:ext uri="{FF2B5EF4-FFF2-40B4-BE49-F238E27FC236}">
                <a16:creationId xmlns:a16="http://schemas.microsoft.com/office/drawing/2014/main" id="{DA213985-B376-4009-9C0A-19E99197FCB6}"/>
              </a:ext>
            </a:extLst>
          </p:cNvPr>
          <p:cNvSpPr/>
          <p:nvPr/>
        </p:nvSpPr>
        <p:spPr>
          <a:xfrm>
            <a:off x="8042148" y="453642"/>
            <a:ext cx="3703320" cy="98554"/>
          </a:xfrm>
          <a:prstGeom prst="rect">
            <a:avLst/>
          </a:prstGeom>
          <a:solidFill>
            <a:srgbClr val="969FA7"/>
          </a:solidFill>
          <a:ln cap="rnd">
            <a:noFill/>
            <a:prstDash val="solid"/>
          </a:ln>
        </p:spPr>
        <p:txBody>
          <a:bodyPr lIns="0" tIns="0" rIns="0" bIns="0"/>
          <a:lstStyle/>
          <a:p>
            <a:endParaRPr lang="en-US"/>
          </a:p>
        </p:txBody>
      </p:sp>
      <p:sp>
        <p:nvSpPr>
          <p:cNvPr id="10" name="Rectangle 10">
            <a:extLst>
              <a:ext uri="{FF2B5EF4-FFF2-40B4-BE49-F238E27FC236}">
                <a16:creationId xmlns:a16="http://schemas.microsoft.com/office/drawing/2014/main" id="{545C767E-46CE-47A2-92FC-AEDB1688F3A5}"/>
              </a:ext>
            </a:extLst>
          </p:cNvPr>
          <p:cNvSpPr/>
          <p:nvPr/>
        </p:nvSpPr>
        <p:spPr>
          <a:xfrm>
            <a:off x="4241828" y="457200"/>
            <a:ext cx="3703320" cy="91440"/>
          </a:xfrm>
          <a:prstGeom prst="rect">
            <a:avLst/>
          </a:prstGeom>
          <a:solidFill>
            <a:srgbClr val="AE9F7F"/>
          </a:solidFill>
          <a:ln cap="rnd">
            <a:noFill/>
            <a:prstDash val="solid"/>
          </a:ln>
        </p:spPr>
        <p:txBody>
          <a:bodyPr lIns="0" tIns="0" rIns="0" bIns="0"/>
          <a:lstStyle/>
          <a:p>
            <a:endParaRPr lang="en-US"/>
          </a:p>
        </p:txBody>
      </p:sp>
      <p:sp>
        <p:nvSpPr>
          <p:cNvPr id="2" name="Title 1">
            <a:extLst>
              <a:ext uri="{FF2B5EF4-FFF2-40B4-BE49-F238E27FC236}">
                <a16:creationId xmlns:a16="http://schemas.microsoft.com/office/drawing/2014/main" id="{6FC3C483-A145-4D73-A0F2-57E8151F6904}"/>
              </a:ext>
            </a:extLst>
          </p:cNvPr>
          <p:cNvSpPr txBox="1">
            <a:spLocks noGrp="1"/>
          </p:cNvSpPr>
          <p:nvPr>
            <p:ph type="title"/>
          </p:nvPr>
        </p:nvSpPr>
        <p:spPr>
          <a:xfrm>
            <a:off x="581192" y="4693386"/>
            <a:ext cx="11029611" cy="566735"/>
          </a:xfrm>
        </p:spPr>
        <p:txBody>
          <a:bodyPr/>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41C877DD-9172-459F-A0DB-4EB3A99968D7}"/>
              </a:ext>
            </a:extLst>
          </p:cNvPr>
          <p:cNvSpPr txBox="1">
            <a:spLocks noGrp="1"/>
          </p:cNvSpPr>
          <p:nvPr>
            <p:ph type="pic" idx="1"/>
          </p:nvPr>
        </p:nvSpPr>
        <p:spPr>
          <a:xfrm>
            <a:off x="447818" y="641351"/>
            <a:ext cx="11290855" cy="3651244"/>
          </a:xfrm>
        </p:spPr>
        <p:txBody>
          <a:bodyPr anchor="t" anchorCtr="1"/>
          <a:lstStyle>
            <a:lvl1pPr marL="0" indent="0" algn="ctr">
              <a:buNone/>
              <a:defRPr/>
            </a:lvl1pPr>
          </a:lstStyle>
          <a:p>
            <a:pPr lvl="0"/>
            <a:r>
              <a:rPr lang="en-US"/>
              <a:t>Click icon to add picture</a:t>
            </a:r>
          </a:p>
        </p:txBody>
      </p:sp>
      <p:sp>
        <p:nvSpPr>
          <p:cNvPr id="4" name="Text Placeholder 3">
            <a:extLst>
              <a:ext uri="{FF2B5EF4-FFF2-40B4-BE49-F238E27FC236}">
                <a16:creationId xmlns:a16="http://schemas.microsoft.com/office/drawing/2014/main" id="{2096A6B8-E16D-4775-9C65-9BA37908E1DA}"/>
              </a:ext>
            </a:extLst>
          </p:cNvPr>
          <p:cNvSpPr txBox="1">
            <a:spLocks noGrp="1"/>
          </p:cNvSpPr>
          <p:nvPr>
            <p:ph type="body" idx="2"/>
          </p:nvPr>
        </p:nvSpPr>
        <p:spPr>
          <a:xfrm>
            <a:off x="581192" y="5260122"/>
            <a:ext cx="11029620" cy="998149"/>
          </a:xfrm>
        </p:spPr>
        <p:txBody>
          <a:bodyPr anchor="t"/>
          <a:lstStyle>
            <a:lvl1pPr marL="0" indent="0">
              <a:buNone/>
              <a:defRPr/>
            </a:lvl1pPr>
          </a:lstStyle>
          <a:p>
            <a:pPr lvl="0"/>
            <a:r>
              <a:rPr lang="en-US"/>
              <a:t>Click to edit Master text styles</a:t>
            </a:r>
          </a:p>
        </p:txBody>
      </p:sp>
      <p:sp>
        <p:nvSpPr>
          <p:cNvPr id="5" name="Date Placeholder 4">
            <a:extLst>
              <a:ext uri="{FF2B5EF4-FFF2-40B4-BE49-F238E27FC236}">
                <a16:creationId xmlns:a16="http://schemas.microsoft.com/office/drawing/2014/main" id="{215091DE-97C3-4F1F-A362-6B9A888EACFD}"/>
              </a:ext>
            </a:extLst>
          </p:cNvPr>
          <p:cNvSpPr txBox="1">
            <a:spLocks noGrp="1"/>
          </p:cNvSpPr>
          <p:nvPr>
            <p:ph type="dt" sz="half" idx="7"/>
          </p:nvPr>
        </p:nvSpPr>
        <p:spPr>
          <a:xfrm>
            <a:off x="7605951" y="6423916"/>
            <a:ext cx="2844798" cy="365129"/>
          </a:xfrm>
        </p:spPr>
        <p:txBody>
          <a:bodyPr/>
          <a:lstStyle>
            <a:lvl1pPr>
              <a:defRPr/>
            </a:lvl1pPr>
          </a:lstStyle>
          <a:p>
            <a:pPr lvl="0"/>
            <a:fld id="{455FEDF9-AE35-45A7-A41D-F74D2D3B0722}" type="datetime1">
              <a:rPr lang="en-US"/>
              <a:pPr lvl="0"/>
              <a:t>3/4/2020</a:t>
            </a:fld>
            <a:endParaRPr lang="en-US"/>
          </a:p>
        </p:txBody>
      </p:sp>
      <p:sp>
        <p:nvSpPr>
          <p:cNvPr id="6" name="Footer Placeholder 5">
            <a:extLst>
              <a:ext uri="{FF2B5EF4-FFF2-40B4-BE49-F238E27FC236}">
                <a16:creationId xmlns:a16="http://schemas.microsoft.com/office/drawing/2014/main" id="{BA8F8009-12A7-4805-B574-0A5C8B30332B}"/>
              </a:ext>
            </a:extLst>
          </p:cNvPr>
          <p:cNvSpPr txBox="1">
            <a:spLocks noGrp="1"/>
          </p:cNvSpPr>
          <p:nvPr>
            <p:ph type="ftr" sz="quarter" idx="9"/>
          </p:nvPr>
        </p:nvSpPr>
        <p:spPr>
          <a:xfrm>
            <a:off x="581192" y="6423916"/>
            <a:ext cx="6917207"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1D461138-E894-4343-8561-4C40E02F5E1D}"/>
              </a:ext>
            </a:extLst>
          </p:cNvPr>
          <p:cNvSpPr txBox="1">
            <a:spLocks noGrp="1"/>
          </p:cNvSpPr>
          <p:nvPr>
            <p:ph type="sldNum" sz="quarter" idx="8"/>
          </p:nvPr>
        </p:nvSpPr>
        <p:spPr>
          <a:xfrm>
            <a:off x="10558302" y="6423916"/>
            <a:ext cx="1052510" cy="365129"/>
          </a:xfrm>
        </p:spPr>
        <p:txBody>
          <a:bodyPr/>
          <a:lstStyle>
            <a:lvl1pPr>
              <a:defRPr/>
            </a:lvl1pPr>
          </a:lstStyle>
          <a:p>
            <a:pPr lvl="0"/>
            <a:fld id="{E289A85B-3E84-4C8A-91DA-A3F67D757E11}" type="slidenum">
              <a:t>‹#›</a:t>
            </a:fld>
            <a:endParaRPr lang="en-US"/>
          </a:p>
        </p:txBody>
      </p:sp>
    </p:spTree>
    <p:extLst>
      <p:ext uri="{BB962C8B-B14F-4D97-AF65-F5344CB8AC3E}">
        <p14:creationId xmlns:p14="http://schemas.microsoft.com/office/powerpoint/2010/main" val="4144198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A349F272-AB4D-4E41-859D-5C0E8C131A4D}"/>
              </a:ext>
            </a:extLst>
          </p:cNvPr>
          <p:cNvSpPr/>
          <p:nvPr/>
        </p:nvSpPr>
        <p:spPr>
          <a:xfrm>
            <a:off x="446538" y="457200"/>
            <a:ext cx="3703320" cy="94997"/>
          </a:xfrm>
          <a:prstGeom prst="rect">
            <a:avLst/>
          </a:prstGeom>
          <a:solidFill>
            <a:srgbClr val="465359"/>
          </a:solidFill>
          <a:ln cap="rnd">
            <a:noFill/>
            <a:prstDash val="solid"/>
          </a:ln>
        </p:spPr>
        <p:txBody>
          <a:bodyPr lIns="0" tIns="0" rIns="0" bIns="0"/>
          <a:lstStyle/>
          <a:p>
            <a:endParaRPr lang="en-US"/>
          </a:p>
        </p:txBody>
      </p:sp>
      <p:sp>
        <p:nvSpPr>
          <p:cNvPr id="8" name="Rectangle 9">
            <a:extLst>
              <a:ext uri="{FF2B5EF4-FFF2-40B4-BE49-F238E27FC236}">
                <a16:creationId xmlns:a16="http://schemas.microsoft.com/office/drawing/2014/main" id="{54053DB5-F679-474E-BD73-F983457D873A}"/>
              </a:ext>
            </a:extLst>
          </p:cNvPr>
          <p:cNvSpPr/>
          <p:nvPr/>
        </p:nvSpPr>
        <p:spPr>
          <a:xfrm>
            <a:off x="8042148" y="453642"/>
            <a:ext cx="3703320" cy="98554"/>
          </a:xfrm>
          <a:prstGeom prst="rect">
            <a:avLst/>
          </a:prstGeom>
          <a:solidFill>
            <a:srgbClr val="969FA7"/>
          </a:solidFill>
          <a:ln cap="rnd">
            <a:noFill/>
            <a:prstDash val="solid"/>
          </a:ln>
        </p:spPr>
        <p:txBody>
          <a:bodyPr lIns="0" tIns="0" rIns="0" bIns="0"/>
          <a:lstStyle/>
          <a:p>
            <a:endParaRPr lang="en-US"/>
          </a:p>
        </p:txBody>
      </p:sp>
      <p:sp>
        <p:nvSpPr>
          <p:cNvPr id="9" name="Rectangle 10">
            <a:extLst>
              <a:ext uri="{FF2B5EF4-FFF2-40B4-BE49-F238E27FC236}">
                <a16:creationId xmlns:a16="http://schemas.microsoft.com/office/drawing/2014/main" id="{553CFC4C-CFC9-459C-B8F0-5F953AFF93F8}"/>
              </a:ext>
            </a:extLst>
          </p:cNvPr>
          <p:cNvSpPr/>
          <p:nvPr/>
        </p:nvSpPr>
        <p:spPr>
          <a:xfrm>
            <a:off x="4241828" y="457200"/>
            <a:ext cx="3703320" cy="91440"/>
          </a:xfrm>
          <a:prstGeom prst="rect">
            <a:avLst/>
          </a:prstGeom>
          <a:solidFill>
            <a:srgbClr val="AE9F7F"/>
          </a:solidFill>
          <a:ln cap="rnd">
            <a:noFill/>
            <a:prstDash val="solid"/>
          </a:ln>
        </p:spPr>
        <p:txBody>
          <a:bodyPr lIns="0" tIns="0" rIns="0" bIns="0"/>
          <a:lstStyle/>
          <a:p>
            <a:endParaRPr lang="en-US"/>
          </a:p>
        </p:txBody>
      </p:sp>
      <p:sp>
        <p:nvSpPr>
          <p:cNvPr id="2" name="Title 1">
            <a:extLst>
              <a:ext uri="{FF2B5EF4-FFF2-40B4-BE49-F238E27FC236}">
                <a16:creationId xmlns:a16="http://schemas.microsoft.com/office/drawing/2014/main" id="{8F1A377E-3F8A-4E74-A6BC-5AC8213A537E}"/>
              </a:ext>
            </a:extLst>
          </p:cNvPr>
          <p:cNvSpPr txBox="1">
            <a:spLocks noGrp="1"/>
          </p:cNvSpPr>
          <p:nvPr>
            <p:ph type="title"/>
          </p:nvPr>
        </p:nvSpPr>
        <p:spPr>
          <a:xfrm>
            <a:off x="581192" y="702158"/>
            <a:ext cx="11029611" cy="1013804"/>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E96A743-1308-4983-A66B-7452A61B7BB0}"/>
              </a:ext>
            </a:extLst>
          </p:cNvPr>
          <p:cNvSpPr txBox="1">
            <a:spLocks noGrp="1"/>
          </p:cNvSpPr>
          <p:nvPr>
            <p:ph type="body" orient="vert" idx="1"/>
          </p:nvPr>
        </p:nvSpPr>
        <p:spPr>
          <a:xfrm>
            <a:off x="581192" y="2335999"/>
            <a:ext cx="11029611" cy="3652049"/>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1F793DE-8676-44BC-B0A2-73ED2C76F44F}"/>
              </a:ext>
            </a:extLst>
          </p:cNvPr>
          <p:cNvSpPr txBox="1">
            <a:spLocks noGrp="1"/>
          </p:cNvSpPr>
          <p:nvPr>
            <p:ph type="dt" sz="half" idx="7"/>
          </p:nvPr>
        </p:nvSpPr>
        <p:spPr>
          <a:xfrm>
            <a:off x="7605951" y="6423916"/>
            <a:ext cx="2844798" cy="365129"/>
          </a:xfrm>
        </p:spPr>
        <p:txBody>
          <a:bodyPr/>
          <a:lstStyle>
            <a:lvl1pPr>
              <a:defRPr/>
            </a:lvl1pPr>
          </a:lstStyle>
          <a:p>
            <a:pPr lvl="0"/>
            <a:fld id="{3165ABC3-5AF4-44B8-814C-AF9298488DE7}" type="datetime1">
              <a:rPr lang="en-US"/>
              <a:pPr lvl="0"/>
              <a:t>3/4/2020</a:t>
            </a:fld>
            <a:endParaRPr lang="en-US"/>
          </a:p>
        </p:txBody>
      </p:sp>
      <p:sp>
        <p:nvSpPr>
          <p:cNvPr id="5" name="Footer Placeholder 4">
            <a:extLst>
              <a:ext uri="{FF2B5EF4-FFF2-40B4-BE49-F238E27FC236}">
                <a16:creationId xmlns:a16="http://schemas.microsoft.com/office/drawing/2014/main" id="{9BC0BD3F-F0C1-4FB6-8477-B9329F165373}"/>
              </a:ext>
            </a:extLst>
          </p:cNvPr>
          <p:cNvSpPr txBox="1">
            <a:spLocks noGrp="1"/>
          </p:cNvSpPr>
          <p:nvPr>
            <p:ph type="ftr" sz="quarter" idx="9"/>
          </p:nvPr>
        </p:nvSpPr>
        <p:spPr>
          <a:xfrm>
            <a:off x="581192" y="6423916"/>
            <a:ext cx="6917207"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2D99FF5-0A22-464C-BD75-E411483E0FFE}"/>
              </a:ext>
            </a:extLst>
          </p:cNvPr>
          <p:cNvSpPr txBox="1">
            <a:spLocks noGrp="1"/>
          </p:cNvSpPr>
          <p:nvPr>
            <p:ph type="sldNum" sz="quarter" idx="8"/>
          </p:nvPr>
        </p:nvSpPr>
        <p:spPr>
          <a:xfrm>
            <a:off x="10558302" y="6423916"/>
            <a:ext cx="1052510" cy="365129"/>
          </a:xfrm>
        </p:spPr>
        <p:txBody>
          <a:bodyPr/>
          <a:lstStyle>
            <a:lvl1pPr>
              <a:defRPr/>
            </a:lvl1pPr>
          </a:lstStyle>
          <a:p>
            <a:pPr lvl="0"/>
            <a:fld id="{8E037559-9A2C-4EC4-B17A-7104C6ED6FE3}" type="slidenum">
              <a:t>‹#›</a:t>
            </a:fld>
            <a:endParaRPr lang="en-US"/>
          </a:p>
        </p:txBody>
      </p:sp>
    </p:spTree>
    <p:extLst>
      <p:ext uri="{BB962C8B-B14F-4D97-AF65-F5344CB8AC3E}">
        <p14:creationId xmlns:p14="http://schemas.microsoft.com/office/powerpoint/2010/main" val="3727617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B9D1A282-E4AD-487C-977B-E555025A93E7}"/>
              </a:ext>
            </a:extLst>
          </p:cNvPr>
          <p:cNvSpPr/>
          <p:nvPr/>
        </p:nvSpPr>
        <p:spPr>
          <a:xfrm>
            <a:off x="8058150" y="599727"/>
            <a:ext cx="3687318" cy="5816946"/>
          </a:xfrm>
          <a:prstGeom prst="rect">
            <a:avLst/>
          </a:prstGeom>
          <a:solidFill>
            <a:srgbClr val="465359"/>
          </a:solidFill>
          <a:ln cap="rnd">
            <a:noFill/>
            <a:prstDash val="solid"/>
          </a:ln>
        </p:spPr>
        <p:txBody>
          <a:bodyPr lIns="0" tIns="0" rIns="0" bIns="0"/>
          <a:lstStyle/>
          <a:p>
            <a:endParaRPr lang="en-US"/>
          </a:p>
        </p:txBody>
      </p:sp>
      <p:sp>
        <p:nvSpPr>
          <p:cNvPr id="3" name="Vertical Title 1">
            <a:extLst>
              <a:ext uri="{FF2B5EF4-FFF2-40B4-BE49-F238E27FC236}">
                <a16:creationId xmlns:a16="http://schemas.microsoft.com/office/drawing/2014/main" id="{561C5636-459E-4467-9D4B-BE744DA997B5}"/>
              </a:ext>
            </a:extLst>
          </p:cNvPr>
          <p:cNvSpPr txBox="1">
            <a:spLocks noGrp="1"/>
          </p:cNvSpPr>
          <p:nvPr>
            <p:ph type="title" orient="vert"/>
          </p:nvPr>
        </p:nvSpPr>
        <p:spPr>
          <a:xfrm>
            <a:off x="8204197" y="863595"/>
            <a:ext cx="3124203" cy="4807329"/>
          </a:xfrm>
        </p:spPr>
        <p:txBody>
          <a:bodyPr vert="eaVert" anchor="ctr"/>
          <a:lstStyle>
            <a:lvl1pPr>
              <a:defRPr>
                <a:solidFill>
                  <a:srgbClr val="FFFFFF"/>
                </a:solidFill>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9C5A6B04-6EB2-44C8-8F3D-EE6086B1D608}"/>
              </a:ext>
            </a:extLst>
          </p:cNvPr>
          <p:cNvSpPr txBox="1">
            <a:spLocks noGrp="1"/>
          </p:cNvSpPr>
          <p:nvPr>
            <p:ph type="body" orient="vert" idx="1"/>
          </p:nvPr>
        </p:nvSpPr>
        <p:spPr>
          <a:xfrm>
            <a:off x="774926" y="863595"/>
            <a:ext cx="7161626" cy="4807329"/>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7">
            <a:extLst>
              <a:ext uri="{FF2B5EF4-FFF2-40B4-BE49-F238E27FC236}">
                <a16:creationId xmlns:a16="http://schemas.microsoft.com/office/drawing/2014/main" id="{37031CA0-DF06-4083-8C47-81BB31F3DE0E}"/>
              </a:ext>
            </a:extLst>
          </p:cNvPr>
          <p:cNvSpPr/>
          <p:nvPr/>
        </p:nvSpPr>
        <p:spPr>
          <a:xfrm>
            <a:off x="446538" y="457200"/>
            <a:ext cx="3703320" cy="94997"/>
          </a:xfrm>
          <a:prstGeom prst="rect">
            <a:avLst/>
          </a:prstGeom>
          <a:solidFill>
            <a:srgbClr val="969FA7"/>
          </a:solidFill>
          <a:ln cap="rnd">
            <a:noFill/>
            <a:prstDash val="solid"/>
          </a:ln>
        </p:spPr>
        <p:txBody>
          <a:bodyPr lIns="0" tIns="0" rIns="0" bIns="0"/>
          <a:lstStyle/>
          <a:p>
            <a:endParaRPr lang="en-US"/>
          </a:p>
        </p:txBody>
      </p:sp>
      <p:sp>
        <p:nvSpPr>
          <p:cNvPr id="6" name="Rectangle 8">
            <a:extLst>
              <a:ext uri="{FF2B5EF4-FFF2-40B4-BE49-F238E27FC236}">
                <a16:creationId xmlns:a16="http://schemas.microsoft.com/office/drawing/2014/main" id="{D1725F30-830E-4A89-B08A-2FD33CF8B769}"/>
              </a:ext>
            </a:extLst>
          </p:cNvPr>
          <p:cNvSpPr/>
          <p:nvPr/>
        </p:nvSpPr>
        <p:spPr>
          <a:xfrm>
            <a:off x="8042148" y="453642"/>
            <a:ext cx="3703320" cy="98554"/>
          </a:xfrm>
          <a:prstGeom prst="rect">
            <a:avLst/>
          </a:prstGeom>
          <a:solidFill>
            <a:srgbClr val="465359"/>
          </a:solidFill>
          <a:ln cap="rnd">
            <a:noFill/>
            <a:prstDash val="solid"/>
          </a:ln>
        </p:spPr>
        <p:txBody>
          <a:bodyPr lIns="0" tIns="0" rIns="0" bIns="0"/>
          <a:lstStyle/>
          <a:p>
            <a:endParaRPr lang="en-US"/>
          </a:p>
        </p:txBody>
      </p:sp>
      <p:sp>
        <p:nvSpPr>
          <p:cNvPr id="7" name="Rectangle 9">
            <a:extLst>
              <a:ext uri="{FF2B5EF4-FFF2-40B4-BE49-F238E27FC236}">
                <a16:creationId xmlns:a16="http://schemas.microsoft.com/office/drawing/2014/main" id="{AE8DB0FD-35BC-4CA1-8554-A644BFD77BB7}"/>
              </a:ext>
            </a:extLst>
          </p:cNvPr>
          <p:cNvSpPr/>
          <p:nvPr/>
        </p:nvSpPr>
        <p:spPr>
          <a:xfrm>
            <a:off x="4241828" y="457200"/>
            <a:ext cx="3703320" cy="91440"/>
          </a:xfrm>
          <a:prstGeom prst="rect">
            <a:avLst/>
          </a:prstGeom>
          <a:solidFill>
            <a:srgbClr val="AE9F7F"/>
          </a:solidFill>
          <a:ln cap="rnd">
            <a:noFill/>
            <a:prstDash val="solid"/>
          </a:ln>
        </p:spPr>
        <p:txBody>
          <a:bodyPr lIns="0" tIns="0" rIns="0" bIns="0"/>
          <a:lstStyle/>
          <a:p>
            <a:endParaRPr lang="en-US"/>
          </a:p>
        </p:txBody>
      </p:sp>
      <p:sp>
        <p:nvSpPr>
          <p:cNvPr id="8" name="Date Placeholder 10">
            <a:extLst>
              <a:ext uri="{FF2B5EF4-FFF2-40B4-BE49-F238E27FC236}">
                <a16:creationId xmlns:a16="http://schemas.microsoft.com/office/drawing/2014/main" id="{10204859-6DEB-40D2-8BB9-2942D8BE3796}"/>
              </a:ext>
            </a:extLst>
          </p:cNvPr>
          <p:cNvSpPr txBox="1">
            <a:spLocks noGrp="1"/>
          </p:cNvSpPr>
          <p:nvPr>
            <p:ph type="dt" sz="half" idx="7"/>
          </p:nvPr>
        </p:nvSpPr>
        <p:spPr>
          <a:xfrm>
            <a:off x="7605951" y="6423916"/>
            <a:ext cx="2844798" cy="365129"/>
          </a:xfrm>
        </p:spPr>
        <p:txBody>
          <a:bodyPr/>
          <a:lstStyle>
            <a:lvl1pPr>
              <a:defRPr/>
            </a:lvl1pPr>
          </a:lstStyle>
          <a:p>
            <a:pPr lvl="0"/>
            <a:fld id="{6CEC5972-AA13-4080-BD8B-7A83CB241CFF}" type="datetime1">
              <a:rPr lang="en-US"/>
              <a:pPr lvl="0"/>
              <a:t>3/4/2020</a:t>
            </a:fld>
            <a:endParaRPr lang="en-US"/>
          </a:p>
        </p:txBody>
      </p:sp>
      <p:sp>
        <p:nvSpPr>
          <p:cNvPr id="9" name="Footer Placeholder 11">
            <a:extLst>
              <a:ext uri="{FF2B5EF4-FFF2-40B4-BE49-F238E27FC236}">
                <a16:creationId xmlns:a16="http://schemas.microsoft.com/office/drawing/2014/main" id="{2421C1B1-FCB3-437E-BF90-1A203CFE141B}"/>
              </a:ext>
            </a:extLst>
          </p:cNvPr>
          <p:cNvSpPr txBox="1">
            <a:spLocks noGrp="1"/>
          </p:cNvSpPr>
          <p:nvPr>
            <p:ph type="ftr" sz="quarter" idx="9"/>
          </p:nvPr>
        </p:nvSpPr>
        <p:spPr>
          <a:xfrm>
            <a:off x="581192" y="6423916"/>
            <a:ext cx="6917207" cy="365129"/>
          </a:xfrm>
        </p:spPr>
        <p:txBody>
          <a:bodyPr/>
          <a:lstStyle>
            <a:lvl1pPr>
              <a:defRPr/>
            </a:lvl1pPr>
          </a:lstStyle>
          <a:p>
            <a:pPr lvl="0"/>
            <a:endParaRPr lang="en-US"/>
          </a:p>
        </p:txBody>
      </p:sp>
      <p:sp>
        <p:nvSpPr>
          <p:cNvPr id="10" name="Slide Number Placeholder 12">
            <a:extLst>
              <a:ext uri="{FF2B5EF4-FFF2-40B4-BE49-F238E27FC236}">
                <a16:creationId xmlns:a16="http://schemas.microsoft.com/office/drawing/2014/main" id="{C5E7B701-80D9-40CE-B5D6-EC1EEE34D82F}"/>
              </a:ext>
            </a:extLst>
          </p:cNvPr>
          <p:cNvSpPr txBox="1">
            <a:spLocks noGrp="1"/>
          </p:cNvSpPr>
          <p:nvPr>
            <p:ph type="sldNum" sz="quarter" idx="8"/>
          </p:nvPr>
        </p:nvSpPr>
        <p:spPr>
          <a:xfrm>
            <a:off x="10558302" y="6423916"/>
            <a:ext cx="1052510" cy="365129"/>
          </a:xfrm>
        </p:spPr>
        <p:txBody>
          <a:bodyPr/>
          <a:lstStyle>
            <a:lvl1pPr>
              <a:defRPr/>
            </a:lvl1pPr>
          </a:lstStyle>
          <a:p>
            <a:pPr lvl="0"/>
            <a:fld id="{CFD9F0CB-7C1C-410E-ADFF-230B8E2A4013}" type="slidenum">
              <a:t>‹#›</a:t>
            </a:fld>
            <a:endParaRPr lang="en-US"/>
          </a:p>
        </p:txBody>
      </p:sp>
    </p:spTree>
    <p:extLst>
      <p:ext uri="{BB962C8B-B14F-4D97-AF65-F5344CB8AC3E}">
        <p14:creationId xmlns:p14="http://schemas.microsoft.com/office/powerpoint/2010/main" val="26535344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5424CD-986B-4D22-8B9F-EEF7A28FB577}"/>
              </a:ext>
            </a:extLst>
          </p:cNvPr>
          <p:cNvSpPr txBox="1">
            <a:spLocks noGrp="1"/>
          </p:cNvSpPr>
          <p:nvPr>
            <p:ph type="title"/>
          </p:nvPr>
        </p:nvSpPr>
        <p:spPr>
          <a:xfrm>
            <a:off x="581192" y="705121"/>
            <a:ext cx="11029611" cy="1189552"/>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E7941A81-2DF1-4032-B5E1-65BF20ECC178}"/>
              </a:ext>
            </a:extLst>
          </p:cNvPr>
          <p:cNvSpPr txBox="1">
            <a:spLocks noGrp="1"/>
          </p:cNvSpPr>
          <p:nvPr>
            <p:ph type="body" idx="1"/>
          </p:nvPr>
        </p:nvSpPr>
        <p:spPr>
          <a:xfrm>
            <a:off x="581192" y="2335999"/>
            <a:ext cx="11029611" cy="3652049"/>
          </a:xfrm>
          <a:prstGeom prst="rect">
            <a:avLst/>
          </a:prstGeom>
          <a:noFill/>
          <a:ln>
            <a:noFill/>
          </a:ln>
        </p:spPr>
        <p:txBody>
          <a:bodyPr vert="horz" wrap="square" lIns="91440" tIns="45720" rIns="91440" bIns="45720" anchor="ctr"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0FD46B-5447-4C3D-A831-B66F25C4A8F5}"/>
              </a:ext>
            </a:extLst>
          </p:cNvPr>
          <p:cNvSpPr txBox="1">
            <a:spLocks noGrp="1"/>
          </p:cNvSpPr>
          <p:nvPr>
            <p:ph type="dt" sz="half" idx="2"/>
          </p:nvPr>
        </p:nvSpPr>
        <p:spPr>
          <a:xfrm>
            <a:off x="7605951" y="6423916"/>
            <a:ext cx="2844798"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none" spc="0" baseline="0">
                <a:solidFill>
                  <a:srgbClr val="404040"/>
                </a:solidFill>
                <a:uFillTx/>
                <a:latin typeface="Arial Nova Light"/>
              </a:defRPr>
            </a:lvl1pPr>
          </a:lstStyle>
          <a:p>
            <a:pPr lvl="0"/>
            <a:fld id="{40BD9153-CB59-4AA5-8A69-3D26C8165A49}" type="datetime1">
              <a:rPr lang="en-US"/>
              <a:pPr lvl="0"/>
              <a:t>3/4/2020</a:t>
            </a:fld>
            <a:endParaRPr lang="en-US"/>
          </a:p>
        </p:txBody>
      </p:sp>
      <p:sp>
        <p:nvSpPr>
          <p:cNvPr id="5" name="Footer Placeholder 4">
            <a:extLst>
              <a:ext uri="{FF2B5EF4-FFF2-40B4-BE49-F238E27FC236}">
                <a16:creationId xmlns:a16="http://schemas.microsoft.com/office/drawing/2014/main" id="{CDF153C0-FFFB-4A87-9B62-CBA01B9A9367}"/>
              </a:ext>
            </a:extLst>
          </p:cNvPr>
          <p:cNvSpPr txBox="1">
            <a:spLocks noGrp="1"/>
          </p:cNvSpPr>
          <p:nvPr>
            <p:ph type="ftr" sz="quarter" idx="3"/>
          </p:nvPr>
        </p:nvSpPr>
        <p:spPr>
          <a:xfrm>
            <a:off x="581192" y="6423916"/>
            <a:ext cx="6917207"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800" b="0" i="0" u="none" strike="noStrike" kern="1200" cap="all" spc="0" baseline="0">
                <a:solidFill>
                  <a:srgbClr val="404040"/>
                </a:solidFill>
                <a:uFillTx/>
                <a:latin typeface="Arial Nova Light"/>
              </a:defRPr>
            </a:lvl1pPr>
          </a:lstStyle>
          <a:p>
            <a:pPr lvl="0"/>
            <a:endParaRPr lang="en-US"/>
          </a:p>
        </p:txBody>
      </p:sp>
      <p:sp>
        <p:nvSpPr>
          <p:cNvPr id="6" name="Slide Number Placeholder 5">
            <a:extLst>
              <a:ext uri="{FF2B5EF4-FFF2-40B4-BE49-F238E27FC236}">
                <a16:creationId xmlns:a16="http://schemas.microsoft.com/office/drawing/2014/main" id="{3D8E8AFC-07E1-470D-A63C-49ED6254AACF}"/>
              </a:ext>
            </a:extLst>
          </p:cNvPr>
          <p:cNvSpPr txBox="1">
            <a:spLocks noGrp="1"/>
          </p:cNvSpPr>
          <p:nvPr>
            <p:ph type="sldNum" sz="quarter" idx="4"/>
          </p:nvPr>
        </p:nvSpPr>
        <p:spPr>
          <a:xfrm>
            <a:off x="10558302" y="6423916"/>
            <a:ext cx="105251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none" spc="0" baseline="0">
                <a:solidFill>
                  <a:srgbClr val="404040"/>
                </a:solidFill>
                <a:uFillTx/>
                <a:latin typeface="Arial Nova Light"/>
              </a:defRPr>
            </a:lvl1pPr>
          </a:lstStyle>
          <a:p>
            <a:pPr lvl="0"/>
            <a:fld id="{24F7460A-86F6-4ABD-AC1F-B9505E66533C}" type="slidenum">
              <a:t>‹#›</a:t>
            </a:fld>
            <a:endParaRPr lang="en-US"/>
          </a:p>
        </p:txBody>
      </p:sp>
      <p:sp>
        <p:nvSpPr>
          <p:cNvPr id="7" name="Rectangle 8">
            <a:extLst>
              <a:ext uri="{FF2B5EF4-FFF2-40B4-BE49-F238E27FC236}">
                <a16:creationId xmlns:a16="http://schemas.microsoft.com/office/drawing/2014/main" id="{CFB31A30-DCFA-4D08-A3EE-9BAFB27012F4}"/>
              </a:ext>
            </a:extLst>
          </p:cNvPr>
          <p:cNvSpPr/>
          <p:nvPr/>
        </p:nvSpPr>
        <p:spPr>
          <a:xfrm>
            <a:off x="446538" y="457200"/>
            <a:ext cx="3703320" cy="94997"/>
          </a:xfrm>
          <a:prstGeom prst="rect">
            <a:avLst/>
          </a:prstGeom>
          <a:solidFill>
            <a:srgbClr val="465359"/>
          </a:solidFill>
          <a:ln cap="rnd">
            <a:noFill/>
            <a:prstDash val="solid"/>
          </a:ln>
        </p:spPr>
        <p:txBody>
          <a:bodyPr lIns="0" tIns="0" rIns="0" bIns="0"/>
          <a:lstStyle/>
          <a:p>
            <a:endParaRPr lang="en-US"/>
          </a:p>
        </p:txBody>
      </p:sp>
      <p:sp>
        <p:nvSpPr>
          <p:cNvPr id="8" name="Rectangle 9">
            <a:extLst>
              <a:ext uri="{FF2B5EF4-FFF2-40B4-BE49-F238E27FC236}">
                <a16:creationId xmlns:a16="http://schemas.microsoft.com/office/drawing/2014/main" id="{7D71F683-BAD6-40F8-B53F-1DB3D0D9A62B}"/>
              </a:ext>
            </a:extLst>
          </p:cNvPr>
          <p:cNvSpPr/>
          <p:nvPr/>
        </p:nvSpPr>
        <p:spPr>
          <a:xfrm>
            <a:off x="8042148" y="453642"/>
            <a:ext cx="3703320" cy="98554"/>
          </a:xfrm>
          <a:prstGeom prst="rect">
            <a:avLst/>
          </a:prstGeom>
          <a:solidFill>
            <a:srgbClr val="969FA7"/>
          </a:solidFill>
          <a:ln cap="rnd">
            <a:noFill/>
            <a:prstDash val="solid"/>
          </a:ln>
        </p:spPr>
        <p:txBody>
          <a:bodyPr lIns="0" tIns="0" rIns="0" bIns="0"/>
          <a:lstStyle/>
          <a:p>
            <a:endParaRPr lang="en-US"/>
          </a:p>
        </p:txBody>
      </p:sp>
      <p:sp>
        <p:nvSpPr>
          <p:cNvPr id="9" name="Rectangle 10">
            <a:extLst>
              <a:ext uri="{FF2B5EF4-FFF2-40B4-BE49-F238E27FC236}">
                <a16:creationId xmlns:a16="http://schemas.microsoft.com/office/drawing/2014/main" id="{65EE07FF-0553-4EAF-897B-2D4B2DC63D9A}"/>
              </a:ext>
            </a:extLst>
          </p:cNvPr>
          <p:cNvSpPr/>
          <p:nvPr/>
        </p:nvSpPr>
        <p:spPr>
          <a:xfrm>
            <a:off x="4241828" y="457200"/>
            <a:ext cx="3703320" cy="91440"/>
          </a:xfrm>
          <a:prstGeom prst="rect">
            <a:avLst/>
          </a:prstGeom>
          <a:solidFill>
            <a:srgbClr val="AE9F7F"/>
          </a:solidFill>
          <a:ln cap="rnd">
            <a:noFill/>
            <a:prstDash val="solid"/>
          </a:ln>
        </p:spPr>
        <p:txBody>
          <a:bodyPr lIns="0" tIns="0" rIns="0" bIns="0"/>
          <a:lstStyle/>
          <a:p>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457200" rtl="0" fontAlgn="auto" hangingPunct="1">
        <a:lnSpc>
          <a:spcPct val="90000"/>
        </a:lnSpc>
        <a:spcBef>
          <a:spcPts val="0"/>
        </a:spcBef>
        <a:spcAft>
          <a:spcPts val="0"/>
        </a:spcAft>
        <a:buNone/>
        <a:tabLst/>
        <a:defRPr lang="en-US" sz="2700" b="0" i="0" u="none" strike="noStrike" kern="1200" cap="all" spc="0" baseline="0">
          <a:solidFill>
            <a:srgbClr val="404040"/>
          </a:solidFill>
          <a:uFillTx/>
          <a:latin typeface="Arial Nova Light"/>
        </a:defRPr>
      </a:lvl1pPr>
    </p:titleStyle>
    <p:bodyStyle>
      <a:lvl1pPr marL="306003" marR="0" lvl="0" indent="-306003" algn="l" defTabSz="457200" rtl="0" fontAlgn="auto" hangingPunct="1">
        <a:lnSpc>
          <a:spcPct val="120000"/>
        </a:lnSpc>
        <a:spcBef>
          <a:spcPts val="400"/>
        </a:spcBef>
        <a:spcAft>
          <a:spcPts val="600"/>
        </a:spcAft>
        <a:buClr>
          <a:srgbClr val="AE9F7F"/>
        </a:buClr>
        <a:buSzPct val="92000"/>
        <a:buFont typeface="Wingdings 2" pitchFamily="18"/>
        <a:buChar char=""/>
        <a:tabLst/>
        <a:defRPr lang="en-US" sz="1600" b="0" i="0" u="none" strike="noStrike" kern="1200" cap="none" spc="0" baseline="0">
          <a:solidFill>
            <a:srgbClr val="404040"/>
          </a:solidFill>
          <a:uFillTx/>
          <a:latin typeface="Arial Nova Light"/>
        </a:defRPr>
      </a:lvl1pPr>
      <a:lvl2pPr marL="630003" marR="0" lvl="1" indent="-306003" algn="l" defTabSz="457200" rtl="0" fontAlgn="auto" hangingPunct="1">
        <a:lnSpc>
          <a:spcPct val="100000"/>
        </a:lnSpc>
        <a:spcBef>
          <a:spcPts val="300"/>
        </a:spcBef>
        <a:spcAft>
          <a:spcPts val="600"/>
        </a:spcAft>
        <a:buClr>
          <a:srgbClr val="AE9F7F"/>
        </a:buClr>
        <a:buSzPct val="92000"/>
        <a:buFont typeface="Wingdings 2" pitchFamily="18"/>
        <a:buChar char=""/>
        <a:tabLst/>
        <a:defRPr lang="en-US" sz="1400" b="0" i="0" u="none" strike="noStrike" kern="1200" cap="none" spc="0" baseline="0">
          <a:solidFill>
            <a:srgbClr val="404040"/>
          </a:solidFill>
          <a:uFillTx/>
          <a:latin typeface="Arial Nova Light"/>
        </a:defRPr>
      </a:lvl2pPr>
      <a:lvl3pPr marL="899998" marR="0" lvl="2" indent="-270004" algn="l" defTabSz="457200" rtl="0" fontAlgn="auto" hangingPunct="1">
        <a:lnSpc>
          <a:spcPct val="100000"/>
        </a:lnSpc>
        <a:spcBef>
          <a:spcPts val="300"/>
        </a:spcBef>
        <a:spcAft>
          <a:spcPts val="600"/>
        </a:spcAft>
        <a:buClr>
          <a:srgbClr val="AE9F7F"/>
        </a:buClr>
        <a:buSzPct val="92000"/>
        <a:buFont typeface="Wingdings 2" pitchFamily="18"/>
        <a:buChar char=""/>
        <a:tabLst/>
        <a:defRPr lang="en-US" sz="1200" b="0" i="0" u="none" strike="noStrike" kern="1200" cap="none" spc="0" baseline="0">
          <a:solidFill>
            <a:srgbClr val="404040"/>
          </a:solidFill>
          <a:uFillTx/>
          <a:latin typeface="Arial Nova Light"/>
        </a:defRPr>
      </a:lvl3pPr>
      <a:lvl4pPr marL="1242002" marR="0" lvl="3" indent="-234004" algn="l" defTabSz="457200" rtl="0" fontAlgn="auto" hangingPunct="1">
        <a:lnSpc>
          <a:spcPct val="100000"/>
        </a:lnSpc>
        <a:spcBef>
          <a:spcPts val="300"/>
        </a:spcBef>
        <a:spcAft>
          <a:spcPts val="600"/>
        </a:spcAft>
        <a:buClr>
          <a:srgbClr val="AE9F7F"/>
        </a:buClr>
        <a:buSzPct val="92000"/>
        <a:buFont typeface="Wingdings 2" pitchFamily="18"/>
        <a:buChar char=""/>
        <a:tabLst/>
        <a:defRPr lang="en-US" sz="1100" b="0" i="0" u="none" strike="noStrike" kern="1200" cap="none" spc="0" baseline="0">
          <a:solidFill>
            <a:srgbClr val="404040"/>
          </a:solidFill>
          <a:uFillTx/>
          <a:latin typeface="Arial Nova Light"/>
        </a:defRPr>
      </a:lvl4pPr>
      <a:lvl5pPr marL="1602001" marR="0" lvl="4" indent="-234004" algn="l" defTabSz="457200" rtl="0" fontAlgn="auto" hangingPunct="1">
        <a:lnSpc>
          <a:spcPct val="100000"/>
        </a:lnSpc>
        <a:spcBef>
          <a:spcPts val="300"/>
        </a:spcBef>
        <a:spcAft>
          <a:spcPts val="600"/>
        </a:spcAft>
        <a:buClr>
          <a:srgbClr val="AE9F7F"/>
        </a:buClr>
        <a:buSzPct val="92000"/>
        <a:buFont typeface="Wingdings 2" pitchFamily="18"/>
        <a:buChar char=""/>
        <a:tabLst/>
        <a:defRPr lang="en-US" sz="1100" b="0" i="0" u="none" strike="noStrike" kern="1200" cap="none" spc="0" baseline="0">
          <a:solidFill>
            <a:srgbClr val="404040"/>
          </a:solidFill>
          <a:uFillTx/>
          <a:latin typeface="Arial Nova Ligh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4.pn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image" Target="../media/image6.png" /><Relationship Id="rId1" Type="http://schemas.openxmlformats.org/officeDocument/2006/relationships/slideLayout" Target="../slideLayouts/slideLayout2.xml" /><Relationship Id="rId4" Type="http://schemas.openxmlformats.org/officeDocument/2006/relationships/image" Target="../media/image8.png" /></Relationships>
</file>

<file path=ppt/slides/_rels/slide5.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image" Target="../media/image9.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image" Target="../media/image11.pn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image" Target="../media/image13.pn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image" Target="../media/image15.pn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image" Target="../media/image17.pn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19.pn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2D36821-6F6D-4687-AF56-5970CCCF59D9}"/>
              </a:ext>
            </a:extLst>
          </p:cNvPr>
          <p:cNvSpPr>
            <a:spLocks noMove="1" noResize="1"/>
          </p:cNvSpPr>
          <p:nvPr/>
        </p:nvSpPr>
        <p:spPr>
          <a:xfrm>
            <a:off x="0" y="0"/>
            <a:ext cx="12191996" cy="6858000"/>
          </a:xfrm>
          <a:prstGeom prst="rect">
            <a:avLst/>
          </a:prstGeom>
          <a:solidFill>
            <a:srgbClr val="000000"/>
          </a:solidFill>
          <a:ln cap="rnd">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Nova Light"/>
            </a:endParaRPr>
          </a:p>
        </p:txBody>
      </p:sp>
      <p:pic>
        <p:nvPicPr>
          <p:cNvPr id="3" name="Picture 3">
            <a:extLst>
              <a:ext uri="{FF2B5EF4-FFF2-40B4-BE49-F238E27FC236}">
                <a16:creationId xmlns:a16="http://schemas.microsoft.com/office/drawing/2014/main" id="{1ADB3782-58B6-4423-8936-3883B66018AA}"/>
              </a:ext>
            </a:extLst>
          </p:cNvPr>
          <p:cNvPicPr>
            <a:picLocks noChangeAspect="1"/>
          </p:cNvPicPr>
          <p:nvPr/>
        </p:nvPicPr>
        <p:blipFill>
          <a:blip r:embed="rId2">
            <a:alphaModFix amt="40000"/>
          </a:blip>
          <a:srcRect b="15730"/>
          <a:stretch>
            <a:fillRect/>
          </a:stretch>
        </p:blipFill>
        <p:spPr>
          <a:xfrm>
            <a:off x="18" y="9"/>
            <a:ext cx="12191978" cy="6857990"/>
          </a:xfrm>
          <a:prstGeom prst="rect">
            <a:avLst/>
          </a:prstGeom>
          <a:noFill/>
          <a:ln cap="rnd">
            <a:noFill/>
          </a:ln>
        </p:spPr>
      </p:pic>
      <p:sp>
        <p:nvSpPr>
          <p:cNvPr id="4" name="Title 1">
            <a:extLst>
              <a:ext uri="{FF2B5EF4-FFF2-40B4-BE49-F238E27FC236}">
                <a16:creationId xmlns:a16="http://schemas.microsoft.com/office/drawing/2014/main" id="{EF4675EC-3B10-4D70-9233-DBF174E3F8AD}"/>
              </a:ext>
            </a:extLst>
          </p:cNvPr>
          <p:cNvSpPr txBox="1">
            <a:spLocks noGrp="1"/>
          </p:cNvSpPr>
          <p:nvPr>
            <p:ph type="ctrTitle"/>
          </p:nvPr>
        </p:nvSpPr>
        <p:spPr>
          <a:xfrm>
            <a:off x="965204" y="1020433"/>
            <a:ext cx="10225534" cy="1475009"/>
          </a:xfrm>
        </p:spPr>
        <p:txBody>
          <a:bodyPr/>
          <a:lstStyle/>
          <a:p>
            <a:pPr lvl="0"/>
            <a:r>
              <a:rPr lang="en-GB" sz="4800">
                <a:solidFill>
                  <a:srgbClr val="FFFFFF"/>
                </a:solidFill>
              </a:rPr>
              <a:t>INTRODUCTION</a:t>
            </a:r>
          </a:p>
        </p:txBody>
      </p:sp>
      <p:sp>
        <p:nvSpPr>
          <p:cNvPr id="5" name="Subtitle 2">
            <a:extLst>
              <a:ext uri="{FF2B5EF4-FFF2-40B4-BE49-F238E27FC236}">
                <a16:creationId xmlns:a16="http://schemas.microsoft.com/office/drawing/2014/main" id="{5CE49A1D-8FCD-46BF-852D-E16114881180}"/>
              </a:ext>
            </a:extLst>
          </p:cNvPr>
          <p:cNvSpPr txBox="1">
            <a:spLocks noGrp="1"/>
          </p:cNvSpPr>
          <p:nvPr>
            <p:ph type="subTitle" idx="1"/>
          </p:nvPr>
        </p:nvSpPr>
        <p:spPr>
          <a:xfrm>
            <a:off x="965204" y="2495443"/>
            <a:ext cx="10225534" cy="2090620"/>
          </a:xfrm>
        </p:spPr>
        <p:txBody>
          <a:bodyPr/>
          <a:lstStyle/>
          <a:p>
            <a:pPr lvl="0">
              <a:spcBef>
                <a:spcPts val="600"/>
              </a:spcBef>
            </a:pPr>
            <a:r>
              <a:rPr lang="en-GB" sz="2400">
                <a:solidFill>
                  <a:srgbClr val="FFFFFF"/>
                </a:solidFill>
              </a:rPr>
              <a:t>The Marriot hotel is based in Swansea has recently appointed general manager; this is a report based on the following tasks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A7A50-246A-4065-AE53-3E3AA40C77FE}"/>
              </a:ext>
            </a:extLst>
          </p:cNvPr>
          <p:cNvSpPr txBox="1">
            <a:spLocks noGrp="1"/>
          </p:cNvSpPr>
          <p:nvPr>
            <p:ph type="title"/>
          </p:nvPr>
        </p:nvSpPr>
        <p:spPr>
          <a:xfrm>
            <a:off x="581192" y="702158"/>
            <a:ext cx="11029611" cy="1188720"/>
          </a:xfrm>
        </p:spPr>
        <p:txBody>
          <a:bodyPr/>
          <a:lstStyle/>
          <a:p>
            <a:pPr lvl="0"/>
            <a:r>
              <a:rPr lang="en-GB"/>
              <a:t>PESTLE</a:t>
            </a:r>
          </a:p>
        </p:txBody>
      </p:sp>
      <p:sp>
        <p:nvSpPr>
          <p:cNvPr id="3" name="Content Placeholder 2">
            <a:extLst>
              <a:ext uri="{FF2B5EF4-FFF2-40B4-BE49-F238E27FC236}">
                <a16:creationId xmlns:a16="http://schemas.microsoft.com/office/drawing/2014/main" id="{FCFBDD12-54E9-4CB5-A1A7-CF92331EBF6B}"/>
              </a:ext>
            </a:extLst>
          </p:cNvPr>
          <p:cNvSpPr txBox="1">
            <a:spLocks noGrp="1"/>
          </p:cNvSpPr>
          <p:nvPr>
            <p:ph idx="1"/>
          </p:nvPr>
        </p:nvSpPr>
        <p:spPr>
          <a:xfrm>
            <a:off x="482720" y="1332637"/>
            <a:ext cx="11029611" cy="3634483"/>
          </a:xfrm>
        </p:spPr>
        <p:txBody>
          <a:bodyPr/>
          <a:lstStyle/>
          <a:p>
            <a:pPr lvl="0"/>
            <a:r>
              <a:rPr lang="en-GB">
                <a:solidFill>
                  <a:srgbClr val="000000"/>
                </a:solidFill>
              </a:rPr>
              <a:t>Political- There are many political factors that can affect hotels. For example many number of migrants have returned home this is because of the devaluation of the pound from Brexit, a lot of migrants have sent money home and now they were sending less money home so they have decided to go somewhere else to make more money or some migrants have returned home because they felt they are going to be kicked out. Also, less EU workers are coming in and some hotels have said that the average of EU workers are 35% to 40% and the EU are short of staff so this will have a big effect the hotel Marriot as well.</a:t>
            </a:r>
          </a:p>
        </p:txBody>
      </p:sp>
      <p:pic>
        <p:nvPicPr>
          <p:cNvPr id="4" name="Picture 3">
            <a:extLst>
              <a:ext uri="{FF2B5EF4-FFF2-40B4-BE49-F238E27FC236}">
                <a16:creationId xmlns:a16="http://schemas.microsoft.com/office/drawing/2014/main" id="{50026FD6-B801-4C48-A510-0D3CC5342C70}"/>
              </a:ext>
            </a:extLst>
          </p:cNvPr>
          <p:cNvPicPr>
            <a:picLocks noChangeAspect="1"/>
          </p:cNvPicPr>
          <p:nvPr/>
        </p:nvPicPr>
        <p:blipFill>
          <a:blip r:embed="rId2"/>
          <a:srcRect r="-537" b="10238"/>
          <a:stretch>
            <a:fillRect/>
          </a:stretch>
        </p:blipFill>
        <p:spPr>
          <a:xfrm>
            <a:off x="8114733" y="4135904"/>
            <a:ext cx="3927210" cy="2581177"/>
          </a:xfrm>
          <a:prstGeom prst="rect">
            <a:avLst/>
          </a:prstGeom>
          <a:noFill/>
          <a:ln cap="rnd">
            <a:noFill/>
          </a:ln>
        </p:spPr>
      </p:pic>
      <p:pic>
        <p:nvPicPr>
          <p:cNvPr id="5" name="Picture 4">
            <a:extLst>
              <a:ext uri="{FF2B5EF4-FFF2-40B4-BE49-F238E27FC236}">
                <a16:creationId xmlns:a16="http://schemas.microsoft.com/office/drawing/2014/main" id="{22764742-7994-4E0D-B127-5EA1DC505A9C}"/>
              </a:ext>
            </a:extLst>
          </p:cNvPr>
          <p:cNvPicPr>
            <a:picLocks noChangeAspect="1"/>
          </p:cNvPicPr>
          <p:nvPr/>
        </p:nvPicPr>
        <p:blipFill>
          <a:blip r:embed="rId3"/>
          <a:stretch>
            <a:fillRect/>
          </a:stretch>
        </p:blipFill>
        <p:spPr>
          <a:xfrm>
            <a:off x="0" y="4135904"/>
            <a:ext cx="6819979" cy="2755270"/>
          </a:xfrm>
          <a:prstGeom prst="rect">
            <a:avLst/>
          </a:prstGeom>
          <a:noFill/>
          <a:ln cap="rnd">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C5D47-9EB3-483D-AFA1-5451A911DF15}"/>
              </a:ext>
            </a:extLst>
          </p:cNvPr>
          <p:cNvSpPr txBox="1">
            <a:spLocks noGrp="1"/>
          </p:cNvSpPr>
          <p:nvPr>
            <p:ph type="title"/>
          </p:nvPr>
        </p:nvSpPr>
        <p:spPr>
          <a:xfrm>
            <a:off x="581192" y="702158"/>
            <a:ext cx="11029611" cy="1188720"/>
          </a:xfrm>
        </p:spPr>
        <p:txBody>
          <a:bodyPr/>
          <a:lstStyle/>
          <a:p>
            <a:pPr lvl="0"/>
            <a:r>
              <a:rPr lang="en-GB"/>
              <a:t>Economical</a:t>
            </a:r>
          </a:p>
        </p:txBody>
      </p:sp>
      <p:sp>
        <p:nvSpPr>
          <p:cNvPr id="3" name="Content Placeholder 2">
            <a:extLst>
              <a:ext uri="{FF2B5EF4-FFF2-40B4-BE49-F238E27FC236}">
                <a16:creationId xmlns:a16="http://schemas.microsoft.com/office/drawing/2014/main" id="{AC9DAF86-514E-46C6-81BE-73E71F586FA5}"/>
              </a:ext>
            </a:extLst>
          </p:cNvPr>
          <p:cNvSpPr txBox="1">
            <a:spLocks noGrp="1"/>
          </p:cNvSpPr>
          <p:nvPr>
            <p:ph idx="1"/>
          </p:nvPr>
        </p:nvSpPr>
        <p:spPr>
          <a:xfrm>
            <a:off x="398312" y="1440527"/>
            <a:ext cx="11029611" cy="3634483"/>
          </a:xfrm>
        </p:spPr>
        <p:txBody>
          <a:bodyPr/>
          <a:lstStyle/>
          <a:p>
            <a:pPr lvl="0"/>
            <a:r>
              <a:rPr lang="en-GB">
                <a:solidFill>
                  <a:srgbClr val="000000"/>
                </a:solidFill>
              </a:rPr>
              <a:t>Hospitality and tourism have brought £73 billion to the economy last year, or £161 billion including the indirect impact, including £15 billion in exports and £38 billion in direct tax receipts. Also, the UK national minimum wages were £7.83 per hour and now it has increased to £8.21 in April 2019 and after Brexit has happened the price on everything has gone up. The price pound has dropped hotel becoming more expensive started facing difficulties to operate hospitality giants such as Marriott international Swansea.</a:t>
            </a:r>
          </a:p>
        </p:txBody>
      </p:sp>
      <p:pic>
        <p:nvPicPr>
          <p:cNvPr id="4" name="Picture 3">
            <a:extLst>
              <a:ext uri="{FF2B5EF4-FFF2-40B4-BE49-F238E27FC236}">
                <a16:creationId xmlns:a16="http://schemas.microsoft.com/office/drawing/2014/main" id="{78AB0948-69F2-44A3-8369-E5E3BCA3E693}"/>
              </a:ext>
            </a:extLst>
          </p:cNvPr>
          <p:cNvPicPr>
            <a:picLocks noChangeAspect="1"/>
          </p:cNvPicPr>
          <p:nvPr/>
        </p:nvPicPr>
        <p:blipFill>
          <a:blip r:embed="rId2"/>
          <a:stretch>
            <a:fillRect/>
          </a:stretch>
        </p:blipFill>
        <p:spPr>
          <a:xfrm>
            <a:off x="0" y="4135904"/>
            <a:ext cx="4839288" cy="2722095"/>
          </a:xfrm>
          <a:prstGeom prst="rect">
            <a:avLst/>
          </a:prstGeom>
          <a:noFill/>
          <a:ln cap="rnd">
            <a:noFill/>
          </a:ln>
        </p:spPr>
      </p:pic>
      <p:pic>
        <p:nvPicPr>
          <p:cNvPr id="5" name="Picture 4">
            <a:extLst>
              <a:ext uri="{FF2B5EF4-FFF2-40B4-BE49-F238E27FC236}">
                <a16:creationId xmlns:a16="http://schemas.microsoft.com/office/drawing/2014/main" id="{E5B53FA8-A044-433C-A445-17ED3E8DF1D4}"/>
              </a:ext>
            </a:extLst>
          </p:cNvPr>
          <p:cNvPicPr>
            <a:picLocks noChangeAspect="1"/>
          </p:cNvPicPr>
          <p:nvPr/>
        </p:nvPicPr>
        <p:blipFill>
          <a:blip r:embed="rId3"/>
          <a:stretch>
            <a:fillRect/>
          </a:stretch>
        </p:blipFill>
        <p:spPr>
          <a:xfrm>
            <a:off x="5237600" y="4605220"/>
            <a:ext cx="6954405" cy="2163708"/>
          </a:xfrm>
          <a:prstGeom prst="rect">
            <a:avLst/>
          </a:prstGeom>
          <a:noFill/>
          <a:ln cap="rnd">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35996-0755-4E21-97BD-CA1F30618E78}"/>
              </a:ext>
            </a:extLst>
          </p:cNvPr>
          <p:cNvSpPr txBox="1">
            <a:spLocks noGrp="1"/>
          </p:cNvSpPr>
          <p:nvPr>
            <p:ph type="title"/>
          </p:nvPr>
        </p:nvSpPr>
        <p:spPr>
          <a:xfrm>
            <a:off x="581192" y="702158"/>
            <a:ext cx="11029611" cy="1188720"/>
          </a:xfrm>
        </p:spPr>
        <p:txBody>
          <a:bodyPr/>
          <a:lstStyle/>
          <a:p>
            <a:pPr lvl="0"/>
            <a:r>
              <a:rPr lang="en-GB"/>
              <a:t>social</a:t>
            </a:r>
          </a:p>
        </p:txBody>
      </p:sp>
      <p:sp>
        <p:nvSpPr>
          <p:cNvPr id="3" name="Content Placeholder 2">
            <a:extLst>
              <a:ext uri="{FF2B5EF4-FFF2-40B4-BE49-F238E27FC236}">
                <a16:creationId xmlns:a16="http://schemas.microsoft.com/office/drawing/2014/main" id="{8AA29E13-4E33-4AD4-98BF-D2E1CDBE2464}"/>
              </a:ext>
            </a:extLst>
          </p:cNvPr>
          <p:cNvSpPr txBox="1">
            <a:spLocks noGrp="1"/>
          </p:cNvSpPr>
          <p:nvPr>
            <p:ph idx="1"/>
          </p:nvPr>
        </p:nvSpPr>
        <p:spPr>
          <a:xfrm>
            <a:off x="581192" y="1332637"/>
            <a:ext cx="11029611" cy="3634483"/>
          </a:xfrm>
        </p:spPr>
        <p:txBody>
          <a:bodyPr/>
          <a:lstStyle/>
          <a:p>
            <a:pPr lvl="0"/>
            <a:r>
              <a:rPr lang="en-GB">
                <a:solidFill>
                  <a:srgbClr val="000000"/>
                </a:solidFill>
              </a:rPr>
              <a:t>Swansea has a very mixed population and you would be able to have lots of diversity also there are lots of cultures in my hotel I will be able to employ lots of different diversity this is important because the country increasingly consist of various cultural, racial and ethnic groups so that we can interact with others we can build bridges to trust, respect and understanding across cultures. Also it is very important to have different races in the hotel so that everyone is welcomed and doesn’t feel left out also the hotel could get more popular because those people who are visiting can suggest the hotel to their friends and families and that way it can increase the amount of guests that visit every year.</a:t>
            </a:r>
          </a:p>
        </p:txBody>
      </p:sp>
      <p:pic>
        <p:nvPicPr>
          <p:cNvPr id="4" name="Picture 3">
            <a:extLst>
              <a:ext uri="{FF2B5EF4-FFF2-40B4-BE49-F238E27FC236}">
                <a16:creationId xmlns:a16="http://schemas.microsoft.com/office/drawing/2014/main" id="{78FD4269-47CB-4882-9BBB-EC4E84B8F5AD}"/>
              </a:ext>
            </a:extLst>
          </p:cNvPr>
          <p:cNvPicPr>
            <a:picLocks noChangeAspect="1"/>
          </p:cNvPicPr>
          <p:nvPr/>
        </p:nvPicPr>
        <p:blipFill>
          <a:blip r:embed="rId2"/>
          <a:stretch>
            <a:fillRect/>
          </a:stretch>
        </p:blipFill>
        <p:spPr>
          <a:xfrm>
            <a:off x="0" y="4261405"/>
            <a:ext cx="4774960" cy="2527913"/>
          </a:xfrm>
          <a:prstGeom prst="rect">
            <a:avLst/>
          </a:prstGeom>
          <a:noFill/>
          <a:ln cap="rnd">
            <a:noFill/>
          </a:ln>
        </p:spPr>
      </p:pic>
      <p:pic>
        <p:nvPicPr>
          <p:cNvPr id="5" name="Picture 4">
            <a:extLst>
              <a:ext uri="{FF2B5EF4-FFF2-40B4-BE49-F238E27FC236}">
                <a16:creationId xmlns:a16="http://schemas.microsoft.com/office/drawing/2014/main" id="{AD4BE3B4-E8D9-40D9-BC52-E7B14D99C42C}"/>
              </a:ext>
            </a:extLst>
          </p:cNvPr>
          <p:cNvPicPr>
            <a:picLocks noChangeAspect="1"/>
          </p:cNvPicPr>
          <p:nvPr/>
        </p:nvPicPr>
        <p:blipFill>
          <a:blip r:embed="rId3"/>
          <a:stretch>
            <a:fillRect/>
          </a:stretch>
        </p:blipFill>
        <p:spPr>
          <a:xfrm>
            <a:off x="8271799" y="4157932"/>
            <a:ext cx="3920197" cy="2630052"/>
          </a:xfrm>
          <a:prstGeom prst="rect">
            <a:avLst/>
          </a:prstGeom>
          <a:noFill/>
          <a:ln cap="rnd">
            <a:noFill/>
          </a:ln>
        </p:spPr>
      </p:pic>
      <p:pic>
        <p:nvPicPr>
          <p:cNvPr id="6" name="Picture 5">
            <a:extLst>
              <a:ext uri="{FF2B5EF4-FFF2-40B4-BE49-F238E27FC236}">
                <a16:creationId xmlns:a16="http://schemas.microsoft.com/office/drawing/2014/main" id="{50E1AB2C-DADF-4DA5-BC5A-EA87152205B0}"/>
              </a:ext>
            </a:extLst>
          </p:cNvPr>
          <p:cNvPicPr>
            <a:picLocks noChangeAspect="1"/>
          </p:cNvPicPr>
          <p:nvPr/>
        </p:nvPicPr>
        <p:blipFill>
          <a:blip r:embed="rId4"/>
          <a:stretch>
            <a:fillRect/>
          </a:stretch>
        </p:blipFill>
        <p:spPr>
          <a:xfrm>
            <a:off x="4865366" y="4549862"/>
            <a:ext cx="3524253" cy="2095503"/>
          </a:xfrm>
          <a:prstGeom prst="rect">
            <a:avLst/>
          </a:prstGeom>
          <a:noFill/>
          <a:ln cap="rnd">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1AB84-7AF2-4E27-ADD6-9E28A2883867}"/>
              </a:ext>
            </a:extLst>
          </p:cNvPr>
          <p:cNvSpPr txBox="1">
            <a:spLocks noGrp="1"/>
          </p:cNvSpPr>
          <p:nvPr>
            <p:ph type="title"/>
          </p:nvPr>
        </p:nvSpPr>
        <p:spPr>
          <a:xfrm>
            <a:off x="581192" y="702158"/>
            <a:ext cx="11029611" cy="1188720"/>
          </a:xfrm>
        </p:spPr>
        <p:txBody>
          <a:bodyPr/>
          <a:lstStyle/>
          <a:p>
            <a:pPr lvl="0"/>
            <a:r>
              <a:rPr lang="en-GB"/>
              <a:t>technological</a:t>
            </a:r>
          </a:p>
        </p:txBody>
      </p:sp>
      <p:sp>
        <p:nvSpPr>
          <p:cNvPr id="3" name="Content Placeholder 2">
            <a:extLst>
              <a:ext uri="{FF2B5EF4-FFF2-40B4-BE49-F238E27FC236}">
                <a16:creationId xmlns:a16="http://schemas.microsoft.com/office/drawing/2014/main" id="{5FF19B6D-8B13-4619-83D2-D89B3EFEB1D8}"/>
              </a:ext>
            </a:extLst>
          </p:cNvPr>
          <p:cNvSpPr txBox="1">
            <a:spLocks noGrp="1"/>
          </p:cNvSpPr>
          <p:nvPr>
            <p:ph idx="1"/>
          </p:nvPr>
        </p:nvSpPr>
        <p:spPr>
          <a:xfrm>
            <a:off x="581192" y="1296518"/>
            <a:ext cx="11029611" cy="3634483"/>
          </a:xfrm>
        </p:spPr>
        <p:txBody>
          <a:bodyPr/>
          <a:lstStyle/>
          <a:p>
            <a:pPr lvl="0"/>
            <a:r>
              <a:rPr lang="en-GB">
                <a:solidFill>
                  <a:srgbClr val="000000"/>
                </a:solidFill>
              </a:rPr>
              <a:t>back when there was less technology it wasn’t important for hotels to use them, however nowadays technology is taking over in every way for example marketing and advertising, it is very important to have technology in your hotel because most of the competitors are using technology so to compete with them we should use them too, also it is very crucial for their survival to operate with modern day technology, in my hotel there are good technology and they can use it to book their rooms using free Wi-Fi, also we can search anything on the computer if there is anything important needed such as checking in and checking out this will make a quick service.</a:t>
            </a:r>
          </a:p>
        </p:txBody>
      </p:sp>
      <p:pic>
        <p:nvPicPr>
          <p:cNvPr id="4" name="Picture 3">
            <a:extLst>
              <a:ext uri="{FF2B5EF4-FFF2-40B4-BE49-F238E27FC236}">
                <a16:creationId xmlns:a16="http://schemas.microsoft.com/office/drawing/2014/main" id="{4C5EE8FC-5708-439D-ADE0-CEEED23F8050}"/>
              </a:ext>
            </a:extLst>
          </p:cNvPr>
          <p:cNvPicPr>
            <a:picLocks noChangeAspect="1"/>
          </p:cNvPicPr>
          <p:nvPr/>
        </p:nvPicPr>
        <p:blipFill>
          <a:blip r:embed="rId2"/>
          <a:stretch>
            <a:fillRect/>
          </a:stretch>
        </p:blipFill>
        <p:spPr>
          <a:xfrm>
            <a:off x="693938" y="3996906"/>
            <a:ext cx="3638918" cy="2861093"/>
          </a:xfrm>
          <a:prstGeom prst="rect">
            <a:avLst/>
          </a:prstGeom>
          <a:noFill/>
          <a:ln cap="rnd">
            <a:noFill/>
          </a:ln>
        </p:spPr>
      </p:pic>
      <p:pic>
        <p:nvPicPr>
          <p:cNvPr id="5" name="Picture 5">
            <a:extLst>
              <a:ext uri="{FF2B5EF4-FFF2-40B4-BE49-F238E27FC236}">
                <a16:creationId xmlns:a16="http://schemas.microsoft.com/office/drawing/2014/main" id="{44C6EE11-8FB9-46D6-A5AF-8CC91D5AA1FB}"/>
              </a:ext>
            </a:extLst>
          </p:cNvPr>
          <p:cNvPicPr>
            <a:picLocks noChangeAspect="1"/>
          </p:cNvPicPr>
          <p:nvPr/>
        </p:nvPicPr>
        <p:blipFill>
          <a:blip r:embed="rId3"/>
          <a:stretch>
            <a:fillRect/>
          </a:stretch>
        </p:blipFill>
        <p:spPr>
          <a:xfrm>
            <a:off x="7845085" y="3889126"/>
            <a:ext cx="4184843" cy="2649492"/>
          </a:xfrm>
          <a:prstGeom prst="rect">
            <a:avLst/>
          </a:prstGeom>
          <a:noFill/>
          <a:ln cap="rnd">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00ABC-FD33-4E74-9849-9FEECF095853}"/>
              </a:ext>
            </a:extLst>
          </p:cNvPr>
          <p:cNvSpPr txBox="1">
            <a:spLocks noGrp="1"/>
          </p:cNvSpPr>
          <p:nvPr>
            <p:ph type="title"/>
          </p:nvPr>
        </p:nvSpPr>
        <p:spPr>
          <a:xfrm>
            <a:off x="581192" y="702158"/>
            <a:ext cx="11029611" cy="1188720"/>
          </a:xfrm>
        </p:spPr>
        <p:txBody>
          <a:bodyPr/>
          <a:lstStyle/>
          <a:p>
            <a:pPr lvl="0"/>
            <a:r>
              <a:rPr lang="en-GB"/>
              <a:t>legal</a:t>
            </a:r>
          </a:p>
        </p:txBody>
      </p:sp>
      <p:sp>
        <p:nvSpPr>
          <p:cNvPr id="3" name="Content Placeholder 2">
            <a:extLst>
              <a:ext uri="{FF2B5EF4-FFF2-40B4-BE49-F238E27FC236}">
                <a16:creationId xmlns:a16="http://schemas.microsoft.com/office/drawing/2014/main" id="{96EECB10-AF33-4DEE-9E3B-ECFEC0B9CB6C}"/>
              </a:ext>
            </a:extLst>
          </p:cNvPr>
          <p:cNvSpPr txBox="1">
            <a:spLocks noGrp="1"/>
          </p:cNvSpPr>
          <p:nvPr>
            <p:ph idx="1"/>
          </p:nvPr>
        </p:nvSpPr>
        <p:spPr>
          <a:xfrm>
            <a:off x="581192" y="1296518"/>
            <a:ext cx="11029611" cy="3634483"/>
          </a:xfrm>
        </p:spPr>
        <p:txBody>
          <a:bodyPr/>
          <a:lstStyle/>
          <a:p>
            <a:pPr lvl="0"/>
            <a:r>
              <a:rPr lang="en-GB">
                <a:solidFill>
                  <a:srgbClr val="000000"/>
                </a:solidFill>
              </a:rPr>
              <a:t>There are many legal factors that hotels need to take care of for example the safety and security of the guests, if anyone poses a threat to the guests or even themselves they should not be allowed in for the safety of other guests also, anyone who has been caught in possession of any weapon should also not be allowed in the hotel, another thing is that if a guest has left the hotel and accidentally left their belongings the hotel team needs to move the belongings into a different room to keep them safe from being stolen or lost, also the minimum wages of the employees are £7.83 and it is going up to £8.31 hourly also there re no government statistics for the hotel industry, also the room service is £8.25 and the sushi chef wages yearly is  £29.245 also, for the staff they have health insurance, vison and pension plan, lodging discount and paid time off.</a:t>
            </a:r>
          </a:p>
        </p:txBody>
      </p:sp>
      <p:pic>
        <p:nvPicPr>
          <p:cNvPr id="4" name="Picture 3">
            <a:extLst>
              <a:ext uri="{FF2B5EF4-FFF2-40B4-BE49-F238E27FC236}">
                <a16:creationId xmlns:a16="http://schemas.microsoft.com/office/drawing/2014/main" id="{F77896D0-19A3-45FB-A6A7-AC81257374F6}"/>
              </a:ext>
            </a:extLst>
          </p:cNvPr>
          <p:cNvPicPr>
            <a:picLocks noChangeAspect="1"/>
          </p:cNvPicPr>
          <p:nvPr/>
        </p:nvPicPr>
        <p:blipFill>
          <a:blip r:embed="rId2"/>
          <a:stretch>
            <a:fillRect/>
          </a:stretch>
        </p:blipFill>
        <p:spPr>
          <a:xfrm>
            <a:off x="6889729" y="4258324"/>
            <a:ext cx="4336295" cy="2599675"/>
          </a:xfrm>
          <a:prstGeom prst="rect">
            <a:avLst/>
          </a:prstGeom>
          <a:noFill/>
          <a:ln cap="rnd">
            <a:noFill/>
          </a:ln>
        </p:spPr>
      </p:pic>
      <p:pic>
        <p:nvPicPr>
          <p:cNvPr id="5" name="Picture 4">
            <a:extLst>
              <a:ext uri="{FF2B5EF4-FFF2-40B4-BE49-F238E27FC236}">
                <a16:creationId xmlns:a16="http://schemas.microsoft.com/office/drawing/2014/main" id="{D5CDCEEA-948E-4DF8-BBB3-50C0F0F6E7DD}"/>
              </a:ext>
            </a:extLst>
          </p:cNvPr>
          <p:cNvPicPr>
            <a:picLocks noChangeAspect="1"/>
          </p:cNvPicPr>
          <p:nvPr/>
        </p:nvPicPr>
        <p:blipFill>
          <a:blip r:embed="rId3"/>
          <a:stretch>
            <a:fillRect/>
          </a:stretch>
        </p:blipFill>
        <p:spPr>
          <a:xfrm>
            <a:off x="2306711" y="4000500"/>
            <a:ext cx="2857500" cy="2857500"/>
          </a:xfrm>
          <a:prstGeom prst="rect">
            <a:avLst/>
          </a:prstGeom>
          <a:noFill/>
          <a:ln cap="rnd">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2DEA6-385D-4A95-B41E-DA14F001483B}"/>
              </a:ext>
            </a:extLst>
          </p:cNvPr>
          <p:cNvSpPr txBox="1">
            <a:spLocks noGrp="1"/>
          </p:cNvSpPr>
          <p:nvPr>
            <p:ph type="title"/>
          </p:nvPr>
        </p:nvSpPr>
        <p:spPr>
          <a:xfrm>
            <a:off x="581192" y="220891"/>
            <a:ext cx="11029611" cy="1188720"/>
          </a:xfrm>
        </p:spPr>
        <p:txBody>
          <a:bodyPr/>
          <a:lstStyle/>
          <a:p>
            <a:pPr lvl="0"/>
            <a:r>
              <a:rPr lang="en-GB"/>
              <a:t>environmental</a:t>
            </a:r>
          </a:p>
        </p:txBody>
      </p:sp>
      <p:sp>
        <p:nvSpPr>
          <p:cNvPr id="3" name="Content Placeholder 2">
            <a:extLst>
              <a:ext uri="{FF2B5EF4-FFF2-40B4-BE49-F238E27FC236}">
                <a16:creationId xmlns:a16="http://schemas.microsoft.com/office/drawing/2014/main" id="{CFC2638B-B3EA-46A5-9B5A-F8A2F6BBFE35}"/>
              </a:ext>
            </a:extLst>
          </p:cNvPr>
          <p:cNvSpPr txBox="1">
            <a:spLocks noGrp="1"/>
          </p:cNvSpPr>
          <p:nvPr>
            <p:ph idx="1"/>
          </p:nvPr>
        </p:nvSpPr>
        <p:spPr>
          <a:xfrm>
            <a:off x="0" y="1409611"/>
            <a:ext cx="12191996" cy="3948452"/>
          </a:xfrm>
        </p:spPr>
        <p:txBody>
          <a:bodyPr/>
          <a:lstStyle/>
          <a:p>
            <a:pPr lvl="0"/>
            <a:r>
              <a:rPr lang="en-GB" sz="1500">
                <a:solidFill>
                  <a:srgbClr val="000000"/>
                </a:solidFill>
              </a:rPr>
              <a:t>Swansea is a city and county in wales UK it is the second largest city in wales it is the west of wales on coast, it has a temperate oceanic climate, with the most rain of British cities and about 240,00 people live in Swansea. </a:t>
            </a:r>
          </a:p>
          <a:p>
            <a:pPr lvl="0"/>
            <a:r>
              <a:rPr lang="en-GB" sz="1500">
                <a:solidFill>
                  <a:srgbClr val="000000"/>
                </a:solidFill>
              </a:rPr>
              <a:t>Swansea is a beautiful occasion for tourism it has blue like beaches and a very healthy environment, One environmental issue that hotels have to take care of is the hotel energy, sometimes the hotels can run out of energy supply and need to make it energy efficient so  that the technology and everything else in the hotel is up and working.</a:t>
            </a:r>
          </a:p>
          <a:p>
            <a:pPr lvl="0"/>
            <a:r>
              <a:rPr lang="en-GB" sz="1500">
                <a:solidFill>
                  <a:srgbClr val="000000"/>
                </a:solidFill>
              </a:rPr>
              <a:t>Also the hotels need to take care of their water supply because hotels need to reduce their water consumption, they need to reduce it because the water bills can increase a lot and the hotel could be a loss</a:t>
            </a:r>
          </a:p>
          <a:p>
            <a:pPr lvl="0"/>
            <a:r>
              <a:rPr lang="en-GB" sz="1500">
                <a:solidFill>
                  <a:srgbClr val="000000"/>
                </a:solidFill>
              </a:rPr>
              <a:t> Also hotels need to have food safety this is because their guests could get poisoned food and they would not be too happy and they could get very ill and perhaps make a complaint and a bad rating to your hotel this can also lead to a decrease of the amount of guests that visit the hotel</a:t>
            </a:r>
          </a:p>
          <a:p>
            <a:pPr lvl="0"/>
            <a:r>
              <a:rPr lang="en-GB" sz="1500">
                <a:solidFill>
                  <a:srgbClr val="000000"/>
                </a:solidFill>
              </a:rPr>
              <a:t> Another important thing in the hotel is air it is also very important to keep the air clean that that guests will not be sick and the air will smell fresh and clean and by breathing clean air there will be a less chance of stroke, heart disease, lung cancer and respiratory disease such as asthma. </a:t>
            </a:r>
          </a:p>
        </p:txBody>
      </p:sp>
      <p:pic>
        <p:nvPicPr>
          <p:cNvPr id="4" name="Picture 3">
            <a:extLst>
              <a:ext uri="{FF2B5EF4-FFF2-40B4-BE49-F238E27FC236}">
                <a16:creationId xmlns:a16="http://schemas.microsoft.com/office/drawing/2014/main" id="{FA25CBF2-8006-4D37-BB3C-05A29A231AA7}"/>
              </a:ext>
            </a:extLst>
          </p:cNvPr>
          <p:cNvPicPr>
            <a:picLocks noChangeAspect="1"/>
          </p:cNvPicPr>
          <p:nvPr/>
        </p:nvPicPr>
        <p:blipFill>
          <a:blip r:embed="rId2"/>
          <a:stretch>
            <a:fillRect/>
          </a:stretch>
        </p:blipFill>
        <p:spPr>
          <a:xfrm>
            <a:off x="9724525" y="5213506"/>
            <a:ext cx="2467471" cy="1644493"/>
          </a:xfrm>
          <a:prstGeom prst="rect">
            <a:avLst/>
          </a:prstGeom>
          <a:noFill/>
          <a:ln cap="rnd">
            <a:noFill/>
          </a:ln>
        </p:spPr>
      </p:pic>
      <p:pic>
        <p:nvPicPr>
          <p:cNvPr id="5" name="Picture 4">
            <a:extLst>
              <a:ext uri="{FF2B5EF4-FFF2-40B4-BE49-F238E27FC236}">
                <a16:creationId xmlns:a16="http://schemas.microsoft.com/office/drawing/2014/main" id="{132635AE-6B18-4A64-8ECD-05382E9B35B6}"/>
              </a:ext>
            </a:extLst>
          </p:cNvPr>
          <p:cNvPicPr>
            <a:picLocks noChangeAspect="1"/>
          </p:cNvPicPr>
          <p:nvPr/>
        </p:nvPicPr>
        <p:blipFill>
          <a:blip r:embed="rId3"/>
          <a:stretch>
            <a:fillRect/>
          </a:stretch>
        </p:blipFill>
        <p:spPr>
          <a:xfrm>
            <a:off x="288758" y="5556516"/>
            <a:ext cx="1622474" cy="1080592"/>
          </a:xfrm>
          <a:prstGeom prst="rect">
            <a:avLst/>
          </a:prstGeom>
          <a:noFill/>
          <a:ln cap="rnd">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B629EC8A-0899-4FA9-99C5-A4FFA4A538BE}"/>
              </a:ext>
            </a:extLst>
          </p:cNvPr>
          <p:cNvPicPr>
            <a:picLocks noChangeAspect="1"/>
          </p:cNvPicPr>
          <p:nvPr/>
        </p:nvPicPr>
        <p:blipFill>
          <a:blip r:embed="rId2"/>
          <a:stretch>
            <a:fillRect/>
          </a:stretch>
        </p:blipFill>
        <p:spPr>
          <a:xfrm>
            <a:off x="581192" y="4689911"/>
            <a:ext cx="3365165" cy="2313084"/>
          </a:xfrm>
          <a:prstGeom prst="rect">
            <a:avLst/>
          </a:prstGeom>
          <a:noFill/>
          <a:ln cap="rnd">
            <a:noFill/>
          </a:ln>
        </p:spPr>
      </p:pic>
      <p:sp>
        <p:nvSpPr>
          <p:cNvPr id="3" name="Title 1">
            <a:extLst>
              <a:ext uri="{FF2B5EF4-FFF2-40B4-BE49-F238E27FC236}">
                <a16:creationId xmlns:a16="http://schemas.microsoft.com/office/drawing/2014/main" id="{1AE9DD09-23DE-4AE7-88EB-04293903B3B2}"/>
              </a:ext>
            </a:extLst>
          </p:cNvPr>
          <p:cNvSpPr txBox="1">
            <a:spLocks noGrp="1"/>
          </p:cNvSpPr>
          <p:nvPr>
            <p:ph type="title"/>
          </p:nvPr>
        </p:nvSpPr>
        <p:spPr>
          <a:xfrm>
            <a:off x="581192" y="172967"/>
            <a:ext cx="11029611" cy="1188720"/>
          </a:xfrm>
        </p:spPr>
        <p:txBody>
          <a:bodyPr/>
          <a:lstStyle/>
          <a:p>
            <a:pPr lvl="0"/>
            <a:r>
              <a:rPr lang="en-GB"/>
              <a:t>Task 2</a:t>
            </a:r>
          </a:p>
        </p:txBody>
      </p:sp>
      <p:sp>
        <p:nvSpPr>
          <p:cNvPr id="4" name="Content Placeholder 2">
            <a:extLst>
              <a:ext uri="{FF2B5EF4-FFF2-40B4-BE49-F238E27FC236}">
                <a16:creationId xmlns:a16="http://schemas.microsoft.com/office/drawing/2014/main" id="{DA67D016-A07F-4186-9CAE-AFCB376615B2}"/>
              </a:ext>
            </a:extLst>
          </p:cNvPr>
          <p:cNvSpPr txBox="1">
            <a:spLocks noGrp="1"/>
          </p:cNvSpPr>
          <p:nvPr>
            <p:ph idx="1"/>
          </p:nvPr>
        </p:nvSpPr>
        <p:spPr>
          <a:xfrm>
            <a:off x="581192" y="1198833"/>
            <a:ext cx="11029611" cy="3634483"/>
          </a:xfrm>
        </p:spPr>
        <p:txBody>
          <a:bodyPr/>
          <a:lstStyle/>
          <a:p>
            <a:pPr lvl="0"/>
            <a:r>
              <a:rPr lang="en-GB">
                <a:solidFill>
                  <a:srgbClr val="000000"/>
                </a:solidFill>
              </a:rPr>
              <a:t>An effective recruitment and selection does not only fulfil the requirements of a job but also makes sure that an hotel organization or company will continue to maintain its commitment to providing equal opportunities to the employees.</a:t>
            </a:r>
          </a:p>
          <a:p>
            <a:pPr lvl="0"/>
            <a:r>
              <a:rPr lang="en-GB">
                <a:solidFill>
                  <a:srgbClr val="000000"/>
                </a:solidFill>
              </a:rPr>
              <a:t>It is also  important because recruitment and selection is important in order to attract and for the effective workforce it can also help  to make an area of potential employees for the hotel organization In order for the hotel management to choose the right applicant for the right job in the hotel also the hotel should put different cultural people at the front of the hotel so it would be gender equality.</a:t>
            </a:r>
          </a:p>
          <a:p>
            <a:pPr lvl="0"/>
            <a:r>
              <a:rPr lang="en-GB">
                <a:solidFill>
                  <a:srgbClr val="000000"/>
                </a:solidFill>
              </a:rPr>
              <a:t> young people should get more opportunity because young people can follow rules and simple task where as much older cannot follow basic task and it would be harder for them and for younger people it would be easy, also hotels should try diversity because you can get the best people for the hotel job this can make a competitive advantage because you would have more effective and efficient employees than the other hotels because the employees are working at their correct job. </a:t>
            </a:r>
          </a:p>
        </p:txBody>
      </p:sp>
      <p:pic>
        <p:nvPicPr>
          <p:cNvPr id="5" name="Picture 4">
            <a:extLst>
              <a:ext uri="{FF2B5EF4-FFF2-40B4-BE49-F238E27FC236}">
                <a16:creationId xmlns:a16="http://schemas.microsoft.com/office/drawing/2014/main" id="{5619816A-6DA9-4CA9-91D3-8922451EC0BC}"/>
              </a:ext>
            </a:extLst>
          </p:cNvPr>
          <p:cNvPicPr>
            <a:picLocks noChangeAspect="1"/>
          </p:cNvPicPr>
          <p:nvPr/>
        </p:nvPicPr>
        <p:blipFill>
          <a:blip r:embed="rId3"/>
          <a:stretch>
            <a:fillRect/>
          </a:stretch>
        </p:blipFill>
        <p:spPr>
          <a:xfrm>
            <a:off x="9850008" y="4833326"/>
            <a:ext cx="2341997" cy="2024673"/>
          </a:xfrm>
          <a:prstGeom prst="rect">
            <a:avLst/>
          </a:prstGeom>
          <a:noFill/>
          <a:ln cap="rnd">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0F494453-6729-4062-9103-9A86F62FCFFD}"/>
              </a:ext>
            </a:extLst>
          </p:cNvPr>
          <p:cNvPicPr>
            <a:picLocks noChangeAspect="1"/>
          </p:cNvPicPr>
          <p:nvPr/>
        </p:nvPicPr>
        <p:blipFill>
          <a:blip r:embed="rId2"/>
          <a:srcRect l="-1" r="-3469" b="15889"/>
          <a:stretch>
            <a:fillRect/>
          </a:stretch>
        </p:blipFill>
        <p:spPr>
          <a:xfrm>
            <a:off x="45902" y="3924888"/>
            <a:ext cx="6425955" cy="2933111"/>
          </a:xfrm>
          <a:prstGeom prst="rect">
            <a:avLst/>
          </a:prstGeom>
          <a:noFill/>
          <a:ln cap="rnd">
            <a:noFill/>
          </a:ln>
        </p:spPr>
      </p:pic>
      <p:pic>
        <p:nvPicPr>
          <p:cNvPr id="3" name="Picture 4">
            <a:extLst>
              <a:ext uri="{FF2B5EF4-FFF2-40B4-BE49-F238E27FC236}">
                <a16:creationId xmlns:a16="http://schemas.microsoft.com/office/drawing/2014/main" id="{D57137ED-8FDF-4FA7-9F97-080274E7736E}"/>
              </a:ext>
            </a:extLst>
          </p:cNvPr>
          <p:cNvPicPr>
            <a:picLocks noChangeAspect="1"/>
          </p:cNvPicPr>
          <p:nvPr/>
        </p:nvPicPr>
        <p:blipFill>
          <a:blip r:embed="rId3"/>
          <a:stretch>
            <a:fillRect/>
          </a:stretch>
        </p:blipFill>
        <p:spPr>
          <a:xfrm>
            <a:off x="7222397" y="4491276"/>
            <a:ext cx="3637858" cy="2366723"/>
          </a:xfrm>
          <a:prstGeom prst="rect">
            <a:avLst/>
          </a:prstGeom>
          <a:noFill/>
          <a:ln cap="rnd">
            <a:noFill/>
          </a:ln>
        </p:spPr>
      </p:pic>
      <p:sp>
        <p:nvSpPr>
          <p:cNvPr id="4" name="Title 1">
            <a:extLst>
              <a:ext uri="{FF2B5EF4-FFF2-40B4-BE49-F238E27FC236}">
                <a16:creationId xmlns:a16="http://schemas.microsoft.com/office/drawing/2014/main" id="{64EACAB4-E33E-4820-8423-9A88F37D4D39}"/>
              </a:ext>
            </a:extLst>
          </p:cNvPr>
          <p:cNvSpPr txBox="1">
            <a:spLocks noGrp="1"/>
          </p:cNvSpPr>
          <p:nvPr>
            <p:ph type="title"/>
          </p:nvPr>
        </p:nvSpPr>
        <p:spPr>
          <a:xfrm>
            <a:off x="581192" y="0"/>
            <a:ext cx="11029611" cy="1188720"/>
          </a:xfrm>
        </p:spPr>
        <p:txBody>
          <a:bodyPr/>
          <a:lstStyle/>
          <a:p>
            <a:pPr lvl="0"/>
            <a:r>
              <a:rPr lang="en-GB"/>
              <a:t>Task 3</a:t>
            </a:r>
          </a:p>
        </p:txBody>
      </p:sp>
      <p:sp>
        <p:nvSpPr>
          <p:cNvPr id="5" name="Content Placeholder 2">
            <a:extLst>
              <a:ext uri="{FF2B5EF4-FFF2-40B4-BE49-F238E27FC236}">
                <a16:creationId xmlns:a16="http://schemas.microsoft.com/office/drawing/2014/main" id="{39D3A63C-2DFB-4AA7-814F-8F8AD3BAA278}"/>
              </a:ext>
            </a:extLst>
          </p:cNvPr>
          <p:cNvSpPr txBox="1">
            <a:spLocks noGrp="1"/>
          </p:cNvSpPr>
          <p:nvPr>
            <p:ph idx="1"/>
          </p:nvPr>
        </p:nvSpPr>
        <p:spPr>
          <a:xfrm>
            <a:off x="45902" y="1042736"/>
            <a:ext cx="12146094" cy="4122819"/>
          </a:xfrm>
        </p:spPr>
        <p:txBody>
          <a:bodyPr/>
          <a:lstStyle/>
          <a:p>
            <a:pPr marL="0" lvl="0" indent="0">
              <a:lnSpc>
                <a:spcPct val="110000"/>
              </a:lnSpc>
              <a:buNone/>
            </a:pPr>
            <a:endParaRPr lang="en-GB" sz="1500">
              <a:solidFill>
                <a:srgbClr val="000000"/>
              </a:solidFill>
            </a:endParaRPr>
          </a:p>
          <a:p>
            <a:pPr lvl="0">
              <a:lnSpc>
                <a:spcPct val="110000"/>
              </a:lnSpc>
            </a:pPr>
            <a:r>
              <a:rPr lang="en-GB" sz="1500">
                <a:solidFill>
                  <a:srgbClr val="000000"/>
                </a:solidFill>
              </a:rPr>
              <a:t>There are a few things that can affect culture in an organization, one of them is top leadership principles this is because however the hotels leadership team runs the business it can affect the policies, procedures and rules set for the employees, if you look at the leader you will see values and philosophies trickle down to the employees or staff to deliver end results to the hotel organizations.</a:t>
            </a:r>
          </a:p>
          <a:p>
            <a:pPr lvl="0">
              <a:lnSpc>
                <a:spcPct val="110000"/>
              </a:lnSpc>
            </a:pPr>
            <a:r>
              <a:rPr lang="en-GB" sz="1500">
                <a:solidFill>
                  <a:srgbClr val="000000"/>
                </a:solidFill>
              </a:rPr>
              <a:t> Another thing that can affect culture in an hotel organization is the nature of the hotel business the purpose and the tasks of the hotel business can have a big impact on the employees or staff's behaviour.</a:t>
            </a:r>
          </a:p>
          <a:p>
            <a:pPr lvl="0">
              <a:lnSpc>
                <a:spcPct val="110000"/>
              </a:lnSpc>
            </a:pPr>
            <a:r>
              <a:rPr lang="en-GB" sz="1500">
                <a:solidFill>
                  <a:srgbClr val="000000"/>
                </a:solidFill>
              </a:rPr>
              <a:t> Another thing that can have an affect to the hotel organization is client and external parties this is because the clients that the company serves are an often-overlooked factor that affects hotel organizational culture.</a:t>
            </a:r>
          </a:p>
          <a:p>
            <a:pPr lvl="0">
              <a:lnSpc>
                <a:spcPct val="110000"/>
              </a:lnSpc>
            </a:pPr>
            <a:r>
              <a:rPr lang="en-GB" sz="1500">
                <a:solidFill>
                  <a:srgbClr val="000000"/>
                </a:solidFill>
              </a:rPr>
              <a:t> One thing that can affect equality and diversity is attitude this is because an attitude has three main elements the first is cognitive component, this is the collections of belief held about the individual or even the group.</a:t>
            </a:r>
          </a:p>
          <a:p>
            <a:pPr lvl="0">
              <a:lnSpc>
                <a:spcPct val="110000"/>
              </a:lnSpc>
            </a:pPr>
            <a:r>
              <a:rPr lang="en-GB" sz="1500">
                <a:solidFill>
                  <a:srgbClr val="000000"/>
                </a:solidFill>
              </a:rPr>
              <a:t> The second is an affective component this is the collection of feelings or emotional responses connected to the person or group and the third one is the behavioural component this is a set of behaviours or actions that is based upon other elements and is directed as appropriate towards the other group or individual.</a:t>
            </a:r>
          </a:p>
          <a:p>
            <a:pPr lvl="0">
              <a:lnSpc>
                <a:spcPct val="110000"/>
              </a:lnSpc>
            </a:pPr>
            <a:endParaRPr lang="en-GB" sz="15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F41B5B46-E26B-40C0-B55C-CB4D661DC518}"/>
              </a:ext>
            </a:extLst>
          </p:cNvPr>
          <p:cNvPicPr>
            <a:picLocks noChangeAspect="1"/>
          </p:cNvPicPr>
          <p:nvPr/>
        </p:nvPicPr>
        <p:blipFill>
          <a:blip r:embed="rId2"/>
          <a:stretch>
            <a:fillRect/>
          </a:stretch>
        </p:blipFill>
        <p:spPr>
          <a:xfrm>
            <a:off x="9479209" y="5333786"/>
            <a:ext cx="2712787" cy="1524213"/>
          </a:xfrm>
          <a:prstGeom prst="rect">
            <a:avLst/>
          </a:prstGeom>
          <a:noFill/>
          <a:ln cap="rnd">
            <a:noFill/>
          </a:ln>
        </p:spPr>
      </p:pic>
      <p:sp>
        <p:nvSpPr>
          <p:cNvPr id="3" name="Title 1">
            <a:extLst>
              <a:ext uri="{FF2B5EF4-FFF2-40B4-BE49-F238E27FC236}">
                <a16:creationId xmlns:a16="http://schemas.microsoft.com/office/drawing/2014/main" id="{FAA70BFB-0B3C-418B-88F9-2A9D4F616B78}"/>
              </a:ext>
            </a:extLst>
          </p:cNvPr>
          <p:cNvSpPr txBox="1">
            <a:spLocks noGrp="1"/>
          </p:cNvSpPr>
          <p:nvPr>
            <p:ph type="title"/>
          </p:nvPr>
        </p:nvSpPr>
        <p:spPr>
          <a:xfrm>
            <a:off x="581192" y="136474"/>
            <a:ext cx="11029611" cy="1188720"/>
          </a:xfrm>
        </p:spPr>
        <p:txBody>
          <a:bodyPr/>
          <a:lstStyle/>
          <a:p>
            <a:pPr lvl="0"/>
            <a:r>
              <a:rPr lang="en-GB"/>
              <a:t>Task 4</a:t>
            </a:r>
          </a:p>
        </p:txBody>
      </p:sp>
      <p:sp>
        <p:nvSpPr>
          <p:cNvPr id="4" name="Content Placeholder 2">
            <a:extLst>
              <a:ext uri="{FF2B5EF4-FFF2-40B4-BE49-F238E27FC236}">
                <a16:creationId xmlns:a16="http://schemas.microsoft.com/office/drawing/2014/main" id="{365450D1-2C72-4B55-80F1-3915CCC3B48F}"/>
              </a:ext>
            </a:extLst>
          </p:cNvPr>
          <p:cNvSpPr txBox="1">
            <a:spLocks noGrp="1"/>
          </p:cNvSpPr>
          <p:nvPr>
            <p:ph idx="1"/>
          </p:nvPr>
        </p:nvSpPr>
        <p:spPr>
          <a:xfrm>
            <a:off x="0" y="1325194"/>
            <a:ext cx="12191996" cy="4449964"/>
          </a:xfrm>
        </p:spPr>
        <p:txBody>
          <a:bodyPr/>
          <a:lstStyle/>
          <a:p>
            <a:pPr lvl="0">
              <a:lnSpc>
                <a:spcPct val="100000"/>
              </a:lnSpc>
            </a:pPr>
            <a:r>
              <a:rPr lang="en-GB" sz="1500">
                <a:solidFill>
                  <a:srgbClr val="000000"/>
                </a:solidFill>
              </a:rPr>
              <a:t>There are many methods of performance management that are used by hotel organizations to ensure that targets are achieved, each hotel business performance management monitoring program utilizes in three things, selection of goals, consolidation and intervention each one of them works with the other to help create a more efficient process this is important because they are all working together to help develop a better business. another method that performance management use is selection of goals, this is an ongoing process that can be changed by the results that are achieved throughout the business, the best place to start with any sort of business performance management is to corporate goals and determine the policies and method that will be used throughout the business to achieve those goals. </a:t>
            </a:r>
          </a:p>
          <a:p>
            <a:pPr lvl="0">
              <a:lnSpc>
                <a:spcPct val="100000"/>
              </a:lnSpc>
            </a:pPr>
            <a:r>
              <a:rPr lang="en-GB" sz="1500">
                <a:solidFill>
                  <a:srgbClr val="000000"/>
                </a:solidFill>
              </a:rPr>
              <a:t>Another method that performance management use is the considerations and implementations, when a company or business designs a business performance management programme there are several considerations that also have to be made not only is a company or businesses  productivity a consideration, however there is also concern for investors, vendors, partners and competition. </a:t>
            </a:r>
          </a:p>
          <a:p>
            <a:pPr lvl="0">
              <a:lnSpc>
                <a:spcPct val="100000"/>
              </a:lnSpc>
            </a:pPr>
            <a:r>
              <a:rPr lang="en-GB" sz="1500">
                <a:solidFill>
                  <a:srgbClr val="000000"/>
                </a:solidFill>
              </a:rPr>
              <a:t>There is also another method of management that some hotel businesses use this is called information monitoring, this is also known as information consolidation this is the part of the process where the data is gathered and analysed and used to develop a better way to improve the business. </a:t>
            </a:r>
          </a:p>
          <a:p>
            <a:pPr lvl="0">
              <a:lnSpc>
                <a:spcPct val="100000"/>
              </a:lnSpc>
            </a:pPr>
            <a:r>
              <a:rPr lang="en-GB" sz="1500">
                <a:solidFill>
                  <a:srgbClr val="000000"/>
                </a:solidFill>
              </a:rPr>
              <a:t>Also by recruiting people the manager has to work hard to choose the correct type of people to work in the hotel and the manager also has to work hard to train the people so they are able to do the job, another thing the manager could do to recruit people is by advertising the business online such as In Facebook, or Instagram or they could make leaflets and by advertising the manager has to make a few meeting to meet the people who want a job in the hotel organization.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A7FA4-AE09-4873-88A6-44EC33F9828D}"/>
              </a:ext>
            </a:extLst>
          </p:cNvPr>
          <p:cNvSpPr txBox="1">
            <a:spLocks noGrp="1"/>
          </p:cNvSpPr>
          <p:nvPr>
            <p:ph type="title"/>
          </p:nvPr>
        </p:nvSpPr>
        <p:spPr>
          <a:xfrm>
            <a:off x="581192" y="285064"/>
            <a:ext cx="11029611" cy="1188720"/>
          </a:xfrm>
        </p:spPr>
        <p:txBody>
          <a:bodyPr/>
          <a:lstStyle/>
          <a:p>
            <a:pPr lvl="0"/>
            <a:r>
              <a:rPr lang="en-GB"/>
              <a:t>Task 5</a:t>
            </a:r>
          </a:p>
        </p:txBody>
      </p:sp>
      <p:sp>
        <p:nvSpPr>
          <p:cNvPr id="3" name="Content Placeholder 2">
            <a:extLst>
              <a:ext uri="{FF2B5EF4-FFF2-40B4-BE49-F238E27FC236}">
                <a16:creationId xmlns:a16="http://schemas.microsoft.com/office/drawing/2014/main" id="{69C44397-EA0B-43CA-B2C1-3C5824094FD7}"/>
              </a:ext>
            </a:extLst>
          </p:cNvPr>
          <p:cNvSpPr txBox="1">
            <a:spLocks noGrp="1"/>
          </p:cNvSpPr>
          <p:nvPr>
            <p:ph idx="1"/>
          </p:nvPr>
        </p:nvSpPr>
        <p:spPr>
          <a:xfrm>
            <a:off x="160422" y="1473784"/>
            <a:ext cx="12031574" cy="5384215"/>
          </a:xfrm>
        </p:spPr>
        <p:txBody>
          <a:bodyPr/>
          <a:lstStyle/>
          <a:p>
            <a:pPr lvl="0">
              <a:lnSpc>
                <a:spcPct val="100000"/>
              </a:lnSpc>
            </a:pPr>
            <a:r>
              <a:rPr lang="en-GB" sz="1500">
                <a:solidFill>
                  <a:srgbClr val="000000"/>
                </a:solidFill>
              </a:rPr>
              <a:t>for the Swansea hotel Brexit has a big impact on the hotel because less people are visiting the hotel due to the devaluation of the pound and people are moving to different countries to make more money.</a:t>
            </a:r>
          </a:p>
          <a:p>
            <a:pPr lvl="0">
              <a:lnSpc>
                <a:spcPct val="100000"/>
              </a:lnSpc>
            </a:pPr>
            <a:r>
              <a:rPr lang="en-GB" sz="1500">
                <a:solidFill>
                  <a:srgbClr val="000000"/>
                </a:solidFill>
              </a:rPr>
              <a:t>For the economic at the start it was good because everything was low on price, so more students can visit and enjoy however after Brexit has happened the price on most things have gone up, so the hotel has made a decrease on profits.</a:t>
            </a:r>
          </a:p>
          <a:p>
            <a:pPr lvl="0">
              <a:lnSpc>
                <a:spcPct val="100000"/>
              </a:lnSpc>
            </a:pPr>
            <a:r>
              <a:rPr lang="en-GB" sz="1500">
                <a:solidFill>
                  <a:srgbClr val="000000"/>
                </a:solidFill>
              </a:rPr>
              <a:t>For the social hotel Marriott has many different people such as mixed race and different ethnicity and more so it is suitable for everyone and more people would be comfortable to stay in the hotel.</a:t>
            </a:r>
          </a:p>
          <a:p>
            <a:pPr lvl="0">
              <a:lnSpc>
                <a:spcPct val="100000"/>
              </a:lnSpc>
            </a:pPr>
            <a:r>
              <a:rPr lang="en-GB" sz="1500">
                <a:solidFill>
                  <a:srgbClr val="000000"/>
                </a:solidFill>
              </a:rPr>
              <a:t>The hotel Marriot has lots of technology so this is good because the hotel is improving by making the hotel more modern also it is good for being competitive because most hotel don’t have technology and the hotel Marriott are at an advantage.</a:t>
            </a:r>
          </a:p>
          <a:p>
            <a:pPr lvl="0">
              <a:lnSpc>
                <a:spcPct val="100000"/>
              </a:lnSpc>
            </a:pPr>
            <a:r>
              <a:rPr lang="en-GB" sz="1500">
                <a:solidFill>
                  <a:srgbClr val="000000"/>
                </a:solidFill>
              </a:rPr>
              <a:t>The safety in the hotel Marriott is also good because they keep people safe and won’t allow ant people who oppose threats to enter the hotel for the guest’s safety.</a:t>
            </a:r>
          </a:p>
          <a:p>
            <a:pPr lvl="0">
              <a:lnSpc>
                <a:spcPct val="100000"/>
              </a:lnSpc>
            </a:pPr>
            <a:r>
              <a:rPr lang="en-GB" sz="1500">
                <a:solidFill>
                  <a:srgbClr val="000000"/>
                </a:solidFill>
              </a:rPr>
              <a:t>Swansea has a good environment so guests can visit and explore many places like the Swansea beach and many more things also Swansea is known for the rainiest place in Britain.</a:t>
            </a:r>
          </a:p>
          <a:p>
            <a:pPr lvl="0">
              <a:lnSpc>
                <a:spcPct val="100000"/>
              </a:lnSpc>
            </a:pPr>
            <a:r>
              <a:rPr lang="en-GB" sz="1500">
                <a:solidFill>
                  <a:srgbClr val="000000"/>
                </a:solidFill>
              </a:rPr>
              <a:t>the hotel Marriott can recruit people by advertising their hotel on social media or by leaflets and they can arrange meetings with people to see if the have the job and are capable to work at the hotel.</a:t>
            </a:r>
          </a:p>
          <a:p>
            <a:pPr lvl="0">
              <a:lnSpc>
                <a:spcPct val="100000"/>
              </a:lnSpc>
            </a:pPr>
            <a:r>
              <a:rPr lang="en-GB" sz="1500">
                <a:solidFill>
                  <a:srgbClr val="000000"/>
                </a:solidFill>
              </a:rPr>
              <a:t>The hotel Marriott has good leadership skills and employees in the hotel can follow the tasks that are given to them because the hotel manager.</a:t>
            </a:r>
          </a:p>
          <a:p>
            <a:pPr lvl="0">
              <a:lnSpc>
                <a:spcPct val="100000"/>
              </a:lnSpc>
            </a:pPr>
            <a:r>
              <a:rPr lang="en-GB" sz="1500">
                <a:solidFill>
                  <a:srgbClr val="000000"/>
                </a:solidFill>
              </a:rPr>
              <a:t>The hotel Marriott has many methods of performance management such as consolidation, intervention, considerations and implementations also the hotel also the hotel can hire many people to help improve the hotel.</a:t>
            </a:r>
          </a:p>
          <a:p>
            <a:pPr lvl="0">
              <a:lnSpc>
                <a:spcPct val="100000"/>
              </a:lnSpc>
              <a:spcBef>
                <a:spcPts val="300"/>
              </a:spcBef>
            </a:pPr>
            <a:endParaRPr lang="en-GB" sz="1400"/>
          </a:p>
        </p:txBody>
      </p:sp>
    </p:spTree>
  </p:cSld>
  <p:clrMapOvr>
    <a:masterClrMapping/>
  </p:clrMapOvr>
</p:sld>
</file>

<file path=ppt/theme/theme1.xml><?xml version="1.0" encoding="utf-8"?>
<a:theme xmlns:a="http://schemas.openxmlformats.org/drawingml/2006/main" name="Dividend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TotalTime>
  <Words>2054</Words>
  <Application>Microsoft Office PowerPoint</Application>
  <PresentationFormat>Widescreen</PresentationFormat>
  <Paragraphs>44</Paragraphs>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DividendVTI</vt:lpstr>
      <vt:lpstr>INTRODUCTION</vt:lpstr>
      <vt:lpstr>PESTLE</vt:lpstr>
      <vt:lpstr>Economical</vt:lpstr>
      <vt:lpstr>social</vt:lpstr>
      <vt:lpstr>technological</vt:lpstr>
      <vt:lpstr>legal</vt:lpstr>
      <vt:lpstr>environmental</vt:lpstr>
      <vt:lpstr>Task 2</vt:lpstr>
      <vt:lpstr>Task 3</vt:lpstr>
      <vt:lpstr>Task 4</vt:lpstr>
      <vt:lpstr>Task 5</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lipi karim</dc:creator>
  <cp:lastModifiedBy>r07810051434@gmail.com</cp:lastModifiedBy>
  <cp:revision>4</cp:revision>
  <dcterms:created xsi:type="dcterms:W3CDTF">2020-03-03T21:59:06Z</dcterms:created>
  <dcterms:modified xsi:type="dcterms:W3CDTF">2020-03-04T16:11:16Z</dcterms:modified>
</cp:coreProperties>
</file>