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50" r:id="rId1"/>
  </p:sldMasterIdLst>
  <p:notesMasterIdLst>
    <p:notesMasterId r:id="rId4"/>
  </p:notesMasterIdLst>
  <p:sldIdLst>
    <p:sldId id="257" r:id="rId2"/>
    <p:sldId id="260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A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767" autoAdjust="0"/>
  </p:normalViewPr>
  <p:slideViewPr>
    <p:cSldViewPr snapToGrid="0">
      <p:cViewPr varScale="1">
        <p:scale>
          <a:sx n="62" d="100"/>
          <a:sy n="62" d="100"/>
        </p:scale>
        <p:origin x="828" y="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C1EA1D-3A16-46E4-8AEF-C637E368DE14}" type="datetimeFigureOut">
              <a:rPr lang="en-GB" smtClean="0"/>
              <a:t>06/06/2022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0563DC-247A-439D-B99A-3DAE22C0A4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7558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9184DA70-C731-4C70-880D-CCD4705E623C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3256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713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2099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682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39978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40149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90306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EA474-078D-4E9B-9B14-09A87B19DC46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8735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986-8816-4272-A432-0437A28A9828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6623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89059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4493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62D6E202-B606-4609-B914-27C9371A1F6D}" type="datetime1">
              <a:rPr lang="en-US" smtClean="0"/>
              <a:t>6/6/2022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0173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hyperlink" Target="https://www.booking.com/hotel/es/hotelescentervalencia.ro.html?label=msn-o2IcC9H00YS2rpOedyvM_Q-16811438564%3Atikwd-3544349170%3Aloc-188%3Aneo%3Amte%3Alp133607%3Adec%3Aqshotel+valencia+center&amp;sid=6c19d57b4701efda4be8f8806d5a522f&amp;utm_source=bing&amp;utm_medium=cpc&amp;utm_term=o2IcC9H00YS2rpOedyvM_Q&amp;utm_campaign=Hotel+-+Spain&amp;aid=330631&amp;ucfs=1&amp;arphpl=1&amp;dest_id=-406131&amp;dest_type=city&amp;group_adults=2&amp;req_adults=2&amp;no_rooms=1&amp;group_children=0&amp;req_children=0&amp;hpos=1&amp;hapos=1&amp;sr_order=popularity&amp;srpvid=e19c414e4617016e&amp;srepoch=1654247838&amp;from_beach_sr=1&amp;from=searchresults#hotelTmp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1584" y="130396"/>
            <a:ext cx="7520614" cy="352490"/>
          </a:xfrm>
        </p:spPr>
        <p:txBody>
          <a:bodyPr>
            <a:normAutofit fontScale="90000"/>
          </a:bodyPr>
          <a:lstStyle/>
          <a:p>
            <a:r>
              <a:rPr lang="en-US" sz="2800" dirty="0">
                <a:latin typeface="Arial Nova" panose="020B0504020202020204" pitchFamily="34" charset="0"/>
              </a:rPr>
              <a:t>Me </a:t>
            </a:r>
            <a:r>
              <a:rPr lang="en-US" sz="2800" dirty="0" err="1">
                <a:latin typeface="Arial Nova" panose="020B0504020202020204" pitchFamily="34" charset="0"/>
              </a:rPr>
              <a:t>gusteria</a:t>
            </a:r>
            <a:r>
              <a:rPr lang="en-US" sz="2800" dirty="0">
                <a:latin typeface="Arial Nova" panose="020B0504020202020204" pitchFamily="34" charset="0"/>
              </a:rPr>
              <a:t> </a:t>
            </a:r>
            <a:r>
              <a:rPr lang="en-US" sz="2800" dirty="0" err="1">
                <a:latin typeface="Arial Nova" panose="020B0504020202020204" pitchFamily="34" charset="0"/>
              </a:rPr>
              <a:t>hacer</a:t>
            </a:r>
            <a:r>
              <a:rPr lang="en-US" sz="2800" dirty="0">
                <a:latin typeface="Arial Nova" panose="020B0504020202020204" pitchFamily="34" charset="0"/>
              </a:rPr>
              <a:t> una </a:t>
            </a:r>
            <a:r>
              <a:rPr lang="en-US" sz="2800" dirty="0" err="1">
                <a:latin typeface="Arial Nova" panose="020B0504020202020204" pitchFamily="34" charset="0"/>
              </a:rPr>
              <a:t>reserva</a:t>
            </a:r>
            <a:r>
              <a:rPr lang="en-US" sz="2800" dirty="0">
                <a:latin typeface="Arial Nova" panose="020B0504020202020204" pitchFamily="34" charset="0"/>
              </a:rPr>
              <a:t> 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70C111-AA7A-4E5E-8458-0989747A4D67}"/>
              </a:ext>
            </a:extLst>
          </p:cNvPr>
          <p:cNvSpPr txBox="1"/>
          <p:nvPr/>
        </p:nvSpPr>
        <p:spPr>
          <a:xfrm>
            <a:off x="2046239" y="5011340"/>
            <a:ext cx="5980161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/>
              <a:t>Nombre</a:t>
            </a:r>
            <a:r>
              <a:rPr lang="en-GB" dirty="0"/>
              <a:t>:  </a:t>
            </a:r>
            <a:r>
              <a:rPr lang="en-GB" b="1" i="1" dirty="0"/>
              <a:t>Tudor-Adrian  Sau</a:t>
            </a:r>
          </a:p>
          <a:p>
            <a:r>
              <a:rPr lang="en-GB" sz="2400" b="1" dirty="0" err="1"/>
              <a:t>Número</a:t>
            </a:r>
            <a:r>
              <a:rPr lang="en-GB" sz="2400" b="1" dirty="0"/>
              <a:t> de </a:t>
            </a:r>
            <a:r>
              <a:rPr lang="en-GB" sz="2400" b="1" dirty="0" err="1"/>
              <a:t>estudiante</a:t>
            </a:r>
            <a:r>
              <a:rPr lang="en-GB" dirty="0">
                <a:solidFill>
                  <a:srgbClr val="002060"/>
                </a:solidFill>
              </a:rPr>
              <a:t>:   </a:t>
            </a:r>
            <a:r>
              <a:rPr lang="en-GB" b="1" i="1" dirty="0"/>
              <a:t>2026591</a:t>
            </a:r>
          </a:p>
          <a:p>
            <a:r>
              <a:rPr lang="en-GB" sz="2400" b="1" dirty="0" err="1"/>
              <a:t>Módulo</a:t>
            </a:r>
            <a:r>
              <a:rPr lang="en-GB" dirty="0"/>
              <a:t>:  </a:t>
            </a:r>
            <a:r>
              <a:rPr lang="es-ES" b="1" i="1" dirty="0"/>
              <a:t>Lenguas extranjeras y conciencia cultural (BMIH5003)</a:t>
            </a:r>
          </a:p>
          <a:p>
            <a:r>
              <a:rPr lang="es-ES" sz="2400" b="1" dirty="0"/>
              <a:t>Fecha</a:t>
            </a:r>
            <a:r>
              <a:rPr lang="es-ES" dirty="0"/>
              <a:t>:  </a:t>
            </a:r>
            <a:r>
              <a:rPr lang="es-ES" b="1" i="1" dirty="0"/>
              <a:t>03/06/2022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42000">
              <a:schemeClr val="bg1"/>
            </a:gs>
            <a:gs pos="74000">
              <a:schemeClr val="accent1">
                <a:lumMod val="45000"/>
                <a:lumOff val="55000"/>
              </a:schemeClr>
            </a:gs>
            <a:gs pos="92146">
              <a:srgbClr val="98C6DE"/>
            </a:gs>
            <a:gs pos="83000">
              <a:schemeClr val="tx2">
                <a:lumMod val="60000"/>
                <a:lumOff val="4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FB45000-53EE-43EC-A809-C5E74F67A6EF}"/>
              </a:ext>
            </a:extLst>
          </p:cNvPr>
          <p:cNvSpPr txBox="1"/>
          <p:nvPr/>
        </p:nvSpPr>
        <p:spPr>
          <a:xfrm>
            <a:off x="-91440" y="0"/>
            <a:ext cx="12283440" cy="7017306"/>
          </a:xfrm>
          <a:prstGeom prst="rect">
            <a:avLst/>
          </a:prstGeom>
          <a:noFill/>
        </p:spPr>
        <p:txBody>
          <a:bodyPr wrap="square" numCol="1" rtlCol="0">
            <a:spAutoFit/>
          </a:bodyPr>
          <a:lstStyle/>
          <a:p>
            <a:r>
              <a:rPr lang="en-GB" dirty="0" err="1">
                <a:latin typeface="Arial Nova" panose="020B0504020202020204" pitchFamily="34" charset="0"/>
              </a:rPr>
              <a:t>Recetionista</a:t>
            </a:r>
            <a:r>
              <a:rPr lang="en-GB" dirty="0">
                <a:latin typeface="Arial Nova" panose="020B0504020202020204" pitchFamily="34" charset="0"/>
              </a:rPr>
              <a:t>:       Buenos </a:t>
            </a:r>
            <a:r>
              <a:rPr lang="en-GB" dirty="0" err="1">
                <a:latin typeface="Arial Nova" panose="020B0504020202020204" pitchFamily="34" charset="0"/>
              </a:rPr>
              <a:t>días</a:t>
            </a:r>
            <a:r>
              <a:rPr lang="en-GB" dirty="0">
                <a:latin typeface="Arial Nova" panose="020B0504020202020204" pitchFamily="34" charset="0"/>
              </a:rPr>
              <a:t>! Hotel Valencia Centre. Como le </a:t>
            </a:r>
            <a:r>
              <a:rPr lang="en-GB" dirty="0" err="1">
                <a:latin typeface="Arial Nova" panose="020B0504020202020204" pitchFamily="34" charset="0"/>
              </a:rPr>
              <a:t>puedo</a:t>
            </a:r>
            <a:r>
              <a:rPr lang="en-GB" dirty="0">
                <a:latin typeface="Arial Nova" panose="020B0504020202020204" pitchFamily="34" charset="0"/>
              </a:rPr>
              <a:t> </a:t>
            </a:r>
            <a:r>
              <a:rPr lang="en-GB" dirty="0" err="1">
                <a:latin typeface="Arial Nova" panose="020B0504020202020204" pitchFamily="34" charset="0"/>
              </a:rPr>
              <a:t>ayudar</a:t>
            </a:r>
            <a:r>
              <a:rPr lang="en-GB" dirty="0">
                <a:latin typeface="Arial Nova" panose="020B0504020202020204" pitchFamily="34" charset="0"/>
              </a:rPr>
              <a:t>?</a:t>
            </a:r>
          </a:p>
          <a:p>
            <a:endParaRPr lang="en-GB" dirty="0">
              <a:latin typeface="Arial Nova" panose="020B0504020202020204" pitchFamily="34" charset="0"/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>
                <a:latin typeface="Arial Nova" panose="020B05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Sr. Escobar:        Buenos </a:t>
            </a:r>
            <a:r>
              <a:rPr lang="en-GB" dirty="0" err="1">
                <a:latin typeface="Arial Nova" panose="020B0504020202020204" pitchFamily="34" charset="0"/>
              </a:rPr>
              <a:t>días</a:t>
            </a:r>
            <a:r>
              <a:rPr lang="en-GB" dirty="0">
                <a:latin typeface="Arial Nova" panose="020B0504020202020204" pitchFamily="34" charset="0"/>
              </a:rPr>
              <a:t>! Me </a:t>
            </a:r>
            <a:r>
              <a:rPr lang="en-GB" dirty="0" err="1">
                <a:latin typeface="Arial Nova" panose="020B0504020202020204" pitchFamily="34" charset="0"/>
              </a:rPr>
              <a:t>gustaria</a:t>
            </a:r>
            <a:r>
              <a:rPr lang="en-GB" dirty="0">
                <a:latin typeface="Arial Nova" panose="020B0504020202020204" pitchFamily="34" charset="0"/>
              </a:rPr>
              <a:t> </a:t>
            </a:r>
            <a:r>
              <a:rPr lang="en-GB" dirty="0" err="1">
                <a:latin typeface="Arial Nova" panose="020B0504020202020204" pitchFamily="34" charset="0"/>
              </a:rPr>
              <a:t>reservar</a:t>
            </a:r>
            <a:r>
              <a:rPr lang="en-GB" dirty="0">
                <a:latin typeface="Arial Nova" panose="020B0504020202020204" pitchFamily="34" charset="0"/>
              </a:rPr>
              <a:t> un </a:t>
            </a:r>
            <a:r>
              <a:rPr lang="en-GB" dirty="0" err="1">
                <a:latin typeface="Arial Nova" panose="020B0504020202020204" pitchFamily="34" charset="0"/>
              </a:rPr>
              <a:t>apartamento</a:t>
            </a:r>
            <a:r>
              <a:rPr lang="en-GB" dirty="0">
                <a:latin typeface="Arial Nova" panose="020B0504020202020204" pitchFamily="34" charset="0"/>
              </a:rPr>
              <a:t> de </a:t>
            </a:r>
            <a:r>
              <a:rPr lang="en-GB" dirty="0" err="1">
                <a:latin typeface="Arial Nova" panose="020B0504020202020204" pitchFamily="34" charset="0"/>
              </a:rPr>
              <a:t>lujo</a:t>
            </a:r>
            <a:r>
              <a:rPr lang="en-GB" dirty="0">
                <a:latin typeface="Arial Nova" panose="020B0504020202020204" pitchFamily="34" charset="0"/>
              </a:rPr>
              <a:t> </a:t>
            </a:r>
            <a:r>
              <a:rPr lang="en-GB" dirty="0" err="1">
                <a:latin typeface="Arial Nova" panose="020B0504020202020204" pitchFamily="34" charset="0"/>
              </a:rPr>
              <a:t>en</a:t>
            </a:r>
            <a:r>
              <a:rPr lang="en-GB" dirty="0">
                <a:latin typeface="Arial Nova" panose="020B0504020202020204" pitchFamily="34" charset="0"/>
              </a:rPr>
              <a:t> el hotel.</a:t>
            </a:r>
          </a:p>
          <a:p>
            <a:endParaRPr lang="en-GB" u="sng" dirty="0">
              <a:latin typeface="Arial Nova" panose="020B0504020202020204" pitchFamily="34" charset="0"/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u="sng" dirty="0" err="1">
                <a:latin typeface="Arial Nova" panose="020B05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Receptionista</a:t>
            </a:r>
            <a:r>
              <a:rPr lang="en-GB" u="sng" dirty="0">
                <a:latin typeface="Arial Nova" panose="020B05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    </a:t>
            </a:r>
            <a:r>
              <a:rPr lang="en-GB" u="sng" dirty="0" err="1">
                <a:latin typeface="Arial Nova" panose="020B05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Muy</a:t>
            </a:r>
            <a:r>
              <a:rPr lang="en-GB" u="sng" dirty="0">
                <a:latin typeface="Arial Nova" panose="020B05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bien. Como se llama </a:t>
            </a:r>
            <a:r>
              <a:rPr lang="en-GB" u="sng" dirty="0" err="1">
                <a:latin typeface="Arial Nova" panose="020B05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usted</a:t>
            </a:r>
            <a:r>
              <a:rPr lang="en-GB" u="sng" dirty="0">
                <a:latin typeface="Arial Nova" panose="020B05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?</a:t>
            </a:r>
          </a:p>
          <a:p>
            <a:endParaRPr lang="en-GB" u="sng" dirty="0">
              <a:latin typeface="Arial Nova" panose="020B0504020202020204" pitchFamily="34" charset="0"/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u="sng" dirty="0">
                <a:latin typeface="Arial Nova" panose="020B05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Sr. Escobar:        Me </a:t>
            </a:r>
            <a:r>
              <a:rPr lang="en-GB" u="sng" dirty="0" err="1">
                <a:latin typeface="Arial Nova" panose="020B05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llamo</a:t>
            </a:r>
            <a:r>
              <a:rPr lang="en-GB" u="sng" dirty="0">
                <a:latin typeface="Arial Nova" panose="020B05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dirty="0">
                <a:latin typeface="Arial Nova" panose="020B0504020202020204" pitchFamily="34" charset="0"/>
              </a:rPr>
              <a:t>Pablo Emilio Escobar Gaviria.</a:t>
            </a:r>
          </a:p>
          <a:p>
            <a:endParaRPr lang="en-GB" u="sng" dirty="0">
              <a:latin typeface="Arial Nova" panose="020B0504020202020204" pitchFamily="34" charset="0"/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u="sng" dirty="0" err="1">
                <a:latin typeface="Arial Nova" panose="020B05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Receptionista</a:t>
            </a:r>
            <a:r>
              <a:rPr lang="en-GB" u="sng" dirty="0">
                <a:latin typeface="Arial Nova" panose="020B05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    </a:t>
            </a:r>
            <a:r>
              <a:rPr lang="en-GB" u="sng" dirty="0" err="1">
                <a:latin typeface="Arial Nova" panose="020B05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Muy</a:t>
            </a:r>
            <a:r>
              <a:rPr lang="en-GB" u="sng" dirty="0">
                <a:latin typeface="Arial Nova" panose="020B05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bien </a:t>
            </a:r>
            <a:r>
              <a:rPr lang="en-GB" u="sng" dirty="0" err="1">
                <a:latin typeface="Arial Nova" panose="020B05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señor</a:t>
            </a:r>
            <a:r>
              <a:rPr lang="en-GB" u="sng" dirty="0">
                <a:latin typeface="Arial Nova" panose="020B05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Escobar. Para </a:t>
            </a:r>
            <a:r>
              <a:rPr lang="en-GB" u="sng" dirty="0" err="1">
                <a:latin typeface="Arial Nova" panose="020B05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cuantas</a:t>
            </a:r>
            <a:r>
              <a:rPr lang="en-GB" u="sng" dirty="0">
                <a:latin typeface="Arial Nova" panose="020B05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personas?</a:t>
            </a:r>
          </a:p>
          <a:p>
            <a:endParaRPr lang="en-GB" u="sng" dirty="0">
              <a:latin typeface="Arial Nova" panose="020B0504020202020204" pitchFamily="34" charset="0"/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u="sng" dirty="0">
                <a:latin typeface="Arial Nova" panose="020B05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Sr. Escobar:        Para </a:t>
            </a:r>
            <a:r>
              <a:rPr lang="en-GB" u="sng" dirty="0" err="1">
                <a:latin typeface="Arial Nova" panose="020B05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diez</a:t>
            </a:r>
            <a:r>
              <a:rPr lang="en-GB" u="sng" dirty="0">
                <a:latin typeface="Arial Nova" panose="020B05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personas. </a:t>
            </a:r>
            <a:r>
              <a:rPr lang="en-GB" u="sng" dirty="0" err="1">
                <a:latin typeface="Arial Nova" panose="020B05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Quiero</a:t>
            </a:r>
            <a:r>
              <a:rPr lang="en-GB" u="sng" dirty="0">
                <a:latin typeface="Arial Nova" panose="020B05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u="sng" dirty="0" err="1">
                <a:latin typeface="Arial Nova" panose="020B05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dar</a:t>
            </a:r>
            <a:r>
              <a:rPr lang="en-GB" u="sng" dirty="0">
                <a:latin typeface="Arial Nova" panose="020B05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una fiesta.</a:t>
            </a:r>
          </a:p>
          <a:p>
            <a:endParaRPr lang="en-GB" dirty="0">
              <a:latin typeface="Arial Nova" panose="020B0504020202020204" pitchFamily="34" charset="0"/>
            </a:endParaRPr>
          </a:p>
          <a:p>
            <a:r>
              <a:rPr lang="en-GB" dirty="0" err="1">
                <a:latin typeface="Arial Nova" panose="020B0504020202020204" pitchFamily="34" charset="0"/>
              </a:rPr>
              <a:t>Receptionista</a:t>
            </a:r>
            <a:r>
              <a:rPr lang="en-GB" dirty="0">
                <a:latin typeface="Arial Nova" panose="020B0504020202020204" pitchFamily="34" charset="0"/>
              </a:rPr>
              <a:t>:     </a:t>
            </a:r>
            <a:r>
              <a:rPr lang="en-GB" dirty="0" err="1">
                <a:latin typeface="Arial Nova" panose="020B0504020202020204" pitchFamily="34" charset="0"/>
              </a:rPr>
              <a:t>Ciertamente</a:t>
            </a:r>
            <a:r>
              <a:rPr lang="en-GB" dirty="0">
                <a:latin typeface="Arial Nova" panose="020B0504020202020204" pitchFamily="34" charset="0"/>
              </a:rPr>
              <a:t>! Sin </a:t>
            </a:r>
            <a:r>
              <a:rPr lang="en-GB" dirty="0" err="1">
                <a:latin typeface="Arial Nova" panose="020B0504020202020204" pitchFamily="34" charset="0"/>
              </a:rPr>
              <a:t>ningún</a:t>
            </a:r>
            <a:r>
              <a:rPr lang="en-GB" dirty="0">
                <a:latin typeface="Arial Nova" panose="020B0504020202020204" pitchFamily="34" charset="0"/>
              </a:rPr>
              <a:t> </a:t>
            </a:r>
            <a:r>
              <a:rPr lang="en-GB" dirty="0" err="1">
                <a:latin typeface="Arial Nova" panose="020B0504020202020204" pitchFamily="34" charset="0"/>
              </a:rPr>
              <a:t>problema</a:t>
            </a:r>
            <a:r>
              <a:rPr lang="en-GB" dirty="0">
                <a:latin typeface="Arial Nova" panose="020B0504020202020204" pitchFamily="34" charset="0"/>
              </a:rPr>
              <a:t>. Para que </a:t>
            </a:r>
            <a:r>
              <a:rPr lang="en-GB" dirty="0" err="1">
                <a:latin typeface="Arial Nova" panose="020B0504020202020204" pitchFamily="34" charset="0"/>
              </a:rPr>
              <a:t>fecha</a:t>
            </a:r>
            <a:r>
              <a:rPr lang="en-GB" dirty="0">
                <a:latin typeface="Arial Nova" panose="020B0504020202020204" pitchFamily="34" charset="0"/>
              </a:rPr>
              <a:t>?</a:t>
            </a:r>
          </a:p>
          <a:p>
            <a:endParaRPr lang="en-GB" dirty="0">
              <a:latin typeface="Arial Nova" panose="020B0504020202020204" pitchFamily="34" charset="0"/>
            </a:endParaRPr>
          </a:p>
          <a:p>
            <a:r>
              <a:rPr lang="en-GB" dirty="0">
                <a:latin typeface="Arial Nova" panose="020B0504020202020204" pitchFamily="34" charset="0"/>
              </a:rPr>
              <a:t>Sr. Escobar:        Para el</a:t>
            </a:r>
            <a:r>
              <a:rPr lang="es-ES" dirty="0">
                <a:latin typeface="Arial Nova" panose="020B0504020202020204" pitchFamily="34" charset="0"/>
              </a:rPr>
              <a:t> </a:t>
            </a:r>
            <a:r>
              <a:rPr lang="es-ES" dirty="0" err="1">
                <a:latin typeface="Arial Nova" panose="020B0504020202020204" pitchFamily="34" charset="0"/>
              </a:rPr>
              <a:t>veintitres</a:t>
            </a:r>
            <a:r>
              <a:rPr lang="es-ES" dirty="0">
                <a:latin typeface="Arial Nova" panose="020B0504020202020204" pitchFamily="34" charset="0"/>
              </a:rPr>
              <a:t> de junio.</a:t>
            </a:r>
          </a:p>
          <a:p>
            <a:endParaRPr lang="es-ES" dirty="0">
              <a:latin typeface="Arial Nova" panose="020B0504020202020204" pitchFamily="34" charset="0"/>
            </a:endParaRPr>
          </a:p>
          <a:p>
            <a:r>
              <a:rPr lang="es-ES" dirty="0" err="1">
                <a:latin typeface="Arial Nova" panose="020B0504020202020204" pitchFamily="34" charset="0"/>
              </a:rPr>
              <a:t>Receptionista</a:t>
            </a:r>
            <a:r>
              <a:rPr lang="es-ES" dirty="0">
                <a:latin typeface="Arial Nova" panose="020B0504020202020204" pitchFamily="34" charset="0"/>
              </a:rPr>
              <a:t>:     Por cuantas noches?</a:t>
            </a:r>
          </a:p>
          <a:p>
            <a:endParaRPr lang="es-ES" dirty="0">
              <a:latin typeface="Arial Nova" panose="020B0504020202020204" pitchFamily="34" charset="0"/>
            </a:endParaRPr>
          </a:p>
          <a:p>
            <a:r>
              <a:rPr lang="es-ES" dirty="0">
                <a:latin typeface="Arial Nova" panose="020B0504020202020204" pitchFamily="34" charset="0"/>
              </a:rPr>
              <a:t>Sr. Escobar:        Por tres noches.</a:t>
            </a:r>
          </a:p>
          <a:p>
            <a:endParaRPr lang="es-ES" dirty="0">
              <a:latin typeface="Arial Nova" panose="020B0504020202020204" pitchFamily="34" charset="0"/>
            </a:endParaRPr>
          </a:p>
          <a:p>
            <a:r>
              <a:rPr lang="es-ES" dirty="0" err="1">
                <a:latin typeface="Arial Nova" panose="020B0504020202020204" pitchFamily="34" charset="0"/>
              </a:rPr>
              <a:t>Receptionista</a:t>
            </a:r>
            <a:r>
              <a:rPr lang="es-ES" dirty="0">
                <a:latin typeface="Arial Nova" panose="020B0504020202020204" pitchFamily="34" charset="0"/>
              </a:rPr>
              <a:t>:     Bueno. Todo esta reservado.</a:t>
            </a:r>
          </a:p>
          <a:p>
            <a:endParaRPr lang="es-ES" dirty="0">
              <a:latin typeface="Arial Nova" panose="020B0504020202020204" pitchFamily="34" charset="0"/>
            </a:endParaRPr>
          </a:p>
          <a:p>
            <a:r>
              <a:rPr lang="es-ES" dirty="0">
                <a:latin typeface="Arial Nova" panose="020B0504020202020204" pitchFamily="34" charset="0"/>
              </a:rPr>
              <a:t>Sr. Escobar:        Super! Muchas Gracias. Hasta pronto.</a:t>
            </a:r>
          </a:p>
          <a:p>
            <a:endParaRPr lang="es-ES" dirty="0">
              <a:latin typeface="Arial Nova" panose="020B0504020202020204" pitchFamily="34" charset="0"/>
            </a:endParaRPr>
          </a:p>
          <a:p>
            <a:r>
              <a:rPr lang="es-ES" dirty="0" err="1">
                <a:latin typeface="Arial Nova" panose="020B0504020202020204" pitchFamily="34" charset="0"/>
              </a:rPr>
              <a:t>Receptionista</a:t>
            </a:r>
            <a:r>
              <a:rPr lang="es-ES" dirty="0">
                <a:latin typeface="Arial Nova" panose="020B0504020202020204" pitchFamily="34" charset="0"/>
              </a:rPr>
              <a:t>:     Muchas gracias. Hasta pronto.</a:t>
            </a:r>
            <a:endParaRPr lang="en-GB" dirty="0">
              <a:latin typeface="Arial Nova" panose="020B0504020202020204" pitchFamily="34" charset="0"/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F62A48D-73A2-45E8-A570-056D109551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81833" y="3429000"/>
            <a:ext cx="2234059" cy="2059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415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60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169</Words>
  <Application>Microsoft Office PowerPoint</Application>
  <PresentationFormat>Widescreen</PresentationFormat>
  <Paragraphs>30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Arial</vt:lpstr>
      <vt:lpstr>Arial Nova</vt:lpstr>
      <vt:lpstr>Calibri</vt:lpstr>
      <vt:lpstr>Tw Cen MT</vt:lpstr>
      <vt:lpstr>Tw Cen MT Condensed</vt:lpstr>
      <vt:lpstr>Wingdings 3</vt:lpstr>
      <vt:lpstr>Integral</vt:lpstr>
      <vt:lpstr>Me gusteria hacer una reserva …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2022-06-03T07:59:55Z</dcterms:created>
  <dcterms:modified xsi:type="dcterms:W3CDTF">2022-06-06T19:28:26Z</dcterms:modified>
</cp:coreProperties>
</file>