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67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9999"/>
    <a:srgbClr val="009900"/>
    <a:srgbClr val="FFCC00"/>
    <a:srgbClr val="0000FF"/>
    <a:srgbClr val="FFFF00"/>
    <a:srgbClr val="6699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544" autoAdjust="0"/>
    <p:restoredTop sz="94660"/>
  </p:normalViewPr>
  <p:slideViewPr>
    <p:cSldViewPr snapToGrid="0">
      <p:cViewPr>
        <p:scale>
          <a:sx n="80" d="100"/>
          <a:sy n="80" d="100"/>
        </p:scale>
        <p:origin x="-168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6CC8F9-CF23-4BFC-9A50-12F14B9234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CF0874-F4C4-4378-944D-A141EEC6D0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8BFD02-C4C7-436D-B083-9783D045A6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463685-1F3F-4C33-BCDD-6AFABB8D50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BC6F77-233D-4686-9787-B0A0368620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0DCAB1-8821-4A7E-828F-92569CDE90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D69710-9B15-443D-86E3-8C74DA03FC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919835-E68C-466F-BDBA-2F5C666B30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87DA35-3154-47B6-968C-DBDEDA6B8B3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F8FFB3-7D10-42D7-A2C7-5192FEB7DC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663512-56B9-4E84-A626-DD21F720FC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92F16DD-21E6-4E9E-8894-C0C73148E2E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Mixed Calculations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Work out the answer to each calculation.</a:t>
            </a:r>
            <a:endParaRPr lang="en-US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animBg="1"/>
      <p:bldP spid="2355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6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2" name="Oval 10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9" name="Line 7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4724400" y="1549400"/>
            <a:ext cx="1023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33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083" name="Oval 11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4" name="Line 12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087" name="Oval 15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Line 16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89" name="Text Box 17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90" name="Text Box 18"/>
          <p:cNvSpPr txBox="1">
            <a:spLocks noChangeArrowheads="1"/>
          </p:cNvSpPr>
          <p:nvPr/>
        </p:nvSpPr>
        <p:spPr bwMode="auto"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48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091" name="Oval 19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Line 20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93" name="Text Box 21"/>
          <p:cNvSpPr txBox="1">
            <a:spLocks noChangeArrowheads="1"/>
          </p:cNvSpPr>
          <p:nvPr/>
        </p:nvSpPr>
        <p:spPr bwMode="auto"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94" name="Text Box 22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2" grpId="0" animBg="1"/>
      <p:bldP spid="3076" grpId="0" animBg="1"/>
      <p:bldP spid="3077" grpId="0"/>
      <p:bldP spid="3079" grpId="0" animBg="1"/>
      <p:bldP spid="3080" grpId="0"/>
      <p:bldP spid="3081" grpId="1"/>
      <p:bldP spid="3083" grpId="0" animBg="1"/>
      <p:bldP spid="3084" grpId="0" animBg="1"/>
      <p:bldP spid="3085" grpId="0"/>
      <p:bldP spid="3086" grpId="0"/>
      <p:bldP spid="3087" grpId="0" animBg="1"/>
      <p:bldP spid="3088" grpId="0" animBg="1"/>
      <p:bldP spid="3089" grpId="0"/>
      <p:bldP spid="3090" grpId="0"/>
      <p:bldP spid="3091" grpId="0" animBg="1"/>
      <p:bldP spid="3092" grpId="0" animBg="1"/>
      <p:bldP spid="3093" grpId="0"/>
      <p:bldP spid="309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9" name="Oval 3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0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4342" name="Line 6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42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4345" name="Oval 9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6" name="Line 10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- 14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4349" name="Oval 13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50" name="Line 14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90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4353" name="Oval 17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54" name="Line 18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4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4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animBg="1"/>
      <p:bldP spid="14340" grpId="0" animBg="1"/>
      <p:bldP spid="14341" grpId="0"/>
      <p:bldP spid="14342" grpId="0" animBg="1"/>
      <p:bldP spid="14343" grpId="0"/>
      <p:bldP spid="14344" grpId="0"/>
      <p:bldP spid="14345" grpId="0" animBg="1"/>
      <p:bldP spid="14346" grpId="0" animBg="1"/>
      <p:bldP spid="14347" grpId="0"/>
      <p:bldP spid="14348" grpId="0"/>
      <p:bldP spid="14349" grpId="0" animBg="1"/>
      <p:bldP spid="14350" grpId="0" animBg="1"/>
      <p:bldP spid="14351" grpId="0"/>
      <p:bldP spid="14352" grpId="0"/>
      <p:bldP spid="14353" grpId="0" animBg="1"/>
      <p:bldP spid="14354" grpId="0" animBg="1"/>
      <p:bldP spid="14355" grpId="0"/>
      <p:bldP spid="143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8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3" name="Oval 3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5366" name="Line 6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367" name="Text Box 7"/>
          <p:cNvSpPr txBox="1">
            <a:spLocks noChangeArrowheads="1"/>
          </p:cNvSpPr>
          <p:nvPr/>
        </p:nvSpPr>
        <p:spPr bwMode="auto"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+ 23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68" name="Text Box 8"/>
          <p:cNvSpPr txBox="1">
            <a:spLocks noChangeArrowheads="1"/>
          </p:cNvSpPr>
          <p:nvPr/>
        </p:nvSpPr>
        <p:spPr bwMode="auto"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41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5369" name="Oval 9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70" name="Line 10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- 13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72" name="Text Box 12"/>
          <p:cNvSpPr txBox="1">
            <a:spLocks noChangeArrowheads="1"/>
          </p:cNvSpPr>
          <p:nvPr/>
        </p:nvSpPr>
        <p:spPr bwMode="auto">
          <a:xfrm>
            <a:off x="4324350" y="589121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5373" name="Oval 13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74" name="Line 14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375" name="Text Box 15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 bwMode="auto"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90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5377" name="Oval 17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78" name="Line 18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379" name="Text Box 19"/>
          <p:cNvSpPr txBox="1">
            <a:spLocks noChangeArrowheads="1"/>
          </p:cNvSpPr>
          <p:nvPr/>
        </p:nvSpPr>
        <p:spPr bwMode="auto"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80" name="Text Box 20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5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animBg="1"/>
      <p:bldP spid="15364" grpId="0" animBg="1"/>
      <p:bldP spid="15365" grpId="0"/>
      <p:bldP spid="15366" grpId="0" animBg="1"/>
      <p:bldP spid="15367" grpId="0"/>
      <p:bldP spid="15368" grpId="0"/>
      <p:bldP spid="15369" grpId="0" animBg="1"/>
      <p:bldP spid="15370" grpId="0" animBg="1"/>
      <p:bldP spid="15371" grpId="0"/>
      <p:bldP spid="15372" grpId="0"/>
      <p:bldP spid="15373" grpId="0" animBg="1"/>
      <p:bldP spid="15374" grpId="0" animBg="1"/>
      <p:bldP spid="15375" grpId="0"/>
      <p:bldP spid="15376" grpId="0"/>
      <p:bldP spid="15377" grpId="0" animBg="1"/>
      <p:bldP spid="15378" grpId="0" animBg="1"/>
      <p:bldP spid="15379" grpId="0"/>
      <p:bldP spid="1538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0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87" name="Oval 3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88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6390" name="Line 6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+ 44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72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6393" name="Oval 9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4" name="Line 10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4768850" y="4754563"/>
            <a:ext cx="1023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396" name="Text Box 12"/>
          <p:cNvSpPr txBox="1">
            <a:spLocks noChangeArrowheads="1"/>
          </p:cNvSpPr>
          <p:nvPr/>
        </p:nvSpPr>
        <p:spPr bwMode="auto"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19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6397" name="Oval 13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8" name="Line 14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399" name="Text Box 15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400" name="Text Box 16"/>
          <p:cNvSpPr txBox="1">
            <a:spLocks noChangeArrowheads="1"/>
          </p:cNvSpPr>
          <p:nvPr/>
        </p:nvSpPr>
        <p:spPr bwMode="auto"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56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6401" name="Oval 17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402" name="Line 18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403" name="Text Box 19"/>
          <p:cNvSpPr txBox="1">
            <a:spLocks noChangeArrowheads="1"/>
          </p:cNvSpPr>
          <p:nvPr/>
        </p:nvSpPr>
        <p:spPr bwMode="auto"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404" name="Text Box 20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6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64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64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animBg="1"/>
      <p:bldP spid="16388" grpId="0" animBg="1"/>
      <p:bldP spid="16389" grpId="0"/>
      <p:bldP spid="16390" grpId="0" animBg="1"/>
      <p:bldP spid="16391" grpId="0"/>
      <p:bldP spid="16392" grpId="0"/>
      <p:bldP spid="16393" grpId="0" animBg="1"/>
      <p:bldP spid="16394" grpId="0" animBg="1"/>
      <p:bldP spid="16395" grpId="0"/>
      <p:bldP spid="16396" grpId="0"/>
      <p:bldP spid="16397" grpId="0" animBg="1"/>
      <p:bldP spid="16398" grpId="0" animBg="1"/>
      <p:bldP spid="16399" grpId="0"/>
      <p:bldP spid="16400" grpId="0"/>
      <p:bldP spid="16401" grpId="0" animBg="1"/>
      <p:bldP spid="16402" grpId="0" animBg="1"/>
      <p:bldP spid="16403" grpId="0"/>
      <p:bldP spid="1640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1" name="Oval 3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2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7414" name="Line 6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 bwMode="auto"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+ 37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82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7417" name="Oval 9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8" name="Line 10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- 27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20" name="Text Box 12"/>
          <p:cNvSpPr txBox="1">
            <a:spLocks noChangeArrowheads="1"/>
          </p:cNvSpPr>
          <p:nvPr/>
        </p:nvSpPr>
        <p:spPr bwMode="auto"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7421" name="Oval 13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22" name="Line 14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423" name="Text Box 15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24" name="Text Box 16"/>
          <p:cNvSpPr txBox="1">
            <a:spLocks noChangeArrowheads="1"/>
          </p:cNvSpPr>
          <p:nvPr/>
        </p:nvSpPr>
        <p:spPr bwMode="auto"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135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7425" name="Oval 17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26" name="Line 18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427" name="Text Box 19"/>
          <p:cNvSpPr txBox="1">
            <a:spLocks noChangeArrowheads="1"/>
          </p:cNvSpPr>
          <p:nvPr/>
        </p:nvSpPr>
        <p:spPr bwMode="auto"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28" name="Text Box 20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7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7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7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7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7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animBg="1"/>
      <p:bldP spid="17412" grpId="0" animBg="1"/>
      <p:bldP spid="17413" grpId="0"/>
      <p:bldP spid="17414" grpId="0" animBg="1"/>
      <p:bldP spid="17415" grpId="0"/>
      <p:bldP spid="17416" grpId="0"/>
      <p:bldP spid="17417" grpId="0" animBg="1"/>
      <p:bldP spid="17418" grpId="0" animBg="1"/>
      <p:bldP spid="17419" grpId="0"/>
      <p:bldP spid="17420" grpId="0"/>
      <p:bldP spid="17421" grpId="0" animBg="1"/>
      <p:bldP spid="17422" grpId="0" animBg="1"/>
      <p:bldP spid="17423" grpId="0"/>
      <p:bldP spid="17424" grpId="0"/>
      <p:bldP spid="17425" grpId="0" animBg="1"/>
      <p:bldP spid="17426" grpId="0" animBg="1"/>
      <p:bldP spid="17427" grpId="0"/>
      <p:bldP spid="174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5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5" name="Oval 3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6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8438" name="Line 6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+ 77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4051300" y="360363"/>
            <a:ext cx="11128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133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441" name="Oval 9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42" name="Line 10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- 27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445" name="Oval 13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46" name="Line 14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8447" name="Text Box 15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48" name="Text Box 16"/>
          <p:cNvSpPr txBox="1">
            <a:spLocks noChangeArrowheads="1"/>
          </p:cNvSpPr>
          <p:nvPr/>
        </p:nvSpPr>
        <p:spPr bwMode="auto"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224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449" name="Oval 17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50" name="Line 18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8451" name="Text Box 19"/>
          <p:cNvSpPr txBox="1">
            <a:spLocks noChangeArrowheads="1"/>
          </p:cNvSpPr>
          <p:nvPr/>
        </p:nvSpPr>
        <p:spPr bwMode="auto"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52" name="Text Box 20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8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8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animBg="1"/>
      <p:bldP spid="18436" grpId="0" animBg="1"/>
      <p:bldP spid="18437" grpId="0"/>
      <p:bldP spid="18438" grpId="0" animBg="1"/>
      <p:bldP spid="18439" grpId="0"/>
      <p:bldP spid="18440" grpId="0"/>
      <p:bldP spid="18441" grpId="0" animBg="1"/>
      <p:bldP spid="18442" grpId="0" animBg="1"/>
      <p:bldP spid="18443" grpId="0"/>
      <p:bldP spid="18444" grpId="0"/>
      <p:bldP spid="18445" grpId="0" animBg="1"/>
      <p:bldP spid="18446" grpId="0" animBg="1"/>
      <p:bldP spid="18447" grpId="0"/>
      <p:bldP spid="18448" grpId="0"/>
      <p:bldP spid="18449" grpId="0" animBg="1"/>
      <p:bldP spid="18450" grpId="0" animBg="1"/>
      <p:bldP spid="18451" grpId="0"/>
      <p:bldP spid="184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59" name="Oval 3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0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88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9462" name="Line 6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 bwMode="auto"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+ 46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4051300" y="360363"/>
            <a:ext cx="11128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134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465" name="Oval 9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6" name="Line 10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- 56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68" name="Text Box 12"/>
          <p:cNvSpPr txBox="1">
            <a:spLocks noChangeArrowheads="1"/>
          </p:cNvSpPr>
          <p:nvPr/>
        </p:nvSpPr>
        <p:spPr bwMode="auto"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32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469" name="Oval 13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70" name="Line 14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 bwMode="auto"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176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473" name="Oval 17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74" name="Line 18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1947863" y="256381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76" name="Text Box 20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9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9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9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9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9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animBg="1"/>
      <p:bldP spid="19460" grpId="0" animBg="1"/>
      <p:bldP spid="19461" grpId="0"/>
      <p:bldP spid="19462" grpId="0" animBg="1"/>
      <p:bldP spid="19463" grpId="0"/>
      <p:bldP spid="19464" grpId="0"/>
      <p:bldP spid="19465" grpId="0" animBg="1"/>
      <p:bldP spid="19466" grpId="0" animBg="1"/>
      <p:bldP spid="19467" grpId="0"/>
      <p:bldP spid="19468" grpId="0"/>
      <p:bldP spid="19469" grpId="0" animBg="1"/>
      <p:bldP spid="19470" grpId="0" animBg="1"/>
      <p:bldP spid="19471" grpId="0"/>
      <p:bldP spid="19472" grpId="0"/>
      <p:bldP spid="19473" grpId="0" animBg="1"/>
      <p:bldP spid="19474" grpId="0" animBg="1"/>
      <p:bldP spid="19475" grpId="0"/>
      <p:bldP spid="1947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3" name="Oval 3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4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486" name="Line 6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+ 98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4051300" y="360363"/>
            <a:ext cx="11128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158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489" name="Oval 9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90" name="Line 10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0491" name="Text Box 11"/>
          <p:cNvSpPr txBox="1">
            <a:spLocks noChangeArrowheads="1"/>
          </p:cNvSpPr>
          <p:nvPr/>
        </p:nvSpPr>
        <p:spPr bwMode="auto"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- 51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492" name="Text Box 12"/>
          <p:cNvSpPr txBox="1">
            <a:spLocks noChangeArrowheads="1"/>
          </p:cNvSpPr>
          <p:nvPr/>
        </p:nvSpPr>
        <p:spPr bwMode="auto">
          <a:xfrm>
            <a:off x="4324350" y="589121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493" name="Oval 13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94" name="Line 14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0495" name="Text Box 15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496" name="Text Box 16"/>
          <p:cNvSpPr txBox="1">
            <a:spLocks noChangeArrowheads="1"/>
          </p:cNvSpPr>
          <p:nvPr/>
        </p:nvSpPr>
        <p:spPr bwMode="auto"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240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497" name="Oval 17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98" name="Line 18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0499" name="Text Box 19"/>
          <p:cNvSpPr txBox="1">
            <a:spLocks noChangeArrowheads="1"/>
          </p:cNvSpPr>
          <p:nvPr/>
        </p:nvSpPr>
        <p:spPr bwMode="auto">
          <a:xfrm>
            <a:off x="1947863" y="256381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00" name="Text Box 20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0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20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0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animBg="1"/>
      <p:bldP spid="20484" grpId="0" animBg="1"/>
      <p:bldP spid="20485" grpId="0"/>
      <p:bldP spid="20486" grpId="0" animBg="1"/>
      <p:bldP spid="20487" grpId="0"/>
      <p:bldP spid="20488" grpId="0"/>
      <p:bldP spid="20489" grpId="0" animBg="1"/>
      <p:bldP spid="20490" grpId="0" animBg="1"/>
      <p:bldP spid="20491" grpId="0"/>
      <p:bldP spid="20492" grpId="0"/>
      <p:bldP spid="20493" grpId="0" animBg="1"/>
      <p:bldP spid="20494" grpId="0" animBg="1"/>
      <p:bldP spid="20495" grpId="0"/>
      <p:bldP spid="20496" grpId="0"/>
      <p:bldP spid="20497" grpId="0" animBg="1"/>
      <p:bldP spid="20498" grpId="0" animBg="1"/>
      <p:bldP spid="20499" grpId="0"/>
      <p:bldP spid="2050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2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07" name="Oval 3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08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1510" name="Line 6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+ 54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80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513" name="Oval 9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4" name="Line 10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- 18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4324350" y="589121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517" name="Oval 13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8" name="Line 14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19" name="Text Box 15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20" name="Text Box 16"/>
          <p:cNvSpPr txBox="1">
            <a:spLocks noChangeArrowheads="1"/>
          </p:cNvSpPr>
          <p:nvPr/>
        </p:nvSpPr>
        <p:spPr bwMode="auto"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78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521" name="Oval 17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22" name="Line 18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23" name="Text Box 19"/>
          <p:cNvSpPr txBox="1">
            <a:spLocks noChangeArrowheads="1"/>
          </p:cNvSpPr>
          <p:nvPr/>
        </p:nvSpPr>
        <p:spPr bwMode="auto">
          <a:xfrm>
            <a:off x="1947863" y="256381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13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24" name="Text Box 20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1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animBg="1"/>
      <p:bldP spid="21508" grpId="0" animBg="1"/>
      <p:bldP spid="21509" grpId="0"/>
      <p:bldP spid="21510" grpId="0" animBg="1"/>
      <p:bldP spid="21511" grpId="0"/>
      <p:bldP spid="21512" grpId="0"/>
      <p:bldP spid="21513" grpId="0" animBg="1"/>
      <p:bldP spid="21514" grpId="0" animBg="1"/>
      <p:bldP spid="21515" grpId="0"/>
      <p:bldP spid="21516" grpId="0"/>
      <p:bldP spid="21517" grpId="0" animBg="1"/>
      <p:bldP spid="21518" grpId="0" animBg="1"/>
      <p:bldP spid="21519" grpId="0"/>
      <p:bldP spid="21520" grpId="0"/>
      <p:bldP spid="21521" grpId="0" animBg="1"/>
      <p:bldP spid="21522" grpId="0" animBg="1"/>
      <p:bldP spid="21523" grpId="0"/>
      <p:bldP spid="215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4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1" name="Oval 3"/>
          <p:cNvSpPr>
            <a:spLocks noChangeArrowheads="1"/>
          </p:cNvSpPr>
          <p:nvPr/>
        </p:nvSpPr>
        <p:spPr bwMode="auto"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2" name="Oval 4"/>
          <p:cNvSpPr>
            <a:spLocks noChangeArrowheads="1"/>
          </p:cNvSpPr>
          <p:nvPr/>
        </p:nvSpPr>
        <p:spPr bwMode="auto"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2534" name="Line 6"/>
          <p:cNvSpPr>
            <a:spLocks noChangeShapeType="1"/>
          </p:cNvSpPr>
          <p:nvPr/>
        </p:nvSpPr>
        <p:spPr bwMode="auto"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 bwMode="auto"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+ 84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4051300" y="360363"/>
            <a:ext cx="11128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174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2537" name="Oval 9"/>
          <p:cNvSpPr>
            <a:spLocks noChangeArrowheads="1"/>
          </p:cNvSpPr>
          <p:nvPr/>
        </p:nvSpPr>
        <p:spPr bwMode="auto"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8" name="Line 10"/>
          <p:cNvSpPr>
            <a:spLocks noChangeShapeType="1"/>
          </p:cNvSpPr>
          <p:nvPr/>
        </p:nvSpPr>
        <p:spPr bwMode="auto"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2539" name="Text Box 11"/>
          <p:cNvSpPr txBox="1">
            <a:spLocks noChangeArrowheads="1"/>
          </p:cNvSpPr>
          <p:nvPr/>
        </p:nvSpPr>
        <p:spPr bwMode="auto"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- 43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40" name="Text Box 12"/>
          <p:cNvSpPr txBox="1">
            <a:spLocks noChangeArrowheads="1"/>
          </p:cNvSpPr>
          <p:nvPr/>
        </p:nvSpPr>
        <p:spPr bwMode="auto"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47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2541" name="Oval 13"/>
          <p:cNvSpPr>
            <a:spLocks noChangeArrowheads="1"/>
          </p:cNvSpPr>
          <p:nvPr/>
        </p:nvSpPr>
        <p:spPr bwMode="auto"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42" name="Line 14"/>
          <p:cNvSpPr>
            <a:spLocks noChangeShapeType="1"/>
          </p:cNvSpPr>
          <p:nvPr/>
        </p:nvSpPr>
        <p:spPr bwMode="auto"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2543" name="Text Box 15"/>
          <p:cNvSpPr txBox="1">
            <a:spLocks noChangeArrowheads="1"/>
          </p:cNvSpPr>
          <p:nvPr/>
        </p:nvSpPr>
        <p:spPr bwMode="auto"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x 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44" name="Text Box 16"/>
          <p:cNvSpPr txBox="1">
            <a:spLocks noChangeArrowheads="1"/>
          </p:cNvSpPr>
          <p:nvPr/>
        </p:nvSpPr>
        <p:spPr bwMode="auto"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720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2545" name="Oval 17"/>
          <p:cNvSpPr>
            <a:spLocks noChangeArrowheads="1"/>
          </p:cNvSpPr>
          <p:nvPr/>
        </p:nvSpPr>
        <p:spPr bwMode="auto"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46" name="Line 18"/>
          <p:cNvSpPr>
            <a:spLocks noChangeShapeType="1"/>
          </p:cNvSpPr>
          <p:nvPr/>
        </p:nvSpPr>
        <p:spPr bwMode="auto"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2547" name="Text Box 19"/>
          <p:cNvSpPr txBox="1">
            <a:spLocks noChangeArrowheads="1"/>
          </p:cNvSpPr>
          <p:nvPr/>
        </p:nvSpPr>
        <p:spPr bwMode="auto">
          <a:xfrm>
            <a:off x="1947863" y="2563813"/>
            <a:ext cx="1333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 15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48" name="Text Box 20"/>
          <p:cNvSpPr txBox="1">
            <a:spLocks noChangeArrowheads="1"/>
          </p:cNvSpPr>
          <p:nvPr/>
        </p:nvSpPr>
        <p:spPr bwMode="auto"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2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2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2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2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22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2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2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animBg="1"/>
      <p:bldP spid="22532" grpId="0" animBg="1"/>
      <p:bldP spid="22533" grpId="0"/>
      <p:bldP spid="22534" grpId="0" animBg="1"/>
      <p:bldP spid="22535" grpId="0"/>
      <p:bldP spid="22536" grpId="0"/>
      <p:bldP spid="22537" grpId="0" animBg="1"/>
      <p:bldP spid="22538" grpId="0" animBg="1"/>
      <p:bldP spid="22539" grpId="0"/>
      <p:bldP spid="22540" grpId="0"/>
      <p:bldP spid="22541" grpId="0" animBg="1"/>
      <p:bldP spid="22542" grpId="0" animBg="1"/>
      <p:bldP spid="22543" grpId="0"/>
      <p:bldP spid="22544" grpId="0"/>
      <p:bldP spid="22545" grpId="0" animBg="1"/>
      <p:bldP spid="22546" grpId="0" animBg="1"/>
      <p:bldP spid="22547" grpId="0"/>
      <p:bldP spid="2254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147</Words>
  <Application>Microsoft Office PowerPoint</Application>
  <PresentationFormat>On-screen Show (4:3)</PresentationFormat>
  <Paragraphs>95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2011-11-25T20:26:49Z</dcterms:modified>
</cp:coreProperties>
</file>