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B7BC3C-3A25-E745-89A6-5D2510816463}" v="111" dt="2025-10-18T11:38:57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khwinder Kaur (2328205)" userId="a71e102b-2e34-470e-b0ff-a59e813d776d" providerId="ADAL" clId="{ABF5193D-2166-499B-B824-E7CB8EAA0931}"/>
    <pc:docChg chg="custSel modSld">
      <pc:chgData name="Sukhwinder Kaur (2328205)" userId="a71e102b-2e34-470e-b0ff-a59e813d776d" providerId="ADAL" clId="{ABF5193D-2166-499B-B824-E7CB8EAA0931}" dt="2025-10-04T08:48:35.801" v="49" actId="5793"/>
      <pc:docMkLst>
        <pc:docMk/>
      </pc:docMkLst>
      <pc:sldChg chg="modSp mod">
        <pc:chgData name="Sukhwinder Kaur (2328205)" userId="a71e102b-2e34-470e-b0ff-a59e813d776d" providerId="ADAL" clId="{ABF5193D-2166-499B-B824-E7CB8EAA0931}" dt="2025-10-04T08:48:35.801" v="49" actId="5793"/>
        <pc:sldMkLst>
          <pc:docMk/>
          <pc:sldMk cId="3124921079" sldId="257"/>
        </pc:sldMkLst>
      </pc:sldChg>
    </pc:docChg>
  </pc:docChgLst>
  <pc:docChgLst>
    <pc:chgData name="Sukhwinder Kaur (2328205)" userId="a71e102b-2e34-470e-b0ff-a59e813d776d" providerId="ADAL" clId="{20E3BEFB-D672-4534-98C0-1C70BAFDC440}"/>
    <pc:docChg chg="custSel addSld delSld modSld sldOrd">
      <pc:chgData name="Sukhwinder Kaur (2328205)" userId="a71e102b-2e34-470e-b0ff-a59e813d776d" providerId="ADAL" clId="{20E3BEFB-D672-4534-98C0-1C70BAFDC440}" dt="2025-10-18T22:42:04.638" v="305" actId="2696"/>
      <pc:docMkLst>
        <pc:docMk/>
      </pc:docMkLst>
      <pc:sldChg chg="addSp delSp modSp mod">
        <pc:chgData name="Sukhwinder Kaur (2328205)" userId="a71e102b-2e34-470e-b0ff-a59e813d776d" providerId="ADAL" clId="{20E3BEFB-D672-4534-98C0-1C70BAFDC440}" dt="2025-10-15T20:39:18.841" v="16" actId="26606"/>
        <pc:sldMkLst>
          <pc:docMk/>
          <pc:sldMk cId="3527483911" sldId="256"/>
        </pc:sldMkLst>
        <pc:spChg chg="mod">
          <ac:chgData name="Sukhwinder Kaur (2328205)" userId="a71e102b-2e34-470e-b0ff-a59e813d776d" providerId="ADAL" clId="{20E3BEFB-D672-4534-98C0-1C70BAFDC440}" dt="2025-10-15T20:39:18.841" v="16" actId="26606"/>
          <ac:spMkLst>
            <pc:docMk/>
            <pc:sldMk cId="3527483911" sldId="256"/>
            <ac:spMk id="2" creationId="{CD0B04DB-81D7-0C81-B926-AC73F44D9068}"/>
          </ac:spMkLst>
        </pc:spChg>
        <pc:spChg chg="add">
          <ac:chgData name="Sukhwinder Kaur (2328205)" userId="a71e102b-2e34-470e-b0ff-a59e813d776d" providerId="ADAL" clId="{20E3BEFB-D672-4534-98C0-1C70BAFDC440}" dt="2025-10-15T20:39:18.841" v="16" actId="26606"/>
          <ac:spMkLst>
            <pc:docMk/>
            <pc:sldMk cId="3527483911" sldId="256"/>
            <ac:spMk id="19" creationId="{932495F0-C5CB-4823-AE70-EED61EBAB1BD}"/>
          </ac:spMkLst>
        </pc:spChg>
        <pc:spChg chg="add">
          <ac:chgData name="Sukhwinder Kaur (2328205)" userId="a71e102b-2e34-470e-b0ff-a59e813d776d" providerId="ADAL" clId="{20E3BEFB-D672-4534-98C0-1C70BAFDC440}" dt="2025-10-15T20:39:18.841" v="16" actId="26606"/>
          <ac:spMkLst>
            <pc:docMk/>
            <pc:sldMk cId="3527483911" sldId="256"/>
            <ac:spMk id="21" creationId="{CB8B9C25-D80D-48EC-B83A-231219A80C3F}"/>
          </ac:spMkLst>
        </pc:spChg>
        <pc:spChg chg="add">
          <ac:chgData name="Sukhwinder Kaur (2328205)" userId="a71e102b-2e34-470e-b0ff-a59e813d776d" providerId="ADAL" clId="{20E3BEFB-D672-4534-98C0-1C70BAFDC440}" dt="2025-10-15T20:39:18.841" v="16" actId="26606"/>
          <ac:spMkLst>
            <pc:docMk/>
            <pc:sldMk cId="3527483911" sldId="256"/>
            <ac:spMk id="23" creationId="{601CC70B-8875-45A1-8AFD-7D546E3C0C16}"/>
          </ac:spMkLst>
        </pc:spChg>
        <pc:picChg chg="mod ord">
          <ac:chgData name="Sukhwinder Kaur (2328205)" userId="a71e102b-2e34-470e-b0ff-a59e813d776d" providerId="ADAL" clId="{20E3BEFB-D672-4534-98C0-1C70BAFDC440}" dt="2025-10-15T20:39:18.841" v="16" actId="26606"/>
          <ac:picMkLst>
            <pc:docMk/>
            <pc:sldMk cId="3527483911" sldId="256"/>
            <ac:picMk id="4" creationId="{9D618547-BE2E-D418-4A2C-5FDC06B41524}"/>
          </ac:picMkLst>
        </pc:picChg>
        <pc:picChg chg="add mod">
          <ac:chgData name="Sukhwinder Kaur (2328205)" userId="a71e102b-2e34-470e-b0ff-a59e813d776d" providerId="ADAL" clId="{20E3BEFB-D672-4534-98C0-1C70BAFDC440}" dt="2025-10-15T20:39:18.841" v="16" actId="26606"/>
          <ac:picMkLst>
            <pc:docMk/>
            <pc:sldMk cId="3527483911" sldId="256"/>
            <ac:picMk id="6" creationId="{09C01EC3-F6A7-2918-4C76-E0D951505E4F}"/>
          </ac:picMkLst>
        </pc:picChg>
      </pc:sldChg>
      <pc:sldChg chg="addSp delSp modSp mod">
        <pc:chgData name="Sukhwinder Kaur (2328205)" userId="a71e102b-2e34-470e-b0ff-a59e813d776d" providerId="ADAL" clId="{20E3BEFB-D672-4534-98C0-1C70BAFDC440}" dt="2025-10-18T11:36:56.512" v="65" actId="20577"/>
        <pc:sldMkLst>
          <pc:docMk/>
          <pc:sldMk cId="3124921079" sldId="257"/>
        </pc:sldMkLst>
        <pc:spChg chg="mod">
          <ac:chgData name="Sukhwinder Kaur (2328205)" userId="a71e102b-2e34-470e-b0ff-a59e813d776d" providerId="ADAL" clId="{20E3BEFB-D672-4534-98C0-1C70BAFDC440}" dt="2025-10-18T11:36:56.512" v="65" actId="20577"/>
          <ac:spMkLst>
            <pc:docMk/>
            <pc:sldMk cId="3124921079" sldId="257"/>
            <ac:spMk id="3" creationId="{EAF4F3F9-3411-F829-9BDA-5EB1A4C15E73}"/>
          </ac:spMkLst>
        </pc:spChg>
      </pc:sldChg>
      <pc:sldChg chg="modSp mod">
        <pc:chgData name="Sukhwinder Kaur (2328205)" userId="a71e102b-2e34-470e-b0ff-a59e813d776d" providerId="ADAL" clId="{20E3BEFB-D672-4534-98C0-1C70BAFDC440}" dt="2025-10-18T11:38:57.545" v="127" actId="20577"/>
        <pc:sldMkLst>
          <pc:docMk/>
          <pc:sldMk cId="729211632" sldId="258"/>
        </pc:sldMkLst>
        <pc:spChg chg="mod">
          <ac:chgData name="Sukhwinder Kaur (2328205)" userId="a71e102b-2e34-470e-b0ff-a59e813d776d" providerId="ADAL" clId="{20E3BEFB-D672-4534-98C0-1C70BAFDC440}" dt="2025-10-18T11:38:57.545" v="127" actId="20577"/>
          <ac:spMkLst>
            <pc:docMk/>
            <pc:sldMk cId="729211632" sldId="258"/>
            <ac:spMk id="16" creationId="{9876A218-3F7E-A3C8-9860-8E9EB1FF670D}"/>
          </ac:spMkLst>
        </pc:spChg>
      </pc:sldChg>
      <pc:sldChg chg="modSp mod">
        <pc:chgData name="Sukhwinder Kaur (2328205)" userId="a71e102b-2e34-470e-b0ff-a59e813d776d" providerId="ADAL" clId="{20E3BEFB-D672-4534-98C0-1C70BAFDC440}" dt="2025-10-18T22:29:14.012" v="264" actId="27636"/>
        <pc:sldMkLst>
          <pc:docMk/>
          <pc:sldMk cId="2245485802" sldId="259"/>
        </pc:sldMkLst>
        <pc:spChg chg="mod">
          <ac:chgData name="Sukhwinder Kaur (2328205)" userId="a71e102b-2e34-470e-b0ff-a59e813d776d" providerId="ADAL" clId="{20E3BEFB-D672-4534-98C0-1C70BAFDC440}" dt="2025-10-18T22:29:14.012" v="264" actId="27636"/>
          <ac:spMkLst>
            <pc:docMk/>
            <pc:sldMk cId="2245485802" sldId="259"/>
            <ac:spMk id="7" creationId="{CF1F2917-85CD-A67F-AC45-8FD7B42F584A}"/>
          </ac:spMkLst>
        </pc:spChg>
      </pc:sldChg>
      <pc:sldChg chg="delSp modSp mod">
        <pc:chgData name="Sukhwinder Kaur (2328205)" userId="a71e102b-2e34-470e-b0ff-a59e813d776d" providerId="ADAL" clId="{20E3BEFB-D672-4534-98C0-1C70BAFDC440}" dt="2025-10-15T20:38:41.379" v="13" actId="27636"/>
        <pc:sldMkLst>
          <pc:docMk/>
          <pc:sldMk cId="375078856" sldId="262"/>
        </pc:sldMkLst>
        <pc:spChg chg="mod">
          <ac:chgData name="Sukhwinder Kaur (2328205)" userId="a71e102b-2e34-470e-b0ff-a59e813d776d" providerId="ADAL" clId="{20E3BEFB-D672-4534-98C0-1C70BAFDC440}" dt="2025-10-15T20:38:41.379" v="13" actId="27636"/>
          <ac:spMkLst>
            <pc:docMk/>
            <pc:sldMk cId="375078856" sldId="262"/>
            <ac:spMk id="8" creationId="{D4D42F6C-51FF-F94E-96EF-09D11DB13344}"/>
          </ac:spMkLst>
        </pc:spChg>
      </pc:sldChg>
      <pc:sldChg chg="modSp mod">
        <pc:chgData name="Sukhwinder Kaur (2328205)" userId="a71e102b-2e34-470e-b0ff-a59e813d776d" providerId="ADAL" clId="{20E3BEFB-D672-4534-98C0-1C70BAFDC440}" dt="2025-10-18T22:14:32.891" v="131" actId="1076"/>
        <pc:sldMkLst>
          <pc:docMk/>
          <pc:sldMk cId="713006253" sldId="264"/>
        </pc:sldMkLst>
        <pc:picChg chg="mod">
          <ac:chgData name="Sukhwinder Kaur (2328205)" userId="a71e102b-2e34-470e-b0ff-a59e813d776d" providerId="ADAL" clId="{20E3BEFB-D672-4534-98C0-1C70BAFDC440}" dt="2025-10-18T22:14:32.891" v="131" actId="1076"/>
          <ac:picMkLst>
            <pc:docMk/>
            <pc:sldMk cId="713006253" sldId="264"/>
            <ac:picMk id="9" creationId="{E2953A52-8758-76F1-EEEE-B23C7B6D63CE}"/>
          </ac:picMkLst>
        </pc:picChg>
      </pc:sldChg>
      <pc:sldChg chg="modSp new del mod">
        <pc:chgData name="Sukhwinder Kaur (2328205)" userId="a71e102b-2e34-470e-b0ff-a59e813d776d" providerId="ADAL" clId="{20E3BEFB-D672-4534-98C0-1C70BAFDC440}" dt="2025-10-18T22:18:15.662" v="172" actId="21"/>
        <pc:sldMkLst>
          <pc:docMk/>
          <pc:sldMk cId="1698738560" sldId="265"/>
        </pc:sldMkLst>
        <pc:spChg chg="mod">
          <ac:chgData name="Sukhwinder Kaur (2328205)" userId="a71e102b-2e34-470e-b0ff-a59e813d776d" providerId="ADAL" clId="{20E3BEFB-D672-4534-98C0-1C70BAFDC440}" dt="2025-10-18T22:18:11.139" v="171" actId="14100"/>
          <ac:spMkLst>
            <pc:docMk/>
            <pc:sldMk cId="1698738560" sldId="265"/>
            <ac:spMk id="2" creationId="{C8093380-3896-3A56-6B6E-776784498E4E}"/>
          </ac:spMkLst>
        </pc:spChg>
        <pc:spChg chg="mod">
          <ac:chgData name="Sukhwinder Kaur (2328205)" userId="a71e102b-2e34-470e-b0ff-a59e813d776d" providerId="ADAL" clId="{20E3BEFB-D672-4534-98C0-1C70BAFDC440}" dt="2025-10-18T22:16:24.741" v="170" actId="20577"/>
          <ac:spMkLst>
            <pc:docMk/>
            <pc:sldMk cId="1698738560" sldId="265"/>
            <ac:spMk id="4" creationId="{0F751213-7373-5DFC-C360-C0E0DE330145}"/>
          </ac:spMkLst>
        </pc:spChg>
      </pc:sldChg>
      <pc:sldChg chg="addSp delSp modSp new mod ord setBg">
        <pc:chgData name="Sukhwinder Kaur (2328205)" userId="a71e102b-2e34-470e-b0ff-a59e813d776d" providerId="ADAL" clId="{20E3BEFB-D672-4534-98C0-1C70BAFDC440}" dt="2025-10-18T22:33:02.173" v="288" actId="1076"/>
        <pc:sldMkLst>
          <pc:docMk/>
          <pc:sldMk cId="2011094056" sldId="265"/>
        </pc:sldMkLst>
        <pc:spChg chg="mod">
          <ac:chgData name="Sukhwinder Kaur (2328205)" userId="a71e102b-2e34-470e-b0ff-a59e813d776d" providerId="ADAL" clId="{20E3BEFB-D672-4534-98C0-1C70BAFDC440}" dt="2025-10-18T22:32:37.904" v="286" actId="26606"/>
          <ac:spMkLst>
            <pc:docMk/>
            <pc:sldMk cId="2011094056" sldId="265"/>
            <ac:spMk id="2" creationId="{9CD1C788-F3A5-3F1F-F726-04B5CAFBF30C}"/>
          </ac:spMkLst>
        </pc:spChg>
        <pc:spChg chg="del">
          <ac:chgData name="Sukhwinder Kaur (2328205)" userId="a71e102b-2e34-470e-b0ff-a59e813d776d" providerId="ADAL" clId="{20E3BEFB-D672-4534-98C0-1C70BAFDC440}" dt="2025-10-18T22:32:36.003" v="285" actId="931"/>
          <ac:spMkLst>
            <pc:docMk/>
            <pc:sldMk cId="2011094056" sldId="265"/>
            <ac:spMk id="3" creationId="{C9E8F79C-2AB2-C204-5011-CB941D51E5C6}"/>
          </ac:spMkLst>
        </pc:spChg>
        <pc:spChg chg="mod">
          <ac:chgData name="Sukhwinder Kaur (2328205)" userId="a71e102b-2e34-470e-b0ff-a59e813d776d" providerId="ADAL" clId="{20E3BEFB-D672-4534-98C0-1C70BAFDC440}" dt="2025-10-18T22:32:37.904" v="286" actId="26606"/>
          <ac:spMkLst>
            <pc:docMk/>
            <pc:sldMk cId="2011094056" sldId="265"/>
            <ac:spMk id="4" creationId="{8EFA5538-B516-5F8E-EFEA-A1C29F531469}"/>
          </ac:spMkLst>
        </pc:spChg>
        <pc:spChg chg="add">
          <ac:chgData name="Sukhwinder Kaur (2328205)" userId="a71e102b-2e34-470e-b0ff-a59e813d776d" providerId="ADAL" clId="{20E3BEFB-D672-4534-98C0-1C70BAFDC440}" dt="2025-10-18T22:32:37.904" v="286" actId="26606"/>
          <ac:spMkLst>
            <pc:docMk/>
            <pc:sldMk cId="2011094056" sldId="265"/>
            <ac:spMk id="10" creationId="{2B97F24A-32CE-4C1C-A50D-3016B394DCFB}"/>
          </ac:spMkLst>
        </pc:spChg>
        <pc:spChg chg="add">
          <ac:chgData name="Sukhwinder Kaur (2328205)" userId="a71e102b-2e34-470e-b0ff-a59e813d776d" providerId="ADAL" clId="{20E3BEFB-D672-4534-98C0-1C70BAFDC440}" dt="2025-10-18T22:32:37.904" v="286" actId="26606"/>
          <ac:spMkLst>
            <pc:docMk/>
            <pc:sldMk cId="2011094056" sldId="265"/>
            <ac:spMk id="12" creationId="{CD8B4F24-440B-49E9-B85D-733523DC064B}"/>
          </ac:spMkLst>
        </pc:spChg>
        <pc:picChg chg="add mod ord">
          <ac:chgData name="Sukhwinder Kaur (2328205)" userId="a71e102b-2e34-470e-b0ff-a59e813d776d" providerId="ADAL" clId="{20E3BEFB-D672-4534-98C0-1C70BAFDC440}" dt="2025-10-18T22:32:37.904" v="286" actId="26606"/>
          <ac:picMkLst>
            <pc:docMk/>
            <pc:sldMk cId="2011094056" sldId="265"/>
            <ac:picMk id="5" creationId="{1E4D2C6E-2F8C-F54B-B63A-97022F0E7C83}"/>
          </ac:picMkLst>
        </pc:picChg>
      </pc:sldChg>
      <pc:sldChg chg="addSp delSp modSp new del mod setBg">
        <pc:chgData name="Sukhwinder Kaur (2328205)" userId="a71e102b-2e34-470e-b0ff-a59e813d776d" providerId="ADAL" clId="{20E3BEFB-D672-4534-98C0-1C70BAFDC440}" dt="2025-10-18T22:42:04.638" v="305" actId="2696"/>
        <pc:sldMkLst>
          <pc:docMk/>
          <pc:sldMk cId="516931969" sldId="266"/>
        </pc:sldMkLst>
        <pc:spChg chg="del">
          <ac:chgData name="Sukhwinder Kaur (2328205)" userId="a71e102b-2e34-470e-b0ff-a59e813d776d" providerId="ADAL" clId="{20E3BEFB-D672-4534-98C0-1C70BAFDC440}" dt="2025-10-18T22:39:26.815" v="291" actId="478"/>
          <ac:spMkLst>
            <pc:docMk/>
            <pc:sldMk cId="516931969" sldId="266"/>
            <ac:spMk id="2" creationId="{7CC4976F-7D83-51EB-75A9-175F3A9ABBC9}"/>
          </ac:spMkLst>
        </pc:spChg>
        <pc:spChg chg="del">
          <ac:chgData name="Sukhwinder Kaur (2328205)" userId="a71e102b-2e34-470e-b0ff-a59e813d776d" providerId="ADAL" clId="{20E3BEFB-D672-4534-98C0-1C70BAFDC440}" dt="2025-10-18T22:39:25.095" v="290" actId="478"/>
          <ac:spMkLst>
            <pc:docMk/>
            <pc:sldMk cId="516931969" sldId="266"/>
            <ac:spMk id="3" creationId="{527E85C9-1C10-5B71-56D4-6244029CFE44}"/>
          </ac:spMkLst>
        </pc:spChg>
        <pc:spChg chg="del">
          <ac:chgData name="Sukhwinder Kaur (2328205)" userId="a71e102b-2e34-470e-b0ff-a59e813d776d" providerId="ADAL" clId="{20E3BEFB-D672-4534-98C0-1C70BAFDC440}" dt="2025-10-18T22:39:28.573" v="292" actId="478"/>
          <ac:spMkLst>
            <pc:docMk/>
            <pc:sldMk cId="516931969" sldId="266"/>
            <ac:spMk id="4" creationId="{B8EBB251-E9F3-20BA-C284-4B2D6DF5CBF9}"/>
          </ac:spMkLst>
        </pc:spChg>
        <pc:spChg chg="add">
          <ac:chgData name="Sukhwinder Kaur (2328205)" userId="a71e102b-2e34-470e-b0ff-a59e813d776d" providerId="ADAL" clId="{20E3BEFB-D672-4534-98C0-1C70BAFDC440}" dt="2025-10-18T22:39:36.876" v="294" actId="26606"/>
          <ac:spMkLst>
            <pc:docMk/>
            <pc:sldMk cId="516931969" sldId="266"/>
            <ac:spMk id="10" creationId="{42A4FC2C-047E-45A5-965D-8E1E3BF09BC6}"/>
          </ac:spMkLst>
        </pc:spChg>
        <pc:picChg chg="add del mod">
          <ac:chgData name="Sukhwinder Kaur (2328205)" userId="a71e102b-2e34-470e-b0ff-a59e813d776d" providerId="ADAL" clId="{20E3BEFB-D672-4534-98C0-1C70BAFDC440}" dt="2025-10-18T22:39:45.169" v="296" actId="478"/>
          <ac:picMkLst>
            <pc:docMk/>
            <pc:sldMk cId="516931969" sldId="266"/>
            <ac:picMk id="5" creationId="{804DD9E3-CB1E-01A4-07C9-8042A7D231FD}"/>
          </ac:picMkLst>
        </pc:picChg>
        <pc:picChg chg="add del mod">
          <ac:chgData name="Sukhwinder Kaur (2328205)" userId="a71e102b-2e34-470e-b0ff-a59e813d776d" providerId="ADAL" clId="{20E3BEFB-D672-4534-98C0-1C70BAFDC440}" dt="2025-10-18T22:42:02.356" v="304" actId="478"/>
          <ac:picMkLst>
            <pc:docMk/>
            <pc:sldMk cId="516931969" sldId="266"/>
            <ac:picMk id="6" creationId="{2EE43C58-B3C2-C2C9-778D-C5CC7E20E885}"/>
          </ac:picMkLst>
        </pc:picChg>
      </pc:sldChg>
    </pc:docChg>
  </pc:docChgLst>
  <pc:docChgLst>
    <pc:chgData name="Sukhwinder Kaur (2328205)" userId="a71e102b-2e34-470e-b0ff-a59e813d776d" providerId="ADAL" clId="{80D3D867-9F15-4C91-A9B8-3F960A2FD109}"/>
    <pc:docChg chg="undo custSel addSld delSld modSld sldOrd">
      <pc:chgData name="Sukhwinder Kaur (2328205)" userId="a71e102b-2e34-470e-b0ff-a59e813d776d" providerId="ADAL" clId="{80D3D867-9F15-4C91-A9B8-3F960A2FD109}" dt="2025-10-11T09:25:46.771" v="1105" actId="14100"/>
      <pc:docMkLst>
        <pc:docMk/>
      </pc:docMkLst>
      <pc:sldChg chg="delSp modSp">
        <pc:chgData name="Sukhwinder Kaur (2328205)" userId="a71e102b-2e34-470e-b0ff-a59e813d776d" providerId="ADAL" clId="{80D3D867-9F15-4C91-A9B8-3F960A2FD109}" dt="2025-10-11T09:15:07.988" v="1010" actId="1076"/>
        <pc:sldMkLst>
          <pc:docMk/>
          <pc:sldMk cId="3527483911" sldId="256"/>
        </pc:sldMkLst>
        <pc:spChg chg="mod">
          <ac:chgData name="Sukhwinder Kaur (2328205)" userId="a71e102b-2e34-470e-b0ff-a59e813d776d" providerId="ADAL" clId="{80D3D867-9F15-4C91-A9B8-3F960A2FD109}" dt="2025-10-11T09:15:07.988" v="1010" actId="1076"/>
          <ac:spMkLst>
            <pc:docMk/>
            <pc:sldMk cId="3527483911" sldId="256"/>
            <ac:spMk id="2" creationId="{CD0B04DB-81D7-0C81-B926-AC73F44D9068}"/>
          </ac:spMkLst>
        </pc:spChg>
      </pc:sldChg>
      <pc:sldChg chg="addSp delSp modSp mod setBg">
        <pc:chgData name="Sukhwinder Kaur (2328205)" userId="a71e102b-2e34-470e-b0ff-a59e813d776d" providerId="ADAL" clId="{80D3D867-9F15-4C91-A9B8-3F960A2FD109}" dt="2025-10-08T19:36:50.533" v="921" actId="14100"/>
        <pc:sldMkLst>
          <pc:docMk/>
          <pc:sldMk cId="3124921079" sldId="257"/>
        </pc:sldMkLst>
        <pc:spChg chg="add mod">
          <ac:chgData name="Sukhwinder Kaur (2328205)" userId="a71e102b-2e34-470e-b0ff-a59e813d776d" providerId="ADAL" clId="{80D3D867-9F15-4C91-A9B8-3F960A2FD109}" dt="2025-10-08T19:36:04.388" v="917" actId="1076"/>
          <ac:spMkLst>
            <pc:docMk/>
            <pc:sldMk cId="3124921079" sldId="257"/>
            <ac:spMk id="3" creationId="{EAF4F3F9-3411-F829-9BDA-5EB1A4C15E73}"/>
          </ac:spMkLst>
        </pc:spChg>
        <pc:spChg chg="add mod">
          <ac:chgData name="Sukhwinder Kaur (2328205)" userId="a71e102b-2e34-470e-b0ff-a59e813d776d" providerId="ADAL" clId="{80D3D867-9F15-4C91-A9B8-3F960A2FD109}" dt="2025-10-08T18:49:47.288" v="590" actId="1076"/>
          <ac:spMkLst>
            <pc:docMk/>
            <pc:sldMk cId="3124921079" sldId="257"/>
            <ac:spMk id="6" creationId="{9D1CC811-C90A-DAFA-2510-65167FCDC5B4}"/>
          </ac:spMkLst>
        </pc:spChg>
        <pc:spChg chg="add mod">
          <ac:chgData name="Sukhwinder Kaur (2328205)" userId="a71e102b-2e34-470e-b0ff-a59e813d776d" providerId="ADAL" clId="{80D3D867-9F15-4C91-A9B8-3F960A2FD109}" dt="2025-10-08T19:35:25.061" v="914" actId="20577"/>
          <ac:spMkLst>
            <pc:docMk/>
            <pc:sldMk cId="3124921079" sldId="257"/>
            <ac:spMk id="10" creationId="{CF26AA40-8567-4296-8EFE-0BE95928EA9D}"/>
          </ac:spMkLst>
        </pc:spChg>
        <pc:spChg chg="add">
          <ac:chgData name="Sukhwinder Kaur (2328205)" userId="a71e102b-2e34-470e-b0ff-a59e813d776d" providerId="ADAL" clId="{80D3D867-9F15-4C91-A9B8-3F960A2FD109}" dt="2025-10-03T11:48:44.087" v="19" actId="26606"/>
          <ac:spMkLst>
            <pc:docMk/>
            <pc:sldMk cId="3124921079" sldId="257"/>
            <ac:spMk id="41" creationId="{23E547B5-89CF-4EC0-96DE-25771AED0799}"/>
          </ac:spMkLst>
        </pc:spChg>
        <pc:spChg chg="add">
          <ac:chgData name="Sukhwinder Kaur (2328205)" userId="a71e102b-2e34-470e-b0ff-a59e813d776d" providerId="ADAL" clId="{80D3D867-9F15-4C91-A9B8-3F960A2FD109}" dt="2025-10-03T11:48:44.087" v="19" actId="26606"/>
          <ac:spMkLst>
            <pc:docMk/>
            <pc:sldMk cId="3124921079" sldId="257"/>
            <ac:spMk id="42" creationId="{3F0B8CEB-8279-4E5E-A0CE-1FC9F71736F2}"/>
          </ac:spMkLst>
        </pc:spChg>
        <pc:picChg chg="add mod">
          <ac:chgData name="Sukhwinder Kaur (2328205)" userId="a71e102b-2e34-470e-b0ff-a59e813d776d" providerId="ADAL" clId="{80D3D867-9F15-4C91-A9B8-3F960A2FD109}" dt="2025-10-08T19:36:50.533" v="921" actId="14100"/>
          <ac:picMkLst>
            <pc:docMk/>
            <pc:sldMk cId="3124921079" sldId="257"/>
            <ac:picMk id="4" creationId="{F8371F16-F140-F276-7CED-B903657E6681}"/>
          </ac:picMkLst>
        </pc:picChg>
      </pc:sldChg>
      <pc:sldChg chg="addSp delSp modSp new mod setBg modClrScheme delDesignElem chgLayout">
        <pc:chgData name="Sukhwinder Kaur (2328205)" userId="a71e102b-2e34-470e-b0ff-a59e813d776d" providerId="ADAL" clId="{80D3D867-9F15-4C91-A9B8-3F960A2FD109}" dt="2025-10-11T09:06:50.765" v="948" actId="14100"/>
        <pc:sldMkLst>
          <pc:docMk/>
          <pc:sldMk cId="729211632" sldId="258"/>
        </pc:sldMkLst>
        <pc:spChg chg="add mod">
          <ac:chgData name="Sukhwinder Kaur (2328205)" userId="a71e102b-2e34-470e-b0ff-a59e813d776d" providerId="ADAL" clId="{80D3D867-9F15-4C91-A9B8-3F960A2FD109}" dt="2025-10-08T19:34:43.804" v="818" actId="1076"/>
          <ac:spMkLst>
            <pc:docMk/>
            <pc:sldMk cId="729211632" sldId="258"/>
            <ac:spMk id="16" creationId="{9876A218-3F7E-A3C8-9860-8E9EB1FF670D}"/>
          </ac:spMkLst>
        </pc:spChg>
        <pc:spChg chg="add mod">
          <ac:chgData name="Sukhwinder Kaur (2328205)" userId="a71e102b-2e34-470e-b0ff-a59e813d776d" providerId="ADAL" clId="{80D3D867-9F15-4C91-A9B8-3F960A2FD109}" dt="2025-10-04T06:21:37.913" v="235" actId="20577"/>
          <ac:spMkLst>
            <pc:docMk/>
            <pc:sldMk cId="729211632" sldId="258"/>
            <ac:spMk id="25" creationId="{EBA2DD82-458E-31B9-3A7B-213B0A5A318B}"/>
          </ac:spMkLst>
        </pc:spChg>
        <pc:picChg chg="add mod">
          <ac:chgData name="Sukhwinder Kaur (2328205)" userId="a71e102b-2e34-470e-b0ff-a59e813d776d" providerId="ADAL" clId="{80D3D867-9F15-4C91-A9B8-3F960A2FD109}" dt="2025-10-11T09:06:50.765" v="948" actId="14100"/>
          <ac:picMkLst>
            <pc:docMk/>
            <pc:sldMk cId="729211632" sldId="258"/>
            <ac:picMk id="12" creationId="{916CEE78-76DC-ABA9-8BBB-4087AB461F47}"/>
          </ac:picMkLst>
        </pc:picChg>
      </pc:sldChg>
      <pc:sldChg chg="addSp delSp modSp new mod setBg setClrOvrMap">
        <pc:chgData name="Sukhwinder Kaur (2328205)" userId="a71e102b-2e34-470e-b0ff-a59e813d776d" providerId="ADAL" clId="{80D3D867-9F15-4C91-A9B8-3F960A2FD109}" dt="2025-10-11T09:11:12.664" v="970" actId="21"/>
        <pc:sldMkLst>
          <pc:docMk/>
          <pc:sldMk cId="2245485802" sldId="259"/>
        </pc:sldMkLst>
        <pc:spChg chg="add mod">
          <ac:chgData name="Sukhwinder Kaur (2328205)" userId="a71e102b-2e34-470e-b0ff-a59e813d776d" providerId="ADAL" clId="{80D3D867-9F15-4C91-A9B8-3F960A2FD109}" dt="2025-10-08T19:06:28.978" v="658" actId="207"/>
          <ac:spMkLst>
            <pc:docMk/>
            <pc:sldMk cId="2245485802" sldId="259"/>
            <ac:spMk id="7" creationId="{CF1F2917-85CD-A67F-AC45-8FD7B42F584A}"/>
          </ac:spMkLst>
        </pc:spChg>
        <pc:spChg chg="add">
          <ac:chgData name="Sukhwinder Kaur (2328205)" userId="a71e102b-2e34-470e-b0ff-a59e813d776d" providerId="ADAL" clId="{80D3D867-9F15-4C91-A9B8-3F960A2FD109}" dt="2025-10-04T09:14:57.998" v="319" actId="26606"/>
          <ac:spMkLst>
            <pc:docMk/>
            <pc:sldMk cId="2245485802" sldId="259"/>
            <ac:spMk id="69" creationId="{CDBF2F9D-983F-4E90-827D-5A23216DEA35}"/>
          </ac:spMkLst>
        </pc:spChg>
        <pc:spChg chg="add">
          <ac:chgData name="Sukhwinder Kaur (2328205)" userId="a71e102b-2e34-470e-b0ff-a59e813d776d" providerId="ADAL" clId="{80D3D867-9F15-4C91-A9B8-3F960A2FD109}" dt="2025-10-04T09:14:57.998" v="319" actId="26606"/>
          <ac:spMkLst>
            <pc:docMk/>
            <pc:sldMk cId="2245485802" sldId="259"/>
            <ac:spMk id="70" creationId="{E3020543-B24B-4EC4-8FFC-8DD88EEA91A8}"/>
          </ac:spMkLst>
        </pc:spChg>
        <pc:spChg chg="add">
          <ac:chgData name="Sukhwinder Kaur (2328205)" userId="a71e102b-2e34-470e-b0ff-a59e813d776d" providerId="ADAL" clId="{80D3D867-9F15-4C91-A9B8-3F960A2FD109}" dt="2025-10-04T09:14:57.998" v="319" actId="26606"/>
          <ac:spMkLst>
            <pc:docMk/>
            <pc:sldMk cId="2245485802" sldId="259"/>
            <ac:spMk id="71" creationId="{6CB927A4-E432-4310-9CD5-E89FF5063179}"/>
          </ac:spMkLst>
        </pc:spChg>
        <pc:spChg chg="add">
          <ac:chgData name="Sukhwinder Kaur (2328205)" userId="a71e102b-2e34-470e-b0ff-a59e813d776d" providerId="ADAL" clId="{80D3D867-9F15-4C91-A9B8-3F960A2FD109}" dt="2025-10-04T09:14:57.998" v="319" actId="26606"/>
          <ac:spMkLst>
            <pc:docMk/>
            <pc:sldMk cId="2245485802" sldId="259"/>
            <ac:spMk id="72" creationId="{1453BF6C-B012-48B7-B4E8-6D7AC7C27D02}"/>
          </ac:spMkLst>
        </pc:spChg>
        <pc:picChg chg="add mod ord">
          <ac:chgData name="Sukhwinder Kaur (2328205)" userId="a71e102b-2e34-470e-b0ff-a59e813d776d" providerId="ADAL" clId="{80D3D867-9F15-4C91-A9B8-3F960A2FD109}" dt="2025-10-04T09:14:57.998" v="319" actId="26606"/>
          <ac:picMkLst>
            <pc:docMk/>
            <pc:sldMk cId="2245485802" sldId="259"/>
            <ac:picMk id="8" creationId="{BCBEE06D-9B47-813A-4A0D-6E95CCA0EE91}"/>
          </ac:picMkLst>
        </pc:picChg>
        <pc:picChg chg="add mod ord">
          <ac:chgData name="Sukhwinder Kaur (2328205)" userId="a71e102b-2e34-470e-b0ff-a59e813d776d" providerId="ADAL" clId="{80D3D867-9F15-4C91-A9B8-3F960A2FD109}" dt="2025-10-04T09:14:57.998" v="319" actId="26606"/>
          <ac:picMkLst>
            <pc:docMk/>
            <pc:sldMk cId="2245485802" sldId="259"/>
            <ac:picMk id="9" creationId="{D7D8BFB1-230A-B0C9-47F0-4C36222E55D3}"/>
          </ac:picMkLst>
        </pc:picChg>
        <pc:picChg chg="add mod ord">
          <ac:chgData name="Sukhwinder Kaur (2328205)" userId="a71e102b-2e34-470e-b0ff-a59e813d776d" providerId="ADAL" clId="{80D3D867-9F15-4C91-A9B8-3F960A2FD109}" dt="2025-10-04T09:14:57.998" v="319" actId="26606"/>
          <ac:picMkLst>
            <pc:docMk/>
            <pc:sldMk cId="2245485802" sldId="259"/>
            <ac:picMk id="10" creationId="{6413FFAD-3672-EED1-EF0A-89C7A0FC490D}"/>
          </ac:picMkLst>
        </pc:picChg>
      </pc:sldChg>
      <pc:sldChg chg="addSp modSp new">
        <pc:chgData name="Sukhwinder Kaur (2328205)" userId="a71e102b-2e34-470e-b0ff-a59e813d776d" providerId="ADAL" clId="{80D3D867-9F15-4C91-A9B8-3F960A2FD109}" dt="2025-10-11T09:14:47.783" v="1007" actId="14100"/>
        <pc:sldMkLst>
          <pc:docMk/>
          <pc:sldMk cId="1504435668" sldId="260"/>
        </pc:sldMkLst>
        <pc:spChg chg="mod">
          <ac:chgData name="Sukhwinder Kaur (2328205)" userId="a71e102b-2e34-470e-b0ff-a59e813d776d" providerId="ADAL" clId="{80D3D867-9F15-4C91-A9B8-3F960A2FD109}" dt="2025-10-11T09:04:45.121" v="927" actId="1076"/>
          <ac:spMkLst>
            <pc:docMk/>
            <pc:sldMk cId="1504435668" sldId="260"/>
            <ac:spMk id="3" creationId="{08378C4D-BB99-FB47-399B-6A28B5F006CF}"/>
          </ac:spMkLst>
        </pc:spChg>
        <pc:spChg chg="mod">
          <ac:chgData name="Sukhwinder Kaur (2328205)" userId="a71e102b-2e34-470e-b0ff-a59e813d776d" providerId="ADAL" clId="{80D3D867-9F15-4C91-A9B8-3F960A2FD109}" dt="2025-10-11T09:05:05.552" v="935" actId="14100"/>
          <ac:spMkLst>
            <pc:docMk/>
            <pc:sldMk cId="1504435668" sldId="260"/>
            <ac:spMk id="4" creationId="{E9917FF9-657E-ECA2-85A5-982CACE7A191}"/>
          </ac:spMkLst>
        </pc:spChg>
        <pc:picChg chg="add mod">
          <ac:chgData name="Sukhwinder Kaur (2328205)" userId="a71e102b-2e34-470e-b0ff-a59e813d776d" providerId="ADAL" clId="{80D3D867-9F15-4C91-A9B8-3F960A2FD109}" dt="2025-10-11T09:14:47.783" v="1007" actId="14100"/>
          <ac:picMkLst>
            <pc:docMk/>
            <pc:sldMk cId="1504435668" sldId="260"/>
            <ac:picMk id="5" creationId="{08035ACC-52E5-D594-AEDB-9C801ACE997B}"/>
          </ac:picMkLst>
        </pc:picChg>
      </pc:sldChg>
      <pc:sldChg chg="addSp modSp new ord">
        <pc:chgData name="Sukhwinder Kaur (2328205)" userId="a71e102b-2e34-470e-b0ff-a59e813d776d" providerId="ADAL" clId="{80D3D867-9F15-4C91-A9B8-3F960A2FD109}" dt="2025-10-11T09:25:15.870" v="1096" actId="1076"/>
        <pc:sldMkLst>
          <pc:docMk/>
          <pc:sldMk cId="3980743578" sldId="261"/>
        </pc:sldMkLst>
        <pc:spChg chg="mod">
          <ac:chgData name="Sukhwinder Kaur (2328205)" userId="a71e102b-2e34-470e-b0ff-a59e813d776d" providerId="ADAL" clId="{80D3D867-9F15-4C91-A9B8-3F960A2FD109}" dt="2025-10-08T19:10:04.416" v="785" actId="207"/>
          <ac:spMkLst>
            <pc:docMk/>
            <pc:sldMk cId="3980743578" sldId="261"/>
            <ac:spMk id="3" creationId="{2816B474-6DFE-AD51-538E-E498E6378336}"/>
          </ac:spMkLst>
        </pc:spChg>
        <pc:spChg chg="mod">
          <ac:chgData name="Sukhwinder Kaur (2328205)" userId="a71e102b-2e34-470e-b0ff-a59e813d776d" providerId="ADAL" clId="{80D3D867-9F15-4C91-A9B8-3F960A2FD109}" dt="2025-10-11T09:05:22.618" v="940" actId="14100"/>
          <ac:spMkLst>
            <pc:docMk/>
            <pc:sldMk cId="3980743578" sldId="261"/>
            <ac:spMk id="4" creationId="{1803C5B9-2BBB-AA6F-99F6-3D84295AC7D6}"/>
          </ac:spMkLst>
        </pc:spChg>
        <pc:picChg chg="add mod">
          <ac:chgData name="Sukhwinder Kaur (2328205)" userId="a71e102b-2e34-470e-b0ff-a59e813d776d" providerId="ADAL" clId="{80D3D867-9F15-4C91-A9B8-3F960A2FD109}" dt="2025-10-11T09:06:34.894" v="944" actId="1076"/>
          <ac:picMkLst>
            <pc:docMk/>
            <pc:sldMk cId="3980743578" sldId="261"/>
            <ac:picMk id="5" creationId="{B5F1AAB4-E870-FEFF-DCA4-7E8BD5D9EDB4}"/>
          </ac:picMkLst>
        </pc:picChg>
      </pc:sldChg>
      <pc:sldChg chg="addSp delSp modSp new">
        <pc:chgData name="Sukhwinder Kaur (2328205)" userId="a71e102b-2e34-470e-b0ff-a59e813d776d" providerId="ADAL" clId="{80D3D867-9F15-4C91-A9B8-3F960A2FD109}" dt="2025-10-11T09:13:58.411" v="1006" actId="14100"/>
        <pc:sldMkLst>
          <pc:docMk/>
          <pc:sldMk cId="375078856" sldId="262"/>
        </pc:sldMkLst>
        <pc:spChg chg="add mod">
          <ac:chgData name="Sukhwinder Kaur (2328205)" userId="a71e102b-2e34-470e-b0ff-a59e813d776d" providerId="ADAL" clId="{80D3D867-9F15-4C91-A9B8-3F960A2FD109}" dt="2025-10-11T09:11:27.375" v="972" actId="14100"/>
          <ac:spMkLst>
            <pc:docMk/>
            <pc:sldMk cId="375078856" sldId="262"/>
            <ac:spMk id="8" creationId="{D4D42F6C-51FF-F94E-96EF-09D11DB13344}"/>
          </ac:spMkLst>
        </pc:spChg>
      </pc:sldChg>
      <pc:sldChg chg="addSp delSp modSp new ord">
        <pc:chgData name="Sukhwinder Kaur (2328205)" userId="a71e102b-2e34-470e-b0ff-a59e813d776d" providerId="ADAL" clId="{80D3D867-9F15-4C91-A9B8-3F960A2FD109}" dt="2025-10-11T09:25:46.771" v="1105" actId="14100"/>
        <pc:sldMkLst>
          <pc:docMk/>
          <pc:sldMk cId="713006253" sldId="264"/>
        </pc:sldMkLst>
        <pc:spChg chg="mod">
          <ac:chgData name="Sukhwinder Kaur (2328205)" userId="a71e102b-2e34-470e-b0ff-a59e813d776d" providerId="ADAL" clId="{80D3D867-9F15-4C91-A9B8-3F960A2FD109}" dt="2025-10-11T09:23:36.015" v="1084" actId="114"/>
          <ac:spMkLst>
            <pc:docMk/>
            <pc:sldMk cId="713006253" sldId="264"/>
            <ac:spMk id="3" creationId="{1C0B1DD7-342F-49DF-3ECB-E009AA30A2EB}"/>
          </ac:spMkLst>
        </pc:spChg>
        <pc:picChg chg="add mod">
          <ac:chgData name="Sukhwinder Kaur (2328205)" userId="a71e102b-2e34-470e-b0ff-a59e813d776d" providerId="ADAL" clId="{80D3D867-9F15-4C91-A9B8-3F960A2FD109}" dt="2025-10-11T09:25:46.771" v="1105" actId="14100"/>
          <ac:picMkLst>
            <pc:docMk/>
            <pc:sldMk cId="713006253" sldId="264"/>
            <ac:picMk id="9" creationId="{E2953A52-8758-76F1-EEEE-B23C7B6D63CE}"/>
          </ac:picMkLst>
        </pc:picChg>
      </pc:sldChg>
    </pc:docChg>
  </pc:docChgLst>
  <pc:docChgLst>
    <pc:chgData name="Sukhwinder Kaur (2328205)" userId="S::2328205@student.uwtsd.ac.uk::a71e102b-2e34-470e-b0ff-a59e813d776d" providerId="AD" clId="Web-{0A87C5C9-64B4-2CE8-EC80-062A449CAD37}"/>
    <pc:docChg chg="modSld">
      <pc:chgData name="Sukhwinder Kaur (2328205)" userId="S::2328205@student.uwtsd.ac.uk::a71e102b-2e34-470e-b0ff-a59e813d776d" providerId="AD" clId="Web-{0A87C5C9-64B4-2CE8-EC80-062A449CAD37}" dt="2025-10-11T09:12:04.947" v="7" actId="1076"/>
      <pc:docMkLst>
        <pc:docMk/>
      </pc:docMkLst>
      <pc:sldChg chg="modSp">
        <pc:chgData name="Sukhwinder Kaur (2328205)" userId="S::2328205@student.uwtsd.ac.uk::a71e102b-2e34-470e-b0ff-a59e813d776d" providerId="AD" clId="Web-{0A87C5C9-64B4-2CE8-EC80-062A449CAD37}" dt="2025-10-11T09:12:04.947" v="7" actId="1076"/>
        <pc:sldMkLst>
          <pc:docMk/>
          <pc:sldMk cId="2245485802" sldId="259"/>
        </pc:sldMkLst>
        <pc:picChg chg="mod">
          <ac:chgData name="Sukhwinder Kaur (2328205)" userId="S::2328205@student.uwtsd.ac.uk::a71e102b-2e34-470e-b0ff-a59e813d776d" providerId="AD" clId="Web-{0A87C5C9-64B4-2CE8-EC80-062A449CAD37}" dt="2025-10-11T09:09:55.865" v="3" actId="1076"/>
          <ac:picMkLst>
            <pc:docMk/>
            <pc:sldMk cId="2245485802" sldId="259"/>
            <ac:picMk id="8" creationId="{BCBEE06D-9B47-813A-4A0D-6E95CCA0EE91}"/>
          </ac:picMkLst>
        </pc:picChg>
        <pc:picChg chg="mod">
          <ac:chgData name="Sukhwinder Kaur (2328205)" userId="S::2328205@student.uwtsd.ac.uk::a71e102b-2e34-470e-b0ff-a59e813d776d" providerId="AD" clId="Web-{0A87C5C9-64B4-2CE8-EC80-062A449CAD37}" dt="2025-10-11T09:12:04.947" v="7" actId="1076"/>
          <ac:picMkLst>
            <pc:docMk/>
            <pc:sldMk cId="2245485802" sldId="259"/>
            <ac:picMk id="9" creationId="{D7D8BFB1-230A-B0C9-47F0-4C36222E55D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85E6-3906-C1ED-DDF9-616BECA728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57E3D2-900D-2CA4-1C29-FA719C28ED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790CC-132E-03A1-062D-3CFC96EDA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1AE6F-486B-52D5-92E9-165E3C1C3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5F2D9-EAB8-9391-92F9-CED3E24FD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765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17E16-8E6F-9FFF-71D2-3BED24D78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80E15-F58E-4E64-EAC0-D201C8B4C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22E0A-7290-DEAF-BDD3-380DE7FCA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4B22B-A59E-DD70-552E-51F31A682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42AF2-302F-2A5C-B8B6-174F42718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175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1F22E-51AC-5519-B2C8-6387F472C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BAD74-55EB-534C-1FE9-46EBEDE59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5C3D1-C513-E1B4-B2E1-EA0BB83DA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9BA0F1-23B9-F0F1-60CD-279527FA0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C9B5E-9662-4C88-101C-82AF635CB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676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B5320-0FEE-DCD0-116A-A2DEE059E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C14FA-4E66-D927-7046-9546957A59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91855A-B9A6-786D-F14B-8DC532601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06D01F-913B-99B9-5AC5-C6B8F17CD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71426B-33A1-D186-6BDF-94004216E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FCAD9-B2FC-F570-5160-4C9D847B0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835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BDB73-6BCD-560C-3952-15BCC9D83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1C75B5-07C1-5C86-2704-687A6F8ED8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DA763C-C60F-684D-AFBD-67315593B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EACA4A-A936-D52E-5A57-0F15F244DE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F4BB63-6475-C6A6-FF7E-546119EB19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81C81D-6EA2-4941-158E-C267FC727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ED46C4-7C1E-6100-9F06-2F12179DA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0FDFD6-50AB-96C9-2B8A-EDE05A94D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296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6619D-8374-B99B-E8AB-0AF0C9CD2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5A606A-A6C4-437B-01FB-E62A9FB5A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2FEF07-3E86-043A-05AC-6D330D550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B95AE7-E3FE-9F7A-10DF-5547A1AEF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092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7414F5-0D40-6B3C-9AFC-8EF9E5CB6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196831-D3BF-6F42-F343-2C59913AF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BE621-8765-54A5-399E-3C74F03DF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754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36CE-9308-4604-667F-5B019EFD5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5D5EA-8FA2-6761-E17B-3BE5E7640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CC1C48-04D3-BB95-95AF-119CABE127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A43C7-F866-3589-624C-BFA726F28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0AC42-BC7A-1E2C-E2C7-7BC070CF6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F3888D-031B-096B-5BFE-22AE55CDA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370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7F711-31BE-0D1F-9954-791438D05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9D0BD1-AF6D-FD1B-B071-C8D5330E54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511ACA-868B-51CE-8636-B7DC9BC582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53877F-00CD-F0D2-2D4E-5FE396BAB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C496C-47DB-C7A2-EFCD-DFB3CD040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58E39-BE0E-F408-7D93-85BC661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442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1BD54-4B57-D210-497A-08D626BB7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B74146-B699-7F35-5E50-BE5F6BCE88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D162-EB65-18C3-86F5-4B54D8887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1E5DF-580A-D25D-70A9-EE9A666A1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1014B-B238-9AF5-C0AC-C3808710F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20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6BF984-EC96-F347-FBA4-77690A1491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0C67F0-90B1-D902-92A9-C8402DDA7F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D466C-246E-C02F-B22A-2C33B0E66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EC55D7-659C-FD3C-58A2-220F03286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517DD-C37A-0DC9-7A07-35FEB3A1E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04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376728-D163-73DF-B0CD-FCC8D8D53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505E5-85F2-220F-CF2F-B9A05265D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A46B9-C282-BEAE-7A51-E6B2FFD243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E4E275-681B-F644-9A87-6403020F36CA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650EC-18AB-6659-3261-30B34293F4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03513-B5B4-71F1-66B0-AF5DB19D97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90F92D-A98E-3B4B-9072-4E02FC256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706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32495F0-C5CB-4823-AE70-EED61EBAB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B04DB-81D7-0C81-B926-AC73F44D9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1183" y="1143000"/>
            <a:ext cx="4846320" cy="289864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1800" b="1" i="0">
                <a:effectLst/>
                <a:latin typeface="UICTFontTextStyleEmphasizedBody"/>
              </a:rPr>
              <a:t>Module Name:</a:t>
            </a:r>
            <a:r>
              <a:rPr lang="en-GB" sz="1800" b="1" i="0">
                <a:effectLst/>
                <a:latin typeface="UICTFontTextStyleBody"/>
              </a:rPr>
              <a:t> </a:t>
            </a:r>
            <a:r>
              <a:rPr lang="en-GB" sz="1800" b="1">
                <a:latin typeface="UICTFontTextStyleBody"/>
              </a:rPr>
              <a:t>U</a:t>
            </a:r>
            <a:r>
              <a:rPr lang="en-GB" sz="1800" b="1" i="0">
                <a:effectLst/>
                <a:latin typeface="UICTFontTextStyleBody"/>
              </a:rPr>
              <a:t>nderstanding organisation</a:t>
            </a:r>
            <a:br>
              <a:rPr lang="en-GB" sz="1800" b="1" i="0">
                <a:effectLst/>
                <a:latin typeface="UICTFontTextStyleBody"/>
              </a:rPr>
            </a:br>
            <a:r>
              <a:rPr lang="en-GB" sz="1800" b="1" i="0">
                <a:effectLst/>
                <a:latin typeface="UICTFontTextStyleBody"/>
              </a:rPr>
              <a:t> Structure and Culture </a:t>
            </a:r>
            <a:br>
              <a:rPr lang="en-GB" sz="1800" b="1" i="0">
                <a:effectLst/>
                <a:latin typeface="UICTFontTextStyleBody"/>
              </a:rPr>
            </a:br>
            <a:br>
              <a:rPr lang="en-GB" sz="1800" b="1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Assessment:</a:t>
            </a:r>
            <a:r>
              <a:rPr lang="en-GB" sz="1800" b="1" i="0">
                <a:effectLst/>
                <a:latin typeface="UICTFontTextStyleBody"/>
              </a:rPr>
              <a:t> Component 1 – Starbucks </a:t>
            </a:r>
            <a:br>
              <a:rPr lang="en-GB" sz="1800" b="1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Student Name:</a:t>
            </a:r>
            <a:r>
              <a:rPr lang="en-GB" sz="1800" b="1" i="0">
                <a:effectLst/>
                <a:latin typeface="UICTFontTextStyleBody"/>
              </a:rPr>
              <a:t> Sukhwinder  Kaur </a:t>
            </a:r>
            <a:br>
              <a:rPr lang="en-GB" sz="1800" b="1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Student Number:</a:t>
            </a:r>
            <a:r>
              <a:rPr lang="en-GB" sz="1800" b="1" i="0">
                <a:effectLst/>
                <a:latin typeface="UICTFontTextStyleBody"/>
              </a:rPr>
              <a:t> 2328205</a:t>
            </a:r>
            <a:br>
              <a:rPr lang="en-GB" sz="1800" b="1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Presentation Title:</a:t>
            </a:r>
            <a:r>
              <a:rPr lang="en-GB" sz="1800" b="1" i="0">
                <a:effectLst/>
                <a:latin typeface="UICTFontTextStyleBody"/>
              </a:rPr>
              <a:t> </a:t>
            </a:r>
            <a:r>
              <a:rPr lang="en-GB" sz="1800" b="1" i="1">
                <a:effectLst/>
                <a:latin typeface="UICTFontTextStyleItalicBody"/>
              </a:rPr>
              <a:t>Three Ways of Designing the Structure of Starbucks UK</a:t>
            </a:r>
            <a:br>
              <a:rPr lang="en-GB" sz="1800" b="1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Organisation:</a:t>
            </a:r>
            <a:r>
              <a:rPr lang="en-GB" sz="1800" b="1" i="0">
                <a:effectLst/>
                <a:latin typeface="UICTFontTextStyleBody"/>
              </a:rPr>
              <a:t> Starbucks UK</a:t>
            </a:r>
            <a:br>
              <a:rPr lang="en-GB" sz="1800" b="1">
                <a:effectLst/>
                <a:latin typeface=".AppleSystemUIFont"/>
              </a:rPr>
            </a:br>
            <a:endParaRPr lang="en-US" sz="1800" b="1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8B9C25-D80D-48EC-B83A-231219A80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82975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C01EC3-F6A7-2918-4C76-E0D951505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0956" y="614478"/>
            <a:ext cx="5441001" cy="2298822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01CC70B-8875-45A1-8AFD-7D546E3C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897" y="4177748"/>
            <a:ext cx="4824407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618547-BE2E-D418-4A2C-5FDC06B41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7"/>
          <a:stretch>
            <a:fillRect/>
          </a:stretch>
        </p:blipFill>
        <p:spPr>
          <a:xfrm>
            <a:off x="7583865" y="3522180"/>
            <a:ext cx="2795183" cy="314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83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1C788-F3A5-3F1F-F726-04B5CAFBF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Context page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FA5538-B516-5F8E-EFEA-A1C29F531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Title page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Context page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Outline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What is an organisational structure?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disadvantages and advantages of Starbucks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disadvantages and advantages for Starbucks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70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4D2C6E-2F8C-F54B-B63A-97022F0E7C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500" y="640080"/>
            <a:ext cx="641131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094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1CC811-C90A-DAFA-2510-65167FCDC5B4}"/>
              </a:ext>
            </a:extLst>
          </p:cNvPr>
          <p:cNvSpPr txBox="1">
            <a:spLocks/>
          </p:cNvSpPr>
          <p:nvPr/>
        </p:nvSpPr>
        <p:spPr>
          <a:xfrm>
            <a:off x="1241939" y="246143"/>
            <a:ext cx="5519804" cy="4998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CF26AA40-8567-4296-8EFE-0BE95928E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26" y="3429000"/>
            <a:ext cx="11356473" cy="1517316"/>
          </a:xfrm>
        </p:spPr>
        <p:txBody>
          <a:bodyPr>
            <a:normAutofit fontScale="90000"/>
          </a:bodyPr>
          <a:lstStyle/>
          <a:p>
            <a:br>
              <a:rPr lang="en-GB">
                <a:solidFill>
                  <a:srgbClr val="FFC000"/>
                </a:solidFill>
                <a:effectLst/>
                <a:highlight>
                  <a:srgbClr val="000000"/>
                </a:highlight>
                <a:latin typeface=".AppleSystemUIFont"/>
              </a:rPr>
            </a:br>
            <a:br>
              <a:rPr lang="en-GB" i="0">
                <a:solidFill>
                  <a:srgbClr val="FFC000"/>
                </a:solidFill>
                <a:effectLst/>
                <a:highlight>
                  <a:srgbClr val="000000"/>
                </a:highlight>
                <a:latin typeface="UICTFontTextStyleBody"/>
              </a:rPr>
            </a:br>
            <a:br>
              <a:rPr lang="en-GB">
                <a:solidFill>
                  <a:srgbClr val="FFC000"/>
                </a:solidFill>
                <a:effectLst/>
                <a:highlight>
                  <a:srgbClr val="000000"/>
                </a:highlight>
                <a:latin typeface=".AppleSystemUIFont"/>
              </a:rPr>
            </a:br>
            <a:endParaRPr lang="en-US">
              <a:solidFill>
                <a:srgbClr val="FFC000"/>
              </a:solidFill>
              <a:highlight>
                <a:srgbClr val="0000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F4F3F9-3411-F829-9BDA-5EB1A4C15E73}"/>
              </a:ext>
            </a:extLst>
          </p:cNvPr>
          <p:cNvSpPr txBox="1"/>
          <p:nvPr/>
        </p:nvSpPr>
        <p:spPr>
          <a:xfrm>
            <a:off x="6096000" y="246142"/>
            <a:ext cx="609934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i="0">
                <a:effectLst/>
                <a:latin typeface="UICTFontTextStyleEmphasizedBody"/>
              </a:rPr>
              <a:t>About Starbucks UK: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Starbucks is one of the world’s largest coffeehouse chains, with over 1,000 stores across the UK.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The company focuses on customer experience, quality coffee, and ethical sourcing. Starbucks  coffee company (2025).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1" i="0">
                <a:effectLst/>
                <a:latin typeface="UICTFontTextStyleEmphasizedBody"/>
              </a:rPr>
              <a:t>Presentation Outline: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What organisational structure means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Why structure is important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Three ways Starbucks can design its structure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Organisation charts for each type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Final conclusion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71F16-F140-F276-7CED-B903657E6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64" y="456230"/>
            <a:ext cx="4777993" cy="449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921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BA2DD82-458E-31B9-3A7B-213B0A5A3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16CEE78-76DC-ABA9-8BBB-4087AB461F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3947"/>
            <a:ext cx="4011392" cy="562710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876A218-3F7E-A3C8-9860-8E9EB1FF670D}"/>
              </a:ext>
            </a:extLst>
          </p:cNvPr>
          <p:cNvSpPr txBox="1"/>
          <p:nvPr/>
        </p:nvSpPr>
        <p:spPr>
          <a:xfrm>
            <a:off x="3772109" y="3084852"/>
            <a:ext cx="830588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Organisational structure shows how people, teams, and departments are arranged in a business. It outlines who reports to who and how decisions are made.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1" i="0">
                <a:effectLst/>
                <a:latin typeface="UICTFontTextStyleEmphasizedBody"/>
              </a:rPr>
              <a:t>Why It Matters: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Helps Starbucks manage staff and resources effectively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Improves communication between teams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Makes responsibilities and goals clear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• Ensures consistency across stores in the UK</a:t>
            </a:r>
          </a:p>
          <a:p>
            <a:pPr>
              <a:buNone/>
            </a:pPr>
            <a:r>
              <a:rPr lang="en-GB" b="1">
                <a:effectLst/>
                <a:latin typeface="UICTFontTextStyleBody"/>
              </a:rPr>
              <a:t>   </a:t>
            </a:r>
            <a:r>
              <a:rPr lang="en-GB">
                <a:effectLst/>
                <a:latin typeface="UICTFontTextStyleBody"/>
              </a:rPr>
              <a:t>Starbucks Global Environment (2024)</a:t>
            </a:r>
            <a:endParaRPr lang="en-GB" b="1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729211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DBF2F9D-983F-4E90-827D-5A23216D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BEE06D-9B47-813A-4A0D-6E95CCA0E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" r="8" b="8"/>
          <a:stretch>
            <a:fillRect/>
          </a:stretch>
        </p:blipFill>
        <p:spPr>
          <a:xfrm>
            <a:off x="32203" y="570581"/>
            <a:ext cx="1900721" cy="2467434"/>
          </a:xfrm>
          <a:custGeom>
            <a:avLst/>
            <a:gdLst/>
            <a:ahLst/>
            <a:cxnLst/>
            <a:rect l="l" t="t" r="r" b="b"/>
            <a:pathLst>
              <a:path w="1900721" h="2467434">
                <a:moveTo>
                  <a:pt x="667004" y="0"/>
                </a:moveTo>
                <a:cubicBezTo>
                  <a:pt x="1348368" y="0"/>
                  <a:pt x="1900721" y="552354"/>
                  <a:pt x="1900721" y="1233717"/>
                </a:cubicBezTo>
                <a:cubicBezTo>
                  <a:pt x="1900721" y="1915081"/>
                  <a:pt x="1348368" y="2467434"/>
                  <a:pt x="667004" y="2467434"/>
                </a:cubicBezTo>
                <a:cubicBezTo>
                  <a:pt x="454078" y="2467434"/>
                  <a:pt x="253751" y="2413493"/>
                  <a:pt x="78941" y="2318531"/>
                </a:cubicBezTo>
                <a:lnTo>
                  <a:pt x="0" y="2270573"/>
                </a:lnTo>
                <a:lnTo>
                  <a:pt x="0" y="196861"/>
                </a:lnTo>
                <a:lnTo>
                  <a:pt x="78941" y="148903"/>
                </a:lnTo>
                <a:cubicBezTo>
                  <a:pt x="253751" y="53941"/>
                  <a:pt x="454078" y="0"/>
                  <a:pt x="667004" y="0"/>
                </a:cubicBezTo>
                <a:close/>
              </a:path>
            </a:pathLst>
          </a:custGeom>
        </p:spPr>
      </p:pic>
      <p:sp>
        <p:nvSpPr>
          <p:cNvPr id="7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8921" y="36518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13FFAD-3672-EED1-EF0A-89C7A0FC49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96"/>
          <a:stretch>
            <a:fillRect/>
          </a:stretch>
        </p:blipFill>
        <p:spPr>
          <a:xfrm>
            <a:off x="-3" y="3175552"/>
            <a:ext cx="3860850" cy="3682448"/>
          </a:xfrm>
          <a:custGeom>
            <a:avLst/>
            <a:gdLst/>
            <a:ahLst/>
            <a:cxnLst/>
            <a:rect l="l" t="t" r="r" b="b"/>
            <a:pathLst>
              <a:path w="3860850" h="3682448">
                <a:moveTo>
                  <a:pt x="1501453" y="0"/>
                </a:moveTo>
                <a:cubicBezTo>
                  <a:pt x="2804513" y="0"/>
                  <a:pt x="3860850" y="1056337"/>
                  <a:pt x="3860850" y="2359397"/>
                </a:cubicBezTo>
                <a:cubicBezTo>
                  <a:pt x="3860850" y="2848045"/>
                  <a:pt x="3712303" y="3301997"/>
                  <a:pt x="3457902" y="3678559"/>
                </a:cubicBezTo>
                <a:lnTo>
                  <a:pt x="3454994" y="3682448"/>
                </a:lnTo>
                <a:lnTo>
                  <a:pt x="0" y="3682448"/>
                </a:lnTo>
                <a:lnTo>
                  <a:pt x="0" y="539369"/>
                </a:lnTo>
                <a:lnTo>
                  <a:pt x="657" y="538771"/>
                </a:lnTo>
                <a:cubicBezTo>
                  <a:pt x="408500" y="202190"/>
                  <a:pt x="931365" y="0"/>
                  <a:pt x="1501453" y="0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D8BFB1-230A-B0C9-47F0-4C36222E55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" r="1953" b="5"/>
          <a:stretch>
            <a:fillRect/>
          </a:stretch>
        </p:blipFill>
        <p:spPr>
          <a:xfrm>
            <a:off x="1916196" y="735921"/>
            <a:ext cx="2968902" cy="2968902"/>
          </a:xfrm>
          <a:custGeom>
            <a:avLst/>
            <a:gdLst/>
            <a:ahLst/>
            <a:cxnLst/>
            <a:rect l="l" t="t" r="r" b="b"/>
            <a:pathLst>
              <a:path w="2257760" h="2257760">
                <a:moveTo>
                  <a:pt x="1128880" y="0"/>
                </a:moveTo>
                <a:cubicBezTo>
                  <a:pt x="1752343" y="0"/>
                  <a:pt x="2257760" y="505417"/>
                  <a:pt x="2257760" y="1128880"/>
                </a:cubicBezTo>
                <a:cubicBezTo>
                  <a:pt x="2257760" y="1752343"/>
                  <a:pt x="1752343" y="2257760"/>
                  <a:pt x="1128880" y="2257760"/>
                </a:cubicBezTo>
                <a:cubicBezTo>
                  <a:pt x="505417" y="2257760"/>
                  <a:pt x="0" y="1752343"/>
                  <a:pt x="0" y="1128880"/>
                </a:cubicBezTo>
                <a:cubicBezTo>
                  <a:pt x="0" y="505417"/>
                  <a:pt x="505417" y="0"/>
                  <a:pt x="1128880" y="0"/>
                </a:cubicBezTo>
                <a:close/>
              </a:path>
            </a:pathLst>
          </a:custGeom>
        </p:spPr>
      </p:pic>
      <p:sp>
        <p:nvSpPr>
          <p:cNvPr id="7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9443" y="748543"/>
            <a:ext cx="171514" cy="171515"/>
          </a:xfrm>
          <a:custGeom>
            <a:avLst/>
            <a:gdLst>
              <a:gd name="connsiteX0" fmla="*/ 159873 w 171514"/>
              <a:gd name="connsiteY0" fmla="*/ 74116 h 171515"/>
              <a:gd name="connsiteX1" fmla="*/ 97398 w 171514"/>
              <a:gd name="connsiteY1" fmla="*/ 74116 h 171515"/>
              <a:gd name="connsiteX2" fmla="*/ 97398 w 171514"/>
              <a:gd name="connsiteY2" fmla="*/ 11641 h 171515"/>
              <a:gd name="connsiteX3" fmla="*/ 85757 w 171514"/>
              <a:gd name="connsiteY3" fmla="*/ 0 h 171515"/>
              <a:gd name="connsiteX4" fmla="*/ 74116 w 171514"/>
              <a:gd name="connsiteY4" fmla="*/ 11641 h 171515"/>
              <a:gd name="connsiteX5" fmla="*/ 74116 w 171514"/>
              <a:gd name="connsiteY5" fmla="*/ 74116 h 171515"/>
              <a:gd name="connsiteX6" fmla="*/ 11641 w 171514"/>
              <a:gd name="connsiteY6" fmla="*/ 74116 h 171515"/>
              <a:gd name="connsiteX7" fmla="*/ 0 w 171514"/>
              <a:gd name="connsiteY7" fmla="*/ 85758 h 171515"/>
              <a:gd name="connsiteX8" fmla="*/ 11641 w 171514"/>
              <a:gd name="connsiteY8" fmla="*/ 97399 h 171515"/>
              <a:gd name="connsiteX9" fmla="*/ 74116 w 171514"/>
              <a:gd name="connsiteY9" fmla="*/ 97399 h 171515"/>
              <a:gd name="connsiteX10" fmla="*/ 74116 w 171514"/>
              <a:gd name="connsiteY10" fmla="*/ 159874 h 171515"/>
              <a:gd name="connsiteX11" fmla="*/ 85757 w 171514"/>
              <a:gd name="connsiteY11" fmla="*/ 171515 h 171515"/>
              <a:gd name="connsiteX12" fmla="*/ 97398 w 171514"/>
              <a:gd name="connsiteY12" fmla="*/ 159874 h 171515"/>
              <a:gd name="connsiteX13" fmla="*/ 97398 w 171514"/>
              <a:gd name="connsiteY13" fmla="*/ 97399 h 171515"/>
              <a:gd name="connsiteX14" fmla="*/ 159873 w 171514"/>
              <a:gd name="connsiteY14" fmla="*/ 97399 h 171515"/>
              <a:gd name="connsiteX15" fmla="*/ 171514 w 171514"/>
              <a:gd name="connsiteY15" fmla="*/ 85758 h 171515"/>
              <a:gd name="connsiteX16" fmla="*/ 159873 w 171514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4" h="171515">
                <a:moveTo>
                  <a:pt x="159873" y="74116"/>
                </a:moveTo>
                <a:lnTo>
                  <a:pt x="97398" y="74116"/>
                </a:lnTo>
                <a:lnTo>
                  <a:pt x="97398" y="11641"/>
                </a:lnTo>
                <a:cubicBezTo>
                  <a:pt x="97398" y="5212"/>
                  <a:pt x="92186" y="0"/>
                  <a:pt x="85757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7" y="171515"/>
                </a:cubicBezTo>
                <a:cubicBezTo>
                  <a:pt x="92186" y="171515"/>
                  <a:pt x="97398" y="166303"/>
                  <a:pt x="97398" y="159874"/>
                </a:cubicBezTo>
                <a:lnTo>
                  <a:pt x="97398" y="97399"/>
                </a:lnTo>
                <a:lnTo>
                  <a:pt x="159873" y="97399"/>
                </a:lnTo>
                <a:cubicBezTo>
                  <a:pt x="166302" y="97399"/>
                  <a:pt x="171514" y="92187"/>
                  <a:pt x="171514" y="85758"/>
                </a:cubicBezTo>
                <a:cubicBezTo>
                  <a:pt x="171514" y="79328"/>
                  <a:pt x="166302" y="74116"/>
                  <a:pt x="159873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2074" y="421171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68377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1F2917-85CD-A67F-AC45-8FD7B42F5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0" i="0" dirty="0">
                <a:effectLst/>
                <a:latin typeface="UICTFontTextStyleBody"/>
              </a:rPr>
              <a:t>Starbucks UK mainly uses a </a:t>
            </a:r>
            <a:r>
              <a:rPr lang="en-GB" b="0" i="1" dirty="0">
                <a:effectLst/>
                <a:latin typeface="UICTFontTextStyleItalicBody"/>
              </a:rPr>
              <a:t>functional structure</a:t>
            </a:r>
            <a:r>
              <a:rPr lang="en-GB" b="0" i="0" dirty="0">
                <a:effectLst/>
                <a:latin typeface="UICTFontTextStyleBody"/>
              </a:rPr>
              <a:t>. This means employees are grouped based on their job roles or skills, such as marketing, HR, finance, and operations.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UICTFontTextStyleEmphasizedBody"/>
              </a:rPr>
              <a:t>Advantages</a:t>
            </a:r>
            <a:r>
              <a:rPr lang="en-GB" b="1" i="0" dirty="0">
                <a:effectLst/>
                <a:latin typeface="UICTFontTextStyleEmphasizedBody"/>
              </a:rPr>
              <a:t>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Clear responsibilities within departments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Staff become experts in their area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Strong control from headquarters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UICTFontTextStyleEmphasizedBody"/>
              </a:rPr>
              <a:t>Disadvantages</a:t>
            </a:r>
            <a:r>
              <a:rPr lang="en-GB" b="1" i="0" dirty="0">
                <a:effectLst/>
                <a:latin typeface="UICTFontTextStyleEmphasizedBody"/>
              </a:rPr>
              <a:t>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Slow decision-making between departments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Less flexibility and communication across teams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UICTFontTextStyleEmphasizedBody"/>
              </a:rPr>
              <a:t>Example Chart</a:t>
            </a:r>
            <a:r>
              <a:rPr lang="en-GB" b="1" i="0" dirty="0">
                <a:effectLst/>
                <a:latin typeface="UICTFontTextStyleEmphasizedBody"/>
              </a:rPr>
              <a:t>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CEO → HR → Marketing → Finance → Operations → Supply Chain</a:t>
            </a:r>
            <a:endParaRPr lang="en-GB" dirty="0">
              <a:effectLst/>
              <a:latin typeface=".AppleSystemUIFon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485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A27F-F16D-C433-7CAD-449C18297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78C4D-BB99-FB47-399B-6A28B5F00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556" y="2057400"/>
            <a:ext cx="6172200" cy="4873625"/>
          </a:xfrm>
        </p:spPr>
        <p:txBody>
          <a:bodyPr>
            <a:normAutofit fontScale="55000" lnSpcReduction="20000"/>
          </a:bodyPr>
          <a:lstStyle/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Advantages: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Local managers can make quick decisions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Allows better understanding of regional customer needs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Improves response to local trends and issues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Disadvantages: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Some roles might be repeated in each region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Risk of different service standards across the UK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Example Chart: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UK Director → Regional Managers → Store Managers → Baristas</a:t>
            </a:r>
            <a:endParaRPr lang="en-GB">
              <a:effectLst/>
              <a:latin typeface=".AppleSystemUIFont"/>
            </a:endParaRP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17FF9-657E-ECA2-85A5-982CACE7A1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9244" y="3943684"/>
            <a:ext cx="4202781" cy="1925304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UICTFontTextStyleBody"/>
              </a:rPr>
              <a:t>A </a:t>
            </a:r>
            <a:r>
              <a:rPr lang="en-GB" b="0" i="1">
                <a:effectLst/>
                <a:latin typeface="UICTFontTextStyleItalicBody"/>
              </a:rPr>
              <a:t>geographic structure</a:t>
            </a:r>
            <a:r>
              <a:rPr lang="en-GB" b="0" i="0">
                <a:effectLst/>
                <a:latin typeface="UICTFontTextStyleBody"/>
              </a:rPr>
              <a:t> organises Starbucks stores by location. For example, the company could divide the UK into regions such as London, North England, Midlands, South England, Scotland, and Wales.</a:t>
            </a:r>
            <a:endParaRPr lang="en-GB">
              <a:effectLst/>
              <a:latin typeface=".AppleSystemUIFont"/>
            </a:endParaRPr>
          </a:p>
          <a:p>
            <a:endParaRPr lang="en-GB">
              <a:effectLst/>
              <a:latin typeface=".AppleSystemUIFon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035ACC-52E5-D594-AEDB-9C801ACE99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1" y="289272"/>
            <a:ext cx="4713454" cy="314607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4435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3CCC-6240-A742-5EAB-5F9FF54A0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6B474-6DFE-AD51-538E-E498E637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i="0">
                <a:solidFill>
                  <a:schemeClr val="accent1">
                    <a:lumMod val="50000"/>
                  </a:schemeClr>
                </a:solidFill>
                <a:effectLst/>
                <a:latin typeface="UICTFontTextStyleEmphasizedBody"/>
              </a:rPr>
              <a:t>Advantages</a:t>
            </a:r>
            <a:r>
              <a:rPr lang="en-GB" b="1" i="0">
                <a:effectLst/>
                <a:latin typeface="UICTFontTextStyleEmphasizedBody"/>
              </a:rPr>
              <a:t>: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Encourages teamwork between departments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Improves creativity and innovation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Allows Starbucks to focus on multiple goals at once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solidFill>
                  <a:schemeClr val="accent1">
                    <a:lumMod val="50000"/>
                  </a:schemeClr>
                </a:solidFill>
                <a:effectLst/>
                <a:latin typeface="UICTFontTextStyleEmphasizedBody"/>
              </a:rPr>
              <a:t>Disadvantages</a:t>
            </a:r>
            <a:r>
              <a:rPr lang="en-GB" b="1" i="0">
                <a:effectLst/>
                <a:latin typeface="UICTFontTextStyleEmphasizedBody"/>
              </a:rPr>
              <a:t>: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Can be confusing when staff report to two managers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• Needs strong communication and coordination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0">
                <a:solidFill>
                  <a:schemeClr val="accent1">
                    <a:lumMod val="50000"/>
                  </a:schemeClr>
                </a:solidFill>
                <a:effectLst/>
                <a:latin typeface="UICTFontTextStyleEmphasizedBody"/>
              </a:rPr>
              <a:t>Example Chart:</a:t>
            </a:r>
            <a:endParaRPr lang="en-GB">
              <a:solidFill>
                <a:schemeClr val="accent1">
                  <a:lumMod val="50000"/>
                </a:schemeClr>
              </a:solidFill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Store Manager → Reports to both Regional Manager and Project Manager</a:t>
            </a:r>
            <a:endParaRPr lang="en-GB">
              <a:effectLst/>
              <a:latin typeface=".AppleSystemUIFont"/>
            </a:endParaRP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03C5B9-2BBB-AA6F-99F6-3D84295AC7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438107" cy="2439988"/>
          </a:xfrm>
        </p:spPr>
        <p:txBody>
          <a:bodyPr/>
          <a:lstStyle/>
          <a:p>
            <a:r>
              <a:rPr lang="en-GB" b="0" i="0">
                <a:effectLst/>
                <a:latin typeface="UICTFontTextStyleBody"/>
              </a:rPr>
              <a:t>In a </a:t>
            </a:r>
            <a:r>
              <a:rPr lang="en-GB" b="0" i="1">
                <a:effectLst/>
                <a:latin typeface="UICTFontTextStyleItalicBody"/>
              </a:rPr>
              <a:t>matrix structure</a:t>
            </a:r>
            <a:r>
              <a:rPr lang="en-GB" b="0" i="0">
                <a:effectLst/>
                <a:latin typeface="UICTFontTextStyleBody"/>
              </a:rPr>
              <a:t>, employees report to two managers — for example, one for their department (like marketing) and another for a project (like sustainability).</a:t>
            </a:r>
            <a:endParaRPr lang="en-GB">
              <a:effectLst/>
              <a:latin typeface=".AppleSystemUIFont"/>
            </a:endParaRP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F1AAB4-E870-FEFF-DCA4-7E8BD5D9ED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1860" y="303212"/>
            <a:ext cx="4208091" cy="2439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743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B1DD7-342F-49DF-3ECB-E009AA30A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51" y="540918"/>
            <a:ext cx="11358895" cy="5474871"/>
          </a:xfrm>
        </p:spPr>
        <p:txBody>
          <a:bodyPr>
            <a:normAutofit/>
          </a:bodyPr>
          <a:lstStyle/>
          <a:p>
            <a:r>
              <a:rPr lang="en-GB" dirty="0"/>
              <a:t>Starbucks’ organisational structure helps the company stay successful and consistent worldwide.</a:t>
            </a:r>
          </a:p>
          <a:p>
            <a:r>
              <a:rPr lang="en-GB" dirty="0"/>
              <a:t>It combines functional, geographic, and matrix elements to improve teamwork, communication, and customer service.</a:t>
            </a:r>
          </a:p>
          <a:p>
            <a:r>
              <a:rPr lang="en-GB" dirty="0"/>
              <a:t>This structure allows Starbucks to stay flexible, efficient, and focused on delivering a high-quality experience across all stores.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Conclusion</a:t>
            </a:r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953A52-8758-76F1-EEEE-B23C7B6D63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445" y="3906816"/>
            <a:ext cx="2762318" cy="295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00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4D42F6C-51FF-F94E-96EF-09D11DB133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8927" y="419835"/>
            <a:ext cx="10575835" cy="5143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References</a:t>
            </a:r>
          </a:p>
          <a:p>
            <a:br>
              <a:rPr lang="en-GB"/>
            </a:br>
            <a:endParaRPr lang="en-GB"/>
          </a:p>
          <a:p>
            <a:r>
              <a:rPr lang="en-GB" err="1"/>
              <a:t>Panmore</a:t>
            </a:r>
            <a:r>
              <a:rPr lang="en-GB"/>
              <a:t>. “Starbucks’ </a:t>
            </a:r>
            <a:r>
              <a:rPr lang="en-GB" err="1"/>
              <a:t>Organizational</a:t>
            </a:r>
            <a:r>
              <a:rPr lang="en-GB"/>
              <a:t> Structure &amp; Its Characteristics.” </a:t>
            </a:r>
            <a:r>
              <a:rPr lang="en-GB" err="1"/>
              <a:t>Panmore</a:t>
            </a:r>
            <a:r>
              <a:rPr lang="en-GB"/>
              <a:t>, (n.d.). Available at: https://</a:t>
            </a:r>
            <a:r>
              <a:rPr lang="en-GB" err="1"/>
              <a:t>panmore.com</a:t>
            </a:r>
            <a:r>
              <a:rPr lang="en-GB"/>
              <a:t>/starbucks-coffee-company-</a:t>
            </a:r>
            <a:r>
              <a:rPr lang="en-GB" err="1"/>
              <a:t>organizational</a:t>
            </a:r>
            <a:r>
              <a:rPr lang="en-GB"/>
              <a:t>-structure  </a:t>
            </a:r>
          </a:p>
          <a:p>
            <a:br>
              <a:rPr lang="en-GB"/>
            </a:br>
            <a:endParaRPr lang="en-GB"/>
          </a:p>
          <a:p>
            <a:r>
              <a:rPr lang="en-GB" err="1"/>
              <a:t>Organimi</a:t>
            </a:r>
            <a:r>
              <a:rPr lang="en-GB"/>
              <a:t>. “Starbucks’ </a:t>
            </a:r>
            <a:r>
              <a:rPr lang="en-GB" err="1"/>
              <a:t>Organizational</a:t>
            </a:r>
            <a:r>
              <a:rPr lang="en-GB"/>
              <a:t> Structure [Interactive Chart].” </a:t>
            </a:r>
            <a:r>
              <a:rPr lang="en-GB" err="1"/>
              <a:t>Organimi</a:t>
            </a:r>
            <a:r>
              <a:rPr lang="en-GB"/>
              <a:t>, (n.d.). Available at: https://</a:t>
            </a:r>
            <a:r>
              <a:rPr lang="en-GB" err="1"/>
              <a:t>www.organimi.com</a:t>
            </a:r>
            <a:r>
              <a:rPr lang="en-GB"/>
              <a:t>/</a:t>
            </a:r>
            <a:r>
              <a:rPr lang="en-GB" err="1"/>
              <a:t>organizational</a:t>
            </a:r>
            <a:r>
              <a:rPr lang="en-GB"/>
              <a:t>-structures/</a:t>
            </a:r>
            <a:r>
              <a:rPr lang="en-GB" err="1"/>
              <a:t>starbucks</a:t>
            </a:r>
            <a:r>
              <a:rPr lang="en-GB"/>
              <a:t>/  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FourWeekMBA. “Starbucks </a:t>
            </a:r>
            <a:r>
              <a:rPr lang="en-GB" err="1"/>
              <a:t>Organizational</a:t>
            </a:r>
            <a:r>
              <a:rPr lang="en-GB"/>
              <a:t> Structure In A Nutshell.” FourWeekMBA, (n.d.). Available at: https://</a:t>
            </a:r>
            <a:r>
              <a:rPr lang="en-GB" err="1"/>
              <a:t>fourweekmba.com</a:t>
            </a:r>
            <a:r>
              <a:rPr lang="en-GB"/>
              <a:t>/starbucks-organizational-structure/  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Business Model Analyst. “Starbucks </a:t>
            </a:r>
            <a:r>
              <a:rPr lang="en-GB" err="1"/>
              <a:t>Organizational</a:t>
            </a:r>
            <a:r>
              <a:rPr lang="en-GB"/>
              <a:t> Structure Analysis.” Business Model Analyst, (n.d.). Available at: https://</a:t>
            </a:r>
            <a:r>
              <a:rPr lang="en-GB" err="1"/>
              <a:t>businessmodelanalyst.com</a:t>
            </a:r>
            <a:r>
              <a:rPr lang="en-GB"/>
              <a:t>/starbucks-organizational-structure-analysis/  </a:t>
            </a:r>
          </a:p>
          <a:p>
            <a:br>
              <a:rPr lang="en-GB"/>
            </a:br>
            <a:endParaRPr lang="en-GB"/>
          </a:p>
          <a:p>
            <a:r>
              <a:rPr lang="en-GB" err="1"/>
              <a:t>Advergize</a:t>
            </a:r>
            <a:r>
              <a:rPr lang="en-GB"/>
              <a:t>. “Understanding Starbucks </a:t>
            </a:r>
            <a:r>
              <a:rPr lang="en-GB" err="1"/>
              <a:t>Organizational</a:t>
            </a:r>
            <a:r>
              <a:rPr lang="en-GB"/>
              <a:t> Structure.” </a:t>
            </a:r>
            <a:r>
              <a:rPr lang="en-GB" err="1"/>
              <a:t>Advergize</a:t>
            </a:r>
            <a:r>
              <a:rPr lang="en-GB"/>
              <a:t>, (n.d.). Available at: https://</a:t>
            </a:r>
            <a:r>
              <a:rPr lang="en-GB" err="1"/>
              <a:t>www.advergize.com</a:t>
            </a:r>
            <a:r>
              <a:rPr lang="en-GB"/>
              <a:t>/business/starbucks-organizational-structure/  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EduHelpHub. “Starbucks </a:t>
            </a:r>
            <a:r>
              <a:rPr lang="en-GB" err="1"/>
              <a:t>Organizational</a:t>
            </a:r>
            <a:r>
              <a:rPr lang="en-GB"/>
              <a:t> Structure.” EduHelpHub, (n.d.). Available at: https://</a:t>
            </a:r>
            <a:r>
              <a:rPr lang="en-GB" err="1"/>
              <a:t>eduhelphub.com</a:t>
            </a:r>
            <a:r>
              <a:rPr lang="en-GB"/>
              <a:t>/knowledge-base/starbucks-organizational-structure 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78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Module Name: Understanding organisation  Structure and Culture   Assessment: Component 1 – Starbucks  Student Name: Sukhwinder  Kaur  Student Number: 2328205 Presentation Title: Three Ways of Designing the Structure of Starbucks UK Organisation: Starbucks UK </vt:lpstr>
      <vt:lpstr>Context page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understanding organisational structure and culture </dc:title>
  <dc:creator>Sukhwinder Kaur (2328205)</dc:creator>
  <cp:lastModifiedBy>Sukhwinder Kaur (2328205)</cp:lastModifiedBy>
  <cp:revision>3</cp:revision>
  <dcterms:created xsi:type="dcterms:W3CDTF">2025-10-02T16:46:24Z</dcterms:created>
  <dcterms:modified xsi:type="dcterms:W3CDTF">2025-10-18T22:49:19Z</dcterms:modified>
</cp:coreProperties>
</file>