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66" r:id="rId3"/>
    <p:sldId id="274" r:id="rId4"/>
    <p:sldId id="271" r:id="rId5"/>
    <p:sldId id="272" r:id="rId6"/>
    <p:sldId id="273" r:id="rId7"/>
    <p:sldId id="257" r:id="rId8"/>
    <p:sldId id="260" r:id="rId9"/>
    <p:sldId id="263" r:id="rId10"/>
    <p:sldId id="264" r:id="rId11"/>
    <p:sldId id="275" r:id="rId12"/>
    <p:sldId id="270" r:id="rId13"/>
    <p:sldId id="267" r:id="rId14"/>
    <p:sldId id="268" r:id="rId15"/>
    <p:sldId id="269" r:id="rId16"/>
    <p:sldId id="265" r:id="rId17"/>
    <p:sldId id="276" r:id="rId18"/>
    <p:sldId id="262" r:id="rId19"/>
    <p:sldId id="261" r:id="rId20"/>
    <p:sldId id="258" r:id="rId21"/>
    <p:sldId id="25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01280F-429C-E54E-840B-AF1C05D8CB77}" v="11" dt="2022-02-17T12:11:38.9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17" autoAdjust="0"/>
    <p:restoredTop sz="94660"/>
  </p:normalViewPr>
  <p:slideViewPr>
    <p:cSldViewPr snapToGrid="0">
      <p:cViewPr varScale="1">
        <p:scale>
          <a:sx n="87" d="100"/>
          <a:sy n="87" d="100"/>
        </p:scale>
        <p:origin x="208"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CE778A-EED5-4FFB-AB7A-21D8F27FFA5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7B3130B-A93C-4AC4-9458-6B99D3CC76E1}">
      <dgm:prSet/>
      <dgm:spPr/>
      <dgm:t>
        <a:bodyPr/>
        <a:lstStyle/>
        <a:p>
          <a:r>
            <a:rPr lang="en-US"/>
            <a:t>Recap - what is reflection (different fields)</a:t>
          </a:r>
        </a:p>
      </dgm:t>
    </dgm:pt>
    <dgm:pt modelId="{2F237FFC-AFC1-4495-90A3-4285E95CDF7B}" type="parTrans" cxnId="{1EF5CD03-9879-43E9-B9DF-7EA5C98509AF}">
      <dgm:prSet/>
      <dgm:spPr/>
      <dgm:t>
        <a:bodyPr/>
        <a:lstStyle/>
        <a:p>
          <a:endParaRPr lang="en-US"/>
        </a:p>
      </dgm:t>
    </dgm:pt>
    <dgm:pt modelId="{7A0B6F31-0A3A-4E7F-B42F-572543EC65E1}" type="sibTrans" cxnId="{1EF5CD03-9879-43E9-B9DF-7EA5C98509AF}">
      <dgm:prSet/>
      <dgm:spPr/>
      <dgm:t>
        <a:bodyPr/>
        <a:lstStyle/>
        <a:p>
          <a:endParaRPr lang="en-US"/>
        </a:p>
      </dgm:t>
    </dgm:pt>
    <dgm:pt modelId="{DE2A9DB0-127A-41B7-A976-F4856C0D4B21}">
      <dgm:prSet/>
      <dgm:spPr/>
      <dgm:t>
        <a:bodyPr/>
        <a:lstStyle/>
        <a:p>
          <a:r>
            <a:rPr lang="en-US"/>
            <a:t>Johns model of structured reflection</a:t>
          </a:r>
        </a:p>
      </dgm:t>
    </dgm:pt>
    <dgm:pt modelId="{654F6106-1AA0-4B2E-8CD2-92CB1AEF0C49}" type="parTrans" cxnId="{7A79E7DC-0F7B-4305-8EB9-CFDA0A866BEF}">
      <dgm:prSet/>
      <dgm:spPr/>
      <dgm:t>
        <a:bodyPr/>
        <a:lstStyle/>
        <a:p>
          <a:endParaRPr lang="en-US"/>
        </a:p>
      </dgm:t>
    </dgm:pt>
    <dgm:pt modelId="{041226E2-2237-4BD6-BB67-20C1EB724396}" type="sibTrans" cxnId="{7A79E7DC-0F7B-4305-8EB9-CFDA0A866BEF}">
      <dgm:prSet/>
      <dgm:spPr/>
      <dgm:t>
        <a:bodyPr/>
        <a:lstStyle/>
        <a:p>
          <a:endParaRPr lang="en-US"/>
        </a:p>
      </dgm:t>
    </dgm:pt>
    <dgm:pt modelId="{2D6BA102-EC16-4681-B4EA-A61CA7D879F3}">
      <dgm:prSet/>
      <dgm:spPr/>
      <dgm:t>
        <a:bodyPr/>
        <a:lstStyle/>
        <a:p>
          <a:r>
            <a:rPr lang="en-US"/>
            <a:t>Reflection - case studies from research</a:t>
          </a:r>
        </a:p>
      </dgm:t>
    </dgm:pt>
    <dgm:pt modelId="{59195F1E-AEA4-446A-837B-C2C92AF2E405}" type="parTrans" cxnId="{FDB35D67-BDDD-44BE-BC84-17B124014331}">
      <dgm:prSet/>
      <dgm:spPr/>
      <dgm:t>
        <a:bodyPr/>
        <a:lstStyle/>
        <a:p>
          <a:endParaRPr lang="en-US"/>
        </a:p>
      </dgm:t>
    </dgm:pt>
    <dgm:pt modelId="{F4469479-A4D7-45E8-B81F-1135C3C7BE63}" type="sibTrans" cxnId="{FDB35D67-BDDD-44BE-BC84-17B124014331}">
      <dgm:prSet/>
      <dgm:spPr/>
      <dgm:t>
        <a:bodyPr/>
        <a:lstStyle/>
        <a:p>
          <a:endParaRPr lang="en-US"/>
        </a:p>
      </dgm:t>
    </dgm:pt>
    <dgm:pt modelId="{AE5A3740-75A8-994A-A866-24801BD9CBB2}" type="pres">
      <dgm:prSet presAssocID="{B1CE778A-EED5-4FFB-AB7A-21D8F27FFA5A}" presName="linear" presStyleCnt="0">
        <dgm:presLayoutVars>
          <dgm:animLvl val="lvl"/>
          <dgm:resizeHandles val="exact"/>
        </dgm:presLayoutVars>
      </dgm:prSet>
      <dgm:spPr/>
    </dgm:pt>
    <dgm:pt modelId="{1D8C7026-2261-614A-BCE6-D4DFEDEDC7A2}" type="pres">
      <dgm:prSet presAssocID="{37B3130B-A93C-4AC4-9458-6B99D3CC76E1}" presName="parentText" presStyleLbl="node1" presStyleIdx="0" presStyleCnt="3">
        <dgm:presLayoutVars>
          <dgm:chMax val="0"/>
          <dgm:bulletEnabled val="1"/>
        </dgm:presLayoutVars>
      </dgm:prSet>
      <dgm:spPr/>
    </dgm:pt>
    <dgm:pt modelId="{D8E821D0-88A5-EC45-AA72-A0AAC51A796E}" type="pres">
      <dgm:prSet presAssocID="{7A0B6F31-0A3A-4E7F-B42F-572543EC65E1}" presName="spacer" presStyleCnt="0"/>
      <dgm:spPr/>
    </dgm:pt>
    <dgm:pt modelId="{D5F9AF46-B1DE-2A46-97E8-458D877606D1}" type="pres">
      <dgm:prSet presAssocID="{DE2A9DB0-127A-41B7-A976-F4856C0D4B21}" presName="parentText" presStyleLbl="node1" presStyleIdx="1" presStyleCnt="3">
        <dgm:presLayoutVars>
          <dgm:chMax val="0"/>
          <dgm:bulletEnabled val="1"/>
        </dgm:presLayoutVars>
      </dgm:prSet>
      <dgm:spPr/>
    </dgm:pt>
    <dgm:pt modelId="{12E34CCC-E66A-814F-A9BC-BD676A60420C}" type="pres">
      <dgm:prSet presAssocID="{041226E2-2237-4BD6-BB67-20C1EB724396}" presName="spacer" presStyleCnt="0"/>
      <dgm:spPr/>
    </dgm:pt>
    <dgm:pt modelId="{6CEBB917-9EBD-B54D-918E-7A263D9EAEDA}" type="pres">
      <dgm:prSet presAssocID="{2D6BA102-EC16-4681-B4EA-A61CA7D879F3}" presName="parentText" presStyleLbl="node1" presStyleIdx="2" presStyleCnt="3">
        <dgm:presLayoutVars>
          <dgm:chMax val="0"/>
          <dgm:bulletEnabled val="1"/>
        </dgm:presLayoutVars>
      </dgm:prSet>
      <dgm:spPr/>
    </dgm:pt>
  </dgm:ptLst>
  <dgm:cxnLst>
    <dgm:cxn modelId="{1EF5CD03-9879-43E9-B9DF-7EA5C98509AF}" srcId="{B1CE778A-EED5-4FFB-AB7A-21D8F27FFA5A}" destId="{37B3130B-A93C-4AC4-9458-6B99D3CC76E1}" srcOrd="0" destOrd="0" parTransId="{2F237FFC-AFC1-4495-90A3-4285E95CDF7B}" sibTransId="{7A0B6F31-0A3A-4E7F-B42F-572543EC65E1}"/>
    <dgm:cxn modelId="{140CB62F-1A2B-E540-B995-EB726C9B602A}" type="presOf" srcId="{2D6BA102-EC16-4681-B4EA-A61CA7D879F3}" destId="{6CEBB917-9EBD-B54D-918E-7A263D9EAEDA}" srcOrd="0" destOrd="0" presId="urn:microsoft.com/office/officeart/2005/8/layout/vList2"/>
    <dgm:cxn modelId="{FDB35D67-BDDD-44BE-BC84-17B124014331}" srcId="{B1CE778A-EED5-4FFB-AB7A-21D8F27FFA5A}" destId="{2D6BA102-EC16-4681-B4EA-A61CA7D879F3}" srcOrd="2" destOrd="0" parTransId="{59195F1E-AEA4-446A-837B-C2C92AF2E405}" sibTransId="{F4469479-A4D7-45E8-B81F-1135C3C7BE63}"/>
    <dgm:cxn modelId="{5261749B-EEAD-5840-8599-80A8B4B8E025}" type="presOf" srcId="{37B3130B-A93C-4AC4-9458-6B99D3CC76E1}" destId="{1D8C7026-2261-614A-BCE6-D4DFEDEDC7A2}" srcOrd="0" destOrd="0" presId="urn:microsoft.com/office/officeart/2005/8/layout/vList2"/>
    <dgm:cxn modelId="{7A79E7DC-0F7B-4305-8EB9-CFDA0A866BEF}" srcId="{B1CE778A-EED5-4FFB-AB7A-21D8F27FFA5A}" destId="{DE2A9DB0-127A-41B7-A976-F4856C0D4B21}" srcOrd="1" destOrd="0" parTransId="{654F6106-1AA0-4B2E-8CD2-92CB1AEF0C49}" sibTransId="{041226E2-2237-4BD6-BB67-20C1EB724396}"/>
    <dgm:cxn modelId="{4E7E64E1-C250-4E48-93FB-4316E2CA7CE1}" type="presOf" srcId="{B1CE778A-EED5-4FFB-AB7A-21D8F27FFA5A}" destId="{AE5A3740-75A8-994A-A866-24801BD9CBB2}" srcOrd="0" destOrd="0" presId="urn:microsoft.com/office/officeart/2005/8/layout/vList2"/>
    <dgm:cxn modelId="{108CAAF0-7451-0A49-812A-7D4ABF5DE865}" type="presOf" srcId="{DE2A9DB0-127A-41B7-A976-F4856C0D4B21}" destId="{D5F9AF46-B1DE-2A46-97E8-458D877606D1}" srcOrd="0" destOrd="0" presId="urn:microsoft.com/office/officeart/2005/8/layout/vList2"/>
    <dgm:cxn modelId="{2199B974-B6DC-C140-941E-8965627394CA}" type="presParOf" srcId="{AE5A3740-75A8-994A-A866-24801BD9CBB2}" destId="{1D8C7026-2261-614A-BCE6-D4DFEDEDC7A2}" srcOrd="0" destOrd="0" presId="urn:microsoft.com/office/officeart/2005/8/layout/vList2"/>
    <dgm:cxn modelId="{9F34BE28-C371-B24A-8946-AB57431B1187}" type="presParOf" srcId="{AE5A3740-75A8-994A-A866-24801BD9CBB2}" destId="{D8E821D0-88A5-EC45-AA72-A0AAC51A796E}" srcOrd="1" destOrd="0" presId="urn:microsoft.com/office/officeart/2005/8/layout/vList2"/>
    <dgm:cxn modelId="{02E4D187-903F-1C48-A156-5B60B34F8151}" type="presParOf" srcId="{AE5A3740-75A8-994A-A866-24801BD9CBB2}" destId="{D5F9AF46-B1DE-2A46-97E8-458D877606D1}" srcOrd="2" destOrd="0" presId="urn:microsoft.com/office/officeart/2005/8/layout/vList2"/>
    <dgm:cxn modelId="{9B8CB65A-EC59-094D-B64E-94B5F4781822}" type="presParOf" srcId="{AE5A3740-75A8-994A-A866-24801BD9CBB2}" destId="{12E34CCC-E66A-814F-A9BC-BD676A60420C}" srcOrd="3" destOrd="0" presId="urn:microsoft.com/office/officeart/2005/8/layout/vList2"/>
    <dgm:cxn modelId="{70815FB8-BF5C-4140-92E4-CB792C822342}" type="presParOf" srcId="{AE5A3740-75A8-994A-A866-24801BD9CBB2}" destId="{6CEBB917-9EBD-B54D-918E-7A263D9EAED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D84EE8-FCEE-4344-BB5C-782A9A01BD5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3847732-89BD-47F5-B83E-84FCFB087780}">
      <dgm:prSet/>
      <dgm:spPr/>
      <dgm:t>
        <a:bodyPr/>
        <a:lstStyle/>
        <a:p>
          <a:r>
            <a:rPr lang="en-GB"/>
            <a:t>A process of reviewing an experience of practice in order to describe, analyse and evaluate and so inform learning from practice</a:t>
          </a:r>
          <a:endParaRPr lang="en-US"/>
        </a:p>
      </dgm:t>
    </dgm:pt>
    <dgm:pt modelId="{31717818-D866-4874-BC5A-1F9ECCA19841}" type="parTrans" cxnId="{99E24A7E-9CF6-4BEF-9E3F-E71587FC6881}">
      <dgm:prSet/>
      <dgm:spPr/>
      <dgm:t>
        <a:bodyPr/>
        <a:lstStyle/>
        <a:p>
          <a:endParaRPr lang="en-US"/>
        </a:p>
      </dgm:t>
    </dgm:pt>
    <dgm:pt modelId="{C591F613-3037-4279-855C-9494CAE69012}" type="sibTrans" cxnId="{99E24A7E-9CF6-4BEF-9E3F-E71587FC6881}">
      <dgm:prSet/>
      <dgm:spPr/>
      <dgm:t>
        <a:bodyPr/>
        <a:lstStyle/>
        <a:p>
          <a:endParaRPr lang="en-US"/>
        </a:p>
      </dgm:t>
    </dgm:pt>
    <dgm:pt modelId="{0EE6341D-348F-4BDF-A6EC-AF68E3C3C359}">
      <dgm:prSet/>
      <dgm:spPr/>
      <dgm:t>
        <a:bodyPr/>
        <a:lstStyle/>
        <a:p>
          <a:r>
            <a:rPr lang="en-GB"/>
            <a:t>Reid, B (1993) ‘But we’re doing it already!’ Exploring a response to the concept of reflective practice in order to improve its facilitation. </a:t>
          </a:r>
          <a:r>
            <a:rPr lang="en-GB" i="1"/>
            <a:t>Nurse Education Today</a:t>
          </a:r>
          <a:r>
            <a:rPr lang="en-GB"/>
            <a:t>, 13 305-309</a:t>
          </a:r>
          <a:endParaRPr lang="en-US"/>
        </a:p>
      </dgm:t>
    </dgm:pt>
    <dgm:pt modelId="{65397917-7275-4FDD-975C-B67CBE3F1888}" type="parTrans" cxnId="{14BA7016-8335-4C66-B4FA-051C9C433F8A}">
      <dgm:prSet/>
      <dgm:spPr/>
      <dgm:t>
        <a:bodyPr/>
        <a:lstStyle/>
        <a:p>
          <a:endParaRPr lang="en-US"/>
        </a:p>
      </dgm:t>
    </dgm:pt>
    <dgm:pt modelId="{54374C60-DC22-4C72-B55E-FCAF1BECC8D5}" type="sibTrans" cxnId="{14BA7016-8335-4C66-B4FA-051C9C433F8A}">
      <dgm:prSet/>
      <dgm:spPr/>
      <dgm:t>
        <a:bodyPr/>
        <a:lstStyle/>
        <a:p>
          <a:endParaRPr lang="en-US"/>
        </a:p>
      </dgm:t>
    </dgm:pt>
    <dgm:pt modelId="{7E7A7F0F-8224-4D18-8BC2-0C9F0440DEA3}">
      <dgm:prSet/>
      <dgm:spPr/>
      <dgm:t>
        <a:bodyPr/>
        <a:lstStyle/>
        <a:p>
          <a:r>
            <a:rPr lang="en-GB"/>
            <a:t>The process of internally examining and exploring an issue of concern, triggered by an experience, which creates and clarifies meaning in terms of self and results in a changed conceptual perspective</a:t>
          </a:r>
          <a:endParaRPr lang="en-US"/>
        </a:p>
      </dgm:t>
    </dgm:pt>
    <dgm:pt modelId="{4EA18001-2D7E-457D-AE32-5EEA4AAB5CF4}" type="parTrans" cxnId="{EF839427-34AE-4AFD-B79C-1FF2E0EE5EB3}">
      <dgm:prSet/>
      <dgm:spPr/>
      <dgm:t>
        <a:bodyPr/>
        <a:lstStyle/>
        <a:p>
          <a:endParaRPr lang="en-US"/>
        </a:p>
      </dgm:t>
    </dgm:pt>
    <dgm:pt modelId="{8AA2A803-718C-4B5B-B70E-40885C28AC7C}" type="sibTrans" cxnId="{EF839427-34AE-4AFD-B79C-1FF2E0EE5EB3}">
      <dgm:prSet/>
      <dgm:spPr/>
      <dgm:t>
        <a:bodyPr/>
        <a:lstStyle/>
        <a:p>
          <a:endParaRPr lang="en-US"/>
        </a:p>
      </dgm:t>
    </dgm:pt>
    <dgm:pt modelId="{1C56F2AD-3C3B-4FA1-A515-C11928D10125}">
      <dgm:prSet/>
      <dgm:spPr/>
      <dgm:t>
        <a:bodyPr/>
        <a:lstStyle/>
        <a:p>
          <a:r>
            <a:rPr lang="en-GB"/>
            <a:t>Boyd,  E and Fales, A (1983) Reflective learning: Key to learning from experience. </a:t>
          </a:r>
          <a:r>
            <a:rPr lang="en-GB" i="1"/>
            <a:t>Journal of Humanistic Psychology</a:t>
          </a:r>
          <a:r>
            <a:rPr lang="en-GB"/>
            <a:t>, 23, 99-117</a:t>
          </a:r>
          <a:endParaRPr lang="en-US"/>
        </a:p>
      </dgm:t>
    </dgm:pt>
    <dgm:pt modelId="{A8317496-CF53-457F-ACC8-3AE46FE4C875}" type="parTrans" cxnId="{01B189E6-193F-4807-9189-7BC0EC865DE6}">
      <dgm:prSet/>
      <dgm:spPr/>
      <dgm:t>
        <a:bodyPr/>
        <a:lstStyle/>
        <a:p>
          <a:endParaRPr lang="en-US"/>
        </a:p>
      </dgm:t>
    </dgm:pt>
    <dgm:pt modelId="{5D9CED51-CC16-4187-A9D5-DCDEB8D565A0}" type="sibTrans" cxnId="{01B189E6-193F-4807-9189-7BC0EC865DE6}">
      <dgm:prSet/>
      <dgm:spPr/>
      <dgm:t>
        <a:bodyPr/>
        <a:lstStyle/>
        <a:p>
          <a:endParaRPr lang="en-US"/>
        </a:p>
      </dgm:t>
    </dgm:pt>
    <dgm:pt modelId="{A12672A6-B09D-6542-A3E4-648F8E9DF678}" type="pres">
      <dgm:prSet presAssocID="{C6D84EE8-FCEE-4344-BB5C-782A9A01BD5E}" presName="linear" presStyleCnt="0">
        <dgm:presLayoutVars>
          <dgm:animLvl val="lvl"/>
          <dgm:resizeHandles val="exact"/>
        </dgm:presLayoutVars>
      </dgm:prSet>
      <dgm:spPr/>
    </dgm:pt>
    <dgm:pt modelId="{E17397EA-1A9D-D34D-B942-205BE428210B}" type="pres">
      <dgm:prSet presAssocID="{53847732-89BD-47F5-B83E-84FCFB087780}" presName="parentText" presStyleLbl="node1" presStyleIdx="0" presStyleCnt="4">
        <dgm:presLayoutVars>
          <dgm:chMax val="0"/>
          <dgm:bulletEnabled val="1"/>
        </dgm:presLayoutVars>
      </dgm:prSet>
      <dgm:spPr/>
    </dgm:pt>
    <dgm:pt modelId="{F9B2F063-5BFF-7941-A914-0E30F1721EEF}" type="pres">
      <dgm:prSet presAssocID="{C591F613-3037-4279-855C-9494CAE69012}" presName="spacer" presStyleCnt="0"/>
      <dgm:spPr/>
    </dgm:pt>
    <dgm:pt modelId="{564C2292-EC4A-2F40-9002-88D202E11A7B}" type="pres">
      <dgm:prSet presAssocID="{0EE6341D-348F-4BDF-A6EC-AF68E3C3C359}" presName="parentText" presStyleLbl="node1" presStyleIdx="1" presStyleCnt="4">
        <dgm:presLayoutVars>
          <dgm:chMax val="0"/>
          <dgm:bulletEnabled val="1"/>
        </dgm:presLayoutVars>
      </dgm:prSet>
      <dgm:spPr/>
    </dgm:pt>
    <dgm:pt modelId="{2958F2F9-8777-E245-9943-D4CA5CF47F4A}" type="pres">
      <dgm:prSet presAssocID="{54374C60-DC22-4C72-B55E-FCAF1BECC8D5}" presName="spacer" presStyleCnt="0"/>
      <dgm:spPr/>
    </dgm:pt>
    <dgm:pt modelId="{B5A97CA8-BB7B-174A-AB85-1D9D33BCF8EC}" type="pres">
      <dgm:prSet presAssocID="{7E7A7F0F-8224-4D18-8BC2-0C9F0440DEA3}" presName="parentText" presStyleLbl="node1" presStyleIdx="2" presStyleCnt="4">
        <dgm:presLayoutVars>
          <dgm:chMax val="0"/>
          <dgm:bulletEnabled val="1"/>
        </dgm:presLayoutVars>
      </dgm:prSet>
      <dgm:spPr/>
    </dgm:pt>
    <dgm:pt modelId="{B02E8CE5-2661-0C4F-ACB9-FEF08D295552}" type="pres">
      <dgm:prSet presAssocID="{8AA2A803-718C-4B5B-B70E-40885C28AC7C}" presName="spacer" presStyleCnt="0"/>
      <dgm:spPr/>
    </dgm:pt>
    <dgm:pt modelId="{3A3177F9-FF2C-1944-9A86-B242F9485A21}" type="pres">
      <dgm:prSet presAssocID="{1C56F2AD-3C3B-4FA1-A515-C11928D10125}" presName="parentText" presStyleLbl="node1" presStyleIdx="3" presStyleCnt="4">
        <dgm:presLayoutVars>
          <dgm:chMax val="0"/>
          <dgm:bulletEnabled val="1"/>
        </dgm:presLayoutVars>
      </dgm:prSet>
      <dgm:spPr/>
    </dgm:pt>
  </dgm:ptLst>
  <dgm:cxnLst>
    <dgm:cxn modelId="{F821DA11-E874-D146-A1B3-E7D89201FAF0}" type="presOf" srcId="{1C56F2AD-3C3B-4FA1-A515-C11928D10125}" destId="{3A3177F9-FF2C-1944-9A86-B242F9485A21}" srcOrd="0" destOrd="0" presId="urn:microsoft.com/office/officeart/2005/8/layout/vList2"/>
    <dgm:cxn modelId="{3EA47212-5CCF-CC42-9690-D1F3E3DB1B4B}" type="presOf" srcId="{0EE6341D-348F-4BDF-A6EC-AF68E3C3C359}" destId="{564C2292-EC4A-2F40-9002-88D202E11A7B}" srcOrd="0" destOrd="0" presId="urn:microsoft.com/office/officeart/2005/8/layout/vList2"/>
    <dgm:cxn modelId="{14BA7016-8335-4C66-B4FA-051C9C433F8A}" srcId="{C6D84EE8-FCEE-4344-BB5C-782A9A01BD5E}" destId="{0EE6341D-348F-4BDF-A6EC-AF68E3C3C359}" srcOrd="1" destOrd="0" parTransId="{65397917-7275-4FDD-975C-B67CBE3F1888}" sibTransId="{54374C60-DC22-4C72-B55E-FCAF1BECC8D5}"/>
    <dgm:cxn modelId="{EF839427-34AE-4AFD-B79C-1FF2E0EE5EB3}" srcId="{C6D84EE8-FCEE-4344-BB5C-782A9A01BD5E}" destId="{7E7A7F0F-8224-4D18-8BC2-0C9F0440DEA3}" srcOrd="2" destOrd="0" parTransId="{4EA18001-2D7E-457D-AE32-5EEA4AAB5CF4}" sibTransId="{8AA2A803-718C-4B5B-B70E-40885C28AC7C}"/>
    <dgm:cxn modelId="{99E24A7E-9CF6-4BEF-9E3F-E71587FC6881}" srcId="{C6D84EE8-FCEE-4344-BB5C-782A9A01BD5E}" destId="{53847732-89BD-47F5-B83E-84FCFB087780}" srcOrd="0" destOrd="0" parTransId="{31717818-D866-4874-BC5A-1F9ECCA19841}" sibTransId="{C591F613-3037-4279-855C-9494CAE69012}"/>
    <dgm:cxn modelId="{B3F5309A-6C32-4E48-8B5F-575FB47FB24A}" type="presOf" srcId="{7E7A7F0F-8224-4D18-8BC2-0C9F0440DEA3}" destId="{B5A97CA8-BB7B-174A-AB85-1D9D33BCF8EC}" srcOrd="0" destOrd="0" presId="urn:microsoft.com/office/officeart/2005/8/layout/vList2"/>
    <dgm:cxn modelId="{CF87D7A2-AB06-E94A-9FAF-B73ABC601CE7}" type="presOf" srcId="{53847732-89BD-47F5-B83E-84FCFB087780}" destId="{E17397EA-1A9D-D34D-B942-205BE428210B}" srcOrd="0" destOrd="0" presId="urn:microsoft.com/office/officeart/2005/8/layout/vList2"/>
    <dgm:cxn modelId="{342D9EB6-8EA5-F04E-A277-5CA0A5DD32F0}" type="presOf" srcId="{C6D84EE8-FCEE-4344-BB5C-782A9A01BD5E}" destId="{A12672A6-B09D-6542-A3E4-648F8E9DF678}" srcOrd="0" destOrd="0" presId="urn:microsoft.com/office/officeart/2005/8/layout/vList2"/>
    <dgm:cxn modelId="{01B189E6-193F-4807-9189-7BC0EC865DE6}" srcId="{C6D84EE8-FCEE-4344-BB5C-782A9A01BD5E}" destId="{1C56F2AD-3C3B-4FA1-A515-C11928D10125}" srcOrd="3" destOrd="0" parTransId="{A8317496-CF53-457F-ACC8-3AE46FE4C875}" sibTransId="{5D9CED51-CC16-4187-A9D5-DCDEB8D565A0}"/>
    <dgm:cxn modelId="{D21DF1F6-8434-AF40-A211-8B93E882D630}" type="presParOf" srcId="{A12672A6-B09D-6542-A3E4-648F8E9DF678}" destId="{E17397EA-1A9D-D34D-B942-205BE428210B}" srcOrd="0" destOrd="0" presId="urn:microsoft.com/office/officeart/2005/8/layout/vList2"/>
    <dgm:cxn modelId="{2EAAD905-376B-8949-BD12-EE8CA1D72CE5}" type="presParOf" srcId="{A12672A6-B09D-6542-A3E4-648F8E9DF678}" destId="{F9B2F063-5BFF-7941-A914-0E30F1721EEF}" srcOrd="1" destOrd="0" presId="urn:microsoft.com/office/officeart/2005/8/layout/vList2"/>
    <dgm:cxn modelId="{DF717548-91FB-F64F-8E23-083062C63905}" type="presParOf" srcId="{A12672A6-B09D-6542-A3E4-648F8E9DF678}" destId="{564C2292-EC4A-2F40-9002-88D202E11A7B}" srcOrd="2" destOrd="0" presId="urn:microsoft.com/office/officeart/2005/8/layout/vList2"/>
    <dgm:cxn modelId="{35430B60-CE04-6743-B131-E4EEFF7CE14D}" type="presParOf" srcId="{A12672A6-B09D-6542-A3E4-648F8E9DF678}" destId="{2958F2F9-8777-E245-9943-D4CA5CF47F4A}" srcOrd="3" destOrd="0" presId="urn:microsoft.com/office/officeart/2005/8/layout/vList2"/>
    <dgm:cxn modelId="{EEF1A9A1-608C-564E-AF06-C58B42A77E36}" type="presParOf" srcId="{A12672A6-B09D-6542-A3E4-648F8E9DF678}" destId="{B5A97CA8-BB7B-174A-AB85-1D9D33BCF8EC}" srcOrd="4" destOrd="0" presId="urn:microsoft.com/office/officeart/2005/8/layout/vList2"/>
    <dgm:cxn modelId="{0E861F41-3C56-9E48-A575-6901F3DBA3C2}" type="presParOf" srcId="{A12672A6-B09D-6542-A3E4-648F8E9DF678}" destId="{B02E8CE5-2661-0C4F-ACB9-FEF08D295552}" srcOrd="5" destOrd="0" presId="urn:microsoft.com/office/officeart/2005/8/layout/vList2"/>
    <dgm:cxn modelId="{E44785D7-7C99-0E42-812B-673157D8534B}" type="presParOf" srcId="{A12672A6-B09D-6542-A3E4-648F8E9DF678}" destId="{3A3177F9-FF2C-1944-9A86-B242F9485A2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456340-B8D4-4774-B6E5-FB6BBC00BC02}"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C50DE43E-34F7-4FDE-A2C2-35A528507305}">
      <dgm:prSet/>
      <dgm:spPr/>
      <dgm:t>
        <a:bodyPr/>
        <a:lstStyle/>
        <a:p>
          <a:r>
            <a:rPr lang="en-GB"/>
            <a:t>It is about asking questions about one’s practice</a:t>
          </a:r>
          <a:endParaRPr lang="en-US"/>
        </a:p>
      </dgm:t>
    </dgm:pt>
    <dgm:pt modelId="{22AFA07D-0BAC-4816-8A15-E5C9F290EADF}" type="parTrans" cxnId="{93E0ED33-2F66-4FA4-870C-5B887346FB04}">
      <dgm:prSet/>
      <dgm:spPr/>
      <dgm:t>
        <a:bodyPr/>
        <a:lstStyle/>
        <a:p>
          <a:endParaRPr lang="en-US"/>
        </a:p>
      </dgm:t>
    </dgm:pt>
    <dgm:pt modelId="{01E5D3B2-CA83-4342-8A39-A99223A07FC5}" type="sibTrans" cxnId="{93E0ED33-2F66-4FA4-870C-5B887346FB04}">
      <dgm:prSet/>
      <dgm:spPr/>
      <dgm:t>
        <a:bodyPr/>
        <a:lstStyle/>
        <a:p>
          <a:endParaRPr lang="en-US"/>
        </a:p>
      </dgm:t>
    </dgm:pt>
    <dgm:pt modelId="{D8A19344-B8D8-4165-8220-A7DA2085A925}">
      <dgm:prSet/>
      <dgm:spPr/>
      <dgm:t>
        <a:bodyPr/>
        <a:lstStyle/>
        <a:p>
          <a:r>
            <a:rPr lang="en-GB"/>
            <a:t>What is my practice like?</a:t>
          </a:r>
          <a:endParaRPr lang="en-US"/>
        </a:p>
      </dgm:t>
    </dgm:pt>
    <dgm:pt modelId="{586AFEBA-E8E5-40F6-AB6F-DA6679A9FDC5}" type="parTrans" cxnId="{72DB8047-B63D-4400-8BE7-68157A14592B}">
      <dgm:prSet/>
      <dgm:spPr/>
      <dgm:t>
        <a:bodyPr/>
        <a:lstStyle/>
        <a:p>
          <a:endParaRPr lang="en-US"/>
        </a:p>
      </dgm:t>
    </dgm:pt>
    <dgm:pt modelId="{B34330F2-8B36-41E1-A13A-B47B657F0E00}" type="sibTrans" cxnId="{72DB8047-B63D-4400-8BE7-68157A14592B}">
      <dgm:prSet/>
      <dgm:spPr/>
      <dgm:t>
        <a:bodyPr/>
        <a:lstStyle/>
        <a:p>
          <a:endParaRPr lang="en-US"/>
        </a:p>
      </dgm:t>
    </dgm:pt>
    <dgm:pt modelId="{F918D93C-3275-43B2-8776-860F96419B3B}">
      <dgm:prSet/>
      <dgm:spPr/>
      <dgm:t>
        <a:bodyPr/>
        <a:lstStyle/>
        <a:p>
          <a:r>
            <a:rPr lang="en-GB"/>
            <a:t>Why is it like this?</a:t>
          </a:r>
          <a:endParaRPr lang="en-US"/>
        </a:p>
      </dgm:t>
    </dgm:pt>
    <dgm:pt modelId="{496F0ACA-05A8-438A-B499-6687FC9DB1F9}" type="parTrans" cxnId="{BCECD58A-D9BD-4B64-9DFB-B5E14E960A56}">
      <dgm:prSet/>
      <dgm:spPr/>
      <dgm:t>
        <a:bodyPr/>
        <a:lstStyle/>
        <a:p>
          <a:endParaRPr lang="en-US"/>
        </a:p>
      </dgm:t>
    </dgm:pt>
    <dgm:pt modelId="{F85E356B-B977-4CA1-8A99-97C8DE5363BB}" type="sibTrans" cxnId="{BCECD58A-D9BD-4B64-9DFB-B5E14E960A56}">
      <dgm:prSet/>
      <dgm:spPr/>
      <dgm:t>
        <a:bodyPr/>
        <a:lstStyle/>
        <a:p>
          <a:endParaRPr lang="en-US"/>
        </a:p>
      </dgm:t>
    </dgm:pt>
    <dgm:pt modelId="{0651E9D4-690A-47AE-91D2-0B2E18ABE323}">
      <dgm:prSet/>
      <dgm:spPr/>
      <dgm:t>
        <a:bodyPr/>
        <a:lstStyle/>
        <a:p>
          <a:r>
            <a:rPr lang="en-GB"/>
            <a:t>How has it come to be this way?</a:t>
          </a:r>
          <a:endParaRPr lang="en-US"/>
        </a:p>
      </dgm:t>
    </dgm:pt>
    <dgm:pt modelId="{31B15707-AED0-4908-84F6-FB15947CADE4}" type="parTrans" cxnId="{E6419A02-412A-400E-84D2-9E69127839DA}">
      <dgm:prSet/>
      <dgm:spPr/>
      <dgm:t>
        <a:bodyPr/>
        <a:lstStyle/>
        <a:p>
          <a:endParaRPr lang="en-US"/>
        </a:p>
      </dgm:t>
    </dgm:pt>
    <dgm:pt modelId="{F0E41B84-D0A5-453F-94E6-08C41F21A11E}" type="sibTrans" cxnId="{E6419A02-412A-400E-84D2-9E69127839DA}">
      <dgm:prSet/>
      <dgm:spPr/>
      <dgm:t>
        <a:bodyPr/>
        <a:lstStyle/>
        <a:p>
          <a:endParaRPr lang="en-US"/>
        </a:p>
      </dgm:t>
    </dgm:pt>
    <dgm:pt modelId="{A1FBB6F3-628D-4C5F-9E75-7972B78574ED}">
      <dgm:prSet/>
      <dgm:spPr/>
      <dgm:t>
        <a:bodyPr/>
        <a:lstStyle/>
        <a:p>
          <a:r>
            <a:rPr lang="en-GB"/>
            <a:t>What aspects of it would I like to improve?</a:t>
          </a:r>
          <a:endParaRPr lang="en-US"/>
        </a:p>
      </dgm:t>
    </dgm:pt>
    <dgm:pt modelId="{1E4C16CD-60FE-4F85-BA1A-3A1259372A18}" type="parTrans" cxnId="{B0560CE1-1D50-4A57-8414-0F092B1FB418}">
      <dgm:prSet/>
      <dgm:spPr/>
      <dgm:t>
        <a:bodyPr/>
        <a:lstStyle/>
        <a:p>
          <a:endParaRPr lang="en-US"/>
        </a:p>
      </dgm:t>
    </dgm:pt>
    <dgm:pt modelId="{DCD69B3A-8F42-4A19-9D8A-16CFCC729A7D}" type="sibTrans" cxnId="{B0560CE1-1D50-4A57-8414-0F092B1FB418}">
      <dgm:prSet/>
      <dgm:spPr/>
      <dgm:t>
        <a:bodyPr/>
        <a:lstStyle/>
        <a:p>
          <a:endParaRPr lang="en-US"/>
        </a:p>
      </dgm:t>
    </dgm:pt>
    <dgm:pt modelId="{A0DD7776-97C3-4049-8E9F-382AC98D4BE6}">
      <dgm:prSet/>
      <dgm:spPr/>
      <dgm:t>
        <a:bodyPr/>
        <a:lstStyle/>
        <a:p>
          <a:r>
            <a:rPr lang="en-GB"/>
            <a:t>Whose interests are being served (or denied) by my practice?</a:t>
          </a:r>
          <a:endParaRPr lang="en-US"/>
        </a:p>
      </dgm:t>
    </dgm:pt>
    <dgm:pt modelId="{AE1ACFBA-AA97-4B5E-82BF-5F16E5957A3E}" type="parTrans" cxnId="{19C8F427-5B1E-49B8-8294-F6A5B697FF4D}">
      <dgm:prSet/>
      <dgm:spPr/>
      <dgm:t>
        <a:bodyPr/>
        <a:lstStyle/>
        <a:p>
          <a:endParaRPr lang="en-US"/>
        </a:p>
      </dgm:t>
    </dgm:pt>
    <dgm:pt modelId="{8B43594F-8202-43F6-B7F7-ECF4789AA4CE}" type="sibTrans" cxnId="{19C8F427-5B1E-49B8-8294-F6A5B697FF4D}">
      <dgm:prSet/>
      <dgm:spPr/>
      <dgm:t>
        <a:bodyPr/>
        <a:lstStyle/>
        <a:p>
          <a:endParaRPr lang="en-US"/>
        </a:p>
      </dgm:t>
    </dgm:pt>
    <dgm:pt modelId="{142359EB-18AE-4B0E-B45C-751B31BBA214}">
      <dgm:prSet/>
      <dgm:spPr/>
      <dgm:t>
        <a:bodyPr/>
        <a:lstStyle/>
        <a:p>
          <a:r>
            <a:rPr lang="en-GB"/>
            <a:t>What nourishes or constrains what I do?</a:t>
          </a:r>
          <a:endParaRPr lang="en-US"/>
        </a:p>
      </dgm:t>
    </dgm:pt>
    <dgm:pt modelId="{69E5B539-7CAE-4C1F-B0F5-97607FDF3094}" type="parTrans" cxnId="{F1EEE832-8E72-42E5-B5F3-5368B02BCF98}">
      <dgm:prSet/>
      <dgm:spPr/>
      <dgm:t>
        <a:bodyPr/>
        <a:lstStyle/>
        <a:p>
          <a:endParaRPr lang="en-US"/>
        </a:p>
      </dgm:t>
    </dgm:pt>
    <dgm:pt modelId="{4F751289-A5E9-44CD-B8C4-77C94DF47140}" type="sibTrans" cxnId="{F1EEE832-8E72-42E5-B5F3-5368B02BCF98}">
      <dgm:prSet/>
      <dgm:spPr/>
      <dgm:t>
        <a:bodyPr/>
        <a:lstStyle/>
        <a:p>
          <a:endParaRPr lang="en-US"/>
        </a:p>
      </dgm:t>
    </dgm:pt>
    <dgm:pt modelId="{0AF4FCDD-52DB-4F9A-BFD5-1D10464F942E}">
      <dgm:prSet/>
      <dgm:spPr/>
      <dgm:t>
        <a:bodyPr/>
        <a:lstStyle/>
        <a:p>
          <a:r>
            <a:rPr lang="en-GB"/>
            <a:t>What pressures prevent/limit me from practicing in alternative ways?</a:t>
          </a:r>
          <a:endParaRPr lang="en-US"/>
        </a:p>
      </dgm:t>
    </dgm:pt>
    <dgm:pt modelId="{FDFF1F0B-6EA9-499C-9962-CE58F0CB4F6F}" type="parTrans" cxnId="{67F17920-40E5-4506-BDDC-419C10BE4F14}">
      <dgm:prSet/>
      <dgm:spPr/>
      <dgm:t>
        <a:bodyPr/>
        <a:lstStyle/>
        <a:p>
          <a:endParaRPr lang="en-US"/>
        </a:p>
      </dgm:t>
    </dgm:pt>
    <dgm:pt modelId="{23CFA010-F10B-494E-822E-AAED4390F1B0}" type="sibTrans" cxnId="{67F17920-40E5-4506-BDDC-419C10BE4F14}">
      <dgm:prSet/>
      <dgm:spPr/>
      <dgm:t>
        <a:bodyPr/>
        <a:lstStyle/>
        <a:p>
          <a:endParaRPr lang="en-US"/>
        </a:p>
      </dgm:t>
    </dgm:pt>
    <dgm:pt modelId="{8B032D83-D590-4ECC-BD0A-F32FE86F5A0C}">
      <dgm:prSet/>
      <dgm:spPr/>
      <dgm:t>
        <a:bodyPr/>
        <a:lstStyle/>
        <a:p>
          <a:r>
            <a:rPr lang="en-GB"/>
            <a:t>What alternatives are available to me right now?</a:t>
          </a:r>
          <a:endParaRPr lang="en-US"/>
        </a:p>
      </dgm:t>
    </dgm:pt>
    <dgm:pt modelId="{5254B98E-66BD-4869-9183-EFBCCBD2F844}" type="parTrans" cxnId="{E32A3FCD-413A-412E-890E-91EAB25497A0}">
      <dgm:prSet/>
      <dgm:spPr/>
      <dgm:t>
        <a:bodyPr/>
        <a:lstStyle/>
        <a:p>
          <a:endParaRPr lang="en-US"/>
        </a:p>
      </dgm:t>
    </dgm:pt>
    <dgm:pt modelId="{8BED0BA2-8BCC-4D34-9F1B-13A13BF02D65}" type="sibTrans" cxnId="{E32A3FCD-413A-412E-890E-91EAB25497A0}">
      <dgm:prSet/>
      <dgm:spPr/>
      <dgm:t>
        <a:bodyPr/>
        <a:lstStyle/>
        <a:p>
          <a:endParaRPr lang="en-US"/>
        </a:p>
      </dgm:t>
    </dgm:pt>
    <dgm:pt modelId="{7157943F-2AEF-437C-BA20-2CB7E51FB309}">
      <dgm:prSet/>
      <dgm:spPr/>
      <dgm:t>
        <a:bodyPr/>
        <a:lstStyle/>
        <a:p>
          <a:r>
            <a:rPr lang="en-GB"/>
            <a:t>Well-established within the fields of education and nursing</a:t>
          </a:r>
          <a:endParaRPr lang="en-US"/>
        </a:p>
      </dgm:t>
    </dgm:pt>
    <dgm:pt modelId="{9C9737CB-07D1-42BD-BF8C-5DB48AA4492D}" type="parTrans" cxnId="{246A6B49-FCAA-40AF-8857-AA1DE09F80EC}">
      <dgm:prSet/>
      <dgm:spPr/>
      <dgm:t>
        <a:bodyPr/>
        <a:lstStyle/>
        <a:p>
          <a:endParaRPr lang="en-US"/>
        </a:p>
      </dgm:t>
    </dgm:pt>
    <dgm:pt modelId="{08EE32D9-5942-4739-AE0D-7C181296E6F4}" type="sibTrans" cxnId="{246A6B49-FCAA-40AF-8857-AA1DE09F80EC}">
      <dgm:prSet/>
      <dgm:spPr/>
      <dgm:t>
        <a:bodyPr/>
        <a:lstStyle/>
        <a:p>
          <a:endParaRPr lang="en-US"/>
        </a:p>
      </dgm:t>
    </dgm:pt>
    <dgm:pt modelId="{DDD8F494-B738-DB4A-B8EE-CF5696861F2E}" type="pres">
      <dgm:prSet presAssocID="{9C456340-B8D4-4774-B6E5-FB6BBC00BC02}" presName="linear" presStyleCnt="0">
        <dgm:presLayoutVars>
          <dgm:animLvl val="lvl"/>
          <dgm:resizeHandles val="exact"/>
        </dgm:presLayoutVars>
      </dgm:prSet>
      <dgm:spPr/>
    </dgm:pt>
    <dgm:pt modelId="{0F3B2858-0872-C645-85F1-41ED250B1C0D}" type="pres">
      <dgm:prSet presAssocID="{C50DE43E-34F7-4FDE-A2C2-35A528507305}" presName="parentText" presStyleLbl="node1" presStyleIdx="0" presStyleCnt="2">
        <dgm:presLayoutVars>
          <dgm:chMax val="0"/>
          <dgm:bulletEnabled val="1"/>
        </dgm:presLayoutVars>
      </dgm:prSet>
      <dgm:spPr/>
    </dgm:pt>
    <dgm:pt modelId="{599F5436-093D-A645-B83F-36406368AC89}" type="pres">
      <dgm:prSet presAssocID="{C50DE43E-34F7-4FDE-A2C2-35A528507305}" presName="childText" presStyleLbl="revTx" presStyleIdx="0" presStyleCnt="1">
        <dgm:presLayoutVars>
          <dgm:bulletEnabled val="1"/>
        </dgm:presLayoutVars>
      </dgm:prSet>
      <dgm:spPr/>
    </dgm:pt>
    <dgm:pt modelId="{D254648C-2343-144D-987B-FA5A592A8097}" type="pres">
      <dgm:prSet presAssocID="{7157943F-2AEF-437C-BA20-2CB7E51FB309}" presName="parentText" presStyleLbl="node1" presStyleIdx="1" presStyleCnt="2">
        <dgm:presLayoutVars>
          <dgm:chMax val="0"/>
          <dgm:bulletEnabled val="1"/>
        </dgm:presLayoutVars>
      </dgm:prSet>
      <dgm:spPr/>
    </dgm:pt>
  </dgm:ptLst>
  <dgm:cxnLst>
    <dgm:cxn modelId="{E6419A02-412A-400E-84D2-9E69127839DA}" srcId="{C50DE43E-34F7-4FDE-A2C2-35A528507305}" destId="{0651E9D4-690A-47AE-91D2-0B2E18ABE323}" srcOrd="2" destOrd="0" parTransId="{31B15707-AED0-4908-84F6-FB15947CADE4}" sibTransId="{F0E41B84-D0A5-453F-94E6-08C41F21A11E}"/>
    <dgm:cxn modelId="{1733C503-E0BE-2F41-BAB0-EB9BC6945F17}" type="presOf" srcId="{F918D93C-3275-43B2-8776-860F96419B3B}" destId="{599F5436-093D-A645-B83F-36406368AC89}" srcOrd="0" destOrd="1" presId="urn:microsoft.com/office/officeart/2005/8/layout/vList2"/>
    <dgm:cxn modelId="{67F17920-40E5-4506-BDDC-419C10BE4F14}" srcId="{C50DE43E-34F7-4FDE-A2C2-35A528507305}" destId="{0AF4FCDD-52DB-4F9A-BFD5-1D10464F942E}" srcOrd="6" destOrd="0" parTransId="{FDFF1F0B-6EA9-499C-9962-CE58F0CB4F6F}" sibTransId="{23CFA010-F10B-494E-822E-AAED4390F1B0}"/>
    <dgm:cxn modelId="{19C8F427-5B1E-49B8-8294-F6A5B697FF4D}" srcId="{C50DE43E-34F7-4FDE-A2C2-35A528507305}" destId="{A0DD7776-97C3-4049-8E9F-382AC98D4BE6}" srcOrd="4" destOrd="0" parTransId="{AE1ACFBA-AA97-4B5E-82BF-5F16E5957A3E}" sibTransId="{8B43594F-8202-43F6-B7F7-ECF4789AA4CE}"/>
    <dgm:cxn modelId="{F1EEE832-8E72-42E5-B5F3-5368B02BCF98}" srcId="{C50DE43E-34F7-4FDE-A2C2-35A528507305}" destId="{142359EB-18AE-4B0E-B45C-751B31BBA214}" srcOrd="5" destOrd="0" parTransId="{69E5B539-7CAE-4C1F-B0F5-97607FDF3094}" sibTransId="{4F751289-A5E9-44CD-B8C4-77C94DF47140}"/>
    <dgm:cxn modelId="{93E0ED33-2F66-4FA4-870C-5B887346FB04}" srcId="{9C456340-B8D4-4774-B6E5-FB6BBC00BC02}" destId="{C50DE43E-34F7-4FDE-A2C2-35A528507305}" srcOrd="0" destOrd="0" parTransId="{22AFA07D-0BAC-4816-8A15-E5C9F290EADF}" sibTransId="{01E5D3B2-CA83-4342-8A39-A99223A07FC5}"/>
    <dgm:cxn modelId="{72DB8047-B63D-4400-8BE7-68157A14592B}" srcId="{C50DE43E-34F7-4FDE-A2C2-35A528507305}" destId="{D8A19344-B8D8-4165-8220-A7DA2085A925}" srcOrd="0" destOrd="0" parTransId="{586AFEBA-E8E5-40F6-AB6F-DA6679A9FDC5}" sibTransId="{B34330F2-8B36-41E1-A13A-B47B657F0E00}"/>
    <dgm:cxn modelId="{246A6B49-FCAA-40AF-8857-AA1DE09F80EC}" srcId="{9C456340-B8D4-4774-B6E5-FB6BBC00BC02}" destId="{7157943F-2AEF-437C-BA20-2CB7E51FB309}" srcOrd="1" destOrd="0" parTransId="{9C9737CB-07D1-42BD-BF8C-5DB48AA4492D}" sibTransId="{08EE32D9-5942-4739-AE0D-7C181296E6F4}"/>
    <dgm:cxn modelId="{726E015E-C2F2-1845-A6B7-52226FE45D23}" type="presOf" srcId="{142359EB-18AE-4B0E-B45C-751B31BBA214}" destId="{599F5436-093D-A645-B83F-36406368AC89}" srcOrd="0" destOrd="5" presId="urn:microsoft.com/office/officeart/2005/8/layout/vList2"/>
    <dgm:cxn modelId="{3C3D7169-9DB1-8645-AE17-7B372A451381}" type="presOf" srcId="{D8A19344-B8D8-4165-8220-A7DA2085A925}" destId="{599F5436-093D-A645-B83F-36406368AC89}" srcOrd="0" destOrd="0" presId="urn:microsoft.com/office/officeart/2005/8/layout/vList2"/>
    <dgm:cxn modelId="{C806C18A-6A9B-BA45-A3DA-D1FA48D9BA56}" type="presOf" srcId="{8B032D83-D590-4ECC-BD0A-F32FE86F5A0C}" destId="{599F5436-093D-A645-B83F-36406368AC89}" srcOrd="0" destOrd="7" presId="urn:microsoft.com/office/officeart/2005/8/layout/vList2"/>
    <dgm:cxn modelId="{BCECD58A-D9BD-4B64-9DFB-B5E14E960A56}" srcId="{C50DE43E-34F7-4FDE-A2C2-35A528507305}" destId="{F918D93C-3275-43B2-8776-860F96419B3B}" srcOrd="1" destOrd="0" parTransId="{496F0ACA-05A8-438A-B499-6687FC9DB1F9}" sibTransId="{F85E356B-B977-4CA1-8A99-97C8DE5363BB}"/>
    <dgm:cxn modelId="{2C0A4892-EB7C-F843-8E1F-F4D568F505EA}" type="presOf" srcId="{9C456340-B8D4-4774-B6E5-FB6BBC00BC02}" destId="{DDD8F494-B738-DB4A-B8EE-CF5696861F2E}" srcOrd="0" destOrd="0" presId="urn:microsoft.com/office/officeart/2005/8/layout/vList2"/>
    <dgm:cxn modelId="{525FFB97-7E10-4B46-B16F-05213EEBC3A2}" type="presOf" srcId="{0651E9D4-690A-47AE-91D2-0B2E18ABE323}" destId="{599F5436-093D-A645-B83F-36406368AC89}" srcOrd="0" destOrd="2" presId="urn:microsoft.com/office/officeart/2005/8/layout/vList2"/>
    <dgm:cxn modelId="{880AAFB1-35FC-FC47-846B-EFA32C585A43}" type="presOf" srcId="{0AF4FCDD-52DB-4F9A-BFD5-1D10464F942E}" destId="{599F5436-093D-A645-B83F-36406368AC89}" srcOrd="0" destOrd="6" presId="urn:microsoft.com/office/officeart/2005/8/layout/vList2"/>
    <dgm:cxn modelId="{E32A3FCD-413A-412E-890E-91EAB25497A0}" srcId="{C50DE43E-34F7-4FDE-A2C2-35A528507305}" destId="{8B032D83-D590-4ECC-BD0A-F32FE86F5A0C}" srcOrd="7" destOrd="0" parTransId="{5254B98E-66BD-4869-9183-EFBCCBD2F844}" sibTransId="{8BED0BA2-8BCC-4D34-9F1B-13A13BF02D65}"/>
    <dgm:cxn modelId="{4D0261D2-1063-C449-9387-936D0CB513A2}" type="presOf" srcId="{7157943F-2AEF-437C-BA20-2CB7E51FB309}" destId="{D254648C-2343-144D-987B-FA5A592A8097}" srcOrd="0" destOrd="0" presId="urn:microsoft.com/office/officeart/2005/8/layout/vList2"/>
    <dgm:cxn modelId="{44B422DB-FE49-FF47-B568-C7D7CE8A3627}" type="presOf" srcId="{A1FBB6F3-628D-4C5F-9E75-7972B78574ED}" destId="{599F5436-093D-A645-B83F-36406368AC89}" srcOrd="0" destOrd="3" presId="urn:microsoft.com/office/officeart/2005/8/layout/vList2"/>
    <dgm:cxn modelId="{B0560CE1-1D50-4A57-8414-0F092B1FB418}" srcId="{C50DE43E-34F7-4FDE-A2C2-35A528507305}" destId="{A1FBB6F3-628D-4C5F-9E75-7972B78574ED}" srcOrd="3" destOrd="0" parTransId="{1E4C16CD-60FE-4F85-BA1A-3A1259372A18}" sibTransId="{DCD69B3A-8F42-4A19-9D8A-16CFCC729A7D}"/>
    <dgm:cxn modelId="{5560BDF6-4EA6-884C-8CD2-F8F9D2B5B025}" type="presOf" srcId="{A0DD7776-97C3-4049-8E9F-382AC98D4BE6}" destId="{599F5436-093D-A645-B83F-36406368AC89}" srcOrd="0" destOrd="4" presId="urn:microsoft.com/office/officeart/2005/8/layout/vList2"/>
    <dgm:cxn modelId="{45ADC2FD-331D-124C-99C1-DA1A872FA285}" type="presOf" srcId="{C50DE43E-34F7-4FDE-A2C2-35A528507305}" destId="{0F3B2858-0872-C645-85F1-41ED250B1C0D}" srcOrd="0" destOrd="0" presId="urn:microsoft.com/office/officeart/2005/8/layout/vList2"/>
    <dgm:cxn modelId="{2DECEEB1-EE50-5B4E-8718-0E6B534FA7C3}" type="presParOf" srcId="{DDD8F494-B738-DB4A-B8EE-CF5696861F2E}" destId="{0F3B2858-0872-C645-85F1-41ED250B1C0D}" srcOrd="0" destOrd="0" presId="urn:microsoft.com/office/officeart/2005/8/layout/vList2"/>
    <dgm:cxn modelId="{59946F71-FD49-4E4F-A0C2-F25E6CD554BC}" type="presParOf" srcId="{DDD8F494-B738-DB4A-B8EE-CF5696861F2E}" destId="{599F5436-093D-A645-B83F-36406368AC89}" srcOrd="1" destOrd="0" presId="urn:microsoft.com/office/officeart/2005/8/layout/vList2"/>
    <dgm:cxn modelId="{5891E3A0-3E15-9048-B7AD-26A71C48ECB6}" type="presParOf" srcId="{DDD8F494-B738-DB4A-B8EE-CF5696861F2E}" destId="{D254648C-2343-144D-987B-FA5A592A8097}"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B8AFA91-5679-421C-A269-05C3242FABD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4212A8D-9E78-4E3F-B31F-74B919D93A41}">
      <dgm:prSet/>
      <dgm:spPr/>
      <dgm:t>
        <a:bodyPr/>
        <a:lstStyle/>
        <a:p>
          <a:r>
            <a:rPr lang="en-GB"/>
            <a:t>“the active, persistent and careful consideration of any belief or supposed form of knowledge in the light of the grounds that supports it, and further conclusions to which it tends” (Dewey, 1933).</a:t>
          </a:r>
          <a:endParaRPr lang="en-US"/>
        </a:p>
      </dgm:t>
    </dgm:pt>
    <dgm:pt modelId="{5903C25C-34BD-4DBD-8D89-FE579658B688}" type="parTrans" cxnId="{055521C2-4C45-4F25-8FBB-D6F3D43A9577}">
      <dgm:prSet/>
      <dgm:spPr/>
      <dgm:t>
        <a:bodyPr/>
        <a:lstStyle/>
        <a:p>
          <a:endParaRPr lang="en-US"/>
        </a:p>
      </dgm:t>
    </dgm:pt>
    <dgm:pt modelId="{D7C5E16D-D95D-4A41-B7F7-536BE2ECE16F}" type="sibTrans" cxnId="{055521C2-4C45-4F25-8FBB-D6F3D43A9577}">
      <dgm:prSet/>
      <dgm:spPr/>
      <dgm:t>
        <a:bodyPr/>
        <a:lstStyle/>
        <a:p>
          <a:endParaRPr lang="en-US"/>
        </a:p>
      </dgm:t>
    </dgm:pt>
    <dgm:pt modelId="{102D9EB6-A377-46EB-8757-F78AD9EABFAA}">
      <dgm:prSet/>
      <dgm:spPr/>
      <dgm:t>
        <a:bodyPr/>
        <a:lstStyle/>
        <a:p>
          <a:r>
            <a:rPr lang="en-GB"/>
            <a:t>The ability to look back on previous performance (Self-evaluation &amp; causal attribution) (Zimmerman, 2000)</a:t>
          </a:r>
          <a:endParaRPr lang="en-US"/>
        </a:p>
      </dgm:t>
    </dgm:pt>
    <dgm:pt modelId="{E7396505-032C-4352-88D9-80B31AC94C68}" type="parTrans" cxnId="{E2D0F93A-5DC6-444E-AD46-5E18C31BB5B6}">
      <dgm:prSet/>
      <dgm:spPr/>
      <dgm:t>
        <a:bodyPr/>
        <a:lstStyle/>
        <a:p>
          <a:endParaRPr lang="en-US"/>
        </a:p>
      </dgm:t>
    </dgm:pt>
    <dgm:pt modelId="{07289C0A-C069-49A4-914E-8F5BA6540ABA}" type="sibTrans" cxnId="{E2D0F93A-5DC6-444E-AD46-5E18C31BB5B6}">
      <dgm:prSet/>
      <dgm:spPr/>
      <dgm:t>
        <a:bodyPr/>
        <a:lstStyle/>
        <a:p>
          <a:endParaRPr lang="en-US"/>
        </a:p>
      </dgm:t>
    </dgm:pt>
    <dgm:pt modelId="{F0E7EB0E-F03D-4594-9518-BC29DE385896}">
      <dgm:prSet/>
      <dgm:spPr/>
      <dgm:t>
        <a:bodyPr/>
        <a:lstStyle/>
        <a:p>
          <a:r>
            <a:rPr lang="en-GB"/>
            <a:t>The ability to use new information in subsequent learning situations (Adaptive inference) (Zimmerman, 2000)</a:t>
          </a:r>
          <a:endParaRPr lang="en-US"/>
        </a:p>
      </dgm:t>
    </dgm:pt>
    <dgm:pt modelId="{3B66A91D-AEE0-450C-8A35-29A745C51D92}" type="parTrans" cxnId="{5C5AEB62-E5EE-452E-A507-1A5ED105C2BB}">
      <dgm:prSet/>
      <dgm:spPr/>
      <dgm:t>
        <a:bodyPr/>
        <a:lstStyle/>
        <a:p>
          <a:endParaRPr lang="en-US"/>
        </a:p>
      </dgm:t>
    </dgm:pt>
    <dgm:pt modelId="{8AD6B1BB-2287-40A8-813E-B5028DAC1FD3}" type="sibTrans" cxnId="{5C5AEB62-E5EE-452E-A507-1A5ED105C2BB}">
      <dgm:prSet/>
      <dgm:spPr/>
      <dgm:t>
        <a:bodyPr/>
        <a:lstStyle/>
        <a:p>
          <a:endParaRPr lang="en-US"/>
        </a:p>
      </dgm:t>
    </dgm:pt>
    <dgm:pt modelId="{25B78895-0FBB-B344-8F08-A366ED9C1F70}" type="pres">
      <dgm:prSet presAssocID="{6B8AFA91-5679-421C-A269-05C3242FABD5}" presName="linear" presStyleCnt="0">
        <dgm:presLayoutVars>
          <dgm:animLvl val="lvl"/>
          <dgm:resizeHandles val="exact"/>
        </dgm:presLayoutVars>
      </dgm:prSet>
      <dgm:spPr/>
    </dgm:pt>
    <dgm:pt modelId="{935F5E91-447B-4A4A-A7F0-32E4F260AFD5}" type="pres">
      <dgm:prSet presAssocID="{C4212A8D-9E78-4E3F-B31F-74B919D93A41}" presName="parentText" presStyleLbl="node1" presStyleIdx="0" presStyleCnt="3">
        <dgm:presLayoutVars>
          <dgm:chMax val="0"/>
          <dgm:bulletEnabled val="1"/>
        </dgm:presLayoutVars>
      </dgm:prSet>
      <dgm:spPr/>
    </dgm:pt>
    <dgm:pt modelId="{505A5A14-116E-F64B-93A4-376EBB029751}" type="pres">
      <dgm:prSet presAssocID="{D7C5E16D-D95D-4A41-B7F7-536BE2ECE16F}" presName="spacer" presStyleCnt="0"/>
      <dgm:spPr/>
    </dgm:pt>
    <dgm:pt modelId="{08E66F0D-E984-E346-9C47-98645C632BB0}" type="pres">
      <dgm:prSet presAssocID="{102D9EB6-A377-46EB-8757-F78AD9EABFAA}" presName="parentText" presStyleLbl="node1" presStyleIdx="1" presStyleCnt="3">
        <dgm:presLayoutVars>
          <dgm:chMax val="0"/>
          <dgm:bulletEnabled val="1"/>
        </dgm:presLayoutVars>
      </dgm:prSet>
      <dgm:spPr/>
    </dgm:pt>
    <dgm:pt modelId="{151AF3A8-C056-8F4F-8B23-54E44F8F36EA}" type="pres">
      <dgm:prSet presAssocID="{07289C0A-C069-49A4-914E-8F5BA6540ABA}" presName="spacer" presStyleCnt="0"/>
      <dgm:spPr/>
    </dgm:pt>
    <dgm:pt modelId="{28FB128A-D72E-F142-978E-06BC0B8FBDA2}" type="pres">
      <dgm:prSet presAssocID="{F0E7EB0E-F03D-4594-9518-BC29DE385896}" presName="parentText" presStyleLbl="node1" presStyleIdx="2" presStyleCnt="3">
        <dgm:presLayoutVars>
          <dgm:chMax val="0"/>
          <dgm:bulletEnabled val="1"/>
        </dgm:presLayoutVars>
      </dgm:prSet>
      <dgm:spPr/>
    </dgm:pt>
  </dgm:ptLst>
  <dgm:cxnLst>
    <dgm:cxn modelId="{E2D0F93A-5DC6-444E-AD46-5E18C31BB5B6}" srcId="{6B8AFA91-5679-421C-A269-05C3242FABD5}" destId="{102D9EB6-A377-46EB-8757-F78AD9EABFAA}" srcOrd="1" destOrd="0" parTransId="{E7396505-032C-4352-88D9-80B31AC94C68}" sibTransId="{07289C0A-C069-49A4-914E-8F5BA6540ABA}"/>
    <dgm:cxn modelId="{5C5AEB62-E5EE-452E-A507-1A5ED105C2BB}" srcId="{6B8AFA91-5679-421C-A269-05C3242FABD5}" destId="{F0E7EB0E-F03D-4594-9518-BC29DE385896}" srcOrd="2" destOrd="0" parTransId="{3B66A91D-AEE0-450C-8A35-29A745C51D92}" sibTransId="{8AD6B1BB-2287-40A8-813E-B5028DAC1FD3}"/>
    <dgm:cxn modelId="{DE4F6365-CFA0-CC48-81D7-F3E399F81129}" type="presOf" srcId="{F0E7EB0E-F03D-4594-9518-BC29DE385896}" destId="{28FB128A-D72E-F142-978E-06BC0B8FBDA2}" srcOrd="0" destOrd="0" presId="urn:microsoft.com/office/officeart/2005/8/layout/vList2"/>
    <dgm:cxn modelId="{055521C2-4C45-4F25-8FBB-D6F3D43A9577}" srcId="{6B8AFA91-5679-421C-A269-05C3242FABD5}" destId="{C4212A8D-9E78-4E3F-B31F-74B919D93A41}" srcOrd="0" destOrd="0" parTransId="{5903C25C-34BD-4DBD-8D89-FE579658B688}" sibTransId="{D7C5E16D-D95D-4A41-B7F7-536BE2ECE16F}"/>
    <dgm:cxn modelId="{51546ACF-559D-4645-994C-0809EBE081B9}" type="presOf" srcId="{102D9EB6-A377-46EB-8757-F78AD9EABFAA}" destId="{08E66F0D-E984-E346-9C47-98645C632BB0}" srcOrd="0" destOrd="0" presId="urn:microsoft.com/office/officeart/2005/8/layout/vList2"/>
    <dgm:cxn modelId="{2EBF16EE-CBCF-AE4C-8714-0EC50CDFD078}" type="presOf" srcId="{C4212A8D-9E78-4E3F-B31F-74B919D93A41}" destId="{935F5E91-447B-4A4A-A7F0-32E4F260AFD5}" srcOrd="0" destOrd="0" presId="urn:microsoft.com/office/officeart/2005/8/layout/vList2"/>
    <dgm:cxn modelId="{3A7A3EF1-BBD1-4647-BB5D-B229A48B9BCC}" type="presOf" srcId="{6B8AFA91-5679-421C-A269-05C3242FABD5}" destId="{25B78895-0FBB-B344-8F08-A366ED9C1F70}" srcOrd="0" destOrd="0" presId="urn:microsoft.com/office/officeart/2005/8/layout/vList2"/>
    <dgm:cxn modelId="{3B3FD4D7-4153-0041-9E06-40F896E7D422}" type="presParOf" srcId="{25B78895-0FBB-B344-8F08-A366ED9C1F70}" destId="{935F5E91-447B-4A4A-A7F0-32E4F260AFD5}" srcOrd="0" destOrd="0" presId="urn:microsoft.com/office/officeart/2005/8/layout/vList2"/>
    <dgm:cxn modelId="{421E8158-1696-ED4A-8A23-8C9F9E0D6D60}" type="presParOf" srcId="{25B78895-0FBB-B344-8F08-A366ED9C1F70}" destId="{505A5A14-116E-F64B-93A4-376EBB029751}" srcOrd="1" destOrd="0" presId="urn:microsoft.com/office/officeart/2005/8/layout/vList2"/>
    <dgm:cxn modelId="{611C734D-CE26-3040-8AA8-CF7016C9672D}" type="presParOf" srcId="{25B78895-0FBB-B344-8F08-A366ED9C1F70}" destId="{08E66F0D-E984-E346-9C47-98645C632BB0}" srcOrd="2" destOrd="0" presId="urn:microsoft.com/office/officeart/2005/8/layout/vList2"/>
    <dgm:cxn modelId="{1B82C6F3-762B-9440-8C0A-E5F4997A7BB3}" type="presParOf" srcId="{25B78895-0FBB-B344-8F08-A366ED9C1F70}" destId="{151AF3A8-C056-8F4F-8B23-54E44F8F36EA}" srcOrd="3" destOrd="0" presId="urn:microsoft.com/office/officeart/2005/8/layout/vList2"/>
    <dgm:cxn modelId="{EA57EAF5-AA0C-1D41-828D-D79488ED4233}" type="presParOf" srcId="{25B78895-0FBB-B344-8F08-A366ED9C1F70}" destId="{28FB128A-D72E-F142-978E-06BC0B8FBDA2}"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17BC34F-A573-424B-B8D1-0A112786A3B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DF50C37-EB04-4A2B-AB47-2DAF3B426959}">
      <dgm:prSet/>
      <dgm:spPr/>
      <dgm:t>
        <a:bodyPr/>
        <a:lstStyle/>
        <a:p>
          <a:r>
            <a:rPr lang="en-US"/>
            <a:t>What are the barriers to critical reflection?</a:t>
          </a:r>
        </a:p>
      </dgm:t>
    </dgm:pt>
    <dgm:pt modelId="{1E3A96AA-9F90-40AA-9800-26F2442EFE1F}" type="parTrans" cxnId="{85DA2B56-43F0-422C-9709-B397EA706AB4}">
      <dgm:prSet/>
      <dgm:spPr/>
      <dgm:t>
        <a:bodyPr/>
        <a:lstStyle/>
        <a:p>
          <a:endParaRPr lang="en-US"/>
        </a:p>
      </dgm:t>
    </dgm:pt>
    <dgm:pt modelId="{54F4790E-A661-4A42-9E98-EDD42755B7FC}" type="sibTrans" cxnId="{85DA2B56-43F0-422C-9709-B397EA706AB4}">
      <dgm:prSet/>
      <dgm:spPr/>
      <dgm:t>
        <a:bodyPr/>
        <a:lstStyle/>
        <a:p>
          <a:endParaRPr lang="en-US"/>
        </a:p>
      </dgm:t>
    </dgm:pt>
    <dgm:pt modelId="{5C52166A-87F8-489B-B6D8-F27C6A1DB986}">
      <dgm:prSet/>
      <dgm:spPr/>
      <dgm:t>
        <a:bodyPr/>
        <a:lstStyle/>
        <a:p>
          <a:r>
            <a:rPr lang="en-US"/>
            <a:t>Self, colleague/peer, team/group</a:t>
          </a:r>
        </a:p>
      </dgm:t>
    </dgm:pt>
    <dgm:pt modelId="{733ABDFB-24F4-4D7E-832C-57AAC2645D8C}" type="parTrans" cxnId="{92D0A7AD-2D59-4042-A222-1465B5B0FF2E}">
      <dgm:prSet/>
      <dgm:spPr/>
      <dgm:t>
        <a:bodyPr/>
        <a:lstStyle/>
        <a:p>
          <a:endParaRPr lang="en-US"/>
        </a:p>
      </dgm:t>
    </dgm:pt>
    <dgm:pt modelId="{52E06216-ECFC-4ED9-803A-B4693993851E}" type="sibTrans" cxnId="{92D0A7AD-2D59-4042-A222-1465B5B0FF2E}">
      <dgm:prSet/>
      <dgm:spPr/>
      <dgm:t>
        <a:bodyPr/>
        <a:lstStyle/>
        <a:p>
          <a:endParaRPr lang="en-US"/>
        </a:p>
      </dgm:t>
    </dgm:pt>
    <dgm:pt modelId="{3EA52C0C-65AB-47FC-A973-E7E4F9F45F07}">
      <dgm:prSet/>
      <dgm:spPr/>
      <dgm:t>
        <a:bodyPr/>
        <a:lstStyle/>
        <a:p>
          <a:r>
            <a:rPr lang="en-US"/>
            <a:t>What would limit/hinder reflective practice?</a:t>
          </a:r>
        </a:p>
      </dgm:t>
    </dgm:pt>
    <dgm:pt modelId="{75EB9259-60AD-4AB6-B3EF-241F889DD33E}" type="parTrans" cxnId="{C59FB731-D6E8-4E08-9364-C474F8C75533}">
      <dgm:prSet/>
      <dgm:spPr/>
      <dgm:t>
        <a:bodyPr/>
        <a:lstStyle/>
        <a:p>
          <a:endParaRPr lang="en-US"/>
        </a:p>
      </dgm:t>
    </dgm:pt>
    <dgm:pt modelId="{63E90BAC-AC56-474C-AD87-553E05572737}" type="sibTrans" cxnId="{C59FB731-D6E8-4E08-9364-C474F8C75533}">
      <dgm:prSet/>
      <dgm:spPr/>
      <dgm:t>
        <a:bodyPr/>
        <a:lstStyle/>
        <a:p>
          <a:endParaRPr lang="en-US"/>
        </a:p>
      </dgm:t>
    </dgm:pt>
    <dgm:pt modelId="{394191D7-021B-41F1-9C3C-E433B9AF4AA4}" type="pres">
      <dgm:prSet presAssocID="{B17BC34F-A573-424B-B8D1-0A112786A3BF}" presName="root" presStyleCnt="0">
        <dgm:presLayoutVars>
          <dgm:dir/>
          <dgm:resizeHandles val="exact"/>
        </dgm:presLayoutVars>
      </dgm:prSet>
      <dgm:spPr/>
    </dgm:pt>
    <dgm:pt modelId="{C370CDAC-C176-47CF-84AA-6B6A3FBBBAF5}" type="pres">
      <dgm:prSet presAssocID="{EDF50C37-EB04-4A2B-AB47-2DAF3B426959}" presName="compNode" presStyleCnt="0"/>
      <dgm:spPr/>
    </dgm:pt>
    <dgm:pt modelId="{20CE0923-4D59-4595-9BB8-0A77DC833C3C}" type="pres">
      <dgm:prSet presAssocID="{EDF50C37-EB04-4A2B-AB47-2DAF3B426959}" presName="bgRect" presStyleLbl="bgShp" presStyleIdx="0" presStyleCnt="2"/>
      <dgm:spPr/>
    </dgm:pt>
    <dgm:pt modelId="{ADBEF0EF-52DE-4E11-9E60-2C31E293EF56}" type="pres">
      <dgm:prSet presAssocID="{EDF50C37-EB04-4A2B-AB47-2DAF3B42695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107C1AC5-8378-40AB-B01D-5B101D1E709B}" type="pres">
      <dgm:prSet presAssocID="{EDF50C37-EB04-4A2B-AB47-2DAF3B426959}" presName="spaceRect" presStyleCnt="0"/>
      <dgm:spPr/>
    </dgm:pt>
    <dgm:pt modelId="{669A31C5-7A59-4F37-95BE-A472380EE592}" type="pres">
      <dgm:prSet presAssocID="{EDF50C37-EB04-4A2B-AB47-2DAF3B426959}" presName="parTx" presStyleLbl="revTx" presStyleIdx="0" presStyleCnt="3">
        <dgm:presLayoutVars>
          <dgm:chMax val="0"/>
          <dgm:chPref val="0"/>
        </dgm:presLayoutVars>
      </dgm:prSet>
      <dgm:spPr/>
    </dgm:pt>
    <dgm:pt modelId="{855CEDDB-CC7F-4A7D-AC06-5CBDEB9C8822}" type="pres">
      <dgm:prSet presAssocID="{EDF50C37-EB04-4A2B-AB47-2DAF3B426959}" presName="desTx" presStyleLbl="revTx" presStyleIdx="1" presStyleCnt="3">
        <dgm:presLayoutVars/>
      </dgm:prSet>
      <dgm:spPr/>
    </dgm:pt>
    <dgm:pt modelId="{599DC8C9-A1E9-4D39-AB43-572678E91953}" type="pres">
      <dgm:prSet presAssocID="{54F4790E-A661-4A42-9E98-EDD42755B7FC}" presName="sibTrans" presStyleCnt="0"/>
      <dgm:spPr/>
    </dgm:pt>
    <dgm:pt modelId="{FDD17765-774E-42AC-AEFA-90701D8E44F9}" type="pres">
      <dgm:prSet presAssocID="{3EA52C0C-65AB-47FC-A973-E7E4F9F45F07}" presName="compNode" presStyleCnt="0"/>
      <dgm:spPr/>
    </dgm:pt>
    <dgm:pt modelId="{3873D60E-9B19-4861-BE9E-F39444C09436}" type="pres">
      <dgm:prSet presAssocID="{3EA52C0C-65AB-47FC-A973-E7E4F9F45F07}" presName="bgRect" presStyleLbl="bgShp" presStyleIdx="1" presStyleCnt="2"/>
      <dgm:spPr/>
    </dgm:pt>
    <dgm:pt modelId="{1BBFB65E-3391-4D1E-90AC-260B41C2FFA5}" type="pres">
      <dgm:prSet presAssocID="{3EA52C0C-65AB-47FC-A973-E7E4F9F45F0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hought bubble"/>
        </a:ext>
      </dgm:extLst>
    </dgm:pt>
    <dgm:pt modelId="{8137C396-E4DB-4649-ADF2-05809CF96F80}" type="pres">
      <dgm:prSet presAssocID="{3EA52C0C-65AB-47FC-A973-E7E4F9F45F07}" presName="spaceRect" presStyleCnt="0"/>
      <dgm:spPr/>
    </dgm:pt>
    <dgm:pt modelId="{8F128670-77E5-413A-970B-38DEAC0B6807}" type="pres">
      <dgm:prSet presAssocID="{3EA52C0C-65AB-47FC-A973-E7E4F9F45F07}" presName="parTx" presStyleLbl="revTx" presStyleIdx="2" presStyleCnt="3">
        <dgm:presLayoutVars>
          <dgm:chMax val="0"/>
          <dgm:chPref val="0"/>
        </dgm:presLayoutVars>
      </dgm:prSet>
      <dgm:spPr/>
    </dgm:pt>
  </dgm:ptLst>
  <dgm:cxnLst>
    <dgm:cxn modelId="{5B557D1F-6D22-482F-8990-52512F7C442B}" type="presOf" srcId="{B17BC34F-A573-424B-B8D1-0A112786A3BF}" destId="{394191D7-021B-41F1-9C3C-E433B9AF4AA4}" srcOrd="0" destOrd="0" presId="urn:microsoft.com/office/officeart/2018/2/layout/IconVerticalSolidList"/>
    <dgm:cxn modelId="{C59FB731-D6E8-4E08-9364-C474F8C75533}" srcId="{B17BC34F-A573-424B-B8D1-0A112786A3BF}" destId="{3EA52C0C-65AB-47FC-A973-E7E4F9F45F07}" srcOrd="1" destOrd="0" parTransId="{75EB9259-60AD-4AB6-B3EF-241F889DD33E}" sibTransId="{63E90BAC-AC56-474C-AD87-553E05572737}"/>
    <dgm:cxn modelId="{85DA2B56-43F0-422C-9709-B397EA706AB4}" srcId="{B17BC34F-A573-424B-B8D1-0A112786A3BF}" destId="{EDF50C37-EB04-4A2B-AB47-2DAF3B426959}" srcOrd="0" destOrd="0" parTransId="{1E3A96AA-9F90-40AA-9800-26F2442EFE1F}" sibTransId="{54F4790E-A661-4A42-9E98-EDD42755B7FC}"/>
    <dgm:cxn modelId="{4D940A9A-BD19-4454-8E67-7EAA0D128834}" type="presOf" srcId="{EDF50C37-EB04-4A2B-AB47-2DAF3B426959}" destId="{669A31C5-7A59-4F37-95BE-A472380EE592}" srcOrd="0" destOrd="0" presId="urn:microsoft.com/office/officeart/2018/2/layout/IconVerticalSolidList"/>
    <dgm:cxn modelId="{92D0A7AD-2D59-4042-A222-1465B5B0FF2E}" srcId="{EDF50C37-EB04-4A2B-AB47-2DAF3B426959}" destId="{5C52166A-87F8-489B-B6D8-F27C6A1DB986}" srcOrd="0" destOrd="0" parTransId="{733ABDFB-24F4-4D7E-832C-57AAC2645D8C}" sibTransId="{52E06216-ECFC-4ED9-803A-B4693993851E}"/>
    <dgm:cxn modelId="{A3274ABC-ED85-4531-B359-F4D478C30980}" type="presOf" srcId="{3EA52C0C-65AB-47FC-A973-E7E4F9F45F07}" destId="{8F128670-77E5-413A-970B-38DEAC0B6807}" srcOrd="0" destOrd="0" presId="urn:microsoft.com/office/officeart/2018/2/layout/IconVerticalSolidList"/>
    <dgm:cxn modelId="{316F8FF9-4A77-4D64-8416-FCCC6D336419}" type="presOf" srcId="{5C52166A-87F8-489B-B6D8-F27C6A1DB986}" destId="{855CEDDB-CC7F-4A7D-AC06-5CBDEB9C8822}" srcOrd="0" destOrd="0" presId="urn:microsoft.com/office/officeart/2018/2/layout/IconVerticalSolidList"/>
    <dgm:cxn modelId="{EB1077E4-6A3F-417B-A244-BB6911D33917}" type="presParOf" srcId="{394191D7-021B-41F1-9C3C-E433B9AF4AA4}" destId="{C370CDAC-C176-47CF-84AA-6B6A3FBBBAF5}" srcOrd="0" destOrd="0" presId="urn:microsoft.com/office/officeart/2018/2/layout/IconVerticalSolidList"/>
    <dgm:cxn modelId="{142988E9-D042-427A-A9C1-96386FA5563F}" type="presParOf" srcId="{C370CDAC-C176-47CF-84AA-6B6A3FBBBAF5}" destId="{20CE0923-4D59-4595-9BB8-0A77DC833C3C}" srcOrd="0" destOrd="0" presId="urn:microsoft.com/office/officeart/2018/2/layout/IconVerticalSolidList"/>
    <dgm:cxn modelId="{878DFF40-4F56-4470-A659-A8739756491D}" type="presParOf" srcId="{C370CDAC-C176-47CF-84AA-6B6A3FBBBAF5}" destId="{ADBEF0EF-52DE-4E11-9E60-2C31E293EF56}" srcOrd="1" destOrd="0" presId="urn:microsoft.com/office/officeart/2018/2/layout/IconVerticalSolidList"/>
    <dgm:cxn modelId="{61D2758B-0456-42E2-B7E5-CA5592FCBEB6}" type="presParOf" srcId="{C370CDAC-C176-47CF-84AA-6B6A3FBBBAF5}" destId="{107C1AC5-8378-40AB-B01D-5B101D1E709B}" srcOrd="2" destOrd="0" presId="urn:microsoft.com/office/officeart/2018/2/layout/IconVerticalSolidList"/>
    <dgm:cxn modelId="{7A8DF0F2-BE98-4163-944C-1D9867E22E36}" type="presParOf" srcId="{C370CDAC-C176-47CF-84AA-6B6A3FBBBAF5}" destId="{669A31C5-7A59-4F37-95BE-A472380EE592}" srcOrd="3" destOrd="0" presId="urn:microsoft.com/office/officeart/2018/2/layout/IconVerticalSolidList"/>
    <dgm:cxn modelId="{C094A5E5-E529-47B6-AB42-291FF8F056CD}" type="presParOf" srcId="{C370CDAC-C176-47CF-84AA-6B6A3FBBBAF5}" destId="{855CEDDB-CC7F-4A7D-AC06-5CBDEB9C8822}" srcOrd="4" destOrd="0" presId="urn:microsoft.com/office/officeart/2018/2/layout/IconVerticalSolidList"/>
    <dgm:cxn modelId="{305237F9-A6EB-42F5-A354-B06517763225}" type="presParOf" srcId="{394191D7-021B-41F1-9C3C-E433B9AF4AA4}" destId="{599DC8C9-A1E9-4D39-AB43-572678E91953}" srcOrd="1" destOrd="0" presId="urn:microsoft.com/office/officeart/2018/2/layout/IconVerticalSolidList"/>
    <dgm:cxn modelId="{2D63C23C-D3DF-48CF-A4E4-BB5B83775BA6}" type="presParOf" srcId="{394191D7-021B-41F1-9C3C-E433B9AF4AA4}" destId="{FDD17765-774E-42AC-AEFA-90701D8E44F9}" srcOrd="2" destOrd="0" presId="urn:microsoft.com/office/officeart/2018/2/layout/IconVerticalSolidList"/>
    <dgm:cxn modelId="{2A0FD3A8-2227-44F5-B3D3-C1D2C73DB7DB}" type="presParOf" srcId="{FDD17765-774E-42AC-AEFA-90701D8E44F9}" destId="{3873D60E-9B19-4861-BE9E-F39444C09436}" srcOrd="0" destOrd="0" presId="urn:microsoft.com/office/officeart/2018/2/layout/IconVerticalSolidList"/>
    <dgm:cxn modelId="{70F59BA6-070F-4E6C-936D-4471AE09A538}" type="presParOf" srcId="{FDD17765-774E-42AC-AEFA-90701D8E44F9}" destId="{1BBFB65E-3391-4D1E-90AC-260B41C2FFA5}" srcOrd="1" destOrd="0" presId="urn:microsoft.com/office/officeart/2018/2/layout/IconVerticalSolidList"/>
    <dgm:cxn modelId="{4D4D5A23-5D26-4D63-9D14-507727888A90}" type="presParOf" srcId="{FDD17765-774E-42AC-AEFA-90701D8E44F9}" destId="{8137C396-E4DB-4649-ADF2-05809CF96F80}" srcOrd="2" destOrd="0" presId="urn:microsoft.com/office/officeart/2018/2/layout/IconVerticalSolidList"/>
    <dgm:cxn modelId="{D283104F-F9CA-4265-9E78-6F0E2894CAC6}" type="presParOf" srcId="{FDD17765-774E-42AC-AEFA-90701D8E44F9}" destId="{8F128670-77E5-413A-970B-38DEAC0B680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0B8C87A-35E3-48B3-B5DF-4C1C712BA6F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BD108B3C-85D5-4171-A2E7-E1AA256FEC49}">
      <dgm:prSet/>
      <dgm:spPr/>
      <dgm:t>
        <a:bodyPr/>
        <a:lstStyle/>
        <a:p>
          <a:r>
            <a:rPr lang="en-GB"/>
            <a:t>Core Question</a:t>
          </a:r>
          <a:endParaRPr lang="en-US"/>
        </a:p>
      </dgm:t>
    </dgm:pt>
    <dgm:pt modelId="{3B4BA7CD-8095-4261-8CE2-BB85CDF7DC8C}" type="parTrans" cxnId="{F5CF83D2-90E4-4115-A70F-1450340319AF}">
      <dgm:prSet/>
      <dgm:spPr/>
      <dgm:t>
        <a:bodyPr/>
        <a:lstStyle/>
        <a:p>
          <a:endParaRPr lang="en-US"/>
        </a:p>
      </dgm:t>
    </dgm:pt>
    <dgm:pt modelId="{89CF1EAC-6BB0-4299-B39D-5452A3137035}" type="sibTrans" cxnId="{F5CF83D2-90E4-4115-A70F-1450340319AF}">
      <dgm:prSet/>
      <dgm:spPr/>
      <dgm:t>
        <a:bodyPr/>
        <a:lstStyle/>
        <a:p>
          <a:endParaRPr lang="en-US"/>
        </a:p>
      </dgm:t>
    </dgm:pt>
    <dgm:pt modelId="{C8271299-FF4E-4A84-A45F-BCEFBDC58CD4}">
      <dgm:prSet/>
      <dgm:spPr/>
      <dgm:t>
        <a:bodyPr/>
        <a:lstStyle/>
        <a:p>
          <a:r>
            <a:rPr lang="en-GB"/>
            <a:t>What information do I need access to in order to learn through this experience?</a:t>
          </a:r>
          <a:endParaRPr lang="en-US"/>
        </a:p>
      </dgm:t>
    </dgm:pt>
    <dgm:pt modelId="{8A204EC9-878C-4BD5-B1B7-28DF482F217E}" type="parTrans" cxnId="{E17234F8-8C80-4956-B7AA-24FA22E26ECD}">
      <dgm:prSet/>
      <dgm:spPr/>
      <dgm:t>
        <a:bodyPr/>
        <a:lstStyle/>
        <a:p>
          <a:endParaRPr lang="en-US"/>
        </a:p>
      </dgm:t>
    </dgm:pt>
    <dgm:pt modelId="{84DC3B6E-5164-4AEA-AF5B-D87F660A93E7}" type="sibTrans" cxnId="{E17234F8-8C80-4956-B7AA-24FA22E26ECD}">
      <dgm:prSet/>
      <dgm:spPr/>
      <dgm:t>
        <a:bodyPr/>
        <a:lstStyle/>
        <a:p>
          <a:endParaRPr lang="en-US"/>
        </a:p>
      </dgm:t>
    </dgm:pt>
    <dgm:pt modelId="{E719F183-091B-4926-9D76-A97B3C309730}">
      <dgm:prSet/>
      <dgm:spPr/>
      <dgm:t>
        <a:bodyPr/>
        <a:lstStyle/>
        <a:p>
          <a:r>
            <a:rPr lang="en-GB" u="sng"/>
            <a:t>Cue Questions</a:t>
          </a:r>
          <a:endParaRPr lang="en-US"/>
        </a:p>
      </dgm:t>
    </dgm:pt>
    <dgm:pt modelId="{CBE2D46C-B052-427F-852F-E7D218310E75}" type="parTrans" cxnId="{F8C80C5B-1491-486A-AC0C-4E5BD7A370CA}">
      <dgm:prSet/>
      <dgm:spPr/>
      <dgm:t>
        <a:bodyPr/>
        <a:lstStyle/>
        <a:p>
          <a:endParaRPr lang="en-US"/>
        </a:p>
      </dgm:t>
    </dgm:pt>
    <dgm:pt modelId="{7D877B8B-E3E5-4C0C-A6E0-82E977428BEC}" type="sibTrans" cxnId="{F8C80C5B-1491-486A-AC0C-4E5BD7A370CA}">
      <dgm:prSet/>
      <dgm:spPr/>
      <dgm:t>
        <a:bodyPr/>
        <a:lstStyle/>
        <a:p>
          <a:endParaRPr lang="en-US"/>
        </a:p>
      </dgm:t>
    </dgm:pt>
    <dgm:pt modelId="{CF653C09-B09D-4EC2-B95F-2F23CD754F59}">
      <dgm:prSet/>
      <dgm:spPr/>
      <dgm:t>
        <a:bodyPr/>
        <a:lstStyle/>
        <a:p>
          <a:r>
            <a:rPr lang="en-GB" b="1"/>
            <a:t>1 Description of Experience</a:t>
          </a:r>
          <a:endParaRPr lang="en-US"/>
        </a:p>
      </dgm:t>
    </dgm:pt>
    <dgm:pt modelId="{1AC6BADB-39B2-48B9-8FA3-D79B265B557E}" type="parTrans" cxnId="{A20FFD9E-2F83-4C28-88A6-5E0BBB3D727F}">
      <dgm:prSet/>
      <dgm:spPr/>
      <dgm:t>
        <a:bodyPr/>
        <a:lstStyle/>
        <a:p>
          <a:endParaRPr lang="en-US"/>
        </a:p>
      </dgm:t>
    </dgm:pt>
    <dgm:pt modelId="{A038EE48-5DC8-4C6D-A1B0-E25158D89A14}" type="sibTrans" cxnId="{A20FFD9E-2F83-4C28-88A6-5E0BBB3D727F}">
      <dgm:prSet/>
      <dgm:spPr/>
      <dgm:t>
        <a:bodyPr/>
        <a:lstStyle/>
        <a:p>
          <a:endParaRPr lang="en-US"/>
        </a:p>
      </dgm:t>
    </dgm:pt>
    <dgm:pt modelId="{B95623DE-5DA5-430B-9867-72C008028C4D}">
      <dgm:prSet/>
      <dgm:spPr/>
      <dgm:t>
        <a:bodyPr/>
        <a:lstStyle/>
        <a:p>
          <a:r>
            <a:rPr lang="en-GB"/>
            <a:t>Phenomenon   -    Describe the here and now experience</a:t>
          </a:r>
          <a:endParaRPr lang="en-US"/>
        </a:p>
      </dgm:t>
    </dgm:pt>
    <dgm:pt modelId="{0685FFEB-2F99-4852-B917-FC648079339E}" type="parTrans" cxnId="{CCA266A4-7259-437D-BECC-401A4C0A777E}">
      <dgm:prSet/>
      <dgm:spPr/>
      <dgm:t>
        <a:bodyPr/>
        <a:lstStyle/>
        <a:p>
          <a:endParaRPr lang="en-US"/>
        </a:p>
      </dgm:t>
    </dgm:pt>
    <dgm:pt modelId="{9E774443-1B46-4833-850C-03EC1FB5BEE2}" type="sibTrans" cxnId="{CCA266A4-7259-437D-BECC-401A4C0A777E}">
      <dgm:prSet/>
      <dgm:spPr/>
      <dgm:t>
        <a:bodyPr/>
        <a:lstStyle/>
        <a:p>
          <a:endParaRPr lang="en-US"/>
        </a:p>
      </dgm:t>
    </dgm:pt>
    <dgm:pt modelId="{93F0541C-AA0E-492D-A365-DACD82E26E6E}">
      <dgm:prSet/>
      <dgm:spPr/>
      <dgm:t>
        <a:bodyPr/>
        <a:lstStyle/>
        <a:p>
          <a:r>
            <a:rPr lang="en-GB"/>
            <a:t>Causal            -   What essential factors contributed to the  </a:t>
          </a:r>
          <a:endParaRPr lang="en-US"/>
        </a:p>
      </dgm:t>
    </dgm:pt>
    <dgm:pt modelId="{DAB07B48-75A6-42D0-8985-DCE00938B1C8}" type="parTrans" cxnId="{80B14B15-FC9B-488C-888C-B4457F1550EF}">
      <dgm:prSet/>
      <dgm:spPr/>
      <dgm:t>
        <a:bodyPr/>
        <a:lstStyle/>
        <a:p>
          <a:endParaRPr lang="en-US"/>
        </a:p>
      </dgm:t>
    </dgm:pt>
    <dgm:pt modelId="{41CEFC66-DC42-4303-8A8E-80046167481C}" type="sibTrans" cxnId="{80B14B15-FC9B-488C-888C-B4457F1550EF}">
      <dgm:prSet/>
      <dgm:spPr/>
      <dgm:t>
        <a:bodyPr/>
        <a:lstStyle/>
        <a:p>
          <a:endParaRPr lang="en-US"/>
        </a:p>
      </dgm:t>
    </dgm:pt>
    <dgm:pt modelId="{E6EA6FF3-B999-42DB-AF24-847F4CC37969}">
      <dgm:prSet/>
      <dgm:spPr/>
      <dgm:t>
        <a:bodyPr/>
        <a:lstStyle/>
        <a:p>
          <a:r>
            <a:rPr lang="en-GB"/>
            <a:t>experience?</a:t>
          </a:r>
          <a:endParaRPr lang="en-US"/>
        </a:p>
      </dgm:t>
    </dgm:pt>
    <dgm:pt modelId="{BE42AE8A-4B3E-4390-8CC6-5F810BD2A469}" type="parTrans" cxnId="{D4DB90C7-7159-4EDB-90A9-28DF5481C752}">
      <dgm:prSet/>
      <dgm:spPr/>
      <dgm:t>
        <a:bodyPr/>
        <a:lstStyle/>
        <a:p>
          <a:endParaRPr lang="en-US"/>
        </a:p>
      </dgm:t>
    </dgm:pt>
    <dgm:pt modelId="{7123BDC4-3353-4A10-A6D7-6A9086CBED1D}" type="sibTrans" cxnId="{D4DB90C7-7159-4EDB-90A9-28DF5481C752}">
      <dgm:prSet/>
      <dgm:spPr/>
      <dgm:t>
        <a:bodyPr/>
        <a:lstStyle/>
        <a:p>
          <a:endParaRPr lang="en-US"/>
        </a:p>
      </dgm:t>
    </dgm:pt>
    <dgm:pt modelId="{ABD8464F-ACFD-4E86-9D36-7474FE4F98A8}">
      <dgm:prSet/>
      <dgm:spPr/>
      <dgm:t>
        <a:bodyPr/>
        <a:lstStyle/>
        <a:p>
          <a:r>
            <a:rPr lang="en-GB"/>
            <a:t>Context         -   What are the significant background actors to </a:t>
          </a:r>
          <a:endParaRPr lang="en-US"/>
        </a:p>
      </dgm:t>
    </dgm:pt>
    <dgm:pt modelId="{FC2F230A-51D4-4B6F-AC02-99949FB1B325}" type="parTrans" cxnId="{4695634B-409A-4FA2-8555-09F10327E128}">
      <dgm:prSet/>
      <dgm:spPr/>
      <dgm:t>
        <a:bodyPr/>
        <a:lstStyle/>
        <a:p>
          <a:endParaRPr lang="en-US"/>
        </a:p>
      </dgm:t>
    </dgm:pt>
    <dgm:pt modelId="{4AE8DB2E-B899-409C-99CD-A6894848583F}" type="sibTrans" cxnId="{4695634B-409A-4FA2-8555-09F10327E128}">
      <dgm:prSet/>
      <dgm:spPr/>
      <dgm:t>
        <a:bodyPr/>
        <a:lstStyle/>
        <a:p>
          <a:endParaRPr lang="en-US"/>
        </a:p>
      </dgm:t>
    </dgm:pt>
    <dgm:pt modelId="{CBA07B72-567E-482B-B739-110345E9156E}">
      <dgm:prSet/>
      <dgm:spPr/>
      <dgm:t>
        <a:bodyPr/>
        <a:lstStyle/>
        <a:p>
          <a:r>
            <a:rPr lang="en-GB"/>
            <a:t>the experience</a:t>
          </a:r>
          <a:endParaRPr lang="en-US"/>
        </a:p>
      </dgm:t>
    </dgm:pt>
    <dgm:pt modelId="{08DA0648-3581-4181-96A7-1B4FC8B6A58F}" type="parTrans" cxnId="{FDC5DE81-129F-4014-858A-DB7D582AFC96}">
      <dgm:prSet/>
      <dgm:spPr/>
      <dgm:t>
        <a:bodyPr/>
        <a:lstStyle/>
        <a:p>
          <a:endParaRPr lang="en-US"/>
        </a:p>
      </dgm:t>
    </dgm:pt>
    <dgm:pt modelId="{F9043126-43E4-4B59-B6D3-7D41ABE730E6}" type="sibTrans" cxnId="{FDC5DE81-129F-4014-858A-DB7D582AFC96}">
      <dgm:prSet/>
      <dgm:spPr/>
      <dgm:t>
        <a:bodyPr/>
        <a:lstStyle/>
        <a:p>
          <a:endParaRPr lang="en-US"/>
        </a:p>
      </dgm:t>
    </dgm:pt>
    <dgm:pt modelId="{23B83342-1E8C-49F9-8216-F25561880A56}">
      <dgm:prSet/>
      <dgm:spPr/>
      <dgm:t>
        <a:bodyPr/>
        <a:lstStyle/>
        <a:p>
          <a:r>
            <a:rPr lang="en-GB"/>
            <a:t>Clarifying      -   What are the key processes (for reflection) in </a:t>
          </a:r>
          <a:endParaRPr lang="en-US"/>
        </a:p>
      </dgm:t>
    </dgm:pt>
    <dgm:pt modelId="{84D79072-9187-4EE1-9278-38806265964D}" type="parTrans" cxnId="{B9EB98D7-68B7-4B07-B9D1-E77308DC078C}">
      <dgm:prSet/>
      <dgm:spPr/>
      <dgm:t>
        <a:bodyPr/>
        <a:lstStyle/>
        <a:p>
          <a:endParaRPr lang="en-US"/>
        </a:p>
      </dgm:t>
    </dgm:pt>
    <dgm:pt modelId="{7328857F-EE43-4940-BE9F-FBC8D50B4BC8}" type="sibTrans" cxnId="{B9EB98D7-68B7-4B07-B9D1-E77308DC078C}">
      <dgm:prSet/>
      <dgm:spPr/>
      <dgm:t>
        <a:bodyPr/>
        <a:lstStyle/>
        <a:p>
          <a:endParaRPr lang="en-US"/>
        </a:p>
      </dgm:t>
    </dgm:pt>
    <dgm:pt modelId="{C17AF580-C5E5-4108-944E-A4366490325F}">
      <dgm:prSet/>
      <dgm:spPr/>
      <dgm:t>
        <a:bodyPr/>
        <a:lstStyle/>
        <a:p>
          <a:r>
            <a:rPr lang="en-GB"/>
            <a:t>this experience?</a:t>
          </a:r>
          <a:endParaRPr lang="en-US"/>
        </a:p>
      </dgm:t>
    </dgm:pt>
    <dgm:pt modelId="{0EAFFC63-A063-4022-86B8-4F82B245A960}" type="parTrans" cxnId="{75184AD7-4810-4C65-94EE-C34D9A4E47D6}">
      <dgm:prSet/>
      <dgm:spPr/>
      <dgm:t>
        <a:bodyPr/>
        <a:lstStyle/>
        <a:p>
          <a:endParaRPr lang="en-US"/>
        </a:p>
      </dgm:t>
    </dgm:pt>
    <dgm:pt modelId="{95074FC7-F12F-480D-A63D-3CA477691564}" type="sibTrans" cxnId="{75184AD7-4810-4C65-94EE-C34D9A4E47D6}">
      <dgm:prSet/>
      <dgm:spPr/>
      <dgm:t>
        <a:bodyPr/>
        <a:lstStyle/>
        <a:p>
          <a:endParaRPr lang="en-US"/>
        </a:p>
      </dgm:t>
    </dgm:pt>
    <dgm:pt modelId="{A5B066C3-33AE-4443-87E0-F7F1EE30DCBC}" type="pres">
      <dgm:prSet presAssocID="{F0B8C87A-35E3-48B3-B5DF-4C1C712BA6FF}" presName="linear" presStyleCnt="0">
        <dgm:presLayoutVars>
          <dgm:animLvl val="lvl"/>
          <dgm:resizeHandles val="exact"/>
        </dgm:presLayoutVars>
      </dgm:prSet>
      <dgm:spPr/>
    </dgm:pt>
    <dgm:pt modelId="{682F6380-D4C5-D24C-87A4-BACB4C2BFA5E}" type="pres">
      <dgm:prSet presAssocID="{BD108B3C-85D5-4171-A2E7-E1AA256FEC49}" presName="parentText" presStyleLbl="node1" presStyleIdx="0" presStyleCnt="4">
        <dgm:presLayoutVars>
          <dgm:chMax val="0"/>
          <dgm:bulletEnabled val="1"/>
        </dgm:presLayoutVars>
      </dgm:prSet>
      <dgm:spPr/>
    </dgm:pt>
    <dgm:pt modelId="{C8579EC1-44A5-3044-93BD-05C1A70D0AC3}" type="pres">
      <dgm:prSet presAssocID="{89CF1EAC-6BB0-4299-B39D-5452A3137035}" presName="spacer" presStyleCnt="0"/>
      <dgm:spPr/>
    </dgm:pt>
    <dgm:pt modelId="{B7519B5D-886F-CE42-ADB9-0C57A4AAAE85}" type="pres">
      <dgm:prSet presAssocID="{C8271299-FF4E-4A84-A45F-BCEFBDC58CD4}" presName="parentText" presStyleLbl="node1" presStyleIdx="1" presStyleCnt="4">
        <dgm:presLayoutVars>
          <dgm:chMax val="0"/>
          <dgm:bulletEnabled val="1"/>
        </dgm:presLayoutVars>
      </dgm:prSet>
      <dgm:spPr/>
    </dgm:pt>
    <dgm:pt modelId="{B7107C10-0374-DB4D-8DF6-8EFB4FF16D4E}" type="pres">
      <dgm:prSet presAssocID="{84DC3B6E-5164-4AEA-AF5B-D87F660A93E7}" presName="spacer" presStyleCnt="0"/>
      <dgm:spPr/>
    </dgm:pt>
    <dgm:pt modelId="{A0AE3EFD-B7C3-4E44-A894-31E75CB5D7D0}" type="pres">
      <dgm:prSet presAssocID="{E719F183-091B-4926-9D76-A97B3C309730}" presName="parentText" presStyleLbl="node1" presStyleIdx="2" presStyleCnt="4">
        <dgm:presLayoutVars>
          <dgm:chMax val="0"/>
          <dgm:bulletEnabled val="1"/>
        </dgm:presLayoutVars>
      </dgm:prSet>
      <dgm:spPr/>
    </dgm:pt>
    <dgm:pt modelId="{B13168C2-1491-0544-8B3B-2D8445FF1D89}" type="pres">
      <dgm:prSet presAssocID="{7D877B8B-E3E5-4C0C-A6E0-82E977428BEC}" presName="spacer" presStyleCnt="0"/>
      <dgm:spPr/>
    </dgm:pt>
    <dgm:pt modelId="{CEF59850-EC1E-5A4E-9D7E-E089B4E552B4}" type="pres">
      <dgm:prSet presAssocID="{CF653C09-B09D-4EC2-B95F-2F23CD754F59}" presName="parentText" presStyleLbl="node1" presStyleIdx="3" presStyleCnt="4">
        <dgm:presLayoutVars>
          <dgm:chMax val="0"/>
          <dgm:bulletEnabled val="1"/>
        </dgm:presLayoutVars>
      </dgm:prSet>
      <dgm:spPr/>
    </dgm:pt>
    <dgm:pt modelId="{EDD4559F-A060-7C4A-A663-D0BB40F6AF4D}" type="pres">
      <dgm:prSet presAssocID="{CF653C09-B09D-4EC2-B95F-2F23CD754F59}" presName="childText" presStyleLbl="revTx" presStyleIdx="0" presStyleCnt="1">
        <dgm:presLayoutVars>
          <dgm:bulletEnabled val="1"/>
        </dgm:presLayoutVars>
      </dgm:prSet>
      <dgm:spPr/>
    </dgm:pt>
  </dgm:ptLst>
  <dgm:cxnLst>
    <dgm:cxn modelId="{80B14B15-FC9B-488C-888C-B4457F1550EF}" srcId="{CF653C09-B09D-4EC2-B95F-2F23CD754F59}" destId="{93F0541C-AA0E-492D-A365-DACD82E26E6E}" srcOrd="1" destOrd="0" parTransId="{DAB07B48-75A6-42D0-8985-DCE00938B1C8}" sibTransId="{41CEFC66-DC42-4303-8A8E-80046167481C}"/>
    <dgm:cxn modelId="{FEFB9318-1CA5-2641-952A-414B4F1754D2}" type="presOf" srcId="{C17AF580-C5E5-4108-944E-A4366490325F}" destId="{EDD4559F-A060-7C4A-A663-D0BB40F6AF4D}" srcOrd="0" destOrd="6" presId="urn:microsoft.com/office/officeart/2005/8/layout/vList2"/>
    <dgm:cxn modelId="{8DD04D22-AB6E-564E-9ED9-76B7DE0FB5C2}" type="presOf" srcId="{B95623DE-5DA5-430B-9867-72C008028C4D}" destId="{EDD4559F-A060-7C4A-A663-D0BB40F6AF4D}" srcOrd="0" destOrd="0" presId="urn:microsoft.com/office/officeart/2005/8/layout/vList2"/>
    <dgm:cxn modelId="{4695634B-409A-4FA2-8555-09F10327E128}" srcId="{CF653C09-B09D-4EC2-B95F-2F23CD754F59}" destId="{ABD8464F-ACFD-4E86-9D36-7474FE4F98A8}" srcOrd="3" destOrd="0" parTransId="{FC2F230A-51D4-4B6F-AC02-99949FB1B325}" sibTransId="{4AE8DB2E-B899-409C-99CD-A6894848583F}"/>
    <dgm:cxn modelId="{F8C80C5B-1491-486A-AC0C-4E5BD7A370CA}" srcId="{F0B8C87A-35E3-48B3-B5DF-4C1C712BA6FF}" destId="{E719F183-091B-4926-9D76-A97B3C309730}" srcOrd="2" destOrd="0" parTransId="{CBE2D46C-B052-427F-852F-E7D218310E75}" sibTransId="{7D877B8B-E3E5-4C0C-A6E0-82E977428BEC}"/>
    <dgm:cxn modelId="{D7F03768-F332-C64B-952D-A35D972866FC}" type="presOf" srcId="{CF653C09-B09D-4EC2-B95F-2F23CD754F59}" destId="{CEF59850-EC1E-5A4E-9D7E-E089B4E552B4}" srcOrd="0" destOrd="0" presId="urn:microsoft.com/office/officeart/2005/8/layout/vList2"/>
    <dgm:cxn modelId="{5D35986A-A4D3-1242-BA7F-642E0DDF005A}" type="presOf" srcId="{23B83342-1E8C-49F9-8216-F25561880A56}" destId="{EDD4559F-A060-7C4A-A663-D0BB40F6AF4D}" srcOrd="0" destOrd="5" presId="urn:microsoft.com/office/officeart/2005/8/layout/vList2"/>
    <dgm:cxn modelId="{86E01A6C-9A19-4549-8A3F-960AC3803062}" type="presOf" srcId="{BD108B3C-85D5-4171-A2E7-E1AA256FEC49}" destId="{682F6380-D4C5-D24C-87A4-BACB4C2BFA5E}" srcOrd="0" destOrd="0" presId="urn:microsoft.com/office/officeart/2005/8/layout/vList2"/>
    <dgm:cxn modelId="{60205170-B848-DF4D-BD2B-030D9E939C61}" type="presOf" srcId="{CBA07B72-567E-482B-B739-110345E9156E}" destId="{EDD4559F-A060-7C4A-A663-D0BB40F6AF4D}" srcOrd="0" destOrd="4" presId="urn:microsoft.com/office/officeart/2005/8/layout/vList2"/>
    <dgm:cxn modelId="{F088937D-E8F5-564C-89A6-978B01E9EB9A}" type="presOf" srcId="{ABD8464F-ACFD-4E86-9D36-7474FE4F98A8}" destId="{EDD4559F-A060-7C4A-A663-D0BB40F6AF4D}" srcOrd="0" destOrd="3" presId="urn:microsoft.com/office/officeart/2005/8/layout/vList2"/>
    <dgm:cxn modelId="{FDC5DE81-129F-4014-858A-DB7D582AFC96}" srcId="{CF653C09-B09D-4EC2-B95F-2F23CD754F59}" destId="{CBA07B72-567E-482B-B739-110345E9156E}" srcOrd="4" destOrd="0" parTransId="{08DA0648-3581-4181-96A7-1B4FC8B6A58F}" sibTransId="{F9043126-43E4-4B59-B6D3-7D41ABE730E6}"/>
    <dgm:cxn modelId="{A20FFD9E-2F83-4C28-88A6-5E0BBB3D727F}" srcId="{F0B8C87A-35E3-48B3-B5DF-4C1C712BA6FF}" destId="{CF653C09-B09D-4EC2-B95F-2F23CD754F59}" srcOrd="3" destOrd="0" parTransId="{1AC6BADB-39B2-48B9-8FA3-D79B265B557E}" sibTransId="{A038EE48-5DC8-4C6D-A1B0-E25158D89A14}"/>
    <dgm:cxn modelId="{CCA266A4-7259-437D-BECC-401A4C0A777E}" srcId="{CF653C09-B09D-4EC2-B95F-2F23CD754F59}" destId="{B95623DE-5DA5-430B-9867-72C008028C4D}" srcOrd="0" destOrd="0" parTransId="{0685FFEB-2F99-4852-B917-FC648079339E}" sibTransId="{9E774443-1B46-4833-850C-03EC1FB5BEE2}"/>
    <dgm:cxn modelId="{72D89FAA-9C9B-B141-87A9-DD6E732D2F5A}" type="presOf" srcId="{C8271299-FF4E-4A84-A45F-BCEFBDC58CD4}" destId="{B7519B5D-886F-CE42-ADB9-0C57A4AAAE85}" srcOrd="0" destOrd="0" presId="urn:microsoft.com/office/officeart/2005/8/layout/vList2"/>
    <dgm:cxn modelId="{BAA663B0-3C97-AC4A-A4F0-FF5C52596FB9}" type="presOf" srcId="{93F0541C-AA0E-492D-A365-DACD82E26E6E}" destId="{EDD4559F-A060-7C4A-A663-D0BB40F6AF4D}" srcOrd="0" destOrd="1" presId="urn:microsoft.com/office/officeart/2005/8/layout/vList2"/>
    <dgm:cxn modelId="{40F58CB3-A984-3940-B089-E412812D06DF}" type="presOf" srcId="{E719F183-091B-4926-9D76-A97B3C309730}" destId="{A0AE3EFD-B7C3-4E44-A894-31E75CB5D7D0}" srcOrd="0" destOrd="0" presId="urn:microsoft.com/office/officeart/2005/8/layout/vList2"/>
    <dgm:cxn modelId="{D4DB90C7-7159-4EDB-90A9-28DF5481C752}" srcId="{CF653C09-B09D-4EC2-B95F-2F23CD754F59}" destId="{E6EA6FF3-B999-42DB-AF24-847F4CC37969}" srcOrd="2" destOrd="0" parTransId="{BE42AE8A-4B3E-4390-8CC6-5F810BD2A469}" sibTransId="{7123BDC4-3353-4A10-A6D7-6A9086CBED1D}"/>
    <dgm:cxn modelId="{2C9B21CC-9A2D-4049-96AF-B098B5AB865E}" type="presOf" srcId="{F0B8C87A-35E3-48B3-B5DF-4C1C712BA6FF}" destId="{A5B066C3-33AE-4443-87E0-F7F1EE30DCBC}" srcOrd="0" destOrd="0" presId="urn:microsoft.com/office/officeart/2005/8/layout/vList2"/>
    <dgm:cxn modelId="{F5CF83D2-90E4-4115-A70F-1450340319AF}" srcId="{F0B8C87A-35E3-48B3-B5DF-4C1C712BA6FF}" destId="{BD108B3C-85D5-4171-A2E7-E1AA256FEC49}" srcOrd="0" destOrd="0" parTransId="{3B4BA7CD-8095-4261-8CE2-BB85CDF7DC8C}" sibTransId="{89CF1EAC-6BB0-4299-B39D-5452A3137035}"/>
    <dgm:cxn modelId="{75184AD7-4810-4C65-94EE-C34D9A4E47D6}" srcId="{CF653C09-B09D-4EC2-B95F-2F23CD754F59}" destId="{C17AF580-C5E5-4108-944E-A4366490325F}" srcOrd="6" destOrd="0" parTransId="{0EAFFC63-A063-4022-86B8-4F82B245A960}" sibTransId="{95074FC7-F12F-480D-A63D-3CA477691564}"/>
    <dgm:cxn modelId="{B9EB98D7-68B7-4B07-B9D1-E77308DC078C}" srcId="{CF653C09-B09D-4EC2-B95F-2F23CD754F59}" destId="{23B83342-1E8C-49F9-8216-F25561880A56}" srcOrd="5" destOrd="0" parTransId="{84D79072-9187-4EE1-9278-38806265964D}" sibTransId="{7328857F-EE43-4940-BE9F-FBC8D50B4BC8}"/>
    <dgm:cxn modelId="{72E4D1F0-E61B-E047-994C-8331045D43BD}" type="presOf" srcId="{E6EA6FF3-B999-42DB-AF24-847F4CC37969}" destId="{EDD4559F-A060-7C4A-A663-D0BB40F6AF4D}" srcOrd="0" destOrd="2" presId="urn:microsoft.com/office/officeart/2005/8/layout/vList2"/>
    <dgm:cxn modelId="{E17234F8-8C80-4956-B7AA-24FA22E26ECD}" srcId="{F0B8C87A-35E3-48B3-B5DF-4C1C712BA6FF}" destId="{C8271299-FF4E-4A84-A45F-BCEFBDC58CD4}" srcOrd="1" destOrd="0" parTransId="{8A204EC9-878C-4BD5-B1B7-28DF482F217E}" sibTransId="{84DC3B6E-5164-4AEA-AF5B-D87F660A93E7}"/>
    <dgm:cxn modelId="{AFDB7E54-2AD0-6F4E-AE6B-B41EFCF497AD}" type="presParOf" srcId="{A5B066C3-33AE-4443-87E0-F7F1EE30DCBC}" destId="{682F6380-D4C5-D24C-87A4-BACB4C2BFA5E}" srcOrd="0" destOrd="0" presId="urn:microsoft.com/office/officeart/2005/8/layout/vList2"/>
    <dgm:cxn modelId="{2CEA6254-10CA-D945-B05F-AE13CDB96B86}" type="presParOf" srcId="{A5B066C3-33AE-4443-87E0-F7F1EE30DCBC}" destId="{C8579EC1-44A5-3044-93BD-05C1A70D0AC3}" srcOrd="1" destOrd="0" presId="urn:microsoft.com/office/officeart/2005/8/layout/vList2"/>
    <dgm:cxn modelId="{58940245-C678-B648-B545-1224CDF45C04}" type="presParOf" srcId="{A5B066C3-33AE-4443-87E0-F7F1EE30DCBC}" destId="{B7519B5D-886F-CE42-ADB9-0C57A4AAAE85}" srcOrd="2" destOrd="0" presId="urn:microsoft.com/office/officeart/2005/8/layout/vList2"/>
    <dgm:cxn modelId="{E6653FDD-B734-2046-9EA3-1BDCF48F07B9}" type="presParOf" srcId="{A5B066C3-33AE-4443-87E0-F7F1EE30DCBC}" destId="{B7107C10-0374-DB4D-8DF6-8EFB4FF16D4E}" srcOrd="3" destOrd="0" presId="urn:microsoft.com/office/officeart/2005/8/layout/vList2"/>
    <dgm:cxn modelId="{F600E7FF-2376-8544-9132-E77220F9E9F9}" type="presParOf" srcId="{A5B066C3-33AE-4443-87E0-F7F1EE30DCBC}" destId="{A0AE3EFD-B7C3-4E44-A894-31E75CB5D7D0}" srcOrd="4" destOrd="0" presId="urn:microsoft.com/office/officeart/2005/8/layout/vList2"/>
    <dgm:cxn modelId="{B72947C0-A971-0940-852D-264AAB4DCE71}" type="presParOf" srcId="{A5B066C3-33AE-4443-87E0-F7F1EE30DCBC}" destId="{B13168C2-1491-0544-8B3B-2D8445FF1D89}" srcOrd="5" destOrd="0" presId="urn:microsoft.com/office/officeart/2005/8/layout/vList2"/>
    <dgm:cxn modelId="{E00AB503-E3A7-BD4F-B99E-9C6946046098}" type="presParOf" srcId="{A5B066C3-33AE-4443-87E0-F7F1EE30DCBC}" destId="{CEF59850-EC1E-5A4E-9D7E-E089B4E552B4}" srcOrd="6" destOrd="0" presId="urn:microsoft.com/office/officeart/2005/8/layout/vList2"/>
    <dgm:cxn modelId="{61F10884-140A-734A-ABC0-3DEF7551FD99}" type="presParOf" srcId="{A5B066C3-33AE-4443-87E0-F7F1EE30DCBC}" destId="{EDD4559F-A060-7C4A-A663-D0BB40F6AF4D}"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2E23CD-1F84-4145-A27D-3EACCAF1D81B}"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3AB2756E-43CF-4EE2-B00F-3E389B3CB578}">
      <dgm:prSet/>
      <dgm:spPr/>
      <dgm:t>
        <a:bodyPr/>
        <a:lstStyle/>
        <a:p>
          <a:r>
            <a:rPr lang="en-GB" b="1"/>
            <a:t>3 Influencing Factors</a:t>
          </a:r>
          <a:endParaRPr lang="en-US"/>
        </a:p>
      </dgm:t>
    </dgm:pt>
    <dgm:pt modelId="{CBF67E01-D8B0-4C53-9726-2080C760AB13}" type="parTrans" cxnId="{36732BD3-5113-406C-8092-9EF43D026B34}">
      <dgm:prSet/>
      <dgm:spPr/>
      <dgm:t>
        <a:bodyPr/>
        <a:lstStyle/>
        <a:p>
          <a:endParaRPr lang="en-US"/>
        </a:p>
      </dgm:t>
    </dgm:pt>
    <dgm:pt modelId="{5E464A0B-1ABC-40AB-8278-7D03126CDD73}" type="sibTrans" cxnId="{36732BD3-5113-406C-8092-9EF43D026B34}">
      <dgm:prSet/>
      <dgm:spPr/>
      <dgm:t>
        <a:bodyPr/>
        <a:lstStyle/>
        <a:p>
          <a:endParaRPr lang="en-US"/>
        </a:p>
      </dgm:t>
    </dgm:pt>
    <dgm:pt modelId="{4C5210D1-9F48-4010-92B7-E2F1EF6D48E3}">
      <dgm:prSet/>
      <dgm:spPr/>
      <dgm:t>
        <a:bodyPr/>
        <a:lstStyle/>
        <a:p>
          <a:r>
            <a:rPr lang="en-GB"/>
            <a:t>What internal factors influenced my decision making?</a:t>
          </a:r>
          <a:endParaRPr lang="en-US"/>
        </a:p>
      </dgm:t>
    </dgm:pt>
    <dgm:pt modelId="{1F155FE2-D247-414F-A4C3-C1A51D50E474}" type="parTrans" cxnId="{F783B72E-A966-4987-B576-713B7351ABE0}">
      <dgm:prSet/>
      <dgm:spPr/>
      <dgm:t>
        <a:bodyPr/>
        <a:lstStyle/>
        <a:p>
          <a:endParaRPr lang="en-US"/>
        </a:p>
      </dgm:t>
    </dgm:pt>
    <dgm:pt modelId="{2B3C2467-BD2F-4707-8BE9-0839C00C54D3}" type="sibTrans" cxnId="{F783B72E-A966-4987-B576-713B7351ABE0}">
      <dgm:prSet/>
      <dgm:spPr/>
      <dgm:t>
        <a:bodyPr/>
        <a:lstStyle/>
        <a:p>
          <a:endParaRPr lang="en-US"/>
        </a:p>
      </dgm:t>
    </dgm:pt>
    <dgm:pt modelId="{F6A76760-528D-4B97-AF68-054F9B010ED1}">
      <dgm:prSet/>
      <dgm:spPr/>
      <dgm:t>
        <a:bodyPr/>
        <a:lstStyle/>
        <a:p>
          <a:r>
            <a:rPr lang="en-GB"/>
            <a:t>What external factors influenced my decision making? </a:t>
          </a:r>
          <a:endParaRPr lang="en-US"/>
        </a:p>
      </dgm:t>
    </dgm:pt>
    <dgm:pt modelId="{855B07E3-970E-44E6-9021-55EE34B9C414}" type="parTrans" cxnId="{3C4C7040-322A-44C4-A9BC-5BBF3AB2737A}">
      <dgm:prSet/>
      <dgm:spPr/>
      <dgm:t>
        <a:bodyPr/>
        <a:lstStyle/>
        <a:p>
          <a:endParaRPr lang="en-US"/>
        </a:p>
      </dgm:t>
    </dgm:pt>
    <dgm:pt modelId="{7C70FB1A-12AB-41F1-B777-5DCD50BBB847}" type="sibTrans" cxnId="{3C4C7040-322A-44C4-A9BC-5BBF3AB2737A}">
      <dgm:prSet/>
      <dgm:spPr/>
      <dgm:t>
        <a:bodyPr/>
        <a:lstStyle/>
        <a:p>
          <a:endParaRPr lang="en-US"/>
        </a:p>
      </dgm:t>
    </dgm:pt>
    <dgm:pt modelId="{79CB30D7-89B4-4CC8-BC96-BC5D26231B53}">
      <dgm:prSet/>
      <dgm:spPr/>
      <dgm:t>
        <a:bodyPr/>
        <a:lstStyle/>
        <a:p>
          <a:r>
            <a:rPr lang="en-GB"/>
            <a:t>What sources of knowledge did / should have influenced my  decision making</a:t>
          </a:r>
          <a:endParaRPr lang="en-US"/>
        </a:p>
      </dgm:t>
    </dgm:pt>
    <dgm:pt modelId="{AB8855BD-46E6-40D6-9E1F-71A5B370D5F7}" type="parTrans" cxnId="{F5614AD8-3E24-403E-A81F-B0493E072340}">
      <dgm:prSet/>
      <dgm:spPr/>
      <dgm:t>
        <a:bodyPr/>
        <a:lstStyle/>
        <a:p>
          <a:endParaRPr lang="en-US"/>
        </a:p>
      </dgm:t>
    </dgm:pt>
    <dgm:pt modelId="{D63A7DF4-C90D-4B1E-A818-051AD9A72C93}" type="sibTrans" cxnId="{F5614AD8-3E24-403E-A81F-B0493E072340}">
      <dgm:prSet/>
      <dgm:spPr/>
      <dgm:t>
        <a:bodyPr/>
        <a:lstStyle/>
        <a:p>
          <a:endParaRPr lang="en-US"/>
        </a:p>
      </dgm:t>
    </dgm:pt>
    <dgm:pt modelId="{16737651-AE27-41AE-9E0F-FA7BF68723FE}">
      <dgm:prSet/>
      <dgm:spPr/>
      <dgm:t>
        <a:bodyPr/>
        <a:lstStyle/>
        <a:p>
          <a:r>
            <a:rPr lang="en-GB" b="1"/>
            <a:t>4 Could I have dealt better with the situation?</a:t>
          </a:r>
          <a:endParaRPr lang="en-US"/>
        </a:p>
      </dgm:t>
    </dgm:pt>
    <dgm:pt modelId="{B217D135-9FF1-4641-B0CF-E34875334F09}" type="parTrans" cxnId="{85EC695A-457D-47B6-8FE6-E0D2997D5A4D}">
      <dgm:prSet/>
      <dgm:spPr/>
      <dgm:t>
        <a:bodyPr/>
        <a:lstStyle/>
        <a:p>
          <a:endParaRPr lang="en-US"/>
        </a:p>
      </dgm:t>
    </dgm:pt>
    <dgm:pt modelId="{AC5E4E67-5BC1-42E8-A3DF-A11EEB2A57E3}" type="sibTrans" cxnId="{85EC695A-457D-47B6-8FE6-E0D2997D5A4D}">
      <dgm:prSet/>
      <dgm:spPr/>
      <dgm:t>
        <a:bodyPr/>
        <a:lstStyle/>
        <a:p>
          <a:endParaRPr lang="en-US"/>
        </a:p>
      </dgm:t>
    </dgm:pt>
    <dgm:pt modelId="{1B432F2D-0B7F-4B68-9156-2939BC1D0E50}">
      <dgm:prSet/>
      <dgm:spPr/>
      <dgm:t>
        <a:bodyPr/>
        <a:lstStyle/>
        <a:p>
          <a:r>
            <a:rPr lang="en-GB"/>
            <a:t>What other choices did I have?</a:t>
          </a:r>
          <a:endParaRPr lang="en-US"/>
        </a:p>
      </dgm:t>
    </dgm:pt>
    <dgm:pt modelId="{AB5A21B4-07FF-4D97-A552-0E624D41F721}" type="parTrans" cxnId="{787571F2-FA99-4EB9-AD2D-96F62D2E2B42}">
      <dgm:prSet/>
      <dgm:spPr/>
      <dgm:t>
        <a:bodyPr/>
        <a:lstStyle/>
        <a:p>
          <a:endParaRPr lang="en-US"/>
        </a:p>
      </dgm:t>
    </dgm:pt>
    <dgm:pt modelId="{79CD7D1E-0E41-4951-BFA8-57E2611A9599}" type="sibTrans" cxnId="{787571F2-FA99-4EB9-AD2D-96F62D2E2B42}">
      <dgm:prSet/>
      <dgm:spPr/>
      <dgm:t>
        <a:bodyPr/>
        <a:lstStyle/>
        <a:p>
          <a:endParaRPr lang="en-US"/>
        </a:p>
      </dgm:t>
    </dgm:pt>
    <dgm:pt modelId="{17C5CA46-4532-4A87-867A-005B4DD3FE79}">
      <dgm:prSet/>
      <dgm:spPr/>
      <dgm:t>
        <a:bodyPr/>
        <a:lstStyle/>
        <a:p>
          <a:r>
            <a:rPr lang="en-GB"/>
            <a:t>What would be the consequences of these choices?</a:t>
          </a:r>
          <a:endParaRPr lang="en-US"/>
        </a:p>
      </dgm:t>
    </dgm:pt>
    <dgm:pt modelId="{BB77EEE1-6102-4B04-BF94-F51395725E1C}" type="parTrans" cxnId="{97E484C2-9B9A-4C54-9969-429519050678}">
      <dgm:prSet/>
      <dgm:spPr/>
      <dgm:t>
        <a:bodyPr/>
        <a:lstStyle/>
        <a:p>
          <a:endParaRPr lang="en-US"/>
        </a:p>
      </dgm:t>
    </dgm:pt>
    <dgm:pt modelId="{68DD2CD2-8DAB-419E-9667-CE6FD633ECC2}" type="sibTrans" cxnId="{97E484C2-9B9A-4C54-9969-429519050678}">
      <dgm:prSet/>
      <dgm:spPr/>
      <dgm:t>
        <a:bodyPr/>
        <a:lstStyle/>
        <a:p>
          <a:endParaRPr lang="en-US"/>
        </a:p>
      </dgm:t>
    </dgm:pt>
    <dgm:pt modelId="{C1161E38-1CA5-441E-81C6-91ED7CDD3DE8}">
      <dgm:prSet/>
      <dgm:spPr/>
      <dgm:t>
        <a:bodyPr/>
        <a:lstStyle/>
        <a:p>
          <a:r>
            <a:rPr lang="en-GB" b="1"/>
            <a:t>5 Learning</a:t>
          </a:r>
          <a:endParaRPr lang="en-US"/>
        </a:p>
      </dgm:t>
    </dgm:pt>
    <dgm:pt modelId="{7BF5BFF6-7769-4A95-810B-AFCEAB03A849}" type="parTrans" cxnId="{D3D69754-984C-4B3F-8950-BCEAB8F56947}">
      <dgm:prSet/>
      <dgm:spPr/>
      <dgm:t>
        <a:bodyPr/>
        <a:lstStyle/>
        <a:p>
          <a:endParaRPr lang="en-US"/>
        </a:p>
      </dgm:t>
    </dgm:pt>
    <dgm:pt modelId="{CF9265C4-19D4-4F04-89FF-1B3ED096B58D}" type="sibTrans" cxnId="{D3D69754-984C-4B3F-8950-BCEAB8F56947}">
      <dgm:prSet/>
      <dgm:spPr/>
      <dgm:t>
        <a:bodyPr/>
        <a:lstStyle/>
        <a:p>
          <a:endParaRPr lang="en-US"/>
        </a:p>
      </dgm:t>
    </dgm:pt>
    <dgm:pt modelId="{FF71C9FB-FF71-4B61-B542-1AEA9F264250}">
      <dgm:prSet/>
      <dgm:spPr/>
      <dgm:t>
        <a:bodyPr/>
        <a:lstStyle/>
        <a:p>
          <a:r>
            <a:rPr lang="en-GB"/>
            <a:t>How do I NOW feel about this experience?</a:t>
          </a:r>
          <a:endParaRPr lang="en-US"/>
        </a:p>
      </dgm:t>
    </dgm:pt>
    <dgm:pt modelId="{31BD3E50-B0E0-4711-B6AC-16B6EFCB0AAD}" type="parTrans" cxnId="{3D1E2444-0128-424F-9BC0-04EB3431B6BD}">
      <dgm:prSet/>
      <dgm:spPr/>
      <dgm:t>
        <a:bodyPr/>
        <a:lstStyle/>
        <a:p>
          <a:endParaRPr lang="en-US"/>
        </a:p>
      </dgm:t>
    </dgm:pt>
    <dgm:pt modelId="{1C845C61-9A74-4B3A-B9AB-CEF703278592}" type="sibTrans" cxnId="{3D1E2444-0128-424F-9BC0-04EB3431B6BD}">
      <dgm:prSet/>
      <dgm:spPr/>
      <dgm:t>
        <a:bodyPr/>
        <a:lstStyle/>
        <a:p>
          <a:endParaRPr lang="en-US"/>
        </a:p>
      </dgm:t>
    </dgm:pt>
    <dgm:pt modelId="{0E0EC2C1-B9A7-4907-BF4A-7E52EBEF39A7}">
      <dgm:prSet/>
      <dgm:spPr/>
      <dgm:t>
        <a:bodyPr/>
        <a:lstStyle/>
        <a:p>
          <a:r>
            <a:rPr lang="en-GB"/>
            <a:t>How have I made sense of this experience in light of past experiences and future practice? </a:t>
          </a:r>
          <a:endParaRPr lang="en-US"/>
        </a:p>
      </dgm:t>
    </dgm:pt>
    <dgm:pt modelId="{504B869B-ADD8-4C45-9BA2-14C6EC783206}" type="parTrans" cxnId="{662F0E87-09F6-4CBE-AF1B-9182277597A8}">
      <dgm:prSet/>
      <dgm:spPr/>
      <dgm:t>
        <a:bodyPr/>
        <a:lstStyle/>
        <a:p>
          <a:endParaRPr lang="en-US"/>
        </a:p>
      </dgm:t>
    </dgm:pt>
    <dgm:pt modelId="{B262DACE-DAC2-4A76-81A1-7610D3BE78D7}" type="sibTrans" cxnId="{662F0E87-09F6-4CBE-AF1B-9182277597A8}">
      <dgm:prSet/>
      <dgm:spPr/>
      <dgm:t>
        <a:bodyPr/>
        <a:lstStyle/>
        <a:p>
          <a:endParaRPr lang="en-US"/>
        </a:p>
      </dgm:t>
    </dgm:pt>
    <dgm:pt modelId="{736F0713-37DF-4D8A-804F-B7D35AF7C306}">
      <dgm:prSet/>
      <dgm:spPr/>
      <dgm:t>
        <a:bodyPr/>
        <a:lstStyle/>
        <a:p>
          <a:r>
            <a:rPr lang="en-GB"/>
            <a:t>How has this experience changed my ways of knowing:</a:t>
          </a:r>
          <a:endParaRPr lang="en-US"/>
        </a:p>
      </dgm:t>
    </dgm:pt>
    <dgm:pt modelId="{6CA16E10-2DD4-4A69-B523-A2C06A3E837B}" type="parTrans" cxnId="{0AD1FA6E-9CA4-4F9D-A26B-93294414E8C1}">
      <dgm:prSet/>
      <dgm:spPr/>
      <dgm:t>
        <a:bodyPr/>
        <a:lstStyle/>
        <a:p>
          <a:endParaRPr lang="en-US"/>
        </a:p>
      </dgm:t>
    </dgm:pt>
    <dgm:pt modelId="{EFF11FE4-54B5-4EC0-878A-F84386D3B799}" type="sibTrans" cxnId="{0AD1FA6E-9CA4-4F9D-A26B-93294414E8C1}">
      <dgm:prSet/>
      <dgm:spPr/>
      <dgm:t>
        <a:bodyPr/>
        <a:lstStyle/>
        <a:p>
          <a:endParaRPr lang="en-US"/>
        </a:p>
      </dgm:t>
    </dgm:pt>
    <dgm:pt modelId="{97CB2DC3-DFFC-40BD-B059-F53A6DC02794}">
      <dgm:prSet/>
      <dgm:spPr/>
      <dgm:t>
        <a:bodyPr/>
        <a:lstStyle/>
        <a:p>
          <a:r>
            <a:rPr lang="en-GB"/>
            <a:t>Ethics?    Personal?</a:t>
          </a:r>
          <a:endParaRPr lang="en-US"/>
        </a:p>
      </dgm:t>
    </dgm:pt>
    <dgm:pt modelId="{647AF653-EB78-406D-9A72-62D9CB2AFDF9}" type="parTrans" cxnId="{6E18CDD0-0DDB-48BC-BAB2-780F51FE5287}">
      <dgm:prSet/>
      <dgm:spPr/>
      <dgm:t>
        <a:bodyPr/>
        <a:lstStyle/>
        <a:p>
          <a:endParaRPr lang="en-US"/>
        </a:p>
      </dgm:t>
    </dgm:pt>
    <dgm:pt modelId="{3FFAA9F0-0016-40EA-B88C-7B7602E6C919}" type="sibTrans" cxnId="{6E18CDD0-0DDB-48BC-BAB2-780F51FE5287}">
      <dgm:prSet/>
      <dgm:spPr/>
      <dgm:t>
        <a:bodyPr/>
        <a:lstStyle/>
        <a:p>
          <a:endParaRPr lang="en-US"/>
        </a:p>
      </dgm:t>
    </dgm:pt>
    <dgm:pt modelId="{13E7BB51-53E7-3B45-BF2D-E97C9737C03D}" type="pres">
      <dgm:prSet presAssocID="{9B2E23CD-1F84-4145-A27D-3EACCAF1D81B}" presName="linear" presStyleCnt="0">
        <dgm:presLayoutVars>
          <dgm:animLvl val="lvl"/>
          <dgm:resizeHandles val="exact"/>
        </dgm:presLayoutVars>
      </dgm:prSet>
      <dgm:spPr/>
    </dgm:pt>
    <dgm:pt modelId="{019391D5-68F3-D847-9E46-43DEB125BFAB}" type="pres">
      <dgm:prSet presAssocID="{3AB2756E-43CF-4EE2-B00F-3E389B3CB578}" presName="parentText" presStyleLbl="node1" presStyleIdx="0" presStyleCnt="3">
        <dgm:presLayoutVars>
          <dgm:chMax val="0"/>
          <dgm:bulletEnabled val="1"/>
        </dgm:presLayoutVars>
      </dgm:prSet>
      <dgm:spPr/>
    </dgm:pt>
    <dgm:pt modelId="{2363D70E-E052-EF43-8420-1A3DD77E83DF}" type="pres">
      <dgm:prSet presAssocID="{3AB2756E-43CF-4EE2-B00F-3E389B3CB578}" presName="childText" presStyleLbl="revTx" presStyleIdx="0" presStyleCnt="3">
        <dgm:presLayoutVars>
          <dgm:bulletEnabled val="1"/>
        </dgm:presLayoutVars>
      </dgm:prSet>
      <dgm:spPr/>
    </dgm:pt>
    <dgm:pt modelId="{743DB6E1-92E5-614F-B06E-CA30851CD883}" type="pres">
      <dgm:prSet presAssocID="{16737651-AE27-41AE-9E0F-FA7BF68723FE}" presName="parentText" presStyleLbl="node1" presStyleIdx="1" presStyleCnt="3">
        <dgm:presLayoutVars>
          <dgm:chMax val="0"/>
          <dgm:bulletEnabled val="1"/>
        </dgm:presLayoutVars>
      </dgm:prSet>
      <dgm:spPr/>
    </dgm:pt>
    <dgm:pt modelId="{267EFDE0-6CBE-3045-B551-D777BA4C5260}" type="pres">
      <dgm:prSet presAssocID="{16737651-AE27-41AE-9E0F-FA7BF68723FE}" presName="childText" presStyleLbl="revTx" presStyleIdx="1" presStyleCnt="3">
        <dgm:presLayoutVars>
          <dgm:bulletEnabled val="1"/>
        </dgm:presLayoutVars>
      </dgm:prSet>
      <dgm:spPr/>
    </dgm:pt>
    <dgm:pt modelId="{517F9277-8B2B-734E-9216-529655304842}" type="pres">
      <dgm:prSet presAssocID="{C1161E38-1CA5-441E-81C6-91ED7CDD3DE8}" presName="parentText" presStyleLbl="node1" presStyleIdx="2" presStyleCnt="3">
        <dgm:presLayoutVars>
          <dgm:chMax val="0"/>
          <dgm:bulletEnabled val="1"/>
        </dgm:presLayoutVars>
      </dgm:prSet>
      <dgm:spPr/>
    </dgm:pt>
    <dgm:pt modelId="{90A3A23A-F220-8547-B177-20175F464AAA}" type="pres">
      <dgm:prSet presAssocID="{C1161E38-1CA5-441E-81C6-91ED7CDD3DE8}" presName="childText" presStyleLbl="revTx" presStyleIdx="2" presStyleCnt="3">
        <dgm:presLayoutVars>
          <dgm:bulletEnabled val="1"/>
        </dgm:presLayoutVars>
      </dgm:prSet>
      <dgm:spPr/>
    </dgm:pt>
  </dgm:ptLst>
  <dgm:cxnLst>
    <dgm:cxn modelId="{F783B72E-A966-4987-B576-713B7351ABE0}" srcId="{3AB2756E-43CF-4EE2-B00F-3E389B3CB578}" destId="{4C5210D1-9F48-4010-92B7-E2F1EF6D48E3}" srcOrd="0" destOrd="0" parTransId="{1F155FE2-D247-414F-A4C3-C1A51D50E474}" sibTransId="{2B3C2467-BD2F-4707-8BE9-0839C00C54D3}"/>
    <dgm:cxn modelId="{5FEA5D38-A842-4B45-B5E2-75A04920362A}" type="presOf" srcId="{16737651-AE27-41AE-9E0F-FA7BF68723FE}" destId="{743DB6E1-92E5-614F-B06E-CA30851CD883}" srcOrd="0" destOrd="0" presId="urn:microsoft.com/office/officeart/2005/8/layout/vList2"/>
    <dgm:cxn modelId="{3C4C7040-322A-44C4-A9BC-5BBF3AB2737A}" srcId="{3AB2756E-43CF-4EE2-B00F-3E389B3CB578}" destId="{F6A76760-528D-4B97-AF68-054F9B010ED1}" srcOrd="1" destOrd="0" parTransId="{855B07E3-970E-44E6-9021-55EE34B9C414}" sibTransId="{7C70FB1A-12AB-41F1-B777-5DCD50BBB847}"/>
    <dgm:cxn modelId="{3D1E2444-0128-424F-9BC0-04EB3431B6BD}" srcId="{C1161E38-1CA5-441E-81C6-91ED7CDD3DE8}" destId="{FF71C9FB-FF71-4B61-B542-1AEA9F264250}" srcOrd="0" destOrd="0" parTransId="{31BD3E50-B0E0-4711-B6AC-16B6EFCB0AAD}" sibTransId="{1C845C61-9A74-4B3A-B9AB-CEF703278592}"/>
    <dgm:cxn modelId="{D3D69754-984C-4B3F-8950-BCEAB8F56947}" srcId="{9B2E23CD-1F84-4145-A27D-3EACCAF1D81B}" destId="{C1161E38-1CA5-441E-81C6-91ED7CDD3DE8}" srcOrd="2" destOrd="0" parTransId="{7BF5BFF6-7769-4A95-810B-AFCEAB03A849}" sibTransId="{CF9265C4-19D4-4F04-89FF-1B3ED096B58D}"/>
    <dgm:cxn modelId="{2AABDB55-0E13-A345-B351-F88DD6C309D3}" type="presOf" srcId="{1B432F2D-0B7F-4B68-9156-2939BC1D0E50}" destId="{267EFDE0-6CBE-3045-B551-D777BA4C5260}" srcOrd="0" destOrd="0" presId="urn:microsoft.com/office/officeart/2005/8/layout/vList2"/>
    <dgm:cxn modelId="{85EC695A-457D-47B6-8FE6-E0D2997D5A4D}" srcId="{9B2E23CD-1F84-4145-A27D-3EACCAF1D81B}" destId="{16737651-AE27-41AE-9E0F-FA7BF68723FE}" srcOrd="1" destOrd="0" parTransId="{B217D135-9FF1-4641-B0CF-E34875334F09}" sibTransId="{AC5E4E67-5BC1-42E8-A3DF-A11EEB2A57E3}"/>
    <dgm:cxn modelId="{0AD1FA6E-9CA4-4F9D-A26B-93294414E8C1}" srcId="{C1161E38-1CA5-441E-81C6-91ED7CDD3DE8}" destId="{736F0713-37DF-4D8A-804F-B7D35AF7C306}" srcOrd="2" destOrd="0" parTransId="{6CA16E10-2DD4-4A69-B523-A2C06A3E837B}" sibTransId="{EFF11FE4-54B5-4EC0-878A-F84386D3B799}"/>
    <dgm:cxn modelId="{6A810D72-7EF5-3D44-903C-A8A8AACF832C}" type="presOf" srcId="{3AB2756E-43CF-4EE2-B00F-3E389B3CB578}" destId="{019391D5-68F3-D847-9E46-43DEB125BFAB}" srcOrd="0" destOrd="0" presId="urn:microsoft.com/office/officeart/2005/8/layout/vList2"/>
    <dgm:cxn modelId="{662F0E87-09F6-4CBE-AF1B-9182277597A8}" srcId="{C1161E38-1CA5-441E-81C6-91ED7CDD3DE8}" destId="{0E0EC2C1-B9A7-4907-BF4A-7E52EBEF39A7}" srcOrd="1" destOrd="0" parTransId="{504B869B-ADD8-4C45-9BA2-14C6EC783206}" sibTransId="{B262DACE-DAC2-4A76-81A1-7610D3BE78D7}"/>
    <dgm:cxn modelId="{EF2F918C-9836-0343-90CB-AA86D70702AA}" type="presOf" srcId="{F6A76760-528D-4B97-AF68-054F9B010ED1}" destId="{2363D70E-E052-EF43-8420-1A3DD77E83DF}" srcOrd="0" destOrd="1" presId="urn:microsoft.com/office/officeart/2005/8/layout/vList2"/>
    <dgm:cxn modelId="{1F182CA7-9307-C94F-9719-E42FAEE9C488}" type="presOf" srcId="{9B2E23CD-1F84-4145-A27D-3EACCAF1D81B}" destId="{13E7BB51-53E7-3B45-BF2D-E97C9737C03D}" srcOrd="0" destOrd="0" presId="urn:microsoft.com/office/officeart/2005/8/layout/vList2"/>
    <dgm:cxn modelId="{97E484C2-9B9A-4C54-9969-429519050678}" srcId="{16737651-AE27-41AE-9E0F-FA7BF68723FE}" destId="{17C5CA46-4532-4A87-867A-005B4DD3FE79}" srcOrd="1" destOrd="0" parTransId="{BB77EEE1-6102-4B04-BF94-F51395725E1C}" sibTransId="{68DD2CD2-8DAB-419E-9667-CE6FD633ECC2}"/>
    <dgm:cxn modelId="{5D2A89C2-0C55-F648-A9DF-4EA8BFCAE4E4}" type="presOf" srcId="{736F0713-37DF-4D8A-804F-B7D35AF7C306}" destId="{90A3A23A-F220-8547-B177-20175F464AAA}" srcOrd="0" destOrd="2" presId="urn:microsoft.com/office/officeart/2005/8/layout/vList2"/>
    <dgm:cxn modelId="{0665F0C4-655F-804E-970A-B756DAE99AFA}" type="presOf" srcId="{C1161E38-1CA5-441E-81C6-91ED7CDD3DE8}" destId="{517F9277-8B2B-734E-9216-529655304842}" srcOrd="0" destOrd="0" presId="urn:microsoft.com/office/officeart/2005/8/layout/vList2"/>
    <dgm:cxn modelId="{6E18CDD0-0DDB-48BC-BAB2-780F51FE5287}" srcId="{C1161E38-1CA5-441E-81C6-91ED7CDD3DE8}" destId="{97CB2DC3-DFFC-40BD-B059-F53A6DC02794}" srcOrd="3" destOrd="0" parTransId="{647AF653-EB78-406D-9A72-62D9CB2AFDF9}" sibTransId="{3FFAA9F0-0016-40EA-B88C-7B7602E6C919}"/>
    <dgm:cxn modelId="{36732BD3-5113-406C-8092-9EF43D026B34}" srcId="{9B2E23CD-1F84-4145-A27D-3EACCAF1D81B}" destId="{3AB2756E-43CF-4EE2-B00F-3E389B3CB578}" srcOrd="0" destOrd="0" parTransId="{CBF67E01-D8B0-4C53-9726-2080C760AB13}" sibTransId="{5E464A0B-1ABC-40AB-8278-7D03126CDD73}"/>
    <dgm:cxn modelId="{F5614AD8-3E24-403E-A81F-B0493E072340}" srcId="{3AB2756E-43CF-4EE2-B00F-3E389B3CB578}" destId="{79CB30D7-89B4-4CC8-BC96-BC5D26231B53}" srcOrd="2" destOrd="0" parTransId="{AB8855BD-46E6-40D6-9E1F-71A5B370D5F7}" sibTransId="{D63A7DF4-C90D-4B1E-A818-051AD9A72C93}"/>
    <dgm:cxn modelId="{478885DC-B21D-0748-A68F-017AD3833AF1}" type="presOf" srcId="{4C5210D1-9F48-4010-92B7-E2F1EF6D48E3}" destId="{2363D70E-E052-EF43-8420-1A3DD77E83DF}" srcOrd="0" destOrd="0" presId="urn:microsoft.com/office/officeart/2005/8/layout/vList2"/>
    <dgm:cxn modelId="{36A39FDF-31EF-6F47-A7A8-A2C2CB2596BA}" type="presOf" srcId="{79CB30D7-89B4-4CC8-BC96-BC5D26231B53}" destId="{2363D70E-E052-EF43-8420-1A3DD77E83DF}" srcOrd="0" destOrd="2" presId="urn:microsoft.com/office/officeart/2005/8/layout/vList2"/>
    <dgm:cxn modelId="{5114E0E7-27FD-1E42-9793-19048F091BCB}" type="presOf" srcId="{17C5CA46-4532-4A87-867A-005B4DD3FE79}" destId="{267EFDE0-6CBE-3045-B551-D777BA4C5260}" srcOrd="0" destOrd="1" presId="urn:microsoft.com/office/officeart/2005/8/layout/vList2"/>
    <dgm:cxn modelId="{4D997EF0-0AF8-1249-9DE6-CE7996B04BC7}" type="presOf" srcId="{0E0EC2C1-B9A7-4907-BF4A-7E52EBEF39A7}" destId="{90A3A23A-F220-8547-B177-20175F464AAA}" srcOrd="0" destOrd="1" presId="urn:microsoft.com/office/officeart/2005/8/layout/vList2"/>
    <dgm:cxn modelId="{787571F2-FA99-4EB9-AD2D-96F62D2E2B42}" srcId="{16737651-AE27-41AE-9E0F-FA7BF68723FE}" destId="{1B432F2D-0B7F-4B68-9156-2939BC1D0E50}" srcOrd="0" destOrd="0" parTransId="{AB5A21B4-07FF-4D97-A552-0E624D41F721}" sibTransId="{79CD7D1E-0E41-4951-BFA8-57E2611A9599}"/>
    <dgm:cxn modelId="{862F33F7-F550-F64A-B177-7483A8A9926E}" type="presOf" srcId="{FF71C9FB-FF71-4B61-B542-1AEA9F264250}" destId="{90A3A23A-F220-8547-B177-20175F464AAA}" srcOrd="0" destOrd="0" presId="urn:microsoft.com/office/officeart/2005/8/layout/vList2"/>
    <dgm:cxn modelId="{39D29CF9-13E9-D54A-9FDE-D06A93A86B34}" type="presOf" srcId="{97CB2DC3-DFFC-40BD-B059-F53A6DC02794}" destId="{90A3A23A-F220-8547-B177-20175F464AAA}" srcOrd="0" destOrd="3" presId="urn:microsoft.com/office/officeart/2005/8/layout/vList2"/>
    <dgm:cxn modelId="{BD6EDD4A-4F2D-7740-AFE8-8F1875CDAB00}" type="presParOf" srcId="{13E7BB51-53E7-3B45-BF2D-E97C9737C03D}" destId="{019391D5-68F3-D847-9E46-43DEB125BFAB}" srcOrd="0" destOrd="0" presId="urn:microsoft.com/office/officeart/2005/8/layout/vList2"/>
    <dgm:cxn modelId="{04A2D980-351A-EC44-9130-B4C27C9A6094}" type="presParOf" srcId="{13E7BB51-53E7-3B45-BF2D-E97C9737C03D}" destId="{2363D70E-E052-EF43-8420-1A3DD77E83DF}" srcOrd="1" destOrd="0" presId="urn:microsoft.com/office/officeart/2005/8/layout/vList2"/>
    <dgm:cxn modelId="{5692EDBE-1990-584B-A536-1A7A866FEE41}" type="presParOf" srcId="{13E7BB51-53E7-3B45-BF2D-E97C9737C03D}" destId="{743DB6E1-92E5-614F-B06E-CA30851CD883}" srcOrd="2" destOrd="0" presId="urn:microsoft.com/office/officeart/2005/8/layout/vList2"/>
    <dgm:cxn modelId="{BBAD7574-466D-284E-9233-93DDC7FD5EAA}" type="presParOf" srcId="{13E7BB51-53E7-3B45-BF2D-E97C9737C03D}" destId="{267EFDE0-6CBE-3045-B551-D777BA4C5260}" srcOrd="3" destOrd="0" presId="urn:microsoft.com/office/officeart/2005/8/layout/vList2"/>
    <dgm:cxn modelId="{BE05ACDF-BA21-5343-8A2F-A56A90A4A9FC}" type="presParOf" srcId="{13E7BB51-53E7-3B45-BF2D-E97C9737C03D}" destId="{517F9277-8B2B-734E-9216-529655304842}" srcOrd="4" destOrd="0" presId="urn:microsoft.com/office/officeart/2005/8/layout/vList2"/>
    <dgm:cxn modelId="{8B60CA26-0056-414D-8226-08585A076536}" type="presParOf" srcId="{13E7BB51-53E7-3B45-BF2D-E97C9737C03D}" destId="{90A3A23A-F220-8547-B177-20175F464AAA}"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421C890-F6AA-4884-8A1F-2ED075CBAA4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944DD407-3031-417C-8734-25D199054F4F}">
      <dgm:prSet/>
      <dgm:spPr/>
      <dgm:t>
        <a:bodyPr/>
        <a:lstStyle/>
        <a:p>
          <a:r>
            <a:rPr lang="en-US"/>
            <a:t>What?</a:t>
          </a:r>
        </a:p>
      </dgm:t>
    </dgm:pt>
    <dgm:pt modelId="{821AA13D-48A8-44F3-9EF2-E0CD7AE8B2D6}" type="parTrans" cxnId="{F15EA27F-38C4-4622-B2C8-FD97B5B8BD6D}">
      <dgm:prSet/>
      <dgm:spPr/>
      <dgm:t>
        <a:bodyPr/>
        <a:lstStyle/>
        <a:p>
          <a:endParaRPr lang="en-US"/>
        </a:p>
      </dgm:t>
    </dgm:pt>
    <dgm:pt modelId="{1CDF77A9-AB56-4472-9B21-C8A6E74F9B44}" type="sibTrans" cxnId="{F15EA27F-38C4-4622-B2C8-FD97B5B8BD6D}">
      <dgm:prSet/>
      <dgm:spPr/>
      <dgm:t>
        <a:bodyPr/>
        <a:lstStyle/>
        <a:p>
          <a:endParaRPr lang="en-US"/>
        </a:p>
      </dgm:t>
    </dgm:pt>
    <dgm:pt modelId="{C2AEB5C6-D1C3-44A9-9190-76608F12B4A8}">
      <dgm:prSet/>
      <dgm:spPr/>
      <dgm:t>
        <a:bodyPr/>
        <a:lstStyle/>
        <a:p>
          <a:r>
            <a:rPr lang="en-US"/>
            <a:t>So What?</a:t>
          </a:r>
        </a:p>
      </dgm:t>
    </dgm:pt>
    <dgm:pt modelId="{3480B604-6F71-4D58-B5A2-990B9FDFEEB2}" type="parTrans" cxnId="{B66EEF71-6C24-47E4-A985-D186484EF1E8}">
      <dgm:prSet/>
      <dgm:spPr/>
      <dgm:t>
        <a:bodyPr/>
        <a:lstStyle/>
        <a:p>
          <a:endParaRPr lang="en-US"/>
        </a:p>
      </dgm:t>
    </dgm:pt>
    <dgm:pt modelId="{185A3BAE-7FB1-483B-B741-486F751B4FF7}" type="sibTrans" cxnId="{B66EEF71-6C24-47E4-A985-D186484EF1E8}">
      <dgm:prSet/>
      <dgm:spPr/>
      <dgm:t>
        <a:bodyPr/>
        <a:lstStyle/>
        <a:p>
          <a:endParaRPr lang="en-US"/>
        </a:p>
      </dgm:t>
    </dgm:pt>
    <dgm:pt modelId="{E2BEECC6-2401-43DE-BA5D-B262DF0D1B2B}">
      <dgm:prSet/>
      <dgm:spPr/>
      <dgm:t>
        <a:bodyPr/>
        <a:lstStyle/>
        <a:p>
          <a:r>
            <a:rPr lang="en-US" dirty="0"/>
            <a:t>Now What?</a:t>
          </a:r>
        </a:p>
      </dgm:t>
    </dgm:pt>
    <dgm:pt modelId="{01DE4AFB-E7F0-44A3-AD84-22FE70D4793A}" type="parTrans" cxnId="{A452254A-B7D4-4CF1-8893-1C669CD4794B}">
      <dgm:prSet/>
      <dgm:spPr/>
      <dgm:t>
        <a:bodyPr/>
        <a:lstStyle/>
        <a:p>
          <a:endParaRPr lang="en-US"/>
        </a:p>
      </dgm:t>
    </dgm:pt>
    <dgm:pt modelId="{096610FA-C228-456A-AC17-102580DF8D31}" type="sibTrans" cxnId="{A452254A-B7D4-4CF1-8893-1C669CD4794B}">
      <dgm:prSet/>
      <dgm:spPr/>
      <dgm:t>
        <a:bodyPr/>
        <a:lstStyle/>
        <a:p>
          <a:endParaRPr lang="en-US"/>
        </a:p>
      </dgm:t>
    </dgm:pt>
    <dgm:pt modelId="{CA364C42-C221-6A42-8B7B-2648A1B9CC78}" type="pres">
      <dgm:prSet presAssocID="{C421C890-F6AA-4884-8A1F-2ED075CBAA44}" presName="linear" presStyleCnt="0">
        <dgm:presLayoutVars>
          <dgm:animLvl val="lvl"/>
          <dgm:resizeHandles val="exact"/>
        </dgm:presLayoutVars>
      </dgm:prSet>
      <dgm:spPr/>
    </dgm:pt>
    <dgm:pt modelId="{0A2F0E25-8AC3-8747-9331-FF02637CA6D3}" type="pres">
      <dgm:prSet presAssocID="{944DD407-3031-417C-8734-25D199054F4F}" presName="parentText" presStyleLbl="node1" presStyleIdx="0" presStyleCnt="3">
        <dgm:presLayoutVars>
          <dgm:chMax val="0"/>
          <dgm:bulletEnabled val="1"/>
        </dgm:presLayoutVars>
      </dgm:prSet>
      <dgm:spPr/>
    </dgm:pt>
    <dgm:pt modelId="{A51A5D28-0A22-7B49-AFB1-BADDE69D4328}" type="pres">
      <dgm:prSet presAssocID="{1CDF77A9-AB56-4472-9B21-C8A6E74F9B44}" presName="spacer" presStyleCnt="0"/>
      <dgm:spPr/>
    </dgm:pt>
    <dgm:pt modelId="{D125E023-AB2C-134F-A7A3-81FF9BFE59B0}" type="pres">
      <dgm:prSet presAssocID="{C2AEB5C6-D1C3-44A9-9190-76608F12B4A8}" presName="parentText" presStyleLbl="node1" presStyleIdx="1" presStyleCnt="3">
        <dgm:presLayoutVars>
          <dgm:chMax val="0"/>
          <dgm:bulletEnabled val="1"/>
        </dgm:presLayoutVars>
      </dgm:prSet>
      <dgm:spPr/>
    </dgm:pt>
    <dgm:pt modelId="{6DA42B7A-BB8D-D148-B179-DE6E49CDED07}" type="pres">
      <dgm:prSet presAssocID="{185A3BAE-7FB1-483B-B741-486F751B4FF7}" presName="spacer" presStyleCnt="0"/>
      <dgm:spPr/>
    </dgm:pt>
    <dgm:pt modelId="{C0CD23ED-D159-9941-AD91-AFE99ED1E631}" type="pres">
      <dgm:prSet presAssocID="{E2BEECC6-2401-43DE-BA5D-B262DF0D1B2B}" presName="parentText" presStyleLbl="node1" presStyleIdx="2" presStyleCnt="3">
        <dgm:presLayoutVars>
          <dgm:chMax val="0"/>
          <dgm:bulletEnabled val="1"/>
        </dgm:presLayoutVars>
      </dgm:prSet>
      <dgm:spPr/>
    </dgm:pt>
  </dgm:ptLst>
  <dgm:cxnLst>
    <dgm:cxn modelId="{D459BA04-ECBE-5842-B204-FC618113712B}" type="presOf" srcId="{C2AEB5C6-D1C3-44A9-9190-76608F12B4A8}" destId="{D125E023-AB2C-134F-A7A3-81FF9BFE59B0}" srcOrd="0" destOrd="0" presId="urn:microsoft.com/office/officeart/2005/8/layout/vList2"/>
    <dgm:cxn modelId="{A452254A-B7D4-4CF1-8893-1C669CD4794B}" srcId="{C421C890-F6AA-4884-8A1F-2ED075CBAA44}" destId="{E2BEECC6-2401-43DE-BA5D-B262DF0D1B2B}" srcOrd="2" destOrd="0" parTransId="{01DE4AFB-E7F0-44A3-AD84-22FE70D4793A}" sibTransId="{096610FA-C228-456A-AC17-102580DF8D31}"/>
    <dgm:cxn modelId="{86649E69-5691-2343-A49C-DA6025C3970F}" type="presOf" srcId="{E2BEECC6-2401-43DE-BA5D-B262DF0D1B2B}" destId="{C0CD23ED-D159-9941-AD91-AFE99ED1E631}" srcOrd="0" destOrd="0" presId="urn:microsoft.com/office/officeart/2005/8/layout/vList2"/>
    <dgm:cxn modelId="{B66EEF71-6C24-47E4-A985-D186484EF1E8}" srcId="{C421C890-F6AA-4884-8A1F-2ED075CBAA44}" destId="{C2AEB5C6-D1C3-44A9-9190-76608F12B4A8}" srcOrd="1" destOrd="0" parTransId="{3480B604-6F71-4D58-B5A2-990B9FDFEEB2}" sibTransId="{185A3BAE-7FB1-483B-B741-486F751B4FF7}"/>
    <dgm:cxn modelId="{6105EC7A-3670-2B41-A374-8CAD0905C242}" type="presOf" srcId="{944DD407-3031-417C-8734-25D199054F4F}" destId="{0A2F0E25-8AC3-8747-9331-FF02637CA6D3}" srcOrd="0" destOrd="0" presId="urn:microsoft.com/office/officeart/2005/8/layout/vList2"/>
    <dgm:cxn modelId="{F15EA27F-38C4-4622-B2C8-FD97B5B8BD6D}" srcId="{C421C890-F6AA-4884-8A1F-2ED075CBAA44}" destId="{944DD407-3031-417C-8734-25D199054F4F}" srcOrd="0" destOrd="0" parTransId="{821AA13D-48A8-44F3-9EF2-E0CD7AE8B2D6}" sibTransId="{1CDF77A9-AB56-4472-9B21-C8A6E74F9B44}"/>
    <dgm:cxn modelId="{A8A7C4FF-BFCB-6E49-A64B-CA6C45709966}" type="presOf" srcId="{C421C890-F6AA-4884-8A1F-2ED075CBAA44}" destId="{CA364C42-C221-6A42-8B7B-2648A1B9CC78}" srcOrd="0" destOrd="0" presId="urn:microsoft.com/office/officeart/2005/8/layout/vList2"/>
    <dgm:cxn modelId="{0586A419-31B3-8D44-8BC6-82E8D7202B42}" type="presParOf" srcId="{CA364C42-C221-6A42-8B7B-2648A1B9CC78}" destId="{0A2F0E25-8AC3-8747-9331-FF02637CA6D3}" srcOrd="0" destOrd="0" presId="urn:microsoft.com/office/officeart/2005/8/layout/vList2"/>
    <dgm:cxn modelId="{FD8BBB61-328D-DF42-8530-5197598A4F5F}" type="presParOf" srcId="{CA364C42-C221-6A42-8B7B-2648A1B9CC78}" destId="{A51A5D28-0A22-7B49-AFB1-BADDE69D4328}" srcOrd="1" destOrd="0" presId="urn:microsoft.com/office/officeart/2005/8/layout/vList2"/>
    <dgm:cxn modelId="{CC2E0D43-4660-0543-8A47-BE77B7C94F31}" type="presParOf" srcId="{CA364C42-C221-6A42-8B7B-2648A1B9CC78}" destId="{D125E023-AB2C-134F-A7A3-81FF9BFE59B0}" srcOrd="2" destOrd="0" presId="urn:microsoft.com/office/officeart/2005/8/layout/vList2"/>
    <dgm:cxn modelId="{ABFA3744-CC0F-5E45-A15D-2915CF489101}" type="presParOf" srcId="{CA364C42-C221-6A42-8B7B-2648A1B9CC78}" destId="{6DA42B7A-BB8D-D148-B179-DE6E49CDED07}" srcOrd="3" destOrd="0" presId="urn:microsoft.com/office/officeart/2005/8/layout/vList2"/>
    <dgm:cxn modelId="{B068E79A-99E8-4D4F-BDBE-83122BF22C89}" type="presParOf" srcId="{CA364C42-C221-6A42-8B7B-2648A1B9CC78}" destId="{C0CD23ED-D159-9941-AD91-AFE99ED1E63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9997554-1DBB-42CB-B1AE-4050B7EFBDD1}" type="doc">
      <dgm:prSet loTypeId="urn:microsoft.com/office/officeart/2005/8/layout/list1" loCatId="list" qsTypeId="urn:microsoft.com/office/officeart/2005/8/quickstyle/simple1" qsCatId="simple" csTypeId="urn:microsoft.com/office/officeart/2005/8/colors/accent5_2" csCatId="accent5"/>
      <dgm:spPr/>
      <dgm:t>
        <a:bodyPr/>
        <a:lstStyle/>
        <a:p>
          <a:endParaRPr lang="en-US"/>
        </a:p>
      </dgm:t>
    </dgm:pt>
    <dgm:pt modelId="{8EE5F0D2-A4C8-4E68-A8D3-99CA3DB0DF9A}">
      <dgm:prSet/>
      <dgm:spPr/>
      <dgm:t>
        <a:bodyPr/>
        <a:lstStyle/>
        <a:p>
          <a:r>
            <a:rPr lang="en-US"/>
            <a:t>Case Study 1:</a:t>
          </a:r>
        </a:p>
      </dgm:t>
    </dgm:pt>
    <dgm:pt modelId="{006F0D27-41D5-433A-AC8E-35EF0107AD0D}" type="parTrans" cxnId="{9B64537A-E9BF-467B-839D-7585B85ACE21}">
      <dgm:prSet/>
      <dgm:spPr/>
      <dgm:t>
        <a:bodyPr/>
        <a:lstStyle/>
        <a:p>
          <a:endParaRPr lang="en-US"/>
        </a:p>
      </dgm:t>
    </dgm:pt>
    <dgm:pt modelId="{C0780809-4182-4979-98BD-FCF2FE9F0DEE}" type="sibTrans" cxnId="{9B64537A-E9BF-467B-839D-7585B85ACE21}">
      <dgm:prSet/>
      <dgm:spPr/>
      <dgm:t>
        <a:bodyPr/>
        <a:lstStyle/>
        <a:p>
          <a:endParaRPr lang="en-US"/>
        </a:p>
      </dgm:t>
    </dgm:pt>
    <dgm:pt modelId="{43DD206B-C544-43B1-80DA-5320AAD7EE08}">
      <dgm:prSet/>
      <dgm:spPr/>
      <dgm:t>
        <a:bodyPr/>
        <a:lstStyle/>
        <a:p>
          <a:r>
            <a:rPr lang="en-US"/>
            <a:t>Reflective practice intervention designed to improve the self-efficacy of an elite, male cricketer</a:t>
          </a:r>
        </a:p>
      </dgm:t>
    </dgm:pt>
    <dgm:pt modelId="{04449D34-D981-4A7A-AC4F-CFE2CFDD7675}" type="parTrans" cxnId="{DCF52DB7-2344-4362-BAE4-3693E5C1DF3B}">
      <dgm:prSet/>
      <dgm:spPr/>
      <dgm:t>
        <a:bodyPr/>
        <a:lstStyle/>
        <a:p>
          <a:endParaRPr lang="en-US"/>
        </a:p>
      </dgm:t>
    </dgm:pt>
    <dgm:pt modelId="{03E6AFB5-CA62-4D2B-8943-870C71C064D2}" type="sibTrans" cxnId="{DCF52DB7-2344-4362-BAE4-3693E5C1DF3B}">
      <dgm:prSet/>
      <dgm:spPr/>
      <dgm:t>
        <a:bodyPr/>
        <a:lstStyle/>
        <a:p>
          <a:endParaRPr lang="en-US"/>
        </a:p>
      </dgm:t>
    </dgm:pt>
    <dgm:pt modelId="{93D1506D-99BC-4442-9CCD-54F25A51E961}">
      <dgm:prSet/>
      <dgm:spPr/>
      <dgm:t>
        <a:bodyPr/>
        <a:lstStyle/>
        <a:p>
          <a:r>
            <a:rPr lang="en-US"/>
            <a:t>Case Study 2:</a:t>
          </a:r>
        </a:p>
      </dgm:t>
    </dgm:pt>
    <dgm:pt modelId="{93E1E2E6-C115-4CAC-834A-55BC68FDCB2A}" type="parTrans" cxnId="{6B39987E-685A-4FC5-8440-52D83B00A7EE}">
      <dgm:prSet/>
      <dgm:spPr/>
      <dgm:t>
        <a:bodyPr/>
        <a:lstStyle/>
        <a:p>
          <a:endParaRPr lang="en-US"/>
        </a:p>
      </dgm:t>
    </dgm:pt>
    <dgm:pt modelId="{D345FBF1-3439-4D02-914A-AD8A52628254}" type="sibTrans" cxnId="{6B39987E-685A-4FC5-8440-52D83B00A7EE}">
      <dgm:prSet/>
      <dgm:spPr/>
      <dgm:t>
        <a:bodyPr/>
        <a:lstStyle/>
        <a:p>
          <a:endParaRPr lang="en-US"/>
        </a:p>
      </dgm:t>
    </dgm:pt>
    <dgm:pt modelId="{3CF6C13B-2059-4A6E-9BDC-1909474194DD}">
      <dgm:prSet/>
      <dgm:spPr/>
      <dgm:t>
        <a:bodyPr/>
        <a:lstStyle/>
        <a:p>
          <a:r>
            <a:rPr lang="en-US"/>
            <a:t>Effect of individual and shared written reflection of international age grade rugby squad on team goals.</a:t>
          </a:r>
        </a:p>
      </dgm:t>
    </dgm:pt>
    <dgm:pt modelId="{8F987A73-3A11-4442-AAEF-7C750CA3CECB}" type="parTrans" cxnId="{28D83D78-D8BE-429A-8F34-E4BD3BBC874F}">
      <dgm:prSet/>
      <dgm:spPr/>
      <dgm:t>
        <a:bodyPr/>
        <a:lstStyle/>
        <a:p>
          <a:endParaRPr lang="en-US"/>
        </a:p>
      </dgm:t>
    </dgm:pt>
    <dgm:pt modelId="{61E012EB-1AB6-4A60-BF7F-07A1F85BBB44}" type="sibTrans" cxnId="{28D83D78-D8BE-429A-8F34-E4BD3BBC874F}">
      <dgm:prSet/>
      <dgm:spPr/>
      <dgm:t>
        <a:bodyPr/>
        <a:lstStyle/>
        <a:p>
          <a:endParaRPr lang="en-US"/>
        </a:p>
      </dgm:t>
    </dgm:pt>
    <dgm:pt modelId="{E7BCAF88-4B48-8D48-9078-9301011DFAE5}" type="pres">
      <dgm:prSet presAssocID="{F9997554-1DBB-42CB-B1AE-4050B7EFBDD1}" presName="linear" presStyleCnt="0">
        <dgm:presLayoutVars>
          <dgm:dir/>
          <dgm:animLvl val="lvl"/>
          <dgm:resizeHandles val="exact"/>
        </dgm:presLayoutVars>
      </dgm:prSet>
      <dgm:spPr/>
    </dgm:pt>
    <dgm:pt modelId="{E481BDA6-AB5E-B845-BF99-8A83E5659C62}" type="pres">
      <dgm:prSet presAssocID="{8EE5F0D2-A4C8-4E68-A8D3-99CA3DB0DF9A}" presName="parentLin" presStyleCnt="0"/>
      <dgm:spPr/>
    </dgm:pt>
    <dgm:pt modelId="{C94856C9-4F80-1B45-977E-05A2898234B9}" type="pres">
      <dgm:prSet presAssocID="{8EE5F0D2-A4C8-4E68-A8D3-99CA3DB0DF9A}" presName="parentLeftMargin" presStyleLbl="node1" presStyleIdx="0" presStyleCnt="2"/>
      <dgm:spPr/>
    </dgm:pt>
    <dgm:pt modelId="{8C4BB523-C59E-144F-829D-02A50A7CA7BD}" type="pres">
      <dgm:prSet presAssocID="{8EE5F0D2-A4C8-4E68-A8D3-99CA3DB0DF9A}" presName="parentText" presStyleLbl="node1" presStyleIdx="0" presStyleCnt="2">
        <dgm:presLayoutVars>
          <dgm:chMax val="0"/>
          <dgm:bulletEnabled val="1"/>
        </dgm:presLayoutVars>
      </dgm:prSet>
      <dgm:spPr/>
    </dgm:pt>
    <dgm:pt modelId="{F98C8C2E-0346-774C-BDBB-BFAA213C74D9}" type="pres">
      <dgm:prSet presAssocID="{8EE5F0D2-A4C8-4E68-A8D3-99CA3DB0DF9A}" presName="negativeSpace" presStyleCnt="0"/>
      <dgm:spPr/>
    </dgm:pt>
    <dgm:pt modelId="{22AD2E20-F5D4-EB46-8469-007E6E907D4A}" type="pres">
      <dgm:prSet presAssocID="{8EE5F0D2-A4C8-4E68-A8D3-99CA3DB0DF9A}" presName="childText" presStyleLbl="conFgAcc1" presStyleIdx="0" presStyleCnt="2">
        <dgm:presLayoutVars>
          <dgm:bulletEnabled val="1"/>
        </dgm:presLayoutVars>
      </dgm:prSet>
      <dgm:spPr/>
    </dgm:pt>
    <dgm:pt modelId="{23FA9AE0-9248-7B4B-8E28-788489FCA23B}" type="pres">
      <dgm:prSet presAssocID="{C0780809-4182-4979-98BD-FCF2FE9F0DEE}" presName="spaceBetweenRectangles" presStyleCnt="0"/>
      <dgm:spPr/>
    </dgm:pt>
    <dgm:pt modelId="{F75DF1A3-0CFB-824E-ABD0-A6923CBE15A6}" type="pres">
      <dgm:prSet presAssocID="{93D1506D-99BC-4442-9CCD-54F25A51E961}" presName="parentLin" presStyleCnt="0"/>
      <dgm:spPr/>
    </dgm:pt>
    <dgm:pt modelId="{4C42157C-0374-5442-B6F8-6D6523D5A494}" type="pres">
      <dgm:prSet presAssocID="{93D1506D-99BC-4442-9CCD-54F25A51E961}" presName="parentLeftMargin" presStyleLbl="node1" presStyleIdx="0" presStyleCnt="2"/>
      <dgm:spPr/>
    </dgm:pt>
    <dgm:pt modelId="{3F06A3C9-7595-7347-88D7-65ABF75C8A69}" type="pres">
      <dgm:prSet presAssocID="{93D1506D-99BC-4442-9CCD-54F25A51E961}" presName="parentText" presStyleLbl="node1" presStyleIdx="1" presStyleCnt="2">
        <dgm:presLayoutVars>
          <dgm:chMax val="0"/>
          <dgm:bulletEnabled val="1"/>
        </dgm:presLayoutVars>
      </dgm:prSet>
      <dgm:spPr/>
    </dgm:pt>
    <dgm:pt modelId="{E09EDCC4-E3AB-374D-AF75-FF8F3CAADB1C}" type="pres">
      <dgm:prSet presAssocID="{93D1506D-99BC-4442-9CCD-54F25A51E961}" presName="negativeSpace" presStyleCnt="0"/>
      <dgm:spPr/>
    </dgm:pt>
    <dgm:pt modelId="{E6863978-E8D1-0C44-B2DB-46B41E1678BC}" type="pres">
      <dgm:prSet presAssocID="{93D1506D-99BC-4442-9CCD-54F25A51E961}" presName="childText" presStyleLbl="conFgAcc1" presStyleIdx="1" presStyleCnt="2">
        <dgm:presLayoutVars>
          <dgm:bulletEnabled val="1"/>
        </dgm:presLayoutVars>
      </dgm:prSet>
      <dgm:spPr/>
    </dgm:pt>
  </dgm:ptLst>
  <dgm:cxnLst>
    <dgm:cxn modelId="{726CC111-736A-F54F-B372-C7C3122F850F}" type="presOf" srcId="{8EE5F0D2-A4C8-4E68-A8D3-99CA3DB0DF9A}" destId="{C94856C9-4F80-1B45-977E-05A2898234B9}" srcOrd="0" destOrd="0" presId="urn:microsoft.com/office/officeart/2005/8/layout/list1"/>
    <dgm:cxn modelId="{CD711A1A-4306-BC48-AF9D-FBE283245040}" type="presOf" srcId="{93D1506D-99BC-4442-9CCD-54F25A51E961}" destId="{3F06A3C9-7595-7347-88D7-65ABF75C8A69}" srcOrd="1" destOrd="0" presId="urn:microsoft.com/office/officeart/2005/8/layout/list1"/>
    <dgm:cxn modelId="{59C81C23-9233-1B48-B478-B0E652C9E5BB}" type="presOf" srcId="{93D1506D-99BC-4442-9CCD-54F25A51E961}" destId="{4C42157C-0374-5442-B6F8-6D6523D5A494}" srcOrd="0" destOrd="0" presId="urn:microsoft.com/office/officeart/2005/8/layout/list1"/>
    <dgm:cxn modelId="{29BBDD30-F4EA-5242-A5AF-BFF0CB3AC8CB}" type="presOf" srcId="{3CF6C13B-2059-4A6E-9BDC-1909474194DD}" destId="{E6863978-E8D1-0C44-B2DB-46B41E1678BC}" srcOrd="0" destOrd="0" presId="urn:microsoft.com/office/officeart/2005/8/layout/list1"/>
    <dgm:cxn modelId="{6D3B586B-DFD2-7E4F-8874-257F524FCB13}" type="presOf" srcId="{F9997554-1DBB-42CB-B1AE-4050B7EFBDD1}" destId="{E7BCAF88-4B48-8D48-9078-9301011DFAE5}" srcOrd="0" destOrd="0" presId="urn:microsoft.com/office/officeart/2005/8/layout/list1"/>
    <dgm:cxn modelId="{28D83D78-D8BE-429A-8F34-E4BD3BBC874F}" srcId="{93D1506D-99BC-4442-9CCD-54F25A51E961}" destId="{3CF6C13B-2059-4A6E-9BDC-1909474194DD}" srcOrd="0" destOrd="0" parTransId="{8F987A73-3A11-4442-AAEF-7C750CA3CECB}" sibTransId="{61E012EB-1AB6-4A60-BF7F-07A1F85BBB44}"/>
    <dgm:cxn modelId="{9B64537A-E9BF-467B-839D-7585B85ACE21}" srcId="{F9997554-1DBB-42CB-B1AE-4050B7EFBDD1}" destId="{8EE5F0D2-A4C8-4E68-A8D3-99CA3DB0DF9A}" srcOrd="0" destOrd="0" parTransId="{006F0D27-41D5-433A-AC8E-35EF0107AD0D}" sibTransId="{C0780809-4182-4979-98BD-FCF2FE9F0DEE}"/>
    <dgm:cxn modelId="{6B39987E-685A-4FC5-8440-52D83B00A7EE}" srcId="{F9997554-1DBB-42CB-B1AE-4050B7EFBDD1}" destId="{93D1506D-99BC-4442-9CCD-54F25A51E961}" srcOrd="1" destOrd="0" parTransId="{93E1E2E6-C115-4CAC-834A-55BC68FDCB2A}" sibTransId="{D345FBF1-3439-4D02-914A-AD8A52628254}"/>
    <dgm:cxn modelId="{DCF52DB7-2344-4362-BAE4-3693E5C1DF3B}" srcId="{8EE5F0D2-A4C8-4E68-A8D3-99CA3DB0DF9A}" destId="{43DD206B-C544-43B1-80DA-5320AAD7EE08}" srcOrd="0" destOrd="0" parTransId="{04449D34-D981-4A7A-AC4F-CFE2CFDD7675}" sibTransId="{03E6AFB5-CA62-4D2B-8943-870C71C064D2}"/>
    <dgm:cxn modelId="{137F29BD-D499-9848-8AEE-02FA3584FD92}" type="presOf" srcId="{43DD206B-C544-43B1-80DA-5320AAD7EE08}" destId="{22AD2E20-F5D4-EB46-8469-007E6E907D4A}" srcOrd="0" destOrd="0" presId="urn:microsoft.com/office/officeart/2005/8/layout/list1"/>
    <dgm:cxn modelId="{919964CA-84A2-1E40-8EA9-2A6B2A5D9AD2}" type="presOf" srcId="{8EE5F0D2-A4C8-4E68-A8D3-99CA3DB0DF9A}" destId="{8C4BB523-C59E-144F-829D-02A50A7CA7BD}" srcOrd="1" destOrd="0" presId="urn:microsoft.com/office/officeart/2005/8/layout/list1"/>
    <dgm:cxn modelId="{62B1ADF6-6AED-824A-91BD-1B847B12A545}" type="presParOf" srcId="{E7BCAF88-4B48-8D48-9078-9301011DFAE5}" destId="{E481BDA6-AB5E-B845-BF99-8A83E5659C62}" srcOrd="0" destOrd="0" presId="urn:microsoft.com/office/officeart/2005/8/layout/list1"/>
    <dgm:cxn modelId="{4311ABEB-9F99-A149-A4C0-0262D68F8EEB}" type="presParOf" srcId="{E481BDA6-AB5E-B845-BF99-8A83E5659C62}" destId="{C94856C9-4F80-1B45-977E-05A2898234B9}" srcOrd="0" destOrd="0" presId="urn:microsoft.com/office/officeart/2005/8/layout/list1"/>
    <dgm:cxn modelId="{E3F546C9-82DA-9B4B-9A9F-B861134BB3D8}" type="presParOf" srcId="{E481BDA6-AB5E-B845-BF99-8A83E5659C62}" destId="{8C4BB523-C59E-144F-829D-02A50A7CA7BD}" srcOrd="1" destOrd="0" presId="urn:microsoft.com/office/officeart/2005/8/layout/list1"/>
    <dgm:cxn modelId="{3C12C5FC-7AA9-1C4B-955E-F1CA5E5D7B1B}" type="presParOf" srcId="{E7BCAF88-4B48-8D48-9078-9301011DFAE5}" destId="{F98C8C2E-0346-774C-BDBB-BFAA213C74D9}" srcOrd="1" destOrd="0" presId="urn:microsoft.com/office/officeart/2005/8/layout/list1"/>
    <dgm:cxn modelId="{A48E6540-711A-F24C-A114-0CF092DE8E1A}" type="presParOf" srcId="{E7BCAF88-4B48-8D48-9078-9301011DFAE5}" destId="{22AD2E20-F5D4-EB46-8469-007E6E907D4A}" srcOrd="2" destOrd="0" presId="urn:microsoft.com/office/officeart/2005/8/layout/list1"/>
    <dgm:cxn modelId="{B61827A1-02BF-DA4E-8275-65609571D6D7}" type="presParOf" srcId="{E7BCAF88-4B48-8D48-9078-9301011DFAE5}" destId="{23FA9AE0-9248-7B4B-8E28-788489FCA23B}" srcOrd="3" destOrd="0" presId="urn:microsoft.com/office/officeart/2005/8/layout/list1"/>
    <dgm:cxn modelId="{AEA50759-0EA7-1D45-8284-2256D0D2485D}" type="presParOf" srcId="{E7BCAF88-4B48-8D48-9078-9301011DFAE5}" destId="{F75DF1A3-0CFB-824E-ABD0-A6923CBE15A6}" srcOrd="4" destOrd="0" presId="urn:microsoft.com/office/officeart/2005/8/layout/list1"/>
    <dgm:cxn modelId="{F6C0C72E-E3C0-444D-ABD6-3DAD855A8467}" type="presParOf" srcId="{F75DF1A3-0CFB-824E-ABD0-A6923CBE15A6}" destId="{4C42157C-0374-5442-B6F8-6D6523D5A494}" srcOrd="0" destOrd="0" presId="urn:microsoft.com/office/officeart/2005/8/layout/list1"/>
    <dgm:cxn modelId="{E1E5D2D5-DE1D-694F-85B5-52180E363C23}" type="presParOf" srcId="{F75DF1A3-0CFB-824E-ABD0-A6923CBE15A6}" destId="{3F06A3C9-7595-7347-88D7-65ABF75C8A69}" srcOrd="1" destOrd="0" presId="urn:microsoft.com/office/officeart/2005/8/layout/list1"/>
    <dgm:cxn modelId="{E5418CE0-8E05-C446-B5F7-A5ACB1198CD3}" type="presParOf" srcId="{E7BCAF88-4B48-8D48-9078-9301011DFAE5}" destId="{E09EDCC4-E3AB-374D-AF75-FF8F3CAADB1C}" srcOrd="5" destOrd="0" presId="urn:microsoft.com/office/officeart/2005/8/layout/list1"/>
    <dgm:cxn modelId="{1D52E3BC-9742-AA4C-B358-E7C5689DB8BA}" type="presParOf" srcId="{E7BCAF88-4B48-8D48-9078-9301011DFAE5}" destId="{E6863978-E8D1-0C44-B2DB-46B41E1678BC}"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F4F0B07-1799-4692-9523-786726BFD5FD}"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D1C51C6-706D-4E6D-A968-463DF2DF8B1A}">
      <dgm:prSet/>
      <dgm:spPr/>
      <dgm:t>
        <a:bodyPr/>
        <a:lstStyle/>
        <a:p>
          <a:r>
            <a:rPr lang="en-GB"/>
            <a:t>Value of working on </a:t>
          </a:r>
          <a:endParaRPr lang="en-US"/>
        </a:p>
      </dgm:t>
    </dgm:pt>
    <dgm:pt modelId="{1F52D41D-6BDF-4E63-9631-5795CC653C83}" type="parTrans" cxnId="{F4C1A8EF-BE1D-4B75-82B4-C6EDB546D3B9}">
      <dgm:prSet/>
      <dgm:spPr/>
      <dgm:t>
        <a:bodyPr/>
        <a:lstStyle/>
        <a:p>
          <a:endParaRPr lang="en-US"/>
        </a:p>
      </dgm:t>
    </dgm:pt>
    <dgm:pt modelId="{572887DF-E5D5-436C-87F3-C5398E867240}" type="sibTrans" cxnId="{F4C1A8EF-BE1D-4B75-82B4-C6EDB546D3B9}">
      <dgm:prSet/>
      <dgm:spPr/>
      <dgm:t>
        <a:bodyPr/>
        <a:lstStyle/>
        <a:p>
          <a:endParaRPr lang="en-US"/>
        </a:p>
      </dgm:t>
    </dgm:pt>
    <dgm:pt modelId="{C81826EB-4C8D-4ED4-A3FB-A9B06DA97B42}">
      <dgm:prSet/>
      <dgm:spPr/>
      <dgm:t>
        <a:bodyPr/>
        <a:lstStyle/>
        <a:p>
          <a:r>
            <a:rPr lang="en-GB"/>
            <a:t>Key skills:</a:t>
          </a:r>
          <a:endParaRPr lang="en-US"/>
        </a:p>
      </dgm:t>
    </dgm:pt>
    <dgm:pt modelId="{3B4D0753-1CC6-48EB-848D-2F49B97CCDAC}" type="parTrans" cxnId="{EFEBBEE6-822C-458A-B0FE-57FF24C7C33E}">
      <dgm:prSet/>
      <dgm:spPr/>
      <dgm:t>
        <a:bodyPr/>
        <a:lstStyle/>
        <a:p>
          <a:endParaRPr lang="en-US"/>
        </a:p>
      </dgm:t>
    </dgm:pt>
    <dgm:pt modelId="{91CBE160-C25D-4643-9AB0-13F168AB85A8}" type="sibTrans" cxnId="{EFEBBEE6-822C-458A-B0FE-57FF24C7C33E}">
      <dgm:prSet/>
      <dgm:spPr/>
      <dgm:t>
        <a:bodyPr/>
        <a:lstStyle/>
        <a:p>
          <a:endParaRPr lang="en-US"/>
        </a:p>
      </dgm:t>
    </dgm:pt>
    <dgm:pt modelId="{30596018-143D-4920-B757-7773A4C683F5}">
      <dgm:prSet/>
      <dgm:spPr/>
      <dgm:t>
        <a:bodyPr/>
        <a:lstStyle/>
        <a:p>
          <a:r>
            <a:rPr lang="en-GB"/>
            <a:t>Problem solving</a:t>
          </a:r>
          <a:endParaRPr lang="en-US"/>
        </a:p>
      </dgm:t>
    </dgm:pt>
    <dgm:pt modelId="{FEA8A24C-7548-4C23-95B7-7456E94771F2}" type="parTrans" cxnId="{D8FF9E42-E916-41B6-BC81-530E0960665B}">
      <dgm:prSet/>
      <dgm:spPr/>
      <dgm:t>
        <a:bodyPr/>
        <a:lstStyle/>
        <a:p>
          <a:endParaRPr lang="en-US"/>
        </a:p>
      </dgm:t>
    </dgm:pt>
    <dgm:pt modelId="{558DF346-EDFC-4A9F-98BB-2FF91827E34B}" type="sibTrans" cxnId="{D8FF9E42-E916-41B6-BC81-530E0960665B}">
      <dgm:prSet/>
      <dgm:spPr/>
      <dgm:t>
        <a:bodyPr/>
        <a:lstStyle/>
        <a:p>
          <a:endParaRPr lang="en-US"/>
        </a:p>
      </dgm:t>
    </dgm:pt>
    <dgm:pt modelId="{EB69C0ED-E610-4B55-904C-6D032398DE7E}">
      <dgm:prSet/>
      <dgm:spPr/>
      <dgm:t>
        <a:bodyPr/>
        <a:lstStyle/>
        <a:p>
          <a:r>
            <a:rPr lang="en-GB"/>
            <a:t>Critical thinking</a:t>
          </a:r>
          <a:endParaRPr lang="en-US"/>
        </a:p>
      </dgm:t>
    </dgm:pt>
    <dgm:pt modelId="{0016DCBF-D763-4340-877C-860DCEB65F23}" type="parTrans" cxnId="{8591D81D-AF6E-4C00-9EDF-E5906354BEF3}">
      <dgm:prSet/>
      <dgm:spPr/>
      <dgm:t>
        <a:bodyPr/>
        <a:lstStyle/>
        <a:p>
          <a:endParaRPr lang="en-US"/>
        </a:p>
      </dgm:t>
    </dgm:pt>
    <dgm:pt modelId="{A90FF7F2-DB81-400E-9EF7-06F7C7E7D5E7}" type="sibTrans" cxnId="{8591D81D-AF6E-4C00-9EDF-E5906354BEF3}">
      <dgm:prSet/>
      <dgm:spPr/>
      <dgm:t>
        <a:bodyPr/>
        <a:lstStyle/>
        <a:p>
          <a:endParaRPr lang="en-US"/>
        </a:p>
      </dgm:t>
    </dgm:pt>
    <dgm:pt modelId="{CB35119C-EBB4-4A6C-A718-82262B933AD5}">
      <dgm:prSet/>
      <dgm:spPr/>
      <dgm:t>
        <a:bodyPr/>
        <a:lstStyle/>
        <a:p>
          <a:r>
            <a:rPr lang="en-GB"/>
            <a:t>Attributes</a:t>
          </a:r>
          <a:endParaRPr lang="en-US"/>
        </a:p>
      </dgm:t>
    </dgm:pt>
    <dgm:pt modelId="{D40DEF88-BAAC-4A98-B742-1A5821C06E50}" type="parTrans" cxnId="{58480284-F3DE-4BFD-A48A-0FC717EB80F3}">
      <dgm:prSet/>
      <dgm:spPr/>
      <dgm:t>
        <a:bodyPr/>
        <a:lstStyle/>
        <a:p>
          <a:endParaRPr lang="en-US"/>
        </a:p>
      </dgm:t>
    </dgm:pt>
    <dgm:pt modelId="{8C85D85C-FC8B-4FFA-9E24-7F2F34354377}" type="sibTrans" cxnId="{58480284-F3DE-4BFD-A48A-0FC717EB80F3}">
      <dgm:prSet/>
      <dgm:spPr/>
      <dgm:t>
        <a:bodyPr/>
        <a:lstStyle/>
        <a:p>
          <a:endParaRPr lang="en-US"/>
        </a:p>
      </dgm:t>
    </dgm:pt>
    <dgm:pt modelId="{700C1BC5-9F18-4B4E-B3DB-7A4F2C2194AE}">
      <dgm:prSet/>
      <dgm:spPr/>
      <dgm:t>
        <a:bodyPr/>
        <a:lstStyle/>
        <a:p>
          <a:r>
            <a:rPr lang="en-GB"/>
            <a:t>Open-mindedness</a:t>
          </a:r>
          <a:endParaRPr lang="en-US"/>
        </a:p>
      </dgm:t>
    </dgm:pt>
    <dgm:pt modelId="{30A32904-134B-4C9D-BED1-6940E36B7522}" type="parTrans" cxnId="{061F939E-668A-4647-BAAE-DCB3F81A1C1C}">
      <dgm:prSet/>
      <dgm:spPr/>
      <dgm:t>
        <a:bodyPr/>
        <a:lstStyle/>
        <a:p>
          <a:endParaRPr lang="en-US"/>
        </a:p>
      </dgm:t>
    </dgm:pt>
    <dgm:pt modelId="{21AFC232-525F-41F2-A0AA-3539DAEC387F}" type="sibTrans" cxnId="{061F939E-668A-4647-BAAE-DCB3F81A1C1C}">
      <dgm:prSet/>
      <dgm:spPr/>
      <dgm:t>
        <a:bodyPr/>
        <a:lstStyle/>
        <a:p>
          <a:endParaRPr lang="en-US"/>
        </a:p>
      </dgm:t>
    </dgm:pt>
    <dgm:pt modelId="{5D0813E6-8F10-4E9C-8DB2-ACAE846CFA0E}">
      <dgm:prSet/>
      <dgm:spPr/>
      <dgm:t>
        <a:bodyPr/>
        <a:lstStyle/>
        <a:p>
          <a:r>
            <a:rPr lang="en-GB"/>
            <a:t>Mindfulness</a:t>
          </a:r>
          <a:endParaRPr lang="en-US"/>
        </a:p>
      </dgm:t>
    </dgm:pt>
    <dgm:pt modelId="{E73C0A74-0EC9-4001-A86A-71AEA2A852B8}" type="parTrans" cxnId="{953E51CD-DB9B-4CC1-A285-7D5A6FB417FB}">
      <dgm:prSet/>
      <dgm:spPr/>
      <dgm:t>
        <a:bodyPr/>
        <a:lstStyle/>
        <a:p>
          <a:endParaRPr lang="en-US"/>
        </a:p>
      </dgm:t>
    </dgm:pt>
    <dgm:pt modelId="{15DE03D6-7D55-446D-96AA-5746FE9C9BEF}" type="sibTrans" cxnId="{953E51CD-DB9B-4CC1-A285-7D5A6FB417FB}">
      <dgm:prSet/>
      <dgm:spPr/>
      <dgm:t>
        <a:bodyPr/>
        <a:lstStyle/>
        <a:p>
          <a:endParaRPr lang="en-US"/>
        </a:p>
      </dgm:t>
    </dgm:pt>
    <dgm:pt modelId="{9A5AC672-E8D6-4AA9-84BE-F30E1D04DDB3}">
      <dgm:prSet/>
      <dgm:spPr/>
      <dgm:t>
        <a:bodyPr/>
        <a:lstStyle/>
        <a:p>
          <a:r>
            <a:rPr lang="en-GB"/>
            <a:t>Merely asking someone to engage with reflective practice is not enough</a:t>
          </a:r>
          <a:endParaRPr lang="en-US"/>
        </a:p>
      </dgm:t>
    </dgm:pt>
    <dgm:pt modelId="{6872987D-11DD-42B0-9549-B0114D683699}" type="parTrans" cxnId="{DD661083-415A-4C39-A097-7BE106ABF5ED}">
      <dgm:prSet/>
      <dgm:spPr/>
      <dgm:t>
        <a:bodyPr/>
        <a:lstStyle/>
        <a:p>
          <a:endParaRPr lang="en-US"/>
        </a:p>
      </dgm:t>
    </dgm:pt>
    <dgm:pt modelId="{273C0D4B-F704-4720-B585-E4DC0AE21D89}" type="sibTrans" cxnId="{DD661083-415A-4C39-A097-7BE106ABF5ED}">
      <dgm:prSet/>
      <dgm:spPr/>
      <dgm:t>
        <a:bodyPr/>
        <a:lstStyle/>
        <a:p>
          <a:endParaRPr lang="en-US"/>
        </a:p>
      </dgm:t>
    </dgm:pt>
    <dgm:pt modelId="{B4CB0C9C-77D9-4430-80B7-FC0EC433A14E}">
      <dgm:prSet/>
      <dgm:spPr/>
      <dgm:t>
        <a:bodyPr/>
        <a:lstStyle/>
        <a:p>
          <a:r>
            <a:rPr lang="en-GB"/>
            <a:t>Need to develop the ability to effectively reflect </a:t>
          </a:r>
          <a:r>
            <a:rPr lang="en-US"/>
            <a:t>–</a:t>
          </a:r>
          <a:r>
            <a:rPr lang="en-GB"/>
            <a:t> Reflective Disposition</a:t>
          </a:r>
          <a:endParaRPr lang="en-US"/>
        </a:p>
      </dgm:t>
    </dgm:pt>
    <dgm:pt modelId="{2EE8A0DB-385F-46C2-A7AC-D332B65F3CBF}" type="parTrans" cxnId="{6D7C56DF-2986-4FB0-80B8-0CE512E4E0BB}">
      <dgm:prSet/>
      <dgm:spPr/>
      <dgm:t>
        <a:bodyPr/>
        <a:lstStyle/>
        <a:p>
          <a:endParaRPr lang="en-US"/>
        </a:p>
      </dgm:t>
    </dgm:pt>
    <dgm:pt modelId="{E8CFB985-96C9-4C2B-8CCB-CEB4AD0970D2}" type="sibTrans" cxnId="{6D7C56DF-2986-4FB0-80B8-0CE512E4E0BB}">
      <dgm:prSet/>
      <dgm:spPr/>
      <dgm:t>
        <a:bodyPr/>
        <a:lstStyle/>
        <a:p>
          <a:endParaRPr lang="en-US"/>
        </a:p>
      </dgm:t>
    </dgm:pt>
    <dgm:pt modelId="{EE00A861-B1D1-AD4D-8B4C-02A33D601ED1}" type="pres">
      <dgm:prSet presAssocID="{6F4F0B07-1799-4692-9523-786726BFD5FD}" presName="linear" presStyleCnt="0">
        <dgm:presLayoutVars>
          <dgm:animLvl val="lvl"/>
          <dgm:resizeHandles val="exact"/>
        </dgm:presLayoutVars>
      </dgm:prSet>
      <dgm:spPr/>
    </dgm:pt>
    <dgm:pt modelId="{274A12D0-DB39-8846-B0A5-4F72663C77BD}" type="pres">
      <dgm:prSet presAssocID="{CD1C51C6-706D-4E6D-A968-463DF2DF8B1A}" presName="parentText" presStyleLbl="node1" presStyleIdx="0" presStyleCnt="3">
        <dgm:presLayoutVars>
          <dgm:chMax val="0"/>
          <dgm:bulletEnabled val="1"/>
        </dgm:presLayoutVars>
      </dgm:prSet>
      <dgm:spPr/>
    </dgm:pt>
    <dgm:pt modelId="{716EE0C6-AB4A-AA4A-BB3D-DB2711C8CD91}" type="pres">
      <dgm:prSet presAssocID="{CD1C51C6-706D-4E6D-A968-463DF2DF8B1A}" presName="childText" presStyleLbl="revTx" presStyleIdx="0" presStyleCnt="1">
        <dgm:presLayoutVars>
          <dgm:bulletEnabled val="1"/>
        </dgm:presLayoutVars>
      </dgm:prSet>
      <dgm:spPr/>
    </dgm:pt>
    <dgm:pt modelId="{5244754F-2179-1947-BCB9-6A09767CC8DB}" type="pres">
      <dgm:prSet presAssocID="{9A5AC672-E8D6-4AA9-84BE-F30E1D04DDB3}" presName="parentText" presStyleLbl="node1" presStyleIdx="1" presStyleCnt="3">
        <dgm:presLayoutVars>
          <dgm:chMax val="0"/>
          <dgm:bulletEnabled val="1"/>
        </dgm:presLayoutVars>
      </dgm:prSet>
      <dgm:spPr/>
    </dgm:pt>
    <dgm:pt modelId="{49812E28-172A-2043-9800-6EDE2F766B3C}" type="pres">
      <dgm:prSet presAssocID="{273C0D4B-F704-4720-B585-E4DC0AE21D89}" presName="spacer" presStyleCnt="0"/>
      <dgm:spPr/>
    </dgm:pt>
    <dgm:pt modelId="{B40EC7E7-5DEE-C14C-BD4B-DDEBB3DD8C0E}" type="pres">
      <dgm:prSet presAssocID="{B4CB0C9C-77D9-4430-80B7-FC0EC433A14E}" presName="parentText" presStyleLbl="node1" presStyleIdx="2" presStyleCnt="3">
        <dgm:presLayoutVars>
          <dgm:chMax val="0"/>
          <dgm:bulletEnabled val="1"/>
        </dgm:presLayoutVars>
      </dgm:prSet>
      <dgm:spPr/>
    </dgm:pt>
  </dgm:ptLst>
  <dgm:cxnLst>
    <dgm:cxn modelId="{8591D81D-AF6E-4C00-9EDF-E5906354BEF3}" srcId="{C81826EB-4C8D-4ED4-A3FB-A9B06DA97B42}" destId="{EB69C0ED-E610-4B55-904C-6D032398DE7E}" srcOrd="1" destOrd="0" parTransId="{0016DCBF-D763-4340-877C-860DCEB65F23}" sibTransId="{A90FF7F2-DB81-400E-9EF7-06F7C7E7D5E7}"/>
    <dgm:cxn modelId="{91120D20-4373-1547-BAE8-B37854F73EE3}" type="presOf" srcId="{9A5AC672-E8D6-4AA9-84BE-F30E1D04DDB3}" destId="{5244754F-2179-1947-BCB9-6A09767CC8DB}" srcOrd="0" destOrd="0" presId="urn:microsoft.com/office/officeart/2005/8/layout/vList2"/>
    <dgm:cxn modelId="{34B9F121-1D6B-FE46-87D0-8E771A59BA66}" type="presOf" srcId="{6F4F0B07-1799-4692-9523-786726BFD5FD}" destId="{EE00A861-B1D1-AD4D-8B4C-02A33D601ED1}" srcOrd="0" destOrd="0" presId="urn:microsoft.com/office/officeart/2005/8/layout/vList2"/>
    <dgm:cxn modelId="{96199E3D-978F-7140-8D5D-B352732291EC}" type="presOf" srcId="{C81826EB-4C8D-4ED4-A3FB-A9B06DA97B42}" destId="{716EE0C6-AB4A-AA4A-BB3D-DB2711C8CD91}" srcOrd="0" destOrd="0" presId="urn:microsoft.com/office/officeart/2005/8/layout/vList2"/>
    <dgm:cxn modelId="{D8FF9E42-E916-41B6-BC81-530E0960665B}" srcId="{C81826EB-4C8D-4ED4-A3FB-A9B06DA97B42}" destId="{30596018-143D-4920-B757-7773A4C683F5}" srcOrd="0" destOrd="0" parTransId="{FEA8A24C-7548-4C23-95B7-7456E94771F2}" sibTransId="{558DF346-EDFC-4A9F-98BB-2FF91827E34B}"/>
    <dgm:cxn modelId="{E64C1757-DB40-334F-826F-CDD7CBD9F5CF}" type="presOf" srcId="{700C1BC5-9F18-4B4E-B3DB-7A4F2C2194AE}" destId="{716EE0C6-AB4A-AA4A-BB3D-DB2711C8CD91}" srcOrd="0" destOrd="4" presId="urn:microsoft.com/office/officeart/2005/8/layout/vList2"/>
    <dgm:cxn modelId="{0B43D564-B48F-D44E-B336-CCDDB8777CBC}" type="presOf" srcId="{5D0813E6-8F10-4E9C-8DB2-ACAE846CFA0E}" destId="{716EE0C6-AB4A-AA4A-BB3D-DB2711C8CD91}" srcOrd="0" destOrd="5" presId="urn:microsoft.com/office/officeart/2005/8/layout/vList2"/>
    <dgm:cxn modelId="{DD661083-415A-4C39-A097-7BE106ABF5ED}" srcId="{6F4F0B07-1799-4692-9523-786726BFD5FD}" destId="{9A5AC672-E8D6-4AA9-84BE-F30E1D04DDB3}" srcOrd="1" destOrd="0" parTransId="{6872987D-11DD-42B0-9549-B0114D683699}" sibTransId="{273C0D4B-F704-4720-B585-E4DC0AE21D89}"/>
    <dgm:cxn modelId="{58480284-F3DE-4BFD-A48A-0FC717EB80F3}" srcId="{CD1C51C6-706D-4E6D-A968-463DF2DF8B1A}" destId="{CB35119C-EBB4-4A6C-A718-82262B933AD5}" srcOrd="1" destOrd="0" parTransId="{D40DEF88-BAAC-4A98-B742-1A5821C06E50}" sibTransId="{8C85D85C-FC8B-4FFA-9E24-7F2F34354377}"/>
    <dgm:cxn modelId="{83AEB490-F0AA-2E42-8586-3174DD53B5F6}" type="presOf" srcId="{CB35119C-EBB4-4A6C-A718-82262B933AD5}" destId="{716EE0C6-AB4A-AA4A-BB3D-DB2711C8CD91}" srcOrd="0" destOrd="3" presId="urn:microsoft.com/office/officeart/2005/8/layout/vList2"/>
    <dgm:cxn modelId="{061F939E-668A-4647-BAAE-DCB3F81A1C1C}" srcId="{CB35119C-EBB4-4A6C-A718-82262B933AD5}" destId="{700C1BC5-9F18-4B4E-B3DB-7A4F2C2194AE}" srcOrd="0" destOrd="0" parTransId="{30A32904-134B-4C9D-BED1-6940E36B7522}" sibTransId="{21AFC232-525F-41F2-A0AA-3539DAEC387F}"/>
    <dgm:cxn modelId="{F59D58B4-134E-BC4E-94D2-62F2EAB906C6}" type="presOf" srcId="{EB69C0ED-E610-4B55-904C-6D032398DE7E}" destId="{716EE0C6-AB4A-AA4A-BB3D-DB2711C8CD91}" srcOrd="0" destOrd="2" presId="urn:microsoft.com/office/officeart/2005/8/layout/vList2"/>
    <dgm:cxn modelId="{8938DBBE-C56C-CE49-A5DD-3B8110327853}" type="presOf" srcId="{B4CB0C9C-77D9-4430-80B7-FC0EC433A14E}" destId="{B40EC7E7-5DEE-C14C-BD4B-DDEBB3DD8C0E}" srcOrd="0" destOrd="0" presId="urn:microsoft.com/office/officeart/2005/8/layout/vList2"/>
    <dgm:cxn modelId="{F3F934BF-5BA5-334B-9CEB-BB7EB191BC68}" type="presOf" srcId="{30596018-143D-4920-B757-7773A4C683F5}" destId="{716EE0C6-AB4A-AA4A-BB3D-DB2711C8CD91}" srcOrd="0" destOrd="1" presId="urn:microsoft.com/office/officeart/2005/8/layout/vList2"/>
    <dgm:cxn modelId="{C80589C6-4152-064C-8EB9-FBD3C0A74F8A}" type="presOf" srcId="{CD1C51C6-706D-4E6D-A968-463DF2DF8B1A}" destId="{274A12D0-DB39-8846-B0A5-4F72663C77BD}" srcOrd="0" destOrd="0" presId="urn:microsoft.com/office/officeart/2005/8/layout/vList2"/>
    <dgm:cxn modelId="{953E51CD-DB9B-4CC1-A285-7D5A6FB417FB}" srcId="{CB35119C-EBB4-4A6C-A718-82262B933AD5}" destId="{5D0813E6-8F10-4E9C-8DB2-ACAE846CFA0E}" srcOrd="1" destOrd="0" parTransId="{E73C0A74-0EC9-4001-A86A-71AEA2A852B8}" sibTransId="{15DE03D6-7D55-446D-96AA-5746FE9C9BEF}"/>
    <dgm:cxn modelId="{6D7C56DF-2986-4FB0-80B8-0CE512E4E0BB}" srcId="{6F4F0B07-1799-4692-9523-786726BFD5FD}" destId="{B4CB0C9C-77D9-4430-80B7-FC0EC433A14E}" srcOrd="2" destOrd="0" parTransId="{2EE8A0DB-385F-46C2-A7AC-D332B65F3CBF}" sibTransId="{E8CFB985-96C9-4C2B-8CCB-CEB4AD0970D2}"/>
    <dgm:cxn modelId="{EFEBBEE6-822C-458A-B0FE-57FF24C7C33E}" srcId="{CD1C51C6-706D-4E6D-A968-463DF2DF8B1A}" destId="{C81826EB-4C8D-4ED4-A3FB-A9B06DA97B42}" srcOrd="0" destOrd="0" parTransId="{3B4D0753-1CC6-48EB-848D-2F49B97CCDAC}" sibTransId="{91CBE160-C25D-4643-9AB0-13F168AB85A8}"/>
    <dgm:cxn modelId="{F4C1A8EF-BE1D-4B75-82B4-C6EDB546D3B9}" srcId="{6F4F0B07-1799-4692-9523-786726BFD5FD}" destId="{CD1C51C6-706D-4E6D-A968-463DF2DF8B1A}" srcOrd="0" destOrd="0" parTransId="{1F52D41D-6BDF-4E63-9631-5795CC653C83}" sibTransId="{572887DF-E5D5-436C-87F3-C5398E867240}"/>
    <dgm:cxn modelId="{BEFA26A6-DE8E-3243-A4E9-126F168B693D}" type="presParOf" srcId="{EE00A861-B1D1-AD4D-8B4C-02A33D601ED1}" destId="{274A12D0-DB39-8846-B0A5-4F72663C77BD}" srcOrd="0" destOrd="0" presId="urn:microsoft.com/office/officeart/2005/8/layout/vList2"/>
    <dgm:cxn modelId="{7A5B34A4-36CA-994C-90EF-815C00D9C001}" type="presParOf" srcId="{EE00A861-B1D1-AD4D-8B4C-02A33D601ED1}" destId="{716EE0C6-AB4A-AA4A-BB3D-DB2711C8CD91}" srcOrd="1" destOrd="0" presId="urn:microsoft.com/office/officeart/2005/8/layout/vList2"/>
    <dgm:cxn modelId="{F32AC6C7-B346-BA48-96B1-FA84BC3D38F2}" type="presParOf" srcId="{EE00A861-B1D1-AD4D-8B4C-02A33D601ED1}" destId="{5244754F-2179-1947-BCB9-6A09767CC8DB}" srcOrd="2" destOrd="0" presId="urn:microsoft.com/office/officeart/2005/8/layout/vList2"/>
    <dgm:cxn modelId="{DC01F496-77F5-9D40-9D10-C4C961A73421}" type="presParOf" srcId="{EE00A861-B1D1-AD4D-8B4C-02A33D601ED1}" destId="{49812E28-172A-2043-9800-6EDE2F766B3C}" srcOrd="3" destOrd="0" presId="urn:microsoft.com/office/officeart/2005/8/layout/vList2"/>
    <dgm:cxn modelId="{73916F43-E520-604D-A92C-E172BCF90A43}" type="presParOf" srcId="{EE00A861-B1D1-AD4D-8B4C-02A33D601ED1}" destId="{B40EC7E7-5DEE-C14C-BD4B-DDEBB3DD8C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8C7026-2261-614A-BCE6-D4DFEDEDC7A2}">
      <dsp:nvSpPr>
        <dsp:cNvPr id="0" name=""/>
        <dsp:cNvSpPr/>
      </dsp:nvSpPr>
      <dsp:spPr>
        <a:xfrm>
          <a:off x="0" y="699277"/>
          <a:ext cx="4828172" cy="13525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Recap - what is reflection (different fields)</a:t>
          </a:r>
        </a:p>
      </dsp:txBody>
      <dsp:txXfrm>
        <a:off x="66025" y="765302"/>
        <a:ext cx="4696122" cy="1220470"/>
      </dsp:txXfrm>
    </dsp:sp>
    <dsp:sp modelId="{D5F9AF46-B1DE-2A46-97E8-458D877606D1}">
      <dsp:nvSpPr>
        <dsp:cNvPr id="0" name=""/>
        <dsp:cNvSpPr/>
      </dsp:nvSpPr>
      <dsp:spPr>
        <a:xfrm>
          <a:off x="0" y="2149717"/>
          <a:ext cx="4828172" cy="135252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Johns model of structured reflection</a:t>
          </a:r>
        </a:p>
      </dsp:txBody>
      <dsp:txXfrm>
        <a:off x="66025" y="2215742"/>
        <a:ext cx="4696122" cy="1220470"/>
      </dsp:txXfrm>
    </dsp:sp>
    <dsp:sp modelId="{6CEBB917-9EBD-B54D-918E-7A263D9EAEDA}">
      <dsp:nvSpPr>
        <dsp:cNvPr id="0" name=""/>
        <dsp:cNvSpPr/>
      </dsp:nvSpPr>
      <dsp:spPr>
        <a:xfrm>
          <a:off x="0" y="3600157"/>
          <a:ext cx="4828172" cy="135252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a:t>Reflection - case studies from research</a:t>
          </a:r>
        </a:p>
      </dsp:txBody>
      <dsp:txXfrm>
        <a:off x="66025" y="3666182"/>
        <a:ext cx="4696122" cy="12204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397EA-1A9D-D34D-B942-205BE428210B}">
      <dsp:nvSpPr>
        <dsp:cNvPr id="0" name=""/>
        <dsp:cNvSpPr/>
      </dsp:nvSpPr>
      <dsp:spPr>
        <a:xfrm>
          <a:off x="0" y="138170"/>
          <a:ext cx="6263640" cy="12682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A process of reviewing an experience of practice in order to describe, analyse and evaluate and so inform learning from practice</a:t>
          </a:r>
          <a:endParaRPr lang="en-US" sz="1800" kern="1200"/>
        </a:p>
      </dsp:txBody>
      <dsp:txXfrm>
        <a:off x="61909" y="200079"/>
        <a:ext cx="6139822" cy="1144388"/>
      </dsp:txXfrm>
    </dsp:sp>
    <dsp:sp modelId="{564C2292-EC4A-2F40-9002-88D202E11A7B}">
      <dsp:nvSpPr>
        <dsp:cNvPr id="0" name=""/>
        <dsp:cNvSpPr/>
      </dsp:nvSpPr>
      <dsp:spPr>
        <a:xfrm>
          <a:off x="0" y="1458217"/>
          <a:ext cx="6263640" cy="1268206"/>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Reid, B (1993) ‘But we’re doing it already!’ Exploring a response to the concept of reflective practice in order to improve its facilitation. </a:t>
          </a:r>
          <a:r>
            <a:rPr lang="en-GB" sz="1800" i="1" kern="1200"/>
            <a:t>Nurse Education Today</a:t>
          </a:r>
          <a:r>
            <a:rPr lang="en-GB" sz="1800" kern="1200"/>
            <a:t>, 13 305-309</a:t>
          </a:r>
          <a:endParaRPr lang="en-US" sz="1800" kern="1200"/>
        </a:p>
      </dsp:txBody>
      <dsp:txXfrm>
        <a:off x="61909" y="1520126"/>
        <a:ext cx="6139822" cy="1144388"/>
      </dsp:txXfrm>
    </dsp:sp>
    <dsp:sp modelId="{B5A97CA8-BB7B-174A-AB85-1D9D33BCF8EC}">
      <dsp:nvSpPr>
        <dsp:cNvPr id="0" name=""/>
        <dsp:cNvSpPr/>
      </dsp:nvSpPr>
      <dsp:spPr>
        <a:xfrm>
          <a:off x="0" y="2778263"/>
          <a:ext cx="6263640" cy="1268206"/>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The process of internally examining and exploring an issue of concern, triggered by an experience, which creates and clarifies meaning in terms of self and results in a changed conceptual perspective</a:t>
          </a:r>
          <a:endParaRPr lang="en-US" sz="1800" kern="1200"/>
        </a:p>
      </dsp:txBody>
      <dsp:txXfrm>
        <a:off x="61909" y="2840172"/>
        <a:ext cx="6139822" cy="1144388"/>
      </dsp:txXfrm>
    </dsp:sp>
    <dsp:sp modelId="{3A3177F9-FF2C-1944-9A86-B242F9485A21}">
      <dsp:nvSpPr>
        <dsp:cNvPr id="0" name=""/>
        <dsp:cNvSpPr/>
      </dsp:nvSpPr>
      <dsp:spPr>
        <a:xfrm>
          <a:off x="0" y="4098310"/>
          <a:ext cx="6263640" cy="1268206"/>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Boyd,  E and Fales, A (1983) Reflective learning: Key to learning from experience. </a:t>
          </a:r>
          <a:r>
            <a:rPr lang="en-GB" sz="1800" i="1" kern="1200"/>
            <a:t>Journal of Humanistic Psychology</a:t>
          </a:r>
          <a:r>
            <a:rPr lang="en-GB" sz="1800" kern="1200"/>
            <a:t>, 23, 99-117</a:t>
          </a:r>
          <a:endParaRPr lang="en-US" sz="1800" kern="1200"/>
        </a:p>
      </dsp:txBody>
      <dsp:txXfrm>
        <a:off x="61909" y="4160219"/>
        <a:ext cx="6139822" cy="11443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B2858-0872-C645-85F1-41ED250B1C0D}">
      <dsp:nvSpPr>
        <dsp:cNvPr id="0" name=""/>
        <dsp:cNvSpPr/>
      </dsp:nvSpPr>
      <dsp:spPr>
        <a:xfrm>
          <a:off x="0" y="24259"/>
          <a:ext cx="6666833" cy="103428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It is about asking questions about one’s practice</a:t>
          </a:r>
          <a:endParaRPr lang="en-US" sz="2600" kern="1200"/>
        </a:p>
      </dsp:txBody>
      <dsp:txXfrm>
        <a:off x="50489" y="74748"/>
        <a:ext cx="6565855" cy="933302"/>
      </dsp:txXfrm>
    </dsp:sp>
    <dsp:sp modelId="{599F5436-093D-A645-B83F-36406368AC89}">
      <dsp:nvSpPr>
        <dsp:cNvPr id="0" name=""/>
        <dsp:cNvSpPr/>
      </dsp:nvSpPr>
      <dsp:spPr>
        <a:xfrm>
          <a:off x="0" y="1058539"/>
          <a:ext cx="6666833" cy="333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1672"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What is my practice like?</a:t>
          </a:r>
          <a:endParaRPr lang="en-US" sz="2000" kern="1200"/>
        </a:p>
        <a:p>
          <a:pPr marL="228600" lvl="1" indent="-228600" algn="l" defTabSz="889000">
            <a:lnSpc>
              <a:spcPct val="90000"/>
            </a:lnSpc>
            <a:spcBef>
              <a:spcPct val="0"/>
            </a:spcBef>
            <a:spcAft>
              <a:spcPct val="20000"/>
            </a:spcAft>
            <a:buChar char="•"/>
          </a:pPr>
          <a:r>
            <a:rPr lang="en-GB" sz="2000" kern="1200"/>
            <a:t>Why is it like this?</a:t>
          </a:r>
          <a:endParaRPr lang="en-US" sz="2000" kern="1200"/>
        </a:p>
        <a:p>
          <a:pPr marL="228600" lvl="1" indent="-228600" algn="l" defTabSz="889000">
            <a:lnSpc>
              <a:spcPct val="90000"/>
            </a:lnSpc>
            <a:spcBef>
              <a:spcPct val="0"/>
            </a:spcBef>
            <a:spcAft>
              <a:spcPct val="20000"/>
            </a:spcAft>
            <a:buChar char="•"/>
          </a:pPr>
          <a:r>
            <a:rPr lang="en-GB" sz="2000" kern="1200"/>
            <a:t>How has it come to be this way?</a:t>
          </a:r>
          <a:endParaRPr lang="en-US" sz="2000" kern="1200"/>
        </a:p>
        <a:p>
          <a:pPr marL="228600" lvl="1" indent="-228600" algn="l" defTabSz="889000">
            <a:lnSpc>
              <a:spcPct val="90000"/>
            </a:lnSpc>
            <a:spcBef>
              <a:spcPct val="0"/>
            </a:spcBef>
            <a:spcAft>
              <a:spcPct val="20000"/>
            </a:spcAft>
            <a:buChar char="•"/>
          </a:pPr>
          <a:r>
            <a:rPr lang="en-GB" sz="2000" kern="1200"/>
            <a:t>What aspects of it would I like to improve?</a:t>
          </a:r>
          <a:endParaRPr lang="en-US" sz="2000" kern="1200"/>
        </a:p>
        <a:p>
          <a:pPr marL="228600" lvl="1" indent="-228600" algn="l" defTabSz="889000">
            <a:lnSpc>
              <a:spcPct val="90000"/>
            </a:lnSpc>
            <a:spcBef>
              <a:spcPct val="0"/>
            </a:spcBef>
            <a:spcAft>
              <a:spcPct val="20000"/>
            </a:spcAft>
            <a:buChar char="•"/>
          </a:pPr>
          <a:r>
            <a:rPr lang="en-GB" sz="2000" kern="1200"/>
            <a:t>Whose interests are being served (or denied) by my practice?</a:t>
          </a:r>
          <a:endParaRPr lang="en-US" sz="2000" kern="1200"/>
        </a:p>
        <a:p>
          <a:pPr marL="228600" lvl="1" indent="-228600" algn="l" defTabSz="889000">
            <a:lnSpc>
              <a:spcPct val="90000"/>
            </a:lnSpc>
            <a:spcBef>
              <a:spcPct val="0"/>
            </a:spcBef>
            <a:spcAft>
              <a:spcPct val="20000"/>
            </a:spcAft>
            <a:buChar char="•"/>
          </a:pPr>
          <a:r>
            <a:rPr lang="en-GB" sz="2000" kern="1200"/>
            <a:t>What nourishes or constrains what I do?</a:t>
          </a:r>
          <a:endParaRPr lang="en-US" sz="2000" kern="1200"/>
        </a:p>
        <a:p>
          <a:pPr marL="228600" lvl="1" indent="-228600" algn="l" defTabSz="889000">
            <a:lnSpc>
              <a:spcPct val="90000"/>
            </a:lnSpc>
            <a:spcBef>
              <a:spcPct val="0"/>
            </a:spcBef>
            <a:spcAft>
              <a:spcPct val="20000"/>
            </a:spcAft>
            <a:buChar char="•"/>
          </a:pPr>
          <a:r>
            <a:rPr lang="en-GB" sz="2000" kern="1200"/>
            <a:t>What pressures prevent/limit me from practicing in alternative ways?</a:t>
          </a:r>
          <a:endParaRPr lang="en-US" sz="2000" kern="1200"/>
        </a:p>
        <a:p>
          <a:pPr marL="228600" lvl="1" indent="-228600" algn="l" defTabSz="889000">
            <a:lnSpc>
              <a:spcPct val="90000"/>
            </a:lnSpc>
            <a:spcBef>
              <a:spcPct val="0"/>
            </a:spcBef>
            <a:spcAft>
              <a:spcPct val="20000"/>
            </a:spcAft>
            <a:buChar char="•"/>
          </a:pPr>
          <a:r>
            <a:rPr lang="en-GB" sz="2000" kern="1200"/>
            <a:t>What alternatives are available to me right now?</a:t>
          </a:r>
          <a:endParaRPr lang="en-US" sz="2000" kern="1200"/>
        </a:p>
      </dsp:txBody>
      <dsp:txXfrm>
        <a:off x="0" y="1058539"/>
        <a:ext cx="6666833" cy="3336840"/>
      </dsp:txXfrm>
    </dsp:sp>
    <dsp:sp modelId="{D254648C-2343-144D-987B-FA5A592A8097}">
      <dsp:nvSpPr>
        <dsp:cNvPr id="0" name=""/>
        <dsp:cNvSpPr/>
      </dsp:nvSpPr>
      <dsp:spPr>
        <a:xfrm>
          <a:off x="0" y="4395380"/>
          <a:ext cx="6666833" cy="1034280"/>
        </a:xfrm>
        <a:prstGeom prst="roundRect">
          <a:avLst/>
        </a:prstGeom>
        <a:gradFill rotWithShape="0">
          <a:gsLst>
            <a:gs pos="0">
              <a:schemeClr val="accent5">
                <a:hueOff val="-7353344"/>
                <a:satOff val="-10228"/>
                <a:lumOff val="-3922"/>
                <a:alphaOff val="0"/>
                <a:satMod val="103000"/>
                <a:lumMod val="102000"/>
                <a:tint val="94000"/>
              </a:schemeClr>
            </a:gs>
            <a:gs pos="50000">
              <a:schemeClr val="accent5">
                <a:hueOff val="-7353344"/>
                <a:satOff val="-10228"/>
                <a:lumOff val="-3922"/>
                <a:alphaOff val="0"/>
                <a:satMod val="110000"/>
                <a:lumMod val="100000"/>
                <a:shade val="100000"/>
              </a:schemeClr>
            </a:gs>
            <a:gs pos="100000">
              <a:schemeClr val="accent5">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Well-established within the fields of education and nursing</a:t>
          </a:r>
          <a:endParaRPr lang="en-US" sz="2600" kern="1200"/>
        </a:p>
      </dsp:txBody>
      <dsp:txXfrm>
        <a:off x="50489" y="4445869"/>
        <a:ext cx="6565855" cy="9333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F5E91-447B-4A4A-A7F0-32E4F260AFD5}">
      <dsp:nvSpPr>
        <dsp:cNvPr id="0" name=""/>
        <dsp:cNvSpPr/>
      </dsp:nvSpPr>
      <dsp:spPr>
        <a:xfrm>
          <a:off x="0" y="441504"/>
          <a:ext cx="6586489" cy="93483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“the active, persistent and careful consideration of any belief or supposed form of knowledge in the light of the grounds that supports it, and further conclusions to which it tends” (Dewey, 1933).</a:t>
          </a:r>
          <a:endParaRPr lang="en-US" sz="1700" kern="1200"/>
        </a:p>
      </dsp:txBody>
      <dsp:txXfrm>
        <a:off x="45635" y="487139"/>
        <a:ext cx="6495219" cy="843560"/>
      </dsp:txXfrm>
    </dsp:sp>
    <dsp:sp modelId="{08E66F0D-E984-E346-9C47-98645C632BB0}">
      <dsp:nvSpPr>
        <dsp:cNvPr id="0" name=""/>
        <dsp:cNvSpPr/>
      </dsp:nvSpPr>
      <dsp:spPr>
        <a:xfrm>
          <a:off x="0" y="1425294"/>
          <a:ext cx="6586489" cy="934830"/>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The ability to look back on previous performance (Self-evaluation &amp; causal attribution) (Zimmerman, 2000)</a:t>
          </a:r>
          <a:endParaRPr lang="en-US" sz="1700" kern="1200"/>
        </a:p>
      </dsp:txBody>
      <dsp:txXfrm>
        <a:off x="45635" y="1470929"/>
        <a:ext cx="6495219" cy="843560"/>
      </dsp:txXfrm>
    </dsp:sp>
    <dsp:sp modelId="{28FB128A-D72E-F142-978E-06BC0B8FBDA2}">
      <dsp:nvSpPr>
        <dsp:cNvPr id="0" name=""/>
        <dsp:cNvSpPr/>
      </dsp:nvSpPr>
      <dsp:spPr>
        <a:xfrm>
          <a:off x="0" y="2409084"/>
          <a:ext cx="6586489" cy="934830"/>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The ability to use new information in subsequent learning situations (Adaptive inference) (Zimmerman, 2000)</a:t>
          </a:r>
          <a:endParaRPr lang="en-US" sz="1700" kern="1200"/>
        </a:p>
      </dsp:txBody>
      <dsp:txXfrm>
        <a:off x="45635" y="2454719"/>
        <a:ext cx="6495219" cy="8435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CE0923-4D59-4595-9BB8-0A77DC833C3C}">
      <dsp:nvSpPr>
        <dsp:cNvPr id="0" name=""/>
        <dsp:cNvSpPr/>
      </dsp:nvSpPr>
      <dsp:spPr>
        <a:xfrm>
          <a:off x="0" y="925715"/>
          <a:ext cx="6117335" cy="170901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BEF0EF-52DE-4E11-9E60-2C31E293EF56}">
      <dsp:nvSpPr>
        <dsp:cNvPr id="0" name=""/>
        <dsp:cNvSpPr/>
      </dsp:nvSpPr>
      <dsp:spPr>
        <a:xfrm>
          <a:off x="516976" y="1310243"/>
          <a:ext cx="939957" cy="9399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9A31C5-7A59-4F37-95BE-A472380EE592}">
      <dsp:nvSpPr>
        <dsp:cNvPr id="0" name=""/>
        <dsp:cNvSpPr/>
      </dsp:nvSpPr>
      <dsp:spPr>
        <a:xfrm>
          <a:off x="1973910" y="925715"/>
          <a:ext cx="2752801"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en-US" sz="2500" kern="1200"/>
            <a:t>What are the barriers to critical reflection?</a:t>
          </a:r>
        </a:p>
      </dsp:txBody>
      <dsp:txXfrm>
        <a:off x="1973910" y="925715"/>
        <a:ext cx="2752801" cy="1709013"/>
      </dsp:txXfrm>
    </dsp:sp>
    <dsp:sp modelId="{855CEDDB-CC7F-4A7D-AC06-5CBDEB9C8822}">
      <dsp:nvSpPr>
        <dsp:cNvPr id="0" name=""/>
        <dsp:cNvSpPr/>
      </dsp:nvSpPr>
      <dsp:spPr>
        <a:xfrm>
          <a:off x="4726711" y="925715"/>
          <a:ext cx="1390624"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533400">
            <a:lnSpc>
              <a:spcPct val="90000"/>
            </a:lnSpc>
            <a:spcBef>
              <a:spcPct val="0"/>
            </a:spcBef>
            <a:spcAft>
              <a:spcPct val="35000"/>
            </a:spcAft>
            <a:buNone/>
          </a:pPr>
          <a:r>
            <a:rPr lang="en-US" sz="1200" kern="1200"/>
            <a:t>Self, colleague/peer, team/group</a:t>
          </a:r>
        </a:p>
      </dsp:txBody>
      <dsp:txXfrm>
        <a:off x="4726711" y="925715"/>
        <a:ext cx="1390624" cy="1709013"/>
      </dsp:txXfrm>
    </dsp:sp>
    <dsp:sp modelId="{3873D60E-9B19-4861-BE9E-F39444C09436}">
      <dsp:nvSpPr>
        <dsp:cNvPr id="0" name=""/>
        <dsp:cNvSpPr/>
      </dsp:nvSpPr>
      <dsp:spPr>
        <a:xfrm>
          <a:off x="0" y="3061982"/>
          <a:ext cx="6117335" cy="170901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BFB65E-3391-4D1E-90AC-260B41C2FFA5}">
      <dsp:nvSpPr>
        <dsp:cNvPr id="0" name=""/>
        <dsp:cNvSpPr/>
      </dsp:nvSpPr>
      <dsp:spPr>
        <a:xfrm>
          <a:off x="516976" y="3446510"/>
          <a:ext cx="939957" cy="9399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128670-77E5-413A-970B-38DEAC0B6807}">
      <dsp:nvSpPr>
        <dsp:cNvPr id="0" name=""/>
        <dsp:cNvSpPr/>
      </dsp:nvSpPr>
      <dsp:spPr>
        <a:xfrm>
          <a:off x="1973910" y="3061982"/>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1111250">
            <a:lnSpc>
              <a:spcPct val="90000"/>
            </a:lnSpc>
            <a:spcBef>
              <a:spcPct val="0"/>
            </a:spcBef>
            <a:spcAft>
              <a:spcPct val="35000"/>
            </a:spcAft>
            <a:buNone/>
          </a:pPr>
          <a:r>
            <a:rPr lang="en-US" sz="2500" kern="1200"/>
            <a:t>What would limit/hinder reflective practice?</a:t>
          </a:r>
        </a:p>
      </dsp:txBody>
      <dsp:txXfrm>
        <a:off x="1973910" y="3061982"/>
        <a:ext cx="4143425" cy="170901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F6380-D4C5-D24C-87A4-BACB4C2BFA5E}">
      <dsp:nvSpPr>
        <dsp:cNvPr id="0" name=""/>
        <dsp:cNvSpPr/>
      </dsp:nvSpPr>
      <dsp:spPr>
        <a:xfrm>
          <a:off x="0" y="111104"/>
          <a:ext cx="6117335" cy="8342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Core Question</a:t>
          </a:r>
          <a:endParaRPr lang="en-US" sz="2100" kern="1200"/>
        </a:p>
      </dsp:txBody>
      <dsp:txXfrm>
        <a:off x="40724" y="151828"/>
        <a:ext cx="6035887" cy="752780"/>
      </dsp:txXfrm>
    </dsp:sp>
    <dsp:sp modelId="{B7519B5D-886F-CE42-ADB9-0C57A4AAAE85}">
      <dsp:nvSpPr>
        <dsp:cNvPr id="0" name=""/>
        <dsp:cNvSpPr/>
      </dsp:nvSpPr>
      <dsp:spPr>
        <a:xfrm>
          <a:off x="0" y="1005812"/>
          <a:ext cx="6117335" cy="834228"/>
        </a:xfrm>
        <a:prstGeom prst="roundRect">
          <a:avLst/>
        </a:prstGeom>
        <a:solidFill>
          <a:schemeClr val="accent5">
            <a:hueOff val="-2451115"/>
            <a:satOff val="-3409"/>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What information do I need access to in order to learn through this experience?</a:t>
          </a:r>
          <a:endParaRPr lang="en-US" sz="2100" kern="1200"/>
        </a:p>
      </dsp:txBody>
      <dsp:txXfrm>
        <a:off x="40724" y="1046536"/>
        <a:ext cx="6035887" cy="752780"/>
      </dsp:txXfrm>
    </dsp:sp>
    <dsp:sp modelId="{A0AE3EFD-B7C3-4E44-A894-31E75CB5D7D0}">
      <dsp:nvSpPr>
        <dsp:cNvPr id="0" name=""/>
        <dsp:cNvSpPr/>
      </dsp:nvSpPr>
      <dsp:spPr>
        <a:xfrm>
          <a:off x="0" y="1900521"/>
          <a:ext cx="6117335" cy="834228"/>
        </a:xfrm>
        <a:prstGeom prst="roundRect">
          <a:avLst/>
        </a:prstGeom>
        <a:solidFill>
          <a:schemeClr val="accent5">
            <a:hueOff val="-4902230"/>
            <a:satOff val="-6819"/>
            <a:lumOff val="-26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u="sng" kern="1200"/>
            <a:t>Cue Questions</a:t>
          </a:r>
          <a:endParaRPr lang="en-US" sz="2100" kern="1200"/>
        </a:p>
      </dsp:txBody>
      <dsp:txXfrm>
        <a:off x="40724" y="1941245"/>
        <a:ext cx="6035887" cy="752780"/>
      </dsp:txXfrm>
    </dsp:sp>
    <dsp:sp modelId="{CEF59850-EC1E-5A4E-9D7E-E089B4E552B4}">
      <dsp:nvSpPr>
        <dsp:cNvPr id="0" name=""/>
        <dsp:cNvSpPr/>
      </dsp:nvSpPr>
      <dsp:spPr>
        <a:xfrm>
          <a:off x="0" y="2795229"/>
          <a:ext cx="6117335" cy="834228"/>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1 Description of Experience</a:t>
          </a:r>
          <a:endParaRPr lang="en-US" sz="2100" kern="1200"/>
        </a:p>
      </dsp:txBody>
      <dsp:txXfrm>
        <a:off x="40724" y="2835953"/>
        <a:ext cx="6035887" cy="752780"/>
      </dsp:txXfrm>
    </dsp:sp>
    <dsp:sp modelId="{EDD4559F-A060-7C4A-A663-D0BB40F6AF4D}">
      <dsp:nvSpPr>
        <dsp:cNvPr id="0" name=""/>
        <dsp:cNvSpPr/>
      </dsp:nvSpPr>
      <dsp:spPr>
        <a:xfrm>
          <a:off x="0" y="3629457"/>
          <a:ext cx="6117335" cy="19561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225"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a:t>Phenomenon   -    Describe the here and now experience</a:t>
          </a:r>
          <a:endParaRPr lang="en-US" sz="1600" kern="1200"/>
        </a:p>
        <a:p>
          <a:pPr marL="171450" lvl="1" indent="-171450" algn="l" defTabSz="711200">
            <a:lnSpc>
              <a:spcPct val="90000"/>
            </a:lnSpc>
            <a:spcBef>
              <a:spcPct val="0"/>
            </a:spcBef>
            <a:spcAft>
              <a:spcPct val="20000"/>
            </a:spcAft>
            <a:buChar char="•"/>
          </a:pPr>
          <a:r>
            <a:rPr lang="en-GB" sz="1600" kern="1200"/>
            <a:t>Causal            -   What essential factors contributed to the  </a:t>
          </a:r>
          <a:endParaRPr lang="en-US" sz="1600" kern="1200"/>
        </a:p>
        <a:p>
          <a:pPr marL="171450" lvl="1" indent="-171450" algn="l" defTabSz="711200">
            <a:lnSpc>
              <a:spcPct val="90000"/>
            </a:lnSpc>
            <a:spcBef>
              <a:spcPct val="0"/>
            </a:spcBef>
            <a:spcAft>
              <a:spcPct val="20000"/>
            </a:spcAft>
            <a:buChar char="•"/>
          </a:pPr>
          <a:r>
            <a:rPr lang="en-GB" sz="1600" kern="1200"/>
            <a:t>experience?</a:t>
          </a:r>
          <a:endParaRPr lang="en-US" sz="1600" kern="1200"/>
        </a:p>
        <a:p>
          <a:pPr marL="171450" lvl="1" indent="-171450" algn="l" defTabSz="711200">
            <a:lnSpc>
              <a:spcPct val="90000"/>
            </a:lnSpc>
            <a:spcBef>
              <a:spcPct val="0"/>
            </a:spcBef>
            <a:spcAft>
              <a:spcPct val="20000"/>
            </a:spcAft>
            <a:buChar char="•"/>
          </a:pPr>
          <a:r>
            <a:rPr lang="en-GB" sz="1600" kern="1200"/>
            <a:t>Context         -   What are the significant background actors to </a:t>
          </a:r>
          <a:endParaRPr lang="en-US" sz="1600" kern="1200"/>
        </a:p>
        <a:p>
          <a:pPr marL="171450" lvl="1" indent="-171450" algn="l" defTabSz="711200">
            <a:lnSpc>
              <a:spcPct val="90000"/>
            </a:lnSpc>
            <a:spcBef>
              <a:spcPct val="0"/>
            </a:spcBef>
            <a:spcAft>
              <a:spcPct val="20000"/>
            </a:spcAft>
            <a:buChar char="•"/>
          </a:pPr>
          <a:r>
            <a:rPr lang="en-GB" sz="1600" kern="1200"/>
            <a:t>the experience</a:t>
          </a:r>
          <a:endParaRPr lang="en-US" sz="1600" kern="1200"/>
        </a:p>
        <a:p>
          <a:pPr marL="171450" lvl="1" indent="-171450" algn="l" defTabSz="711200">
            <a:lnSpc>
              <a:spcPct val="90000"/>
            </a:lnSpc>
            <a:spcBef>
              <a:spcPct val="0"/>
            </a:spcBef>
            <a:spcAft>
              <a:spcPct val="20000"/>
            </a:spcAft>
            <a:buChar char="•"/>
          </a:pPr>
          <a:r>
            <a:rPr lang="en-GB" sz="1600" kern="1200"/>
            <a:t>Clarifying      -   What are the key processes (for reflection) in </a:t>
          </a:r>
          <a:endParaRPr lang="en-US" sz="1600" kern="1200"/>
        </a:p>
        <a:p>
          <a:pPr marL="171450" lvl="1" indent="-171450" algn="l" defTabSz="711200">
            <a:lnSpc>
              <a:spcPct val="90000"/>
            </a:lnSpc>
            <a:spcBef>
              <a:spcPct val="0"/>
            </a:spcBef>
            <a:spcAft>
              <a:spcPct val="20000"/>
            </a:spcAft>
            <a:buChar char="•"/>
          </a:pPr>
          <a:r>
            <a:rPr lang="en-GB" sz="1600" kern="1200"/>
            <a:t>this experience?</a:t>
          </a:r>
          <a:endParaRPr lang="en-US" sz="1600" kern="1200"/>
        </a:p>
      </dsp:txBody>
      <dsp:txXfrm>
        <a:off x="0" y="3629457"/>
        <a:ext cx="6117335" cy="19561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9391D5-68F3-D847-9E46-43DEB125BFAB}">
      <dsp:nvSpPr>
        <dsp:cNvPr id="0" name=""/>
        <dsp:cNvSpPr/>
      </dsp:nvSpPr>
      <dsp:spPr>
        <a:xfrm>
          <a:off x="0" y="252305"/>
          <a:ext cx="6117335" cy="57563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3 Influencing Factors</a:t>
          </a:r>
          <a:endParaRPr lang="en-US" sz="2400" kern="1200"/>
        </a:p>
      </dsp:txBody>
      <dsp:txXfrm>
        <a:off x="28100" y="280405"/>
        <a:ext cx="6061135" cy="519439"/>
      </dsp:txXfrm>
    </dsp:sp>
    <dsp:sp modelId="{2363D70E-E052-EF43-8420-1A3DD77E83DF}">
      <dsp:nvSpPr>
        <dsp:cNvPr id="0" name=""/>
        <dsp:cNvSpPr/>
      </dsp:nvSpPr>
      <dsp:spPr>
        <a:xfrm>
          <a:off x="0" y="827945"/>
          <a:ext cx="6117335" cy="124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225"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kern="1200"/>
            <a:t>What internal factors influenced my decision making?</a:t>
          </a:r>
          <a:endParaRPr lang="en-US" sz="1900" kern="1200"/>
        </a:p>
        <a:p>
          <a:pPr marL="171450" lvl="1" indent="-171450" algn="l" defTabSz="844550">
            <a:lnSpc>
              <a:spcPct val="90000"/>
            </a:lnSpc>
            <a:spcBef>
              <a:spcPct val="0"/>
            </a:spcBef>
            <a:spcAft>
              <a:spcPct val="20000"/>
            </a:spcAft>
            <a:buChar char="•"/>
          </a:pPr>
          <a:r>
            <a:rPr lang="en-GB" sz="1900" kern="1200"/>
            <a:t>What external factors influenced my decision making? </a:t>
          </a:r>
          <a:endParaRPr lang="en-US" sz="1900" kern="1200"/>
        </a:p>
        <a:p>
          <a:pPr marL="171450" lvl="1" indent="-171450" algn="l" defTabSz="844550">
            <a:lnSpc>
              <a:spcPct val="90000"/>
            </a:lnSpc>
            <a:spcBef>
              <a:spcPct val="0"/>
            </a:spcBef>
            <a:spcAft>
              <a:spcPct val="20000"/>
            </a:spcAft>
            <a:buChar char="•"/>
          </a:pPr>
          <a:r>
            <a:rPr lang="en-GB" sz="1900" kern="1200"/>
            <a:t>What sources of knowledge did / should have influenced my  decision making</a:t>
          </a:r>
          <a:endParaRPr lang="en-US" sz="1900" kern="1200"/>
        </a:p>
      </dsp:txBody>
      <dsp:txXfrm>
        <a:off x="0" y="827945"/>
        <a:ext cx="6117335" cy="1242000"/>
      </dsp:txXfrm>
    </dsp:sp>
    <dsp:sp modelId="{743DB6E1-92E5-614F-B06E-CA30851CD883}">
      <dsp:nvSpPr>
        <dsp:cNvPr id="0" name=""/>
        <dsp:cNvSpPr/>
      </dsp:nvSpPr>
      <dsp:spPr>
        <a:xfrm>
          <a:off x="0" y="2069946"/>
          <a:ext cx="6117335" cy="575639"/>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4 Could I have dealt better with the situation?</a:t>
          </a:r>
          <a:endParaRPr lang="en-US" sz="2400" kern="1200"/>
        </a:p>
      </dsp:txBody>
      <dsp:txXfrm>
        <a:off x="28100" y="2098046"/>
        <a:ext cx="6061135" cy="519439"/>
      </dsp:txXfrm>
    </dsp:sp>
    <dsp:sp modelId="{267EFDE0-6CBE-3045-B551-D777BA4C5260}">
      <dsp:nvSpPr>
        <dsp:cNvPr id="0" name=""/>
        <dsp:cNvSpPr/>
      </dsp:nvSpPr>
      <dsp:spPr>
        <a:xfrm>
          <a:off x="0" y="2645585"/>
          <a:ext cx="6117335" cy="6582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225"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kern="1200"/>
            <a:t>What other choices did I have?</a:t>
          </a:r>
          <a:endParaRPr lang="en-US" sz="1900" kern="1200"/>
        </a:p>
        <a:p>
          <a:pPr marL="171450" lvl="1" indent="-171450" algn="l" defTabSz="844550">
            <a:lnSpc>
              <a:spcPct val="90000"/>
            </a:lnSpc>
            <a:spcBef>
              <a:spcPct val="0"/>
            </a:spcBef>
            <a:spcAft>
              <a:spcPct val="20000"/>
            </a:spcAft>
            <a:buChar char="•"/>
          </a:pPr>
          <a:r>
            <a:rPr lang="en-GB" sz="1900" kern="1200"/>
            <a:t>What would be the consequences of these choices?</a:t>
          </a:r>
          <a:endParaRPr lang="en-US" sz="1900" kern="1200"/>
        </a:p>
      </dsp:txBody>
      <dsp:txXfrm>
        <a:off x="0" y="2645585"/>
        <a:ext cx="6117335" cy="658260"/>
      </dsp:txXfrm>
    </dsp:sp>
    <dsp:sp modelId="{517F9277-8B2B-734E-9216-529655304842}">
      <dsp:nvSpPr>
        <dsp:cNvPr id="0" name=""/>
        <dsp:cNvSpPr/>
      </dsp:nvSpPr>
      <dsp:spPr>
        <a:xfrm>
          <a:off x="0" y="3303846"/>
          <a:ext cx="6117335" cy="575639"/>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b="1" kern="1200"/>
            <a:t>5 Learning</a:t>
          </a:r>
          <a:endParaRPr lang="en-US" sz="2400" kern="1200"/>
        </a:p>
      </dsp:txBody>
      <dsp:txXfrm>
        <a:off x="28100" y="3331946"/>
        <a:ext cx="6061135" cy="519439"/>
      </dsp:txXfrm>
    </dsp:sp>
    <dsp:sp modelId="{90A3A23A-F220-8547-B177-20175F464AAA}">
      <dsp:nvSpPr>
        <dsp:cNvPr id="0" name=""/>
        <dsp:cNvSpPr/>
      </dsp:nvSpPr>
      <dsp:spPr>
        <a:xfrm>
          <a:off x="0" y="3879486"/>
          <a:ext cx="6117335" cy="1564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4225"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GB" sz="1900" kern="1200"/>
            <a:t>How do I NOW feel about this experience?</a:t>
          </a:r>
          <a:endParaRPr lang="en-US" sz="1900" kern="1200"/>
        </a:p>
        <a:p>
          <a:pPr marL="171450" lvl="1" indent="-171450" algn="l" defTabSz="844550">
            <a:lnSpc>
              <a:spcPct val="90000"/>
            </a:lnSpc>
            <a:spcBef>
              <a:spcPct val="0"/>
            </a:spcBef>
            <a:spcAft>
              <a:spcPct val="20000"/>
            </a:spcAft>
            <a:buChar char="•"/>
          </a:pPr>
          <a:r>
            <a:rPr lang="en-GB" sz="1900" kern="1200"/>
            <a:t>How have I made sense of this experience in light of past experiences and future practice? </a:t>
          </a:r>
          <a:endParaRPr lang="en-US" sz="1900" kern="1200"/>
        </a:p>
        <a:p>
          <a:pPr marL="171450" lvl="1" indent="-171450" algn="l" defTabSz="844550">
            <a:lnSpc>
              <a:spcPct val="90000"/>
            </a:lnSpc>
            <a:spcBef>
              <a:spcPct val="0"/>
            </a:spcBef>
            <a:spcAft>
              <a:spcPct val="20000"/>
            </a:spcAft>
            <a:buChar char="•"/>
          </a:pPr>
          <a:r>
            <a:rPr lang="en-GB" sz="1900" kern="1200"/>
            <a:t>How has this experience changed my ways of knowing:</a:t>
          </a:r>
          <a:endParaRPr lang="en-US" sz="1900" kern="1200"/>
        </a:p>
        <a:p>
          <a:pPr marL="171450" lvl="1" indent="-171450" algn="l" defTabSz="844550">
            <a:lnSpc>
              <a:spcPct val="90000"/>
            </a:lnSpc>
            <a:spcBef>
              <a:spcPct val="0"/>
            </a:spcBef>
            <a:spcAft>
              <a:spcPct val="20000"/>
            </a:spcAft>
            <a:buChar char="•"/>
          </a:pPr>
          <a:r>
            <a:rPr lang="en-GB" sz="1900" kern="1200"/>
            <a:t>Ethics?    Personal?</a:t>
          </a:r>
          <a:endParaRPr lang="en-US" sz="1900" kern="1200"/>
        </a:p>
      </dsp:txBody>
      <dsp:txXfrm>
        <a:off x="0" y="3879486"/>
        <a:ext cx="6117335" cy="15649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2F0E25-8AC3-8747-9331-FF02637CA6D3}">
      <dsp:nvSpPr>
        <dsp:cNvPr id="0" name=""/>
        <dsp:cNvSpPr/>
      </dsp:nvSpPr>
      <dsp:spPr>
        <a:xfrm>
          <a:off x="0" y="322618"/>
          <a:ext cx="6117335" cy="155902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What?</a:t>
          </a:r>
        </a:p>
      </dsp:txBody>
      <dsp:txXfrm>
        <a:off x="76105" y="398723"/>
        <a:ext cx="5965125" cy="1406815"/>
      </dsp:txXfrm>
    </dsp:sp>
    <dsp:sp modelId="{D125E023-AB2C-134F-A7A3-81FF9BFE59B0}">
      <dsp:nvSpPr>
        <dsp:cNvPr id="0" name=""/>
        <dsp:cNvSpPr/>
      </dsp:nvSpPr>
      <dsp:spPr>
        <a:xfrm>
          <a:off x="0" y="2068843"/>
          <a:ext cx="6117335" cy="1559025"/>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So What?</a:t>
          </a:r>
        </a:p>
      </dsp:txBody>
      <dsp:txXfrm>
        <a:off x="76105" y="2144948"/>
        <a:ext cx="5965125" cy="1406815"/>
      </dsp:txXfrm>
    </dsp:sp>
    <dsp:sp modelId="{C0CD23ED-D159-9941-AD91-AFE99ED1E631}">
      <dsp:nvSpPr>
        <dsp:cNvPr id="0" name=""/>
        <dsp:cNvSpPr/>
      </dsp:nvSpPr>
      <dsp:spPr>
        <a:xfrm>
          <a:off x="0" y="3815068"/>
          <a:ext cx="6117335" cy="1559025"/>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dirty="0"/>
            <a:t>Now What?</a:t>
          </a:r>
        </a:p>
      </dsp:txBody>
      <dsp:txXfrm>
        <a:off x="76105" y="3891173"/>
        <a:ext cx="5965125" cy="140681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D2E20-F5D4-EB46-8469-007E6E907D4A}">
      <dsp:nvSpPr>
        <dsp:cNvPr id="0" name=""/>
        <dsp:cNvSpPr/>
      </dsp:nvSpPr>
      <dsp:spPr>
        <a:xfrm>
          <a:off x="0" y="589805"/>
          <a:ext cx="6117335" cy="19845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4773" tIns="583184" rIns="474773" bIns="199136" numCol="1" spcCol="1270" anchor="t" anchorCtr="0">
          <a:noAutofit/>
        </a:bodyPr>
        <a:lstStyle/>
        <a:p>
          <a:pPr marL="285750" lvl="1" indent="-285750" algn="l" defTabSz="1244600">
            <a:lnSpc>
              <a:spcPct val="90000"/>
            </a:lnSpc>
            <a:spcBef>
              <a:spcPct val="0"/>
            </a:spcBef>
            <a:spcAft>
              <a:spcPct val="15000"/>
            </a:spcAft>
            <a:buChar char="•"/>
          </a:pPr>
          <a:r>
            <a:rPr lang="en-US" sz="2800" kern="1200"/>
            <a:t>Reflective practice intervention designed to improve the self-efficacy of an elite, male cricketer</a:t>
          </a:r>
        </a:p>
      </dsp:txBody>
      <dsp:txXfrm>
        <a:off x="0" y="589805"/>
        <a:ext cx="6117335" cy="1984500"/>
      </dsp:txXfrm>
    </dsp:sp>
    <dsp:sp modelId="{8C4BB523-C59E-144F-829D-02A50A7CA7BD}">
      <dsp:nvSpPr>
        <dsp:cNvPr id="0" name=""/>
        <dsp:cNvSpPr/>
      </dsp:nvSpPr>
      <dsp:spPr>
        <a:xfrm>
          <a:off x="305866" y="176525"/>
          <a:ext cx="4282135" cy="8265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855" tIns="0" rIns="161855" bIns="0" numCol="1" spcCol="1270" anchor="ctr" anchorCtr="0">
          <a:noAutofit/>
        </a:bodyPr>
        <a:lstStyle/>
        <a:p>
          <a:pPr marL="0" lvl="0" indent="0" algn="l" defTabSz="1244600">
            <a:lnSpc>
              <a:spcPct val="90000"/>
            </a:lnSpc>
            <a:spcBef>
              <a:spcPct val="0"/>
            </a:spcBef>
            <a:spcAft>
              <a:spcPct val="35000"/>
            </a:spcAft>
            <a:buNone/>
          </a:pPr>
          <a:r>
            <a:rPr lang="en-US" sz="2800" kern="1200"/>
            <a:t>Case Study 1:</a:t>
          </a:r>
        </a:p>
      </dsp:txBody>
      <dsp:txXfrm>
        <a:off x="346215" y="216874"/>
        <a:ext cx="4201437" cy="745862"/>
      </dsp:txXfrm>
    </dsp:sp>
    <dsp:sp modelId="{E6863978-E8D1-0C44-B2DB-46B41E1678BC}">
      <dsp:nvSpPr>
        <dsp:cNvPr id="0" name=""/>
        <dsp:cNvSpPr/>
      </dsp:nvSpPr>
      <dsp:spPr>
        <a:xfrm>
          <a:off x="0" y="3138786"/>
          <a:ext cx="6117335" cy="2381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4773" tIns="583184" rIns="474773" bIns="199136" numCol="1" spcCol="1270" anchor="t" anchorCtr="0">
          <a:noAutofit/>
        </a:bodyPr>
        <a:lstStyle/>
        <a:p>
          <a:pPr marL="285750" lvl="1" indent="-285750" algn="l" defTabSz="1244600">
            <a:lnSpc>
              <a:spcPct val="90000"/>
            </a:lnSpc>
            <a:spcBef>
              <a:spcPct val="0"/>
            </a:spcBef>
            <a:spcAft>
              <a:spcPct val="15000"/>
            </a:spcAft>
            <a:buChar char="•"/>
          </a:pPr>
          <a:r>
            <a:rPr lang="en-US" sz="2800" kern="1200"/>
            <a:t>Effect of individual and shared written reflection of international age grade rugby squad on team goals.</a:t>
          </a:r>
        </a:p>
      </dsp:txBody>
      <dsp:txXfrm>
        <a:off x="0" y="3138786"/>
        <a:ext cx="6117335" cy="2381400"/>
      </dsp:txXfrm>
    </dsp:sp>
    <dsp:sp modelId="{3F06A3C9-7595-7347-88D7-65ABF75C8A69}">
      <dsp:nvSpPr>
        <dsp:cNvPr id="0" name=""/>
        <dsp:cNvSpPr/>
      </dsp:nvSpPr>
      <dsp:spPr>
        <a:xfrm>
          <a:off x="305866" y="2725506"/>
          <a:ext cx="4282135" cy="8265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1855" tIns="0" rIns="161855" bIns="0" numCol="1" spcCol="1270" anchor="ctr" anchorCtr="0">
          <a:noAutofit/>
        </a:bodyPr>
        <a:lstStyle/>
        <a:p>
          <a:pPr marL="0" lvl="0" indent="0" algn="l" defTabSz="1244600">
            <a:lnSpc>
              <a:spcPct val="90000"/>
            </a:lnSpc>
            <a:spcBef>
              <a:spcPct val="0"/>
            </a:spcBef>
            <a:spcAft>
              <a:spcPct val="35000"/>
            </a:spcAft>
            <a:buNone/>
          </a:pPr>
          <a:r>
            <a:rPr lang="en-US" sz="2800" kern="1200"/>
            <a:t>Case Study 2:</a:t>
          </a:r>
        </a:p>
      </dsp:txBody>
      <dsp:txXfrm>
        <a:off x="346215" y="2765855"/>
        <a:ext cx="4201437" cy="7458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A12D0-DB39-8846-B0A5-4F72663C77BD}">
      <dsp:nvSpPr>
        <dsp:cNvPr id="0" name=""/>
        <dsp:cNvSpPr/>
      </dsp:nvSpPr>
      <dsp:spPr>
        <a:xfrm>
          <a:off x="0" y="14740"/>
          <a:ext cx="6263640" cy="107257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Value of working on </a:t>
          </a:r>
          <a:endParaRPr lang="en-US" sz="2700" kern="1200"/>
        </a:p>
      </dsp:txBody>
      <dsp:txXfrm>
        <a:off x="52359" y="67099"/>
        <a:ext cx="6158922" cy="967861"/>
      </dsp:txXfrm>
    </dsp:sp>
    <dsp:sp modelId="{716EE0C6-AB4A-AA4A-BB3D-DB2711C8CD91}">
      <dsp:nvSpPr>
        <dsp:cNvPr id="0" name=""/>
        <dsp:cNvSpPr/>
      </dsp:nvSpPr>
      <dsp:spPr>
        <a:xfrm>
          <a:off x="0" y="1087319"/>
          <a:ext cx="6263640" cy="2179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871"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GB" sz="2100" kern="1200"/>
            <a:t>Key skills:</a:t>
          </a:r>
          <a:endParaRPr lang="en-US" sz="2100" kern="1200"/>
        </a:p>
        <a:p>
          <a:pPr marL="457200" lvl="2" indent="-228600" algn="l" defTabSz="933450">
            <a:lnSpc>
              <a:spcPct val="90000"/>
            </a:lnSpc>
            <a:spcBef>
              <a:spcPct val="0"/>
            </a:spcBef>
            <a:spcAft>
              <a:spcPct val="20000"/>
            </a:spcAft>
            <a:buChar char="•"/>
          </a:pPr>
          <a:r>
            <a:rPr lang="en-GB" sz="2100" kern="1200"/>
            <a:t>Problem solving</a:t>
          </a:r>
          <a:endParaRPr lang="en-US" sz="2100" kern="1200"/>
        </a:p>
        <a:p>
          <a:pPr marL="457200" lvl="2" indent="-228600" algn="l" defTabSz="933450">
            <a:lnSpc>
              <a:spcPct val="90000"/>
            </a:lnSpc>
            <a:spcBef>
              <a:spcPct val="0"/>
            </a:spcBef>
            <a:spcAft>
              <a:spcPct val="20000"/>
            </a:spcAft>
            <a:buChar char="•"/>
          </a:pPr>
          <a:r>
            <a:rPr lang="en-GB" sz="2100" kern="1200"/>
            <a:t>Critical thinking</a:t>
          </a:r>
          <a:endParaRPr lang="en-US" sz="2100" kern="1200"/>
        </a:p>
        <a:p>
          <a:pPr marL="228600" lvl="1" indent="-228600" algn="l" defTabSz="933450">
            <a:lnSpc>
              <a:spcPct val="90000"/>
            </a:lnSpc>
            <a:spcBef>
              <a:spcPct val="0"/>
            </a:spcBef>
            <a:spcAft>
              <a:spcPct val="20000"/>
            </a:spcAft>
            <a:buChar char="•"/>
          </a:pPr>
          <a:r>
            <a:rPr lang="en-GB" sz="2100" kern="1200"/>
            <a:t>Attributes</a:t>
          </a:r>
          <a:endParaRPr lang="en-US" sz="2100" kern="1200"/>
        </a:p>
        <a:p>
          <a:pPr marL="457200" lvl="2" indent="-228600" algn="l" defTabSz="933450">
            <a:lnSpc>
              <a:spcPct val="90000"/>
            </a:lnSpc>
            <a:spcBef>
              <a:spcPct val="0"/>
            </a:spcBef>
            <a:spcAft>
              <a:spcPct val="20000"/>
            </a:spcAft>
            <a:buChar char="•"/>
          </a:pPr>
          <a:r>
            <a:rPr lang="en-GB" sz="2100" kern="1200"/>
            <a:t>Open-mindedness</a:t>
          </a:r>
          <a:endParaRPr lang="en-US" sz="2100" kern="1200"/>
        </a:p>
        <a:p>
          <a:pPr marL="457200" lvl="2" indent="-228600" algn="l" defTabSz="933450">
            <a:lnSpc>
              <a:spcPct val="90000"/>
            </a:lnSpc>
            <a:spcBef>
              <a:spcPct val="0"/>
            </a:spcBef>
            <a:spcAft>
              <a:spcPct val="20000"/>
            </a:spcAft>
            <a:buChar char="•"/>
          </a:pPr>
          <a:r>
            <a:rPr lang="en-GB" sz="2100" kern="1200"/>
            <a:t>Mindfulness</a:t>
          </a:r>
          <a:endParaRPr lang="en-US" sz="2100" kern="1200"/>
        </a:p>
      </dsp:txBody>
      <dsp:txXfrm>
        <a:off x="0" y="1087319"/>
        <a:ext cx="6263640" cy="2179709"/>
      </dsp:txXfrm>
    </dsp:sp>
    <dsp:sp modelId="{5244754F-2179-1947-BCB9-6A09767CC8DB}">
      <dsp:nvSpPr>
        <dsp:cNvPr id="0" name=""/>
        <dsp:cNvSpPr/>
      </dsp:nvSpPr>
      <dsp:spPr>
        <a:xfrm>
          <a:off x="0" y="3267029"/>
          <a:ext cx="6263640" cy="1072579"/>
        </a:xfrm>
        <a:prstGeom prst="roundRect">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Merely asking someone to engage with reflective practice is not enough</a:t>
          </a:r>
          <a:endParaRPr lang="en-US" sz="2700" kern="1200"/>
        </a:p>
      </dsp:txBody>
      <dsp:txXfrm>
        <a:off x="52359" y="3319388"/>
        <a:ext cx="6158922" cy="967861"/>
      </dsp:txXfrm>
    </dsp:sp>
    <dsp:sp modelId="{B40EC7E7-5DEE-C14C-BD4B-DDEBB3DD8C0E}">
      <dsp:nvSpPr>
        <dsp:cNvPr id="0" name=""/>
        <dsp:cNvSpPr/>
      </dsp:nvSpPr>
      <dsp:spPr>
        <a:xfrm>
          <a:off x="0" y="4417368"/>
          <a:ext cx="6263640" cy="1072579"/>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a:t>Need to develop the ability to effectively reflect </a:t>
          </a:r>
          <a:r>
            <a:rPr lang="en-US" sz="2700" kern="1200"/>
            <a:t>–</a:t>
          </a:r>
          <a:r>
            <a:rPr lang="en-GB" sz="2700" kern="1200"/>
            <a:t> Reflective Disposition</a:t>
          </a:r>
          <a:endParaRPr lang="en-US" sz="2700" kern="1200"/>
        </a:p>
      </dsp:txBody>
      <dsp:txXfrm>
        <a:off x="52359" y="4469727"/>
        <a:ext cx="6158922" cy="96786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202A09-CB52-7C4D-9DDD-351F987F8FA0}" type="datetimeFigureOut">
              <a:rPr lang="en-US" smtClean="0"/>
              <a:t>2/17/22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6AA237-C235-4040-8959-90B4955EA0D0}" type="slidenum">
              <a:rPr lang="en-US" smtClean="0"/>
              <a:t>‹#›</a:t>
            </a:fld>
            <a:endParaRPr lang="en-US"/>
          </a:p>
        </p:txBody>
      </p:sp>
    </p:spTree>
    <p:extLst>
      <p:ext uri="{BB962C8B-B14F-4D97-AF65-F5344CB8AC3E}">
        <p14:creationId xmlns:p14="http://schemas.microsoft.com/office/powerpoint/2010/main" val="2023470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A8701046-57BF-CC42-B6B3-CD746E6891A4}" type="slidenum">
              <a:rPr lang="en-US" altLang="en-US"/>
              <a:pPr/>
              <a:t>4</a:t>
            </a:fld>
            <a:endParaRPr lang="en-US" altLang="en-US"/>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tLang="en-US"/>
          </a:p>
        </p:txBody>
      </p:sp>
    </p:spTree>
    <p:extLst>
      <p:ext uri="{BB962C8B-B14F-4D97-AF65-F5344CB8AC3E}">
        <p14:creationId xmlns:p14="http://schemas.microsoft.com/office/powerpoint/2010/main" val="1289887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D79D2BC-18B3-9547-ABE8-1D83D3A32E3B}" type="slidenum">
              <a:rPr lang="en-US" altLang="en-US"/>
              <a:pPr/>
              <a:t>5</a:t>
            </a:fld>
            <a:endParaRPr lang="en-US" alt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tLang="en-US"/>
          </a:p>
        </p:txBody>
      </p:sp>
    </p:spTree>
    <p:extLst>
      <p:ext uri="{BB962C8B-B14F-4D97-AF65-F5344CB8AC3E}">
        <p14:creationId xmlns:p14="http://schemas.microsoft.com/office/powerpoint/2010/main" val="1360789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1644EC0-48AC-B44F-AE62-CF883B87D15F}" type="slidenum">
              <a:rPr lang="en-US" altLang="en-US"/>
              <a:pPr/>
              <a:t>6</a:t>
            </a:fld>
            <a:endParaRPr lang="en-US" alt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tLang="en-US"/>
          </a:p>
        </p:txBody>
      </p:sp>
    </p:spTree>
    <p:extLst>
      <p:ext uri="{BB962C8B-B14F-4D97-AF65-F5344CB8AC3E}">
        <p14:creationId xmlns:p14="http://schemas.microsoft.com/office/powerpoint/2010/main" val="1459706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DA1D8DE3-E399-E747-8E9C-5230892BAF95}" type="slidenum">
              <a:rPr lang="en-US" altLang="en-US"/>
              <a:pPr/>
              <a:t>13</a:t>
            </a:fld>
            <a:endParaRPr lang="en-US" alt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tLang="en-US"/>
          </a:p>
        </p:txBody>
      </p:sp>
    </p:spTree>
    <p:extLst>
      <p:ext uri="{BB962C8B-B14F-4D97-AF65-F5344CB8AC3E}">
        <p14:creationId xmlns:p14="http://schemas.microsoft.com/office/powerpoint/2010/main" val="909877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28D4971D-148F-CD41-9D70-117E8E7B0183}" type="slidenum">
              <a:rPr lang="en-US" altLang="en-US"/>
              <a:pPr/>
              <a:t>14</a:t>
            </a:fld>
            <a:endParaRPr lang="en-US" alt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tLang="en-US"/>
          </a:p>
        </p:txBody>
      </p:sp>
    </p:spTree>
    <p:extLst>
      <p:ext uri="{BB962C8B-B14F-4D97-AF65-F5344CB8AC3E}">
        <p14:creationId xmlns:p14="http://schemas.microsoft.com/office/powerpoint/2010/main" val="557016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A6CE54DE-FB46-924B-A6D1-0DAD4D08F51C}" type="slidenum">
              <a:rPr lang="en-US" altLang="en-US"/>
              <a:pPr/>
              <a:t>15</a:t>
            </a:fld>
            <a:endParaRPr lang="en-US" alt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GB" altLang="en-US"/>
          </a:p>
        </p:txBody>
      </p:sp>
    </p:spTree>
    <p:extLst>
      <p:ext uri="{BB962C8B-B14F-4D97-AF65-F5344CB8AC3E}">
        <p14:creationId xmlns:p14="http://schemas.microsoft.com/office/powerpoint/2010/main" val="1285891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A81B95E6-F038-1341-9095-A8593E887C2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52913C6-F326-124A-ADE2-5C2A4487F7F1}" type="slidenum">
              <a:rPr lang="en-US" altLang="en-US"/>
              <a:pPr/>
              <a:t>17</a:t>
            </a:fld>
            <a:endParaRPr lang="en-US" altLang="en-US"/>
          </a:p>
        </p:txBody>
      </p:sp>
      <p:sp>
        <p:nvSpPr>
          <p:cNvPr id="59395" name="Rectangle 2">
            <a:extLst>
              <a:ext uri="{FF2B5EF4-FFF2-40B4-BE49-F238E27FC236}">
                <a16:creationId xmlns:a16="http://schemas.microsoft.com/office/drawing/2014/main" id="{0FA7E147-BCC2-0C46-B6EA-9D63DA4C997F}"/>
              </a:ext>
            </a:extLst>
          </p:cNvPr>
          <p:cNvSpPr>
            <a:spLocks noRot="1" noChangeArrowheads="1" noTextEdit="1"/>
          </p:cNvSpPr>
          <p:nvPr>
            <p:ph type="sldImg"/>
          </p:nvPr>
        </p:nvSpPr>
        <p:spPr>
          <a:ln/>
        </p:spPr>
      </p:sp>
      <p:sp>
        <p:nvSpPr>
          <p:cNvPr id="59396" name="Rectangle 3">
            <a:extLst>
              <a:ext uri="{FF2B5EF4-FFF2-40B4-BE49-F238E27FC236}">
                <a16:creationId xmlns:a16="http://schemas.microsoft.com/office/drawing/2014/main" id="{81FC7EE5-EE1C-0F42-BEF4-A6EA8FD6DA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21CAFCC-49AE-4121-8418-77102E678289}"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94426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1CAFCC-49AE-4121-8418-77102E678289}"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787090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1CAFCC-49AE-4121-8418-77102E678289}"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1340027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21CAFCC-49AE-4121-8418-77102E678289}" type="datetimeFigureOut">
              <a:rPr lang="en-GB" smtClean="0"/>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4908940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21CAFCC-49AE-4121-8418-77102E678289}" type="datetimeFigureOut">
              <a:rPr lang="en-GB" smtClean="0"/>
              <a:t>17/02/2022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4241544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21CAFCC-49AE-4121-8418-77102E678289}" type="datetimeFigureOut">
              <a:rPr lang="en-GB" smtClean="0"/>
              <a:t>17/02/2022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3354619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1CAFCC-49AE-4121-8418-77102E678289}" type="datetimeFigureOut">
              <a:rPr lang="en-GB" smtClean="0"/>
              <a:t>17/02/2022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3047161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1CAFCC-49AE-4121-8418-77102E678289}" type="datetimeFigureOut">
              <a:rPr lang="en-GB" smtClean="0"/>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1661250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1CAFCC-49AE-4121-8418-77102E678289}" type="datetimeFigureOut">
              <a:rPr lang="en-GB" smtClean="0"/>
              <a:t>17/02/2022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3793569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1CAFCC-49AE-4121-8418-77102E678289}"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3003082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1CAFCC-49AE-4121-8418-77102E678289}" type="datetimeFigureOut">
              <a:rPr lang="en-GB" smtClean="0"/>
              <a:t>17/02/2022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142F056-BEC2-4384-A293-1AF337D7C685}" type="slidenum">
              <a:rPr lang="en-GB" smtClean="0"/>
              <a:t>‹#›</a:t>
            </a:fld>
            <a:endParaRPr lang="en-GB"/>
          </a:p>
        </p:txBody>
      </p:sp>
    </p:spTree>
    <p:extLst>
      <p:ext uri="{BB962C8B-B14F-4D97-AF65-F5344CB8AC3E}">
        <p14:creationId xmlns:p14="http://schemas.microsoft.com/office/powerpoint/2010/main" val="3832570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1CAFCC-49AE-4121-8418-77102E678289}" type="datetimeFigureOut">
              <a:rPr lang="en-GB" smtClean="0"/>
              <a:t>17/02/2022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42F056-BEC2-4384-A293-1AF337D7C685}" type="slidenum">
              <a:rPr lang="en-GB" smtClean="0"/>
              <a:t>‹#›</a:t>
            </a:fld>
            <a:endParaRPr lang="en-GB"/>
          </a:p>
        </p:txBody>
      </p:sp>
    </p:spTree>
    <p:extLst>
      <p:ext uri="{BB962C8B-B14F-4D97-AF65-F5344CB8AC3E}">
        <p14:creationId xmlns:p14="http://schemas.microsoft.com/office/powerpoint/2010/main" val="4091276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a:extLst>
              <a:ext uri="{FF2B5EF4-FFF2-40B4-BE49-F238E27FC236}">
                <a16:creationId xmlns:a16="http://schemas.microsoft.com/office/drawing/2014/main" id="{23D037F3-E411-42C0-9FD6-BB59634A1F4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a:solidFill>
                  <a:srgbClr val="FFFFFF"/>
                </a:solidFill>
              </a:rPr>
              <a:t>Reflective Practice </a:t>
            </a:r>
          </a:p>
        </p:txBody>
      </p:sp>
      <p:sp>
        <p:nvSpPr>
          <p:cNvPr id="3" name="Subtitle 2"/>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GB" sz="3200" dirty="0">
                <a:solidFill>
                  <a:srgbClr val="FFFFFF"/>
                </a:solidFill>
              </a:rPr>
              <a:t>Geraint Forster</a:t>
            </a:r>
          </a:p>
        </p:txBody>
      </p:sp>
    </p:spTree>
    <p:extLst>
      <p:ext uri="{BB962C8B-B14F-4D97-AF65-F5344CB8AC3E}">
        <p14:creationId xmlns:p14="http://schemas.microsoft.com/office/powerpoint/2010/main" val="1120750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1853" y="457200"/>
            <a:ext cx="7248294" cy="5943600"/>
          </a:xfrm>
          <a:prstGeom prst="rect">
            <a:avLst/>
          </a:prstGeom>
        </p:spPr>
      </p:pic>
    </p:spTree>
    <p:extLst>
      <p:ext uri="{BB962C8B-B14F-4D97-AF65-F5344CB8AC3E}">
        <p14:creationId xmlns:p14="http://schemas.microsoft.com/office/powerpoint/2010/main" val="472564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8DF67618-B87B-4195-8E24-3B126F79F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64960379-9FF9-400A-A8A8-F5AB633FD3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2C491629-AE25-486B-9B22-2CE4EE8F7E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218159" cy="6858000"/>
            <a:chOff x="651279" y="598259"/>
            <a:chExt cx="10889442" cy="5680742"/>
          </a:xfrm>
        </p:grpSpPr>
        <p:sp>
          <p:nvSpPr>
            <p:cNvPr id="14" name="Color">
              <a:extLst>
                <a:ext uri="{FF2B5EF4-FFF2-40B4-BE49-F238E27FC236}">
                  <a16:creationId xmlns:a16="http://schemas.microsoft.com/office/drawing/2014/main" id="{590EB173-7DC2-4BE8-BC08-19BC09DBD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0731E2C9-2CF0-48B4-9CEA-35B2199A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title"/>
          </p:nvPr>
        </p:nvSpPr>
        <p:spPr>
          <a:xfrm>
            <a:off x="786385" y="841248"/>
            <a:ext cx="5129600" cy="5340097"/>
          </a:xfrm>
        </p:spPr>
        <p:txBody>
          <a:bodyPr anchor="ctr">
            <a:normAutofit/>
          </a:bodyPr>
          <a:lstStyle/>
          <a:p>
            <a:r>
              <a:rPr lang="en-US" sz="4800">
                <a:solidFill>
                  <a:schemeClr val="bg1"/>
                </a:solidFill>
              </a:rPr>
              <a:t>Outline</a:t>
            </a:r>
          </a:p>
        </p:txBody>
      </p:sp>
      <p:graphicFrame>
        <p:nvGraphicFramePr>
          <p:cNvPr id="5" name="Content Placeholder 2">
            <a:extLst>
              <a:ext uri="{FF2B5EF4-FFF2-40B4-BE49-F238E27FC236}">
                <a16:creationId xmlns:a16="http://schemas.microsoft.com/office/drawing/2014/main" id="{7D9ADBC5-D1CE-4D73-AA72-C433502BF39A}"/>
              </a:ext>
            </a:extLst>
          </p:cNvPr>
          <p:cNvGraphicFramePr>
            <a:graphicFrameLocks noGrp="1"/>
          </p:cNvGraphicFramePr>
          <p:nvPr>
            <p:ph idx="1"/>
            <p:extLst>
              <p:ext uri="{D42A27DB-BD31-4B8C-83A1-F6EECF244321}">
                <p14:modId xmlns:p14="http://schemas.microsoft.com/office/powerpoint/2010/main" val="1628596414"/>
              </p:ext>
            </p:extLst>
          </p:nvPr>
        </p:nvGraphicFramePr>
        <p:xfrm>
          <a:off x="6525628" y="529388"/>
          <a:ext cx="4828172" cy="56519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0226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82" name="Rectangle 72">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70" name="Rectangle 2"/>
          <p:cNvSpPr>
            <a:spLocks noGrp="1" noChangeArrowheads="1"/>
          </p:cNvSpPr>
          <p:nvPr>
            <p:ph type="title"/>
          </p:nvPr>
        </p:nvSpPr>
        <p:spPr>
          <a:xfrm>
            <a:off x="524741" y="620392"/>
            <a:ext cx="3808268" cy="5504688"/>
          </a:xfrm>
        </p:spPr>
        <p:txBody>
          <a:bodyPr>
            <a:normAutofit/>
          </a:bodyPr>
          <a:lstStyle/>
          <a:p>
            <a:pPr eaLnBrk="1" hangingPunct="1">
              <a:defRPr/>
            </a:pPr>
            <a:r>
              <a:rPr lang="en-GB" sz="6000">
                <a:solidFill>
                  <a:schemeClr val="bg1"/>
                </a:solidFill>
                <a:latin typeface="Times New Roman" pitchFamily="18" charset="0"/>
              </a:rPr>
              <a:t>What is Reflective Practice</a:t>
            </a:r>
            <a:endParaRPr lang="en-US" sz="6000">
              <a:solidFill>
                <a:schemeClr val="bg1"/>
              </a:solidFill>
              <a:latin typeface="Times New Roman" pitchFamily="18" charset="0"/>
            </a:endParaRPr>
          </a:p>
        </p:txBody>
      </p:sp>
      <p:graphicFrame>
        <p:nvGraphicFramePr>
          <p:cNvPr id="7183" name="Rectangle 3">
            <a:extLst>
              <a:ext uri="{FF2B5EF4-FFF2-40B4-BE49-F238E27FC236}">
                <a16:creationId xmlns:a16="http://schemas.microsoft.com/office/drawing/2014/main" id="{9E6739E3-760C-464A-AA38-C637A6116E59}"/>
              </a:ext>
            </a:extLst>
          </p:cNvPr>
          <p:cNvGraphicFramePr/>
          <p:nvPr>
            <p:extLst>
              <p:ext uri="{D42A27DB-BD31-4B8C-83A1-F6EECF244321}">
                <p14:modId xmlns:p14="http://schemas.microsoft.com/office/powerpoint/2010/main" val="3065482651"/>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94534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28678" name="Rectangle 13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9" name="Rectangle 13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0" name="Rectangle 13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1" name="Rectangle 14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4" name="Freeform: Shape 14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6" name="Rectangle 14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Rectangle 2"/>
          <p:cNvSpPr>
            <a:spLocks noGrp="1" noChangeArrowheads="1"/>
          </p:cNvSpPr>
          <p:nvPr>
            <p:ph type="title"/>
          </p:nvPr>
        </p:nvSpPr>
        <p:spPr>
          <a:xfrm>
            <a:off x="586478" y="1683756"/>
            <a:ext cx="3115265" cy="2396359"/>
          </a:xfrm>
        </p:spPr>
        <p:txBody>
          <a:bodyPr anchor="b">
            <a:normAutofit/>
          </a:bodyPr>
          <a:lstStyle/>
          <a:p>
            <a:pPr algn="r" eaLnBrk="1" hangingPunct="1">
              <a:defRPr/>
            </a:pPr>
            <a:r>
              <a:rPr lang="en-GB" sz="4000" b="1">
                <a:solidFill>
                  <a:srgbClr val="FFFFFF"/>
                </a:solidFill>
                <a:latin typeface="Times New Roman" pitchFamily="18" charset="0"/>
              </a:rPr>
              <a:t>What is Reflective Practice?</a:t>
            </a:r>
            <a:endParaRPr lang="en-US" sz="4000" b="1">
              <a:solidFill>
                <a:srgbClr val="FFFFFF"/>
              </a:solidFill>
              <a:latin typeface="Times New Roman" pitchFamily="18" charset="0"/>
            </a:endParaRPr>
          </a:p>
        </p:txBody>
      </p:sp>
      <p:graphicFrame>
        <p:nvGraphicFramePr>
          <p:cNvPr id="28682" name="Rectangle 3">
            <a:extLst>
              <a:ext uri="{FF2B5EF4-FFF2-40B4-BE49-F238E27FC236}">
                <a16:creationId xmlns:a16="http://schemas.microsoft.com/office/drawing/2014/main" id="{994AB495-3BE9-4416-AF9D-E4540DAD2C10}"/>
              </a:ext>
            </a:extLst>
          </p:cNvPr>
          <p:cNvGraphicFramePr/>
          <p:nvPr>
            <p:extLst>
              <p:ext uri="{D42A27DB-BD31-4B8C-83A1-F6EECF244321}">
                <p14:modId xmlns:p14="http://schemas.microsoft.com/office/powerpoint/2010/main" val="124332084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08168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98" name="Rectangle 2"/>
          <p:cNvSpPr>
            <a:spLocks noGrp="1" noChangeArrowheads="1"/>
          </p:cNvSpPr>
          <p:nvPr>
            <p:ph type="title"/>
          </p:nvPr>
        </p:nvSpPr>
        <p:spPr>
          <a:xfrm>
            <a:off x="804672" y="802955"/>
            <a:ext cx="4977976" cy="1454051"/>
          </a:xfrm>
        </p:spPr>
        <p:txBody>
          <a:bodyPr>
            <a:normAutofit/>
          </a:bodyPr>
          <a:lstStyle/>
          <a:p>
            <a:pPr eaLnBrk="1" hangingPunct="1">
              <a:defRPr/>
            </a:pPr>
            <a:r>
              <a:rPr lang="en-GB" sz="3600" b="1">
                <a:solidFill>
                  <a:schemeClr val="tx2"/>
                </a:solidFill>
                <a:latin typeface="Times New Roman" pitchFamily="18" charset="0"/>
              </a:rPr>
              <a:t>What is Reflective Practice?</a:t>
            </a:r>
            <a:endParaRPr lang="en-US" sz="3600" b="1">
              <a:solidFill>
                <a:schemeClr val="tx2"/>
              </a:solidFill>
              <a:latin typeface="Times New Roman" pitchFamily="18" charset="0"/>
            </a:endParaRPr>
          </a:p>
        </p:txBody>
      </p:sp>
      <p:sp>
        <p:nvSpPr>
          <p:cNvPr id="8195" name="Rectangle 3"/>
          <p:cNvSpPr>
            <a:spLocks noGrp="1" noChangeArrowheads="1"/>
          </p:cNvSpPr>
          <p:nvPr>
            <p:ph type="body" idx="1"/>
          </p:nvPr>
        </p:nvSpPr>
        <p:spPr>
          <a:xfrm>
            <a:off x="804672" y="2421682"/>
            <a:ext cx="4977578" cy="3639289"/>
          </a:xfrm>
        </p:spPr>
        <p:txBody>
          <a:bodyPr anchor="ctr">
            <a:normAutofit/>
          </a:bodyPr>
          <a:lstStyle/>
          <a:p>
            <a:pPr eaLnBrk="1" hangingPunct="1"/>
            <a:r>
              <a:rPr lang="en-GB" altLang="en-US" sz="1800">
                <a:solidFill>
                  <a:schemeClr val="tx2"/>
                </a:solidFill>
                <a:latin typeface="Times New Roman" charset="0"/>
              </a:rPr>
              <a:t>Reflecting on your values</a:t>
            </a:r>
          </a:p>
          <a:p>
            <a:pPr eaLnBrk="1" hangingPunct="1"/>
            <a:r>
              <a:rPr lang="en-GB" altLang="en-US" sz="1800">
                <a:solidFill>
                  <a:schemeClr val="tx2"/>
                </a:solidFill>
                <a:latin typeface="Times New Roman" charset="0"/>
              </a:rPr>
              <a:t> Reflecting on your practice</a:t>
            </a:r>
          </a:p>
          <a:p>
            <a:pPr eaLnBrk="1" hangingPunct="1"/>
            <a:r>
              <a:rPr lang="en-GB" altLang="en-US" sz="1800">
                <a:solidFill>
                  <a:schemeClr val="tx2"/>
                </a:solidFill>
                <a:latin typeface="Times New Roman" charset="0"/>
              </a:rPr>
              <a:t> Reflecting on your knowledge </a:t>
            </a:r>
          </a:p>
          <a:p>
            <a:pPr eaLnBrk="1" hangingPunct="1"/>
            <a:r>
              <a:rPr lang="en-GB" altLang="en-US" sz="1800">
                <a:solidFill>
                  <a:schemeClr val="tx2"/>
                </a:solidFill>
                <a:latin typeface="Times New Roman" charset="0"/>
              </a:rPr>
              <a:t> Reflecting on your ability  to learn</a:t>
            </a:r>
          </a:p>
          <a:p>
            <a:pPr eaLnBrk="1" hangingPunct="1"/>
            <a:r>
              <a:rPr lang="en-GB" altLang="en-US" sz="1800">
                <a:solidFill>
                  <a:schemeClr val="tx2"/>
                </a:solidFill>
                <a:latin typeface="Times New Roman" charset="0"/>
              </a:rPr>
              <a:t> Learning through reflection</a:t>
            </a:r>
          </a:p>
          <a:p>
            <a:pPr eaLnBrk="1" hangingPunct="1"/>
            <a:r>
              <a:rPr lang="en-GB" altLang="en-US" sz="1800">
                <a:solidFill>
                  <a:schemeClr val="tx2"/>
                </a:solidFill>
                <a:latin typeface="Times New Roman" charset="0"/>
              </a:rPr>
              <a:t> Reflecting on the impact of reflection on your practice!!</a:t>
            </a:r>
            <a:endParaRPr lang="en-US" altLang="en-US" sz="1800">
              <a:solidFill>
                <a:schemeClr val="tx2"/>
              </a:solidFill>
              <a:latin typeface="Times New Roman" charset="0"/>
            </a:endParaRPr>
          </a:p>
        </p:txBody>
      </p:sp>
      <p:grpSp>
        <p:nvGrpSpPr>
          <p:cNvPr id="78" name="Group 77">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29702" name="Freeform: Shape 78">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9">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Freeform: Shape 80">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Shape 81">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1" name="Graphic 70" descr="Head with Gears">
            <a:extLst>
              <a:ext uri="{FF2B5EF4-FFF2-40B4-BE49-F238E27FC236}">
                <a16:creationId xmlns:a16="http://schemas.microsoft.com/office/drawing/2014/main" id="{196707AC-1C88-4032-88DA-B69D7EE700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946389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84769FE-1656-422F-86E1-8C1B16C27B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B249F6D-244F-494A-98B9-5CC7413C4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5760" y="682754"/>
            <a:ext cx="5492493" cy="5492493"/>
          </a:xfrm>
          <a:custGeom>
            <a:avLst/>
            <a:gdLst>
              <a:gd name="connsiteX0" fmla="*/ 2746247 w 5492493"/>
              <a:gd name="connsiteY0" fmla="*/ 0 h 5492493"/>
              <a:gd name="connsiteX1" fmla="*/ 5492493 w 5492493"/>
              <a:gd name="connsiteY1" fmla="*/ 2746247 h 5492493"/>
              <a:gd name="connsiteX2" fmla="*/ 2746247 w 5492493"/>
              <a:gd name="connsiteY2" fmla="*/ 5492493 h 5492493"/>
              <a:gd name="connsiteX3" fmla="*/ 0 w 5492493"/>
              <a:gd name="connsiteY3" fmla="*/ 2746247 h 5492493"/>
              <a:gd name="connsiteX4" fmla="*/ 2746247 w 5492493"/>
              <a:gd name="connsiteY4" fmla="*/ 0 h 54924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92493" h="5492493">
                <a:moveTo>
                  <a:pt x="2746247" y="0"/>
                </a:moveTo>
                <a:cubicBezTo>
                  <a:pt x="4262957" y="0"/>
                  <a:pt x="5492493" y="1229536"/>
                  <a:pt x="5492493" y="2746247"/>
                </a:cubicBezTo>
                <a:cubicBezTo>
                  <a:pt x="5492493" y="4262957"/>
                  <a:pt x="4262957" y="5492493"/>
                  <a:pt x="2746247" y="5492493"/>
                </a:cubicBezTo>
                <a:cubicBezTo>
                  <a:pt x="1229536" y="5492493"/>
                  <a:pt x="0" y="4262957"/>
                  <a:pt x="0" y="2746247"/>
                </a:cubicBezTo>
                <a:cubicBezTo>
                  <a:pt x="0" y="1229536"/>
                  <a:pt x="1229536" y="0"/>
                  <a:pt x="2746247" y="0"/>
                </a:cubicBezTo>
                <a:close/>
              </a:path>
            </a:pathLst>
          </a:cu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506C536E-6ECA-4211-AF8C-A2671C484D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34260" y="5435945"/>
            <a:ext cx="435428" cy="435428"/>
          </a:xfrm>
          <a:prstGeom prst="ellipse">
            <a:avLst/>
          </a:pr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EAA70EA-2201-4F5D-AF08-58CFF851CC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011593" y="3567390"/>
            <a:ext cx="2311806" cy="2303982"/>
          </a:xfrm>
          <a:custGeom>
            <a:avLst/>
            <a:gdLst>
              <a:gd name="connsiteX0" fmla="*/ 0 w 3108399"/>
              <a:gd name="connsiteY0" fmla="*/ 0 h 3097879"/>
              <a:gd name="connsiteX1" fmla="*/ 159985 w 3108399"/>
              <a:gd name="connsiteY1" fmla="*/ 4045 h 3097879"/>
              <a:gd name="connsiteX2" fmla="*/ 3092907 w 3108399"/>
              <a:gd name="connsiteY2" fmla="*/ 2791087 h 3097879"/>
              <a:gd name="connsiteX3" fmla="*/ 3108399 w 3108399"/>
              <a:gd name="connsiteY3" fmla="*/ 3097879 h 3097879"/>
              <a:gd name="connsiteX4" fmla="*/ 2470733 w 3108399"/>
              <a:gd name="connsiteY4" fmla="*/ 3097879 h 3097879"/>
              <a:gd name="connsiteX5" fmla="*/ 2458534 w 3108399"/>
              <a:gd name="connsiteY5" fmla="*/ 2856285 h 3097879"/>
              <a:gd name="connsiteX6" fmla="*/ 252674 w 3108399"/>
              <a:gd name="connsiteY6" fmla="*/ 650424 h 3097879"/>
              <a:gd name="connsiteX7" fmla="*/ 0 w 3108399"/>
              <a:gd name="connsiteY7" fmla="*/ 637665 h 309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08399" h="3097879">
                <a:moveTo>
                  <a:pt x="0" y="0"/>
                </a:moveTo>
                <a:lnTo>
                  <a:pt x="159985" y="4045"/>
                </a:lnTo>
                <a:cubicBezTo>
                  <a:pt x="1696687" y="81941"/>
                  <a:pt x="2939004" y="1275632"/>
                  <a:pt x="3092907" y="2791087"/>
                </a:cubicBezTo>
                <a:lnTo>
                  <a:pt x="3108399" y="3097879"/>
                </a:lnTo>
                <a:lnTo>
                  <a:pt x="2470733" y="3097879"/>
                </a:lnTo>
                <a:lnTo>
                  <a:pt x="2458534" y="2856285"/>
                </a:lnTo>
                <a:cubicBezTo>
                  <a:pt x="2340416" y="1693197"/>
                  <a:pt x="1415762" y="768542"/>
                  <a:pt x="252674" y="650424"/>
                </a:cubicBezTo>
                <a:lnTo>
                  <a:pt x="0" y="637665"/>
                </a:lnTo>
                <a:close/>
              </a:path>
            </a:pathLst>
          </a:custGeom>
          <a:solidFill>
            <a:schemeClr val="accent6">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6978316" y="1431042"/>
            <a:ext cx="4055899" cy="3995916"/>
          </a:xfrm>
        </p:spPr>
        <p:txBody>
          <a:bodyPr anchor="ctr">
            <a:normAutofit/>
          </a:bodyPr>
          <a:lstStyle/>
          <a:p>
            <a:r>
              <a:rPr lang="en-GB" sz="3700">
                <a:solidFill>
                  <a:schemeClr val="tx1">
                    <a:lumMod val="95000"/>
                    <a:lumOff val="5000"/>
                  </a:schemeClr>
                </a:solidFill>
              </a:rPr>
              <a:t>Introduction/Recap</a:t>
            </a:r>
          </a:p>
        </p:txBody>
      </p:sp>
      <p:sp>
        <p:nvSpPr>
          <p:cNvPr id="3" name="Content Placeholder 2"/>
          <p:cNvSpPr>
            <a:spLocks noGrp="1"/>
          </p:cNvSpPr>
          <p:nvPr>
            <p:ph idx="1"/>
          </p:nvPr>
        </p:nvSpPr>
        <p:spPr>
          <a:xfrm>
            <a:off x="1463040" y="1431042"/>
            <a:ext cx="3927826" cy="3995916"/>
          </a:xfrm>
        </p:spPr>
        <p:txBody>
          <a:bodyPr anchor="ctr">
            <a:normAutofit/>
          </a:bodyPr>
          <a:lstStyle/>
          <a:p>
            <a:r>
              <a:rPr lang="en-GB" dirty="0">
                <a:solidFill>
                  <a:schemeClr val="tx1">
                    <a:lumMod val="85000"/>
                    <a:lumOff val="15000"/>
                  </a:schemeClr>
                </a:solidFill>
              </a:rPr>
              <a:t>Reflection in Coach Education</a:t>
            </a:r>
          </a:p>
          <a:p>
            <a:pPr lvl="1"/>
            <a:r>
              <a:rPr lang="en-GB" sz="2800" dirty="0">
                <a:solidFill>
                  <a:schemeClr val="tx1">
                    <a:lumMod val="85000"/>
                    <a:lumOff val="15000"/>
                  </a:schemeClr>
                </a:solidFill>
              </a:rPr>
              <a:t>Overused &amp; lost meaning</a:t>
            </a:r>
          </a:p>
          <a:p>
            <a:pPr lvl="1"/>
            <a:r>
              <a:rPr lang="en-GB" sz="2800" dirty="0">
                <a:solidFill>
                  <a:schemeClr val="tx1">
                    <a:lumMod val="85000"/>
                    <a:lumOff val="15000"/>
                  </a:schemeClr>
                </a:solidFill>
              </a:rPr>
              <a:t>Taken for granted</a:t>
            </a:r>
          </a:p>
        </p:txBody>
      </p:sp>
    </p:spTree>
    <p:extLst>
      <p:ext uri="{BB962C8B-B14F-4D97-AF65-F5344CB8AC3E}">
        <p14:creationId xmlns:p14="http://schemas.microsoft.com/office/powerpoint/2010/main" val="2413186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65430" y="629266"/>
            <a:ext cx="6586491" cy="1676603"/>
          </a:xfrm>
        </p:spPr>
        <p:txBody>
          <a:bodyPr>
            <a:normAutofit/>
          </a:bodyPr>
          <a:lstStyle/>
          <a:p>
            <a:r>
              <a:rPr lang="en-GB" sz="5400"/>
              <a:t>Reflection</a:t>
            </a:r>
          </a:p>
        </p:txBody>
      </p:sp>
      <p:pic>
        <p:nvPicPr>
          <p:cNvPr id="6" name="Picture 5">
            <a:extLst>
              <a:ext uri="{FF2B5EF4-FFF2-40B4-BE49-F238E27FC236}">
                <a16:creationId xmlns:a16="http://schemas.microsoft.com/office/drawing/2014/main" id="{8DFBF221-4B7D-4674-B05B-3569D039D745}"/>
              </a:ext>
            </a:extLst>
          </p:cNvPr>
          <p:cNvPicPr>
            <a:picLocks noChangeAspect="1"/>
          </p:cNvPicPr>
          <p:nvPr/>
        </p:nvPicPr>
        <p:blipFill rotWithShape="1">
          <a:blip r:embed="rId2"/>
          <a:srcRect l="42089" r="12792" b="-1"/>
          <a:stretch/>
        </p:blipFill>
        <p:spPr>
          <a:xfrm>
            <a:off x="20" y="10"/>
            <a:ext cx="4635571" cy="6857990"/>
          </a:xfrm>
          <a:prstGeom prst="rect">
            <a:avLst/>
          </a:prstGeom>
          <a:effectLst/>
        </p:spPr>
      </p:pic>
      <p:graphicFrame>
        <p:nvGraphicFramePr>
          <p:cNvPr id="5" name="Content Placeholder 2">
            <a:extLst>
              <a:ext uri="{FF2B5EF4-FFF2-40B4-BE49-F238E27FC236}">
                <a16:creationId xmlns:a16="http://schemas.microsoft.com/office/drawing/2014/main" id="{E35918A3-3948-4E24-A176-B10C3FCADF1C}"/>
              </a:ext>
            </a:extLst>
          </p:cNvPr>
          <p:cNvGraphicFramePr>
            <a:graphicFrameLocks noGrp="1"/>
          </p:cNvGraphicFramePr>
          <p:nvPr>
            <p:ph idx="1"/>
            <p:extLst>
              <p:ext uri="{D42A27DB-BD31-4B8C-83A1-F6EECF244321}">
                <p14:modId xmlns:p14="http://schemas.microsoft.com/office/powerpoint/2010/main" val="4152343952"/>
              </p:ext>
            </p:extLst>
          </p:nvPr>
        </p:nvGraphicFramePr>
        <p:xfrm>
          <a:off x="4965431" y="2438400"/>
          <a:ext cx="6586489" cy="3785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02007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US">
                <a:solidFill>
                  <a:srgbClr val="FFFFFF"/>
                </a:solidFill>
              </a:rPr>
              <a:t>Reflection (cont)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000" dirty="0"/>
              <a:t>Reflection as a driver of learning</a:t>
            </a:r>
          </a:p>
          <a:p>
            <a:endParaRPr lang="en-US" sz="2000" dirty="0"/>
          </a:p>
          <a:p>
            <a:r>
              <a:rPr lang="en-US" sz="2000" dirty="0"/>
              <a:t>Reflective practice </a:t>
            </a:r>
            <a:r>
              <a:rPr lang="mr-IN" sz="2000" dirty="0"/>
              <a:t>–</a:t>
            </a:r>
            <a:r>
              <a:rPr lang="en-US" sz="2000" dirty="0"/>
              <a:t> reflecting on everyday events that occur as part of coaching (noticing)</a:t>
            </a:r>
          </a:p>
          <a:p>
            <a:endParaRPr lang="en-US" sz="2000" dirty="0"/>
          </a:p>
          <a:p>
            <a:r>
              <a:rPr lang="en-US" sz="2000" dirty="0"/>
              <a:t>Critical reflection </a:t>
            </a:r>
            <a:r>
              <a:rPr lang="mr-IN" sz="2000" dirty="0"/>
              <a:t>–</a:t>
            </a:r>
            <a:r>
              <a:rPr lang="en-US" sz="2000" dirty="0"/>
              <a:t> very personal and driven by the need to understand why events occur as they do, our assumptions about why they occur this way, and how these  influence our </a:t>
            </a:r>
            <a:r>
              <a:rPr lang="en-US" sz="2000" dirty="0" err="1"/>
              <a:t>behaviours</a:t>
            </a:r>
            <a:r>
              <a:rPr lang="en-US" sz="2000" dirty="0"/>
              <a:t> and attitudes towards others</a:t>
            </a:r>
          </a:p>
          <a:p>
            <a:pPr marL="3657600" lvl="8" indent="0">
              <a:buNone/>
            </a:pPr>
            <a:r>
              <a:rPr lang="en-US" sz="1700" dirty="0"/>
              <a:t>				</a:t>
            </a:r>
          </a:p>
          <a:p>
            <a:pPr marL="3657600" lvl="8" indent="0">
              <a:buNone/>
            </a:pPr>
            <a:r>
              <a:rPr lang="en-US" sz="1700" dirty="0"/>
              <a:t>				(Gilbert &amp; </a:t>
            </a:r>
            <a:r>
              <a:rPr lang="en-US" sz="1700" dirty="0" err="1"/>
              <a:t>Trudel</a:t>
            </a:r>
            <a:r>
              <a:rPr lang="en-US" sz="1700" dirty="0"/>
              <a:t>, 2013)</a:t>
            </a:r>
          </a:p>
          <a:p>
            <a:endParaRPr lang="en-US" sz="1700" dirty="0"/>
          </a:p>
          <a:p>
            <a:endParaRPr lang="en-US" sz="1700" dirty="0"/>
          </a:p>
        </p:txBody>
      </p:sp>
    </p:spTree>
    <p:extLst>
      <p:ext uri="{BB962C8B-B14F-4D97-AF65-F5344CB8AC3E}">
        <p14:creationId xmlns:p14="http://schemas.microsoft.com/office/powerpoint/2010/main" val="1015866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65430" y="629268"/>
            <a:ext cx="6586491" cy="1286160"/>
          </a:xfrm>
        </p:spPr>
        <p:txBody>
          <a:bodyPr anchor="b">
            <a:normAutofit/>
          </a:bodyPr>
          <a:lstStyle/>
          <a:p>
            <a:r>
              <a:rPr lang="en-US" sz="4100"/>
              <a:t>Reflection as a driver to Deliberate Practice</a:t>
            </a:r>
          </a:p>
        </p:txBody>
      </p:sp>
      <p:sp>
        <p:nvSpPr>
          <p:cNvPr id="3" name="Content Placeholder 2"/>
          <p:cNvSpPr>
            <a:spLocks noGrp="1"/>
          </p:cNvSpPr>
          <p:nvPr>
            <p:ph idx="1"/>
          </p:nvPr>
        </p:nvSpPr>
        <p:spPr>
          <a:xfrm>
            <a:off x="4965431" y="2438400"/>
            <a:ext cx="6586489" cy="3785419"/>
          </a:xfrm>
        </p:spPr>
        <p:txBody>
          <a:bodyPr>
            <a:normAutofit/>
          </a:bodyPr>
          <a:lstStyle/>
          <a:p>
            <a:r>
              <a:rPr lang="en-US" sz="2000"/>
              <a:t>Real learning requires “checking in” or “checks for understanding” (Gilbert &amp; Trudel, 2013)</a:t>
            </a:r>
          </a:p>
          <a:p>
            <a:endParaRPr lang="en-US" sz="2000"/>
          </a:p>
          <a:p>
            <a:r>
              <a:rPr lang="en-US" sz="2000"/>
              <a:t>Noticing occurs through reflection (Rosenshine, 2012)</a:t>
            </a:r>
          </a:p>
        </p:txBody>
      </p:sp>
      <p:pic>
        <p:nvPicPr>
          <p:cNvPr id="5" name="Picture 4" descr="Glasses on top of a book">
            <a:extLst>
              <a:ext uri="{FF2B5EF4-FFF2-40B4-BE49-F238E27FC236}">
                <a16:creationId xmlns:a16="http://schemas.microsoft.com/office/drawing/2014/main" id="{22651E10-2F8A-4A5D-A7E5-E93683DE08B6}"/>
              </a:ext>
            </a:extLst>
          </p:cNvPr>
          <p:cNvPicPr>
            <a:picLocks noChangeAspect="1"/>
          </p:cNvPicPr>
          <p:nvPr/>
        </p:nvPicPr>
        <p:blipFill rotWithShape="1">
          <a:blip r:embed="rId2"/>
          <a:srcRect l="14943" r="40275"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E9E5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0870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360" y="1209086"/>
            <a:ext cx="3876848" cy="4064925"/>
          </a:xfrm>
        </p:spPr>
        <p:txBody>
          <a:bodyPr anchor="ctr">
            <a:normAutofit/>
          </a:bodyPr>
          <a:lstStyle/>
          <a:p>
            <a:r>
              <a:rPr lang="en-US" sz="5000"/>
              <a:t>Disucssion Task</a:t>
            </a:r>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D77E711-665A-476C-A15E-132622FFF7FB}"/>
              </a:ext>
            </a:extLst>
          </p:cNvPr>
          <p:cNvGraphicFramePr>
            <a:graphicFrameLocks noGrp="1"/>
          </p:cNvGraphicFramePr>
          <p:nvPr>
            <p:ph idx="1"/>
            <p:extLst>
              <p:ext uri="{D42A27DB-BD31-4B8C-83A1-F6EECF244321}">
                <p14:modId xmlns:p14="http://schemas.microsoft.com/office/powerpoint/2010/main" val="518670470"/>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0611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Johns (1992) Model of Structured Reflection</a:t>
            </a:r>
          </a:p>
        </p:txBody>
      </p:sp>
      <p:sp>
        <p:nvSpPr>
          <p:cNvPr id="4" name="TextBox 3"/>
          <p:cNvSpPr txBox="1"/>
          <p:nvPr/>
        </p:nvSpPr>
        <p:spPr>
          <a:xfrm>
            <a:off x="3993776" y="1896034"/>
            <a:ext cx="3523130" cy="461665"/>
          </a:xfrm>
          <a:prstGeom prst="rect">
            <a:avLst/>
          </a:prstGeom>
          <a:noFill/>
        </p:spPr>
        <p:txBody>
          <a:bodyPr wrap="square" rtlCol="0">
            <a:spAutoFit/>
          </a:bodyPr>
          <a:lstStyle/>
          <a:p>
            <a:pPr algn="ctr"/>
            <a:r>
              <a:rPr lang="en-US" sz="2400" dirty="0"/>
              <a:t>Description of Experience</a:t>
            </a:r>
          </a:p>
        </p:txBody>
      </p:sp>
      <p:sp>
        <p:nvSpPr>
          <p:cNvPr id="5" name="TextBox 4"/>
          <p:cNvSpPr txBox="1"/>
          <p:nvPr/>
        </p:nvSpPr>
        <p:spPr>
          <a:xfrm>
            <a:off x="3993776" y="2882151"/>
            <a:ext cx="3523130" cy="461665"/>
          </a:xfrm>
          <a:prstGeom prst="rect">
            <a:avLst/>
          </a:prstGeom>
          <a:noFill/>
        </p:spPr>
        <p:txBody>
          <a:bodyPr wrap="square" rtlCol="0">
            <a:spAutoFit/>
          </a:bodyPr>
          <a:lstStyle/>
          <a:p>
            <a:pPr algn="ctr"/>
            <a:r>
              <a:rPr lang="en-US" sz="2400" dirty="0"/>
              <a:t>Reflection</a:t>
            </a:r>
          </a:p>
        </p:txBody>
      </p:sp>
      <p:sp>
        <p:nvSpPr>
          <p:cNvPr id="6" name="TextBox 5"/>
          <p:cNvSpPr txBox="1"/>
          <p:nvPr/>
        </p:nvSpPr>
        <p:spPr>
          <a:xfrm>
            <a:off x="3993776" y="3975845"/>
            <a:ext cx="3523130" cy="461665"/>
          </a:xfrm>
          <a:prstGeom prst="rect">
            <a:avLst/>
          </a:prstGeom>
          <a:noFill/>
        </p:spPr>
        <p:txBody>
          <a:bodyPr wrap="square" rtlCol="0">
            <a:spAutoFit/>
          </a:bodyPr>
          <a:lstStyle/>
          <a:p>
            <a:pPr algn="ctr"/>
            <a:r>
              <a:rPr lang="en-US" sz="2400"/>
              <a:t>Influencing Factors</a:t>
            </a:r>
            <a:endParaRPr lang="en-US" sz="2400" dirty="0"/>
          </a:p>
        </p:txBody>
      </p:sp>
      <p:sp>
        <p:nvSpPr>
          <p:cNvPr id="7" name="TextBox 6"/>
          <p:cNvSpPr txBox="1"/>
          <p:nvPr/>
        </p:nvSpPr>
        <p:spPr>
          <a:xfrm>
            <a:off x="2918011" y="5069539"/>
            <a:ext cx="5674659" cy="461665"/>
          </a:xfrm>
          <a:prstGeom prst="rect">
            <a:avLst/>
          </a:prstGeom>
          <a:noFill/>
        </p:spPr>
        <p:txBody>
          <a:bodyPr wrap="square" rtlCol="0">
            <a:spAutoFit/>
          </a:bodyPr>
          <a:lstStyle/>
          <a:p>
            <a:pPr algn="ctr"/>
            <a:r>
              <a:rPr lang="en-US" sz="2400" dirty="0"/>
              <a:t>Could I have </a:t>
            </a:r>
            <a:r>
              <a:rPr lang="en-US" sz="2400"/>
              <a:t>dealt with the situation better</a:t>
            </a:r>
            <a:endParaRPr lang="en-US" sz="2400" dirty="0"/>
          </a:p>
        </p:txBody>
      </p:sp>
      <p:sp>
        <p:nvSpPr>
          <p:cNvPr id="8" name="TextBox 7"/>
          <p:cNvSpPr txBox="1"/>
          <p:nvPr/>
        </p:nvSpPr>
        <p:spPr>
          <a:xfrm>
            <a:off x="3993775" y="5932400"/>
            <a:ext cx="3523130" cy="461665"/>
          </a:xfrm>
          <a:prstGeom prst="rect">
            <a:avLst/>
          </a:prstGeom>
          <a:noFill/>
        </p:spPr>
        <p:txBody>
          <a:bodyPr wrap="square" rtlCol="0">
            <a:spAutoFit/>
          </a:bodyPr>
          <a:lstStyle/>
          <a:p>
            <a:pPr algn="ctr"/>
            <a:r>
              <a:rPr lang="en-US" sz="2400" dirty="0"/>
              <a:t>Learning</a:t>
            </a:r>
          </a:p>
        </p:txBody>
      </p:sp>
      <p:sp>
        <p:nvSpPr>
          <p:cNvPr id="11" name="Down Arrow 10"/>
          <p:cNvSpPr/>
          <p:nvPr/>
        </p:nvSpPr>
        <p:spPr>
          <a:xfrm>
            <a:off x="838200" y="1896034"/>
            <a:ext cx="640976" cy="437029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8534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21519" name="Rectangle 72">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06" name="Rectangle 2"/>
          <p:cNvSpPr>
            <a:spLocks noGrp="1" noChangeArrowheads="1"/>
          </p:cNvSpPr>
          <p:nvPr>
            <p:ph type="title"/>
          </p:nvPr>
        </p:nvSpPr>
        <p:spPr>
          <a:xfrm>
            <a:off x="594360" y="1209086"/>
            <a:ext cx="3876848" cy="4064925"/>
          </a:xfrm>
        </p:spPr>
        <p:txBody>
          <a:bodyPr anchor="ctr">
            <a:normAutofit/>
          </a:bodyPr>
          <a:lstStyle/>
          <a:p>
            <a:pPr eaLnBrk="1" hangingPunct="1">
              <a:defRPr/>
            </a:pPr>
            <a:r>
              <a:rPr lang="en-GB" sz="5000" b="1">
                <a:latin typeface="Times New Roman" pitchFamily="18" charset="0"/>
              </a:rPr>
              <a:t>Model of Structured Reflection</a:t>
            </a:r>
            <a:br>
              <a:rPr lang="en-GB" sz="5000" b="1">
                <a:latin typeface="Times New Roman" pitchFamily="18" charset="0"/>
              </a:rPr>
            </a:br>
            <a:r>
              <a:rPr lang="en-GB" sz="5000" b="1">
                <a:latin typeface="Times New Roman" pitchFamily="18" charset="0"/>
              </a:rPr>
              <a:t>(Johns 1992)</a:t>
            </a:r>
            <a:endParaRPr lang="en-US" sz="5000" b="1">
              <a:latin typeface="Times New Roman" pitchFamily="18" charset="0"/>
            </a:endParaRPr>
          </a:p>
        </p:txBody>
      </p:sp>
      <p:grpSp>
        <p:nvGrpSpPr>
          <p:cNvPr id="77" name="Group 76">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78"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9" name="Rectangle 98">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520" name="Rectangle 3">
            <a:extLst>
              <a:ext uri="{FF2B5EF4-FFF2-40B4-BE49-F238E27FC236}">
                <a16:creationId xmlns:a16="http://schemas.microsoft.com/office/drawing/2014/main" id="{9EE10039-724A-41D8-922C-003E4CDA1ADC}"/>
              </a:ext>
            </a:extLst>
          </p:cNvPr>
          <p:cNvGraphicFramePr/>
          <p:nvPr>
            <p:extLst>
              <p:ext uri="{D42A27DB-BD31-4B8C-83A1-F6EECF244321}">
                <p14:modId xmlns:p14="http://schemas.microsoft.com/office/powerpoint/2010/main" val="119663235"/>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6692529"/>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defRPr/>
            </a:pPr>
            <a:r>
              <a:rPr lang="en-GB" sz="4000" b="1">
                <a:latin typeface="Times New Roman" pitchFamily="18" charset="0"/>
              </a:rPr>
              <a:t>Model of Structured Reflection</a:t>
            </a:r>
            <a:br>
              <a:rPr lang="en-GB" sz="4000" b="1">
                <a:latin typeface="Times New Roman" pitchFamily="18" charset="0"/>
              </a:rPr>
            </a:br>
            <a:r>
              <a:rPr lang="en-GB" sz="4000" b="1">
                <a:latin typeface="Times New Roman" pitchFamily="18" charset="0"/>
              </a:rPr>
              <a:t>(Johns 1992)</a:t>
            </a:r>
            <a:endParaRPr lang="en-US" sz="4000" b="1" dirty="0">
              <a:latin typeface="Times New Roman" pitchFamily="18" charset="0"/>
            </a:endParaRPr>
          </a:p>
        </p:txBody>
      </p:sp>
      <p:sp>
        <p:nvSpPr>
          <p:cNvPr id="28675" name="Rectangle 3"/>
          <p:cNvSpPr>
            <a:spLocks noGrp="1" noChangeArrowheads="1"/>
          </p:cNvSpPr>
          <p:nvPr>
            <p:ph type="body" idx="1"/>
          </p:nvPr>
        </p:nvSpPr>
        <p:spPr/>
        <p:txBody>
          <a:bodyPr>
            <a:normAutofit lnSpcReduction="10000"/>
          </a:bodyPr>
          <a:lstStyle/>
          <a:p>
            <a:pPr eaLnBrk="1" hangingPunct="1">
              <a:lnSpc>
                <a:spcPct val="90000"/>
              </a:lnSpc>
              <a:buFontTx/>
              <a:buNone/>
            </a:pPr>
            <a:r>
              <a:rPr lang="en-GB" altLang="en-US" sz="2400" b="1" dirty="0">
                <a:latin typeface="Times New Roman" charset="0"/>
              </a:rPr>
              <a:t>2 Reflection</a:t>
            </a:r>
            <a:endParaRPr lang="en-GB" altLang="en-US" sz="2400" u="sng" dirty="0">
              <a:latin typeface="Times New Roman" charset="0"/>
            </a:endParaRPr>
          </a:p>
          <a:p>
            <a:r>
              <a:rPr lang="en-GB" altLang="en-US" sz="2400" dirty="0">
                <a:latin typeface="Times New Roman" charset="0"/>
              </a:rPr>
              <a:t>	What was I trying to achieve?</a:t>
            </a:r>
          </a:p>
          <a:p>
            <a:r>
              <a:rPr lang="en-GB" altLang="en-US" sz="2400" dirty="0">
                <a:latin typeface="Times New Roman" charset="0"/>
              </a:rPr>
              <a:t>	Why did I intervene as I did?</a:t>
            </a:r>
          </a:p>
          <a:p>
            <a:r>
              <a:rPr lang="en-GB" altLang="en-US" sz="2400" dirty="0">
                <a:latin typeface="Times New Roman" charset="0"/>
              </a:rPr>
              <a:t>	What were the consequences of my actions for: </a:t>
            </a:r>
          </a:p>
          <a:p>
            <a:pPr eaLnBrk="1" hangingPunct="1">
              <a:lnSpc>
                <a:spcPct val="90000"/>
              </a:lnSpc>
              <a:buFontTx/>
              <a:buNone/>
            </a:pPr>
            <a:r>
              <a:rPr lang="en-GB" altLang="en-US" sz="2400" dirty="0">
                <a:latin typeface="Times New Roman" charset="0"/>
              </a:rPr>
              <a:t>		myself? </a:t>
            </a:r>
          </a:p>
          <a:p>
            <a:pPr eaLnBrk="1" hangingPunct="1">
              <a:lnSpc>
                <a:spcPct val="90000"/>
              </a:lnSpc>
              <a:buFontTx/>
              <a:buNone/>
            </a:pPr>
            <a:r>
              <a:rPr lang="en-GB" altLang="en-US" sz="2400" dirty="0">
                <a:latin typeface="Times New Roman" charset="0"/>
              </a:rPr>
              <a:t>		the  participant? </a:t>
            </a:r>
          </a:p>
          <a:p>
            <a:pPr eaLnBrk="1" hangingPunct="1">
              <a:lnSpc>
                <a:spcPct val="90000"/>
              </a:lnSpc>
              <a:buFontTx/>
              <a:buNone/>
            </a:pPr>
            <a:r>
              <a:rPr lang="en-GB" altLang="en-US" sz="2400" dirty="0">
                <a:latin typeface="Times New Roman" charset="0"/>
              </a:rPr>
              <a:t>		Others I work with?</a:t>
            </a:r>
          </a:p>
          <a:p>
            <a:r>
              <a:rPr lang="en-GB" altLang="en-US" sz="2400" dirty="0">
                <a:latin typeface="Times New Roman" charset="0"/>
              </a:rPr>
              <a:t> 	How did I feel about this experience when it was happening?</a:t>
            </a:r>
          </a:p>
          <a:p>
            <a:r>
              <a:rPr lang="en-GB" altLang="en-US" sz="2400" dirty="0">
                <a:latin typeface="Times New Roman" charset="0"/>
              </a:rPr>
              <a:t> 	How did the participant feel about it?</a:t>
            </a:r>
          </a:p>
          <a:p>
            <a:r>
              <a:rPr lang="en-GB" altLang="en-US" sz="2400" dirty="0">
                <a:latin typeface="Times New Roman" charset="0"/>
              </a:rPr>
              <a:t> 	How do I know how the participant felt about it?</a:t>
            </a:r>
          </a:p>
          <a:p>
            <a:pPr eaLnBrk="1" hangingPunct="1">
              <a:lnSpc>
                <a:spcPct val="90000"/>
              </a:lnSpc>
              <a:buFontTx/>
              <a:buNone/>
            </a:pPr>
            <a:endParaRPr lang="en-GB" altLang="en-US" sz="2400" dirty="0">
              <a:solidFill>
                <a:srgbClr val="66FFFF"/>
              </a:solidFill>
              <a:latin typeface="Times New Roman" charset="0"/>
            </a:endParaRPr>
          </a:p>
          <a:p>
            <a:pPr eaLnBrk="1" hangingPunct="1">
              <a:lnSpc>
                <a:spcPct val="90000"/>
              </a:lnSpc>
            </a:pPr>
            <a:endParaRPr lang="en-US" altLang="en-US" sz="2400" dirty="0">
              <a:latin typeface="Times New Roman" charset="0"/>
            </a:endParaRPr>
          </a:p>
        </p:txBody>
      </p:sp>
    </p:spTree>
    <p:extLst>
      <p:ext uri="{BB962C8B-B14F-4D97-AF65-F5344CB8AC3E}">
        <p14:creationId xmlns:p14="http://schemas.microsoft.com/office/powerpoint/2010/main" val="8794108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010" name="Rectangle 2"/>
          <p:cNvSpPr>
            <a:spLocks noGrp="1" noChangeArrowheads="1"/>
          </p:cNvSpPr>
          <p:nvPr>
            <p:ph type="title"/>
          </p:nvPr>
        </p:nvSpPr>
        <p:spPr>
          <a:xfrm>
            <a:off x="594360" y="1209086"/>
            <a:ext cx="3876848" cy="4064925"/>
          </a:xfrm>
        </p:spPr>
        <p:txBody>
          <a:bodyPr anchor="ctr">
            <a:normAutofit/>
          </a:bodyPr>
          <a:lstStyle/>
          <a:p>
            <a:pPr eaLnBrk="1" hangingPunct="1">
              <a:defRPr/>
            </a:pPr>
            <a:r>
              <a:rPr lang="en-GB" sz="5000" b="1">
                <a:latin typeface="Times New Roman" pitchFamily="18" charset="0"/>
              </a:rPr>
              <a:t>Model of Structured Reflection</a:t>
            </a:r>
            <a:br>
              <a:rPr lang="en-GB" sz="5000" b="1">
                <a:latin typeface="Times New Roman" pitchFamily="18" charset="0"/>
              </a:rPr>
            </a:br>
            <a:r>
              <a:rPr lang="en-GB" sz="5000" b="1">
                <a:latin typeface="Times New Roman" pitchFamily="18" charset="0"/>
              </a:rPr>
              <a:t>(Johns 1992)</a:t>
            </a:r>
            <a:endParaRPr lang="en-US" sz="5000" b="1">
              <a:latin typeface="Times New Roman" pitchFamily="18" charset="0"/>
            </a:endParaRPr>
          </a:p>
        </p:txBody>
      </p:sp>
      <p:grpSp>
        <p:nvGrpSpPr>
          <p:cNvPr id="77" name="Group 76">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78"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9" name="Rectangle 98">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3012" name="Rectangle 3">
            <a:extLst>
              <a:ext uri="{FF2B5EF4-FFF2-40B4-BE49-F238E27FC236}">
                <a16:creationId xmlns:a16="http://schemas.microsoft.com/office/drawing/2014/main" id="{72573E38-750A-4176-AB33-07970DB151BE}"/>
              </a:ext>
            </a:extLst>
          </p:cNvPr>
          <p:cNvGraphicFramePr/>
          <p:nvPr>
            <p:extLst>
              <p:ext uri="{D42A27DB-BD31-4B8C-83A1-F6EECF244321}">
                <p14:modId xmlns:p14="http://schemas.microsoft.com/office/powerpoint/2010/main" val="3300863623"/>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733339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360" y="1209086"/>
            <a:ext cx="3876848" cy="4064925"/>
          </a:xfrm>
        </p:spPr>
        <p:txBody>
          <a:bodyPr anchor="ctr">
            <a:normAutofit/>
          </a:bodyPr>
          <a:lstStyle/>
          <a:p>
            <a:r>
              <a:rPr lang="en-US" sz="5000"/>
              <a:t>Driscoll (2000)</a:t>
            </a:r>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6DE41AD-7C08-4762-A609-ADC5C1D27254}"/>
              </a:ext>
            </a:extLst>
          </p:cNvPr>
          <p:cNvGraphicFramePr>
            <a:graphicFrameLocks noGrp="1"/>
          </p:cNvGraphicFramePr>
          <p:nvPr>
            <p:ph idx="1"/>
            <p:extLst>
              <p:ext uri="{D42A27DB-BD31-4B8C-83A1-F6EECF244321}">
                <p14:modId xmlns:p14="http://schemas.microsoft.com/office/powerpoint/2010/main" val="3482342098"/>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09484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4">
            <a:extLst>
              <a:ext uri="{FF2B5EF4-FFF2-40B4-BE49-F238E27FC236}">
                <a16:creationId xmlns:a16="http://schemas.microsoft.com/office/drawing/2014/main" id="{F93EA4BE-6D66-4042-ACBF-26D279DB00FD}"/>
              </a:ext>
            </a:extLst>
          </p:cNvPr>
          <p:cNvSpPr>
            <a:spLocks noChangeArrowheads="1"/>
          </p:cNvSpPr>
          <p:nvPr/>
        </p:nvSpPr>
        <p:spPr bwMode="auto">
          <a:xfrm>
            <a:off x="1919289" y="333376"/>
            <a:ext cx="8518525" cy="581025"/>
          </a:xfrm>
          <a:prstGeom prst="rect">
            <a:avLst/>
          </a:prstGeom>
          <a:noFill/>
          <a:ln w="9525">
            <a:noFill/>
            <a:miter lim="800000"/>
            <a:headEnd/>
            <a:tailEnd/>
          </a:ln>
          <a:effectLst/>
        </p:spPr>
        <p:txBody>
          <a:bodyPr anchor="b"/>
          <a:lstStyle/>
          <a:p>
            <a:pPr algn="ctr" eaLnBrk="1" hangingPunct="1">
              <a:defRPr/>
            </a:pPr>
            <a:endParaRPr lang="en-GB" sz="4000" b="1" dirty="0">
              <a:effectLst>
                <a:outerShdw blurRad="38100" dist="38100" dir="2700000" algn="tl">
                  <a:srgbClr val="000000"/>
                </a:outerShdw>
              </a:effectLst>
              <a:latin typeface="Times New Roman" pitchFamily="18" charset="0"/>
            </a:endParaRPr>
          </a:p>
        </p:txBody>
      </p:sp>
      <p:sp>
        <p:nvSpPr>
          <p:cNvPr id="25605" name="Rectangle 5">
            <a:extLst>
              <a:ext uri="{FF2B5EF4-FFF2-40B4-BE49-F238E27FC236}">
                <a16:creationId xmlns:a16="http://schemas.microsoft.com/office/drawing/2014/main" id="{F471C2E8-CBFB-4B4E-9392-6E728446ED2B}"/>
              </a:ext>
            </a:extLst>
          </p:cNvPr>
          <p:cNvSpPr>
            <a:spLocks noChangeArrowheads="1"/>
          </p:cNvSpPr>
          <p:nvPr/>
        </p:nvSpPr>
        <p:spPr bwMode="auto">
          <a:xfrm>
            <a:off x="1774825" y="419335"/>
            <a:ext cx="8604250" cy="1209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eaLnBrk="1" hangingPunct="1">
              <a:buFontTx/>
              <a:buNone/>
            </a:pPr>
            <a:r>
              <a:rPr lang="en-GB" altLang="en-US" sz="2800" b="1" u="sng" dirty="0">
                <a:latin typeface="Times New Roman" panose="02020603050405020304" pitchFamily="18" charset="0"/>
              </a:rPr>
              <a:t>Gibbs 1988</a:t>
            </a:r>
            <a:endParaRPr lang="en-GB" altLang="en-US" dirty="0">
              <a:latin typeface="Times New Roman" panose="02020603050405020304" pitchFamily="18" charset="0"/>
            </a:endParaRPr>
          </a:p>
        </p:txBody>
      </p:sp>
      <p:sp>
        <p:nvSpPr>
          <p:cNvPr id="25606" name="Text Box 6">
            <a:extLst>
              <a:ext uri="{FF2B5EF4-FFF2-40B4-BE49-F238E27FC236}">
                <a16:creationId xmlns:a16="http://schemas.microsoft.com/office/drawing/2014/main" id="{2D9F9418-0567-664A-A150-02FAEE5715CE}"/>
              </a:ext>
            </a:extLst>
          </p:cNvPr>
          <p:cNvSpPr txBox="1">
            <a:spLocks noChangeArrowheads="1"/>
          </p:cNvSpPr>
          <p:nvPr/>
        </p:nvSpPr>
        <p:spPr bwMode="auto">
          <a:xfrm>
            <a:off x="5783821" y="1119384"/>
            <a:ext cx="1800225"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50000"/>
              </a:spcBef>
              <a:buClrTx/>
              <a:buFontTx/>
              <a:buNone/>
            </a:pPr>
            <a:r>
              <a:rPr lang="en-GB" altLang="en-US" sz="1800" b="1" dirty="0">
                <a:solidFill>
                  <a:srgbClr val="FF0000"/>
                </a:solidFill>
                <a:latin typeface="Comic Sans MS" panose="030F0902030302020204" pitchFamily="66" charset="0"/>
              </a:rPr>
              <a:t>Description </a:t>
            </a:r>
            <a:r>
              <a:rPr lang="en-GB" altLang="en-US" sz="1800" b="1" dirty="0">
                <a:solidFill>
                  <a:srgbClr val="66FFFF"/>
                </a:solidFill>
                <a:latin typeface="Comic Sans MS" panose="030F0902030302020204" pitchFamily="66" charset="0"/>
              </a:rPr>
              <a:t>– </a:t>
            </a:r>
            <a:r>
              <a:rPr lang="en-GB" altLang="en-US" sz="1800" b="1" i="1" dirty="0">
                <a:latin typeface="Comic Sans MS" panose="030F0902030302020204" pitchFamily="66" charset="0"/>
              </a:rPr>
              <a:t>What happened?</a:t>
            </a:r>
          </a:p>
        </p:txBody>
      </p:sp>
      <p:sp>
        <p:nvSpPr>
          <p:cNvPr id="25607" name="Text Box 7">
            <a:extLst>
              <a:ext uri="{FF2B5EF4-FFF2-40B4-BE49-F238E27FC236}">
                <a16:creationId xmlns:a16="http://schemas.microsoft.com/office/drawing/2014/main" id="{E0E66C92-3CFE-984B-9E0A-D9E5A8265ED4}"/>
              </a:ext>
            </a:extLst>
          </p:cNvPr>
          <p:cNvSpPr txBox="1">
            <a:spLocks noChangeArrowheads="1"/>
          </p:cNvSpPr>
          <p:nvPr/>
        </p:nvSpPr>
        <p:spPr bwMode="auto">
          <a:xfrm>
            <a:off x="9394825" y="1959194"/>
            <a:ext cx="18002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50000"/>
              </a:spcBef>
              <a:buClrTx/>
              <a:buFontTx/>
              <a:buNone/>
            </a:pPr>
            <a:r>
              <a:rPr lang="en-GB" altLang="en-US" sz="1800" b="1" dirty="0">
                <a:solidFill>
                  <a:srgbClr val="FF0000"/>
                </a:solidFill>
                <a:latin typeface="Comic Sans MS" panose="030F0902030302020204" pitchFamily="66" charset="0"/>
              </a:rPr>
              <a:t>Feelings – </a:t>
            </a:r>
            <a:r>
              <a:rPr lang="en-GB" altLang="en-US" sz="1800" b="1" i="1" dirty="0">
                <a:latin typeface="Comic Sans MS" panose="030F0902030302020204" pitchFamily="66" charset="0"/>
              </a:rPr>
              <a:t>What were you thinking about?</a:t>
            </a:r>
          </a:p>
        </p:txBody>
      </p:sp>
      <p:sp>
        <p:nvSpPr>
          <p:cNvPr id="25608" name="Text Box 8">
            <a:extLst>
              <a:ext uri="{FF2B5EF4-FFF2-40B4-BE49-F238E27FC236}">
                <a16:creationId xmlns:a16="http://schemas.microsoft.com/office/drawing/2014/main" id="{EC483DD9-F8D7-3C46-878B-4BA36F0F4F73}"/>
              </a:ext>
            </a:extLst>
          </p:cNvPr>
          <p:cNvSpPr txBox="1">
            <a:spLocks noChangeArrowheads="1"/>
          </p:cNvSpPr>
          <p:nvPr/>
        </p:nvSpPr>
        <p:spPr bwMode="auto">
          <a:xfrm>
            <a:off x="8040689" y="4652963"/>
            <a:ext cx="1800225"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50000"/>
              </a:spcBef>
              <a:buClrTx/>
              <a:buFontTx/>
              <a:buNone/>
            </a:pPr>
            <a:r>
              <a:rPr lang="en-GB" altLang="en-US" sz="1800" b="1" dirty="0">
                <a:solidFill>
                  <a:srgbClr val="FF0000"/>
                </a:solidFill>
                <a:latin typeface="Comic Sans MS" panose="030F0902030302020204" pitchFamily="66" charset="0"/>
              </a:rPr>
              <a:t>Evaluation – </a:t>
            </a:r>
            <a:r>
              <a:rPr lang="en-GB" altLang="en-US" sz="1800" b="1" i="1" dirty="0">
                <a:latin typeface="Comic Sans MS" panose="030F0902030302020204" pitchFamily="66" charset="0"/>
              </a:rPr>
              <a:t>What was good and bad about the experience?</a:t>
            </a:r>
          </a:p>
        </p:txBody>
      </p:sp>
      <p:sp>
        <p:nvSpPr>
          <p:cNvPr id="25609" name="Text Box 9">
            <a:extLst>
              <a:ext uri="{FF2B5EF4-FFF2-40B4-BE49-F238E27FC236}">
                <a16:creationId xmlns:a16="http://schemas.microsoft.com/office/drawing/2014/main" id="{E8AB9CED-B0C2-7940-ACDB-80C07CA93E30}"/>
              </a:ext>
            </a:extLst>
          </p:cNvPr>
          <p:cNvSpPr txBox="1">
            <a:spLocks noChangeArrowheads="1"/>
          </p:cNvSpPr>
          <p:nvPr/>
        </p:nvSpPr>
        <p:spPr bwMode="auto">
          <a:xfrm>
            <a:off x="4313449" y="5146981"/>
            <a:ext cx="2447925"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50000"/>
              </a:spcBef>
              <a:buClrTx/>
              <a:buFontTx/>
              <a:buNone/>
            </a:pPr>
            <a:r>
              <a:rPr lang="en-GB" altLang="en-US" sz="1800" b="1" dirty="0">
                <a:solidFill>
                  <a:srgbClr val="FF0000"/>
                </a:solidFill>
                <a:latin typeface="Comic Sans MS" panose="030F0902030302020204" pitchFamily="66" charset="0"/>
              </a:rPr>
              <a:t>Analysis – </a:t>
            </a:r>
            <a:r>
              <a:rPr lang="en-GB" altLang="en-US" sz="1800" b="1" i="1" dirty="0">
                <a:latin typeface="Comic Sans MS" panose="030F0902030302020204" pitchFamily="66" charset="0"/>
              </a:rPr>
              <a:t>What sense can you make of the situation?</a:t>
            </a:r>
          </a:p>
        </p:txBody>
      </p:sp>
      <p:sp>
        <p:nvSpPr>
          <p:cNvPr id="25610" name="Text Box 10">
            <a:extLst>
              <a:ext uri="{FF2B5EF4-FFF2-40B4-BE49-F238E27FC236}">
                <a16:creationId xmlns:a16="http://schemas.microsoft.com/office/drawing/2014/main" id="{A918B3BE-3053-4D48-AF66-71986D846EFF}"/>
              </a:ext>
            </a:extLst>
          </p:cNvPr>
          <p:cNvSpPr txBox="1">
            <a:spLocks noChangeArrowheads="1"/>
          </p:cNvSpPr>
          <p:nvPr/>
        </p:nvSpPr>
        <p:spPr bwMode="auto">
          <a:xfrm>
            <a:off x="925726" y="4562476"/>
            <a:ext cx="18002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50000"/>
              </a:spcBef>
              <a:buClrTx/>
              <a:buFontTx/>
              <a:buNone/>
            </a:pPr>
            <a:r>
              <a:rPr lang="en-GB" altLang="en-US" sz="1800" b="1" dirty="0">
                <a:solidFill>
                  <a:srgbClr val="FF0000"/>
                </a:solidFill>
                <a:latin typeface="Comic Sans MS" panose="030F0902030302020204" pitchFamily="66" charset="0"/>
              </a:rPr>
              <a:t>Conclusion –</a:t>
            </a:r>
            <a:r>
              <a:rPr lang="en-GB" altLang="en-US" sz="1800" b="1" dirty="0">
                <a:latin typeface="Comic Sans MS" panose="030F0902030302020204" pitchFamily="66" charset="0"/>
              </a:rPr>
              <a:t> </a:t>
            </a:r>
            <a:r>
              <a:rPr lang="en-GB" altLang="en-US" sz="1800" b="1" i="1" dirty="0">
                <a:latin typeface="Comic Sans MS" panose="030F0902030302020204" pitchFamily="66" charset="0"/>
              </a:rPr>
              <a:t>What else could you have done?</a:t>
            </a:r>
          </a:p>
        </p:txBody>
      </p:sp>
      <p:sp>
        <p:nvSpPr>
          <p:cNvPr id="25611" name="Text Box 11">
            <a:extLst>
              <a:ext uri="{FF2B5EF4-FFF2-40B4-BE49-F238E27FC236}">
                <a16:creationId xmlns:a16="http://schemas.microsoft.com/office/drawing/2014/main" id="{D440AFEE-6A58-8446-960E-6AA316A40317}"/>
              </a:ext>
            </a:extLst>
          </p:cNvPr>
          <p:cNvSpPr txBox="1">
            <a:spLocks noChangeArrowheads="1"/>
          </p:cNvSpPr>
          <p:nvPr/>
        </p:nvSpPr>
        <p:spPr bwMode="auto">
          <a:xfrm>
            <a:off x="1511172" y="1450244"/>
            <a:ext cx="18002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lgn="ctr" eaLnBrk="1" hangingPunct="1">
              <a:spcBef>
                <a:spcPct val="50000"/>
              </a:spcBef>
              <a:buClrTx/>
              <a:buFontTx/>
              <a:buNone/>
            </a:pPr>
            <a:r>
              <a:rPr lang="en-GB" altLang="en-US" sz="1800" b="1" dirty="0">
                <a:solidFill>
                  <a:srgbClr val="FF0000"/>
                </a:solidFill>
                <a:latin typeface="Comic Sans MS" panose="030F0902030302020204" pitchFamily="66" charset="0"/>
              </a:rPr>
              <a:t>Action Plan – </a:t>
            </a:r>
            <a:r>
              <a:rPr lang="en-GB" altLang="en-US" sz="1800" b="1" i="1" dirty="0">
                <a:latin typeface="Comic Sans MS" panose="030F0902030302020204" pitchFamily="66" charset="0"/>
              </a:rPr>
              <a:t>If it arose again what would you do?</a:t>
            </a:r>
          </a:p>
        </p:txBody>
      </p:sp>
      <p:sp>
        <p:nvSpPr>
          <p:cNvPr id="20492" name="Text Box 12">
            <a:extLst>
              <a:ext uri="{FF2B5EF4-FFF2-40B4-BE49-F238E27FC236}">
                <a16:creationId xmlns:a16="http://schemas.microsoft.com/office/drawing/2014/main" id="{A2BD89D2-87A9-0B43-83C5-BDCB88C03E8A}"/>
              </a:ext>
            </a:extLst>
          </p:cNvPr>
          <p:cNvSpPr txBox="1">
            <a:spLocks noChangeArrowheads="1"/>
          </p:cNvSpPr>
          <p:nvPr/>
        </p:nvSpPr>
        <p:spPr bwMode="auto">
          <a:xfrm>
            <a:off x="5159376" y="2997200"/>
            <a:ext cx="2449513" cy="1373188"/>
          </a:xfrm>
          <a:prstGeom prst="rect">
            <a:avLst/>
          </a:prstGeom>
          <a:noFill/>
          <a:ln w="9525">
            <a:noFill/>
            <a:miter lim="800000"/>
            <a:headEnd/>
            <a:tailEnd/>
          </a:ln>
          <a:effectLst/>
        </p:spPr>
        <p:txBody>
          <a:bodyPr>
            <a:spAutoFit/>
          </a:bodyPr>
          <a:lstStyle/>
          <a:p>
            <a:pPr algn="ctr" eaLnBrk="1" hangingPunct="1">
              <a:spcBef>
                <a:spcPct val="50000"/>
              </a:spcBef>
              <a:defRPr/>
            </a:pPr>
            <a:r>
              <a:rPr lang="en-GB" sz="2800" b="1">
                <a:solidFill>
                  <a:srgbClr val="66FFFF"/>
                </a:solidFill>
                <a:effectLst>
                  <a:outerShdw blurRad="38100" dist="38100" dir="2700000" algn="tl">
                    <a:srgbClr val="000000"/>
                  </a:outerShdw>
                </a:effectLst>
                <a:latin typeface="Comic Sans MS" pitchFamily="66" charset="0"/>
              </a:rPr>
              <a:t>The Reflective Cycle</a:t>
            </a:r>
          </a:p>
        </p:txBody>
      </p:sp>
      <p:sp>
        <p:nvSpPr>
          <p:cNvPr id="25613" name="AutoShape 13">
            <a:extLst>
              <a:ext uri="{FF2B5EF4-FFF2-40B4-BE49-F238E27FC236}">
                <a16:creationId xmlns:a16="http://schemas.microsoft.com/office/drawing/2014/main" id="{86BAF72C-82CA-6D4E-8BB0-570E7A456BDA}"/>
              </a:ext>
            </a:extLst>
          </p:cNvPr>
          <p:cNvSpPr>
            <a:spLocks noChangeArrowheads="1"/>
          </p:cNvSpPr>
          <p:nvPr/>
        </p:nvSpPr>
        <p:spPr bwMode="auto">
          <a:xfrm rot="19828347">
            <a:off x="3720900" y="1097994"/>
            <a:ext cx="1728787" cy="733425"/>
          </a:xfrm>
          <a:prstGeom prst="curvedDownArrow">
            <a:avLst>
              <a:gd name="adj1" fmla="val 47143"/>
              <a:gd name="adj2" fmla="val 94286"/>
              <a:gd name="adj3" fmla="val 33333"/>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spcBef>
                <a:spcPct val="0"/>
              </a:spcBef>
              <a:buClrTx/>
              <a:buFontTx/>
              <a:buNone/>
            </a:pPr>
            <a:endParaRPr lang="en-GB" altLang="en-US" sz="1800"/>
          </a:p>
        </p:txBody>
      </p:sp>
      <p:sp>
        <p:nvSpPr>
          <p:cNvPr id="25614" name="AutoShape 14">
            <a:extLst>
              <a:ext uri="{FF2B5EF4-FFF2-40B4-BE49-F238E27FC236}">
                <a16:creationId xmlns:a16="http://schemas.microsoft.com/office/drawing/2014/main" id="{52CBB650-30E8-694F-B52D-5A8D7CB61175}"/>
              </a:ext>
            </a:extLst>
          </p:cNvPr>
          <p:cNvSpPr>
            <a:spLocks noChangeArrowheads="1"/>
          </p:cNvSpPr>
          <p:nvPr/>
        </p:nvSpPr>
        <p:spPr bwMode="auto">
          <a:xfrm rot="980583">
            <a:off x="7951617" y="1281262"/>
            <a:ext cx="1683663" cy="762730"/>
          </a:xfrm>
          <a:prstGeom prst="curvedDownArrow">
            <a:avLst>
              <a:gd name="adj1" fmla="val 39581"/>
              <a:gd name="adj2" fmla="val 77113"/>
              <a:gd name="adj3" fmla="val 33333"/>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spcBef>
                <a:spcPct val="0"/>
              </a:spcBef>
              <a:buClrTx/>
              <a:buFontTx/>
              <a:buNone/>
            </a:pPr>
            <a:endParaRPr lang="en-GB" altLang="en-US" sz="1800"/>
          </a:p>
        </p:txBody>
      </p:sp>
      <p:sp>
        <p:nvSpPr>
          <p:cNvPr id="25615" name="AutoShape 15">
            <a:extLst>
              <a:ext uri="{FF2B5EF4-FFF2-40B4-BE49-F238E27FC236}">
                <a16:creationId xmlns:a16="http://schemas.microsoft.com/office/drawing/2014/main" id="{34FC4477-0968-354E-A2D7-683F7708375A}"/>
              </a:ext>
            </a:extLst>
          </p:cNvPr>
          <p:cNvSpPr>
            <a:spLocks noChangeArrowheads="1"/>
          </p:cNvSpPr>
          <p:nvPr/>
        </p:nvSpPr>
        <p:spPr bwMode="auto">
          <a:xfrm rot="6829367">
            <a:off x="9771831" y="3959887"/>
            <a:ext cx="1728787" cy="733425"/>
          </a:xfrm>
          <a:prstGeom prst="curvedDownArrow">
            <a:avLst>
              <a:gd name="adj1" fmla="val 47143"/>
              <a:gd name="adj2" fmla="val 94286"/>
              <a:gd name="adj3" fmla="val 33333"/>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spcBef>
                <a:spcPct val="0"/>
              </a:spcBef>
              <a:buClrTx/>
              <a:buFontTx/>
              <a:buNone/>
            </a:pPr>
            <a:endParaRPr lang="en-GB" altLang="en-US" sz="1800"/>
          </a:p>
        </p:txBody>
      </p:sp>
      <p:sp>
        <p:nvSpPr>
          <p:cNvPr id="25616" name="AutoShape 16">
            <a:extLst>
              <a:ext uri="{FF2B5EF4-FFF2-40B4-BE49-F238E27FC236}">
                <a16:creationId xmlns:a16="http://schemas.microsoft.com/office/drawing/2014/main" id="{FA7DC9D7-1968-0F43-966E-032E7742D476}"/>
              </a:ext>
            </a:extLst>
          </p:cNvPr>
          <p:cNvSpPr>
            <a:spLocks noChangeArrowheads="1"/>
          </p:cNvSpPr>
          <p:nvPr/>
        </p:nvSpPr>
        <p:spPr bwMode="auto">
          <a:xfrm rot="9856455">
            <a:off x="6245588" y="5890652"/>
            <a:ext cx="1728788" cy="733425"/>
          </a:xfrm>
          <a:prstGeom prst="curvedDownArrow">
            <a:avLst>
              <a:gd name="adj1" fmla="val 47143"/>
              <a:gd name="adj2" fmla="val 94286"/>
              <a:gd name="adj3" fmla="val 33333"/>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spcBef>
                <a:spcPct val="0"/>
              </a:spcBef>
              <a:buClrTx/>
              <a:buFontTx/>
              <a:buNone/>
            </a:pPr>
            <a:endParaRPr lang="en-GB" altLang="en-US" sz="1800" dirty="0"/>
          </a:p>
        </p:txBody>
      </p:sp>
      <p:sp>
        <p:nvSpPr>
          <p:cNvPr id="25617" name="AutoShape 17">
            <a:extLst>
              <a:ext uri="{FF2B5EF4-FFF2-40B4-BE49-F238E27FC236}">
                <a16:creationId xmlns:a16="http://schemas.microsoft.com/office/drawing/2014/main" id="{B2921ED8-9F52-DD46-9E21-38846A7EC4CE}"/>
              </a:ext>
            </a:extLst>
          </p:cNvPr>
          <p:cNvSpPr>
            <a:spLocks noChangeArrowheads="1"/>
          </p:cNvSpPr>
          <p:nvPr/>
        </p:nvSpPr>
        <p:spPr bwMode="auto">
          <a:xfrm rot="11214464">
            <a:off x="2621083" y="5622263"/>
            <a:ext cx="1728788" cy="733425"/>
          </a:xfrm>
          <a:prstGeom prst="curvedDownArrow">
            <a:avLst>
              <a:gd name="adj1" fmla="val 47143"/>
              <a:gd name="adj2" fmla="val 94286"/>
              <a:gd name="adj3" fmla="val 33333"/>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spcBef>
                <a:spcPct val="0"/>
              </a:spcBef>
              <a:buClrTx/>
              <a:buFontTx/>
              <a:buNone/>
            </a:pPr>
            <a:endParaRPr lang="en-GB" altLang="en-US" sz="1800"/>
          </a:p>
        </p:txBody>
      </p:sp>
      <p:sp>
        <p:nvSpPr>
          <p:cNvPr id="25618" name="AutoShape 18">
            <a:extLst>
              <a:ext uri="{FF2B5EF4-FFF2-40B4-BE49-F238E27FC236}">
                <a16:creationId xmlns:a16="http://schemas.microsoft.com/office/drawing/2014/main" id="{7CDF2F17-404C-D848-9EF0-2733937C9EAA}"/>
              </a:ext>
            </a:extLst>
          </p:cNvPr>
          <p:cNvSpPr>
            <a:spLocks noChangeArrowheads="1"/>
          </p:cNvSpPr>
          <p:nvPr/>
        </p:nvSpPr>
        <p:spPr bwMode="auto">
          <a:xfrm rot="15844872">
            <a:off x="192885" y="3062287"/>
            <a:ext cx="1728787" cy="733425"/>
          </a:xfrm>
          <a:prstGeom prst="curvedDownArrow">
            <a:avLst>
              <a:gd name="adj1" fmla="val 47143"/>
              <a:gd name="adj2" fmla="val 94286"/>
              <a:gd name="adj3" fmla="val 33333"/>
            </a:avLst>
          </a:prstGeom>
          <a:solidFill>
            <a:schemeClr val="accent1"/>
          </a:solidFill>
          <a:ln w="9525">
            <a:solidFill>
              <a:schemeClr val="tx1"/>
            </a:solidFill>
            <a:miter lim="800000"/>
            <a:headEnd/>
            <a:tailEnd/>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lr>
                <a:schemeClr val="tx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lr>
                <a:schemeClr val="tx2"/>
              </a:buClr>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tx2"/>
              </a:buClr>
              <a:buChar char="•"/>
              <a:defRPr sz="2000">
                <a:solidFill>
                  <a:schemeClr val="tx1"/>
                </a:solidFill>
                <a:latin typeface="Arial" panose="020B0604020202020204" pitchFamily="34" charset="0"/>
              </a:defRPr>
            </a:lvl9pPr>
          </a:lstStyle>
          <a:p>
            <a:pPr>
              <a:spcBef>
                <a:spcPct val="0"/>
              </a:spcBef>
              <a:buClrTx/>
              <a:buFontTx/>
              <a:buNone/>
            </a:pPr>
            <a:endParaRPr lang="en-GB" altLang="en-US" sz="1800"/>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94360" y="1209086"/>
            <a:ext cx="3876848" cy="4064925"/>
          </a:xfrm>
        </p:spPr>
        <p:txBody>
          <a:bodyPr anchor="ctr">
            <a:normAutofit/>
          </a:bodyPr>
          <a:lstStyle/>
          <a:p>
            <a:r>
              <a:rPr lang="en-GB" sz="5000"/>
              <a:t>Reflective Practice with athletes (Neil et al., 2013)</a:t>
            </a:r>
            <a:endParaRPr lang="en-US" sz="5000"/>
          </a:p>
        </p:txBody>
      </p:sp>
      <p:grpSp>
        <p:nvGrpSpPr>
          <p:cNvPr id="13" name="Group 12">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14"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AD86382-7578-4B25-848D-4423169CCDCC}"/>
              </a:ext>
            </a:extLst>
          </p:cNvPr>
          <p:cNvGraphicFramePr>
            <a:graphicFrameLocks noGrp="1"/>
          </p:cNvGraphicFramePr>
          <p:nvPr>
            <p:ph idx="1"/>
            <p:extLst>
              <p:ext uri="{D42A27DB-BD31-4B8C-83A1-F6EECF244321}">
                <p14:modId xmlns:p14="http://schemas.microsoft.com/office/powerpoint/2010/main" val="497832218"/>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3529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524741" y="620392"/>
            <a:ext cx="3808268" cy="5504688"/>
          </a:xfrm>
        </p:spPr>
        <p:txBody>
          <a:bodyPr>
            <a:normAutofit/>
          </a:bodyPr>
          <a:lstStyle/>
          <a:p>
            <a:r>
              <a:rPr lang="en-GB" sz="6000">
                <a:solidFill>
                  <a:schemeClr val="bg1"/>
                </a:solidFill>
              </a:rPr>
              <a:t>Reflective Practice with athletes (Neil et al., 2013)</a:t>
            </a:r>
          </a:p>
        </p:txBody>
      </p:sp>
      <p:graphicFrame>
        <p:nvGraphicFramePr>
          <p:cNvPr id="5" name="Content Placeholder 2">
            <a:extLst>
              <a:ext uri="{FF2B5EF4-FFF2-40B4-BE49-F238E27FC236}">
                <a16:creationId xmlns:a16="http://schemas.microsoft.com/office/drawing/2014/main" id="{B6C75B35-32E3-468D-8ED6-37C4175D9EEB}"/>
              </a:ext>
            </a:extLst>
          </p:cNvPr>
          <p:cNvGraphicFramePr>
            <a:graphicFrameLocks noGrp="1"/>
          </p:cNvGraphicFramePr>
          <p:nvPr>
            <p:ph idx="1"/>
            <p:extLst>
              <p:ext uri="{D42A27DB-BD31-4B8C-83A1-F6EECF244321}">
                <p14:modId xmlns:p14="http://schemas.microsoft.com/office/powerpoint/2010/main" val="4038411263"/>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230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to Coach Through Experience (Gilbert &amp; </a:t>
            </a:r>
            <a:r>
              <a:rPr lang="en-GB" dirty="0" err="1"/>
              <a:t>Trudel</a:t>
            </a:r>
            <a:r>
              <a:rPr lang="en-GB" dirty="0"/>
              <a:t>, 2001)</a:t>
            </a:r>
          </a:p>
        </p:txBody>
      </p:sp>
      <p:sp>
        <p:nvSpPr>
          <p:cNvPr id="3" name="Content Placeholder 2"/>
          <p:cNvSpPr>
            <a:spLocks noGrp="1"/>
          </p:cNvSpPr>
          <p:nvPr>
            <p:ph idx="1"/>
          </p:nvPr>
        </p:nvSpPr>
        <p:spPr/>
        <p:txBody>
          <a:bodyPr/>
          <a:lstStyle/>
          <a:p>
            <a:r>
              <a:rPr lang="en-GB" dirty="0"/>
              <a:t>Data collected over an entire sport season</a:t>
            </a:r>
          </a:p>
          <a:p>
            <a:pPr lvl="1"/>
            <a:r>
              <a:rPr lang="en-GB" dirty="0"/>
              <a:t>Semi-structured interviews, observations, and documents</a:t>
            </a:r>
          </a:p>
          <a:p>
            <a:r>
              <a:rPr lang="en-GB" dirty="0"/>
              <a:t>Six components characterised reflections:</a:t>
            </a:r>
          </a:p>
          <a:p>
            <a:pPr lvl="1"/>
            <a:r>
              <a:rPr lang="en-GB" dirty="0"/>
              <a:t>Coaching issues</a:t>
            </a:r>
          </a:p>
          <a:p>
            <a:pPr lvl="1"/>
            <a:r>
              <a:rPr lang="en-GB" dirty="0"/>
              <a:t>Role frame</a:t>
            </a:r>
          </a:p>
          <a:p>
            <a:pPr lvl="1"/>
            <a:r>
              <a:rPr lang="en-GB" dirty="0"/>
              <a:t>Issue setting</a:t>
            </a:r>
          </a:p>
          <a:p>
            <a:pPr lvl="1"/>
            <a:r>
              <a:rPr lang="en-GB" dirty="0"/>
              <a:t>Strategy generation</a:t>
            </a:r>
          </a:p>
          <a:p>
            <a:pPr lvl="1"/>
            <a:r>
              <a:rPr lang="en-GB" dirty="0"/>
              <a:t>Experimentation</a:t>
            </a:r>
          </a:p>
          <a:p>
            <a:pPr lvl="1"/>
            <a:r>
              <a:rPr lang="en-GB" dirty="0"/>
              <a:t>Evaluation</a:t>
            </a:r>
          </a:p>
          <a:p>
            <a:pPr marL="0" indent="0">
              <a:buNone/>
            </a:pPr>
            <a:endParaRPr lang="en-GB" dirty="0"/>
          </a:p>
        </p:txBody>
      </p:sp>
    </p:spTree>
    <p:extLst>
      <p:ext uri="{BB962C8B-B14F-4D97-AF65-F5344CB8AC3E}">
        <p14:creationId xmlns:p14="http://schemas.microsoft.com/office/powerpoint/2010/main" val="895570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to Coach through experience (Gilbert &amp; </a:t>
            </a:r>
            <a:r>
              <a:rPr lang="en-GB" dirty="0" err="1"/>
              <a:t>Trudel</a:t>
            </a:r>
            <a:r>
              <a:rPr lang="en-GB" dirty="0"/>
              <a:t>, 2001) (cont.)</a:t>
            </a:r>
          </a:p>
        </p:txBody>
      </p:sp>
      <p:sp>
        <p:nvSpPr>
          <p:cNvPr id="3" name="Content Placeholder 2"/>
          <p:cNvSpPr>
            <a:spLocks noGrp="1"/>
          </p:cNvSpPr>
          <p:nvPr>
            <p:ph idx="1"/>
          </p:nvPr>
        </p:nvSpPr>
        <p:spPr/>
        <p:txBody>
          <a:bodyPr>
            <a:normAutofit/>
          </a:bodyPr>
          <a:lstStyle/>
          <a:p>
            <a:r>
              <a:rPr lang="en-GB" dirty="0"/>
              <a:t>Selection of options at each stage depended on in a reflective conversation depended on:</a:t>
            </a:r>
          </a:p>
          <a:p>
            <a:pPr lvl="1"/>
            <a:r>
              <a:rPr lang="en-GB" dirty="0"/>
              <a:t>Access to peers</a:t>
            </a:r>
          </a:p>
          <a:p>
            <a:pPr lvl="1"/>
            <a:r>
              <a:rPr lang="en-GB" dirty="0"/>
              <a:t>Coach stage of learning</a:t>
            </a:r>
          </a:p>
          <a:p>
            <a:pPr lvl="1"/>
            <a:r>
              <a:rPr lang="en-GB" dirty="0"/>
              <a:t>Issue characteristics</a:t>
            </a:r>
          </a:p>
          <a:p>
            <a:pPr lvl="1"/>
            <a:r>
              <a:rPr lang="en-GB" dirty="0"/>
              <a:t>environment</a:t>
            </a:r>
          </a:p>
          <a:p>
            <a:r>
              <a:rPr lang="en-GB" dirty="0"/>
              <a:t>Types of reflection:</a:t>
            </a:r>
          </a:p>
          <a:p>
            <a:pPr lvl="1"/>
            <a:r>
              <a:rPr lang="en-GB" dirty="0"/>
              <a:t>Reflection - in – action</a:t>
            </a:r>
          </a:p>
          <a:p>
            <a:pPr lvl="1"/>
            <a:r>
              <a:rPr lang="en-GB" dirty="0"/>
              <a:t>Reflection – on – action</a:t>
            </a:r>
          </a:p>
          <a:p>
            <a:pPr lvl="1"/>
            <a:r>
              <a:rPr lang="en-GB" dirty="0"/>
              <a:t>Retrospective reflection – on – action</a:t>
            </a:r>
          </a:p>
          <a:p>
            <a:endParaRPr lang="en-GB" dirty="0"/>
          </a:p>
        </p:txBody>
      </p:sp>
    </p:spTree>
    <p:extLst>
      <p:ext uri="{BB962C8B-B14F-4D97-AF65-F5344CB8AC3E}">
        <p14:creationId xmlns:p14="http://schemas.microsoft.com/office/powerpoint/2010/main" val="19304062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TotalTime>
  <Words>1091</Words>
  <Application>Microsoft Macintosh PowerPoint</Application>
  <PresentationFormat>Widescreen</PresentationFormat>
  <Paragraphs>149</Paragraphs>
  <Slides>21</Slides>
  <Notes>7</Notes>
  <HiddenSlides>2</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Reflective Practice </vt:lpstr>
      <vt:lpstr>PowerPoint Presentation</vt:lpstr>
      <vt:lpstr>Outline</vt:lpstr>
      <vt:lpstr>What is Reflective Practice</vt:lpstr>
      <vt:lpstr>What is Reflective Practice?</vt:lpstr>
      <vt:lpstr>What is Reflective Practice?</vt:lpstr>
      <vt:lpstr>Introduction/Recap</vt:lpstr>
      <vt:lpstr>Reflection</vt:lpstr>
      <vt:lpstr>Reflection (cont)</vt:lpstr>
      <vt:lpstr>Reflection as a driver to Deliberate Practice</vt:lpstr>
      <vt:lpstr>Disucssion Task</vt:lpstr>
      <vt:lpstr>Johns (1992) Model of Structured Reflection</vt:lpstr>
      <vt:lpstr>Model of Structured Reflection (Johns 1992)</vt:lpstr>
      <vt:lpstr>Model of Structured Reflection (Johns 1992)</vt:lpstr>
      <vt:lpstr>Model of Structured Reflection (Johns 1992)</vt:lpstr>
      <vt:lpstr>Driscoll (2000)</vt:lpstr>
      <vt:lpstr>PowerPoint Presentation</vt:lpstr>
      <vt:lpstr>Reflective Practice with athletes (Neil et al., 2013)</vt:lpstr>
      <vt:lpstr>Reflective Practice with athletes (Neil et al., 2013)</vt:lpstr>
      <vt:lpstr>Learning to Coach Through Experience (Gilbert &amp; Trudel, 2001)</vt:lpstr>
      <vt:lpstr>Learning to Coach through experience (Gilbert &amp; Trudel, 2001) (cont.)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dc:title>
  <dc:creator>Dylan Blain</dc:creator>
  <cp:lastModifiedBy>Geraint Forster</cp:lastModifiedBy>
  <cp:revision>9</cp:revision>
  <dcterms:created xsi:type="dcterms:W3CDTF">2017-03-29T11:50:20Z</dcterms:created>
  <dcterms:modified xsi:type="dcterms:W3CDTF">2022-02-17T12:12:04Z</dcterms:modified>
</cp:coreProperties>
</file>