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81" r:id="rId4"/>
    <p:sldId id="268" r:id="rId5"/>
    <p:sldId id="266" r:id="rId6"/>
    <p:sldId id="269" r:id="rId7"/>
    <p:sldId id="265" r:id="rId8"/>
    <p:sldId id="278" r:id="rId9"/>
    <p:sldId id="280" r:id="rId10"/>
    <p:sldId id="277" r:id="rId11"/>
    <p:sldId id="271" r:id="rId12"/>
    <p:sldId id="272" r:id="rId13"/>
    <p:sldId id="275" r:id="rId14"/>
    <p:sldId id="274" r:id="rId15"/>
    <p:sldId id="273" r:id="rId16"/>
    <p:sldId id="276" r:id="rId17"/>
    <p:sldId id="267" r:id="rId18"/>
    <p:sldId id="270" r:id="rId19"/>
    <p:sldId id="279" r:id="rId20"/>
    <p:sldId id="264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CCECFF"/>
    <a:srgbClr val="FF9933"/>
    <a:srgbClr val="FFFF00"/>
    <a:srgbClr val="008000"/>
    <a:srgbClr val="3399FF"/>
    <a:srgbClr val="3333FF"/>
    <a:srgbClr val="FF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B18EFF-1D88-4C57-ACA9-6BE455B0C7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3C96E-7D8F-411D-9236-C597EB48E4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A9BE1-99FF-4CFE-88C5-D344525960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9A3B25-57B9-4B95-96E6-3353B85F28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EE1A8-3CDE-4273-9509-D3AEDE4060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DBC79-BC41-4189-8FA3-47AACB5711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620F7E-D4DD-45FC-8789-98ECDB42BA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2A3547-973C-4D46-B3B7-581021E394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B86D6-9477-4C0E-AC88-5D026DEBEE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79D069-2686-495D-9D29-E79A01D7E4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C5B8FD-4DC8-4BCB-948D-9C903B2034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6FFE64-2353-4B88-9CAC-5BEF0CA648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00F5026-7C03-4A63-B09D-4E7F68DA5EE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Codiad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Tymheredd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Dywedwch pa mor boeth f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ydd hi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os yw'r tymheredd ar y thermomedr yn cael ei gynyddu gan y swm a roddir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79" name="AutoShape 1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25 ˚C</a:t>
            </a: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 rot="5400000">
            <a:off x="1493044" y="1123157"/>
            <a:ext cx="231775" cy="16906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7" name="Line 29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7" name="Line 49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7" name="Line 59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7" name="Line 69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7" name="Line 79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4075" name="Group 107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3983" name="Line 15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3" name="Line 25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3" name="Line 35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3" name="Line 45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3" name="Line 55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33" name="Line 65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43" name="Line 7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53" name="Line 85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4057" name="Line 89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2" name="Line 94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3" name="Line 95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4" name="Text Box 96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5" name="Text Box 97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6" name="Text Box 98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7" name="Text Box 99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8" name="Text Box 100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9" name="Text Box 101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0" name="Text Box 102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1" name="Text Box 103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2" name="Text Box 104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3" name="Text Box 105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4" name="Oval 106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7" name="AutoShape 109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6" name="Oval 108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8" name="Text Box 110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110 ˚C</a:t>
            </a: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 rot="5400000">
            <a:off x="4241800" y="-1625599"/>
            <a:ext cx="231775" cy="7188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42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4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65 ˚C</a:t>
            </a: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 rot="5400000">
            <a:off x="2551906" y="64295"/>
            <a:ext cx="231775" cy="38084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1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30 ˚C</a:t>
            </a: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Rectangle 9"/>
          <p:cNvSpPr>
            <a:spLocks noChangeArrowheads="1"/>
          </p:cNvSpPr>
          <p:nvPr/>
        </p:nvSpPr>
        <p:spPr bwMode="auto">
          <a:xfrm rot="5400000">
            <a:off x="2131219" y="484982"/>
            <a:ext cx="231775" cy="29670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6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8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55 ˚C</a:t>
            </a: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 rot="5400000">
            <a:off x="2769394" y="-153193"/>
            <a:ext cx="231775" cy="42433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3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3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30 ˚C</a:t>
            </a: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Rectangle 9"/>
          <p:cNvSpPr>
            <a:spLocks noChangeArrowheads="1"/>
          </p:cNvSpPr>
          <p:nvPr/>
        </p:nvSpPr>
        <p:spPr bwMode="auto">
          <a:xfrm rot="5400000">
            <a:off x="1913731" y="702470"/>
            <a:ext cx="231775" cy="253206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4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10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 rot="5400000">
            <a:off x="3603625" y="-987424"/>
            <a:ext cx="231775" cy="59118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5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Rectangle 9"/>
          <p:cNvSpPr>
            <a:spLocks noChangeArrowheads="1"/>
          </p:cNvSpPr>
          <p:nvPr/>
        </p:nvSpPr>
        <p:spPr bwMode="auto">
          <a:xfrm rot="5400000">
            <a:off x="4029075" y="-1412874"/>
            <a:ext cx="231775" cy="67627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140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Rectangle 9"/>
          <p:cNvSpPr>
            <a:spLocks noChangeArrowheads="1"/>
          </p:cNvSpPr>
          <p:nvPr/>
        </p:nvSpPr>
        <p:spPr bwMode="auto">
          <a:xfrm rot="5400000">
            <a:off x="4443413" y="-1827212"/>
            <a:ext cx="231775" cy="759142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2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3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75 ˚C</a:t>
            </a: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Rectangle 9"/>
          <p:cNvSpPr>
            <a:spLocks noChangeArrowheads="1"/>
          </p:cNvSpPr>
          <p:nvPr/>
        </p:nvSpPr>
        <p:spPr bwMode="auto">
          <a:xfrm rot="5400000">
            <a:off x="3172619" y="-556418"/>
            <a:ext cx="231775" cy="50498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8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0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 rot="5400000">
            <a:off x="3391694" y="-775493"/>
            <a:ext cx="231775" cy="54879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1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45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130 ˚C</a:t>
            </a: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 rot="5400000">
            <a:off x="4012406" y="-1396205"/>
            <a:ext cx="231775" cy="67294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28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 rot="5400000">
            <a:off x="3816350" y="-1200149"/>
            <a:ext cx="231775" cy="63373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5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5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75 ˚C</a:t>
            </a: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Rectangle 9"/>
          <p:cNvSpPr>
            <a:spLocks noChangeArrowheads="1"/>
          </p:cNvSpPr>
          <p:nvPr/>
        </p:nvSpPr>
        <p:spPr bwMode="auto">
          <a:xfrm rot="5400000">
            <a:off x="3609181" y="-992980"/>
            <a:ext cx="231775" cy="592296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3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 rot="5400000">
            <a:off x="4236244" y="-1620043"/>
            <a:ext cx="231775" cy="71770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0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2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20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65 ˚C</a:t>
            </a: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Rectangle 9"/>
          <p:cNvSpPr>
            <a:spLocks noChangeArrowheads="1"/>
          </p:cNvSpPr>
          <p:nvPr/>
        </p:nvSpPr>
        <p:spPr bwMode="auto">
          <a:xfrm rot="5400000">
            <a:off x="2338388" y="277813"/>
            <a:ext cx="231775" cy="3381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8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09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105 ˚C</a:t>
            </a: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 rot="5400000">
            <a:off x="2971006" y="-354805"/>
            <a:ext cx="231775" cy="46466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6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110 ˚C</a:t>
            </a: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 rot="5400000">
            <a:off x="3821113" y="-1204912"/>
            <a:ext cx="231775" cy="634682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7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7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45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40 ˚C</a:t>
            </a: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Rectangle 9"/>
          <p:cNvSpPr>
            <a:spLocks noChangeArrowheads="1"/>
          </p:cNvSpPr>
          <p:nvPr/>
        </p:nvSpPr>
        <p:spPr bwMode="auto">
          <a:xfrm rot="5400000">
            <a:off x="1711325" y="904876"/>
            <a:ext cx="231775" cy="21272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1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1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adio</a:t>
            </a:r>
            <a:endParaRPr lang="en-GB" sz="4000" b="1" dirty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105 ˚C</a:t>
            </a: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Rectangle 9"/>
          <p:cNvSpPr>
            <a:spLocks noChangeArrowheads="1"/>
          </p:cNvSpPr>
          <p:nvPr/>
        </p:nvSpPr>
        <p:spPr bwMode="auto">
          <a:xfrm rot="5400000">
            <a:off x="4448969" y="-1832768"/>
            <a:ext cx="231775" cy="76025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344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5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45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54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a</a:t>
            </a:r>
            <a:r>
              <a:rPr lang="en-GB" sz="4000" b="1" dirty="0" err="1" smtClean="0">
                <a:solidFill>
                  <a:srgbClr val="3399FF"/>
                </a:solidFill>
                <a:latin typeface="Comic Sans MS" pitchFamily="66" charset="0"/>
              </a:rPr>
              <a:t>dio</a:t>
            </a:r>
            <a:endParaRPr lang="en-GB" sz="4000" b="1" dirty="0" smtClean="0">
              <a:solidFill>
                <a:srgbClr val="3399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3399FF"/>
                </a:solidFill>
                <a:latin typeface="Comic Sans MS" pitchFamily="66" charset="0"/>
              </a:rPr>
              <a:t> </a:t>
            </a:r>
            <a:r>
              <a:rPr lang="en-GB" sz="5500" b="1" dirty="0" smtClean="0">
                <a:solidFill>
                  <a:srgbClr val="3333FF"/>
                </a:solidFill>
                <a:latin typeface="Comic Sans MS" pitchFamily="66" charset="0"/>
              </a:rPr>
              <a:t>25 </a:t>
            </a:r>
            <a:r>
              <a:rPr lang="en-GB" sz="5500" b="1" dirty="0">
                <a:solidFill>
                  <a:srgbClr val="3333FF"/>
                </a:solidFill>
                <a:latin typeface="Comic Sans MS" pitchFamily="66" charset="0"/>
              </a:rPr>
              <a:t>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392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53</cp:revision>
  <dcterms:created xsi:type="dcterms:W3CDTF">2006-03-03T16:34:11Z</dcterms:created>
  <dcterms:modified xsi:type="dcterms:W3CDTF">2014-08-21T08:36:10Z</dcterms:modified>
</cp:coreProperties>
</file>