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1"/>
  </p:notesMasterIdLst>
  <p:sldIdLst>
    <p:sldId id="256" r:id="rId2"/>
    <p:sldId id="285" r:id="rId3"/>
    <p:sldId id="286" r:id="rId4"/>
    <p:sldId id="287" r:id="rId5"/>
    <p:sldId id="288" r:id="rId6"/>
    <p:sldId id="289" r:id="rId7"/>
    <p:sldId id="290" r:id="rId8"/>
    <p:sldId id="291" r:id="rId9"/>
    <p:sldId id="292" r:id="rId10"/>
    <p:sldId id="293" r:id="rId11"/>
    <p:sldId id="294" r:id="rId12"/>
    <p:sldId id="295" r:id="rId13"/>
    <p:sldId id="296" r:id="rId14"/>
    <p:sldId id="297" r:id="rId15"/>
    <p:sldId id="298" r:id="rId16"/>
    <p:sldId id="299" r:id="rId17"/>
    <p:sldId id="300" r:id="rId18"/>
    <p:sldId id="301" r:id="rId19"/>
    <p:sldId id="302" r:id="rId20"/>
    <p:sldId id="303" r:id="rId21"/>
    <p:sldId id="304" r:id="rId22"/>
    <p:sldId id="305" r:id="rId23"/>
    <p:sldId id="306" r:id="rId24"/>
    <p:sldId id="307" r:id="rId25"/>
    <p:sldId id="308" r:id="rId26"/>
    <p:sldId id="309" r:id="rId27"/>
    <p:sldId id="310" r:id="rId28"/>
    <p:sldId id="311" r:id="rId29"/>
    <p:sldId id="312" r:id="rId30"/>
  </p:sldIdLst>
  <p:sldSz cx="24384000" cy="13716000"/>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28" d="100"/>
          <a:sy n="28" d="100"/>
        </p:scale>
        <p:origin x="40" y="1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ushik Modak" userId="46a4fe37-dfbd-4f05-ac1b-8bc06e540d9f" providerId="ADAL" clId="{117590E8-842C-436D-B01C-D64B77067E1D}"/>
    <pc:docChg chg="custSel addSld delSld modSld delMainMaster">
      <pc:chgData name="Koushik Modak" userId="46a4fe37-dfbd-4f05-ac1b-8bc06e540d9f" providerId="ADAL" clId="{117590E8-842C-436D-B01C-D64B77067E1D}" dt="2025-02-24T09:08:09.324" v="99" actId="1076"/>
      <pc:docMkLst>
        <pc:docMk/>
      </pc:docMkLst>
      <pc:sldChg chg="modSp mod">
        <pc:chgData name="Koushik Modak" userId="46a4fe37-dfbd-4f05-ac1b-8bc06e540d9f" providerId="ADAL" clId="{117590E8-842C-436D-B01C-D64B77067E1D}" dt="2025-02-24T09:08:09.324" v="99" actId="1076"/>
        <pc:sldMkLst>
          <pc:docMk/>
          <pc:sldMk cId="0" sldId="256"/>
        </pc:sldMkLst>
        <pc:spChg chg="mod">
          <ac:chgData name="Koushik Modak" userId="46a4fe37-dfbd-4f05-ac1b-8bc06e540d9f" providerId="ADAL" clId="{117590E8-842C-436D-B01C-D64B77067E1D}" dt="2025-02-24T09:08:09.324" v="99" actId="1076"/>
          <ac:spMkLst>
            <pc:docMk/>
            <pc:sldMk cId="0" sldId="256"/>
            <ac:spMk id="115" creationId="{00000000-0000-0000-0000-000000000000}"/>
          </ac:spMkLst>
        </pc:spChg>
      </pc:sldChg>
      <pc:sldChg chg="del">
        <pc:chgData name="Koushik Modak" userId="46a4fe37-dfbd-4f05-ac1b-8bc06e540d9f" providerId="ADAL" clId="{117590E8-842C-436D-B01C-D64B77067E1D}" dt="2025-02-24T09:07:38.962" v="87" actId="47"/>
        <pc:sldMkLst>
          <pc:docMk/>
          <pc:sldMk cId="0" sldId="257"/>
        </pc:sldMkLst>
      </pc:sldChg>
      <pc:sldChg chg="del">
        <pc:chgData name="Koushik Modak" userId="46a4fe37-dfbd-4f05-ac1b-8bc06e540d9f" providerId="ADAL" clId="{117590E8-842C-436D-B01C-D64B77067E1D}" dt="2025-02-24T09:07:38.962" v="87" actId="47"/>
        <pc:sldMkLst>
          <pc:docMk/>
          <pc:sldMk cId="0" sldId="258"/>
        </pc:sldMkLst>
      </pc:sldChg>
      <pc:sldChg chg="del">
        <pc:chgData name="Koushik Modak" userId="46a4fe37-dfbd-4f05-ac1b-8bc06e540d9f" providerId="ADAL" clId="{117590E8-842C-436D-B01C-D64B77067E1D}" dt="2025-02-24T09:07:38.962" v="87" actId="47"/>
        <pc:sldMkLst>
          <pc:docMk/>
          <pc:sldMk cId="0" sldId="259"/>
        </pc:sldMkLst>
      </pc:sldChg>
      <pc:sldChg chg="del">
        <pc:chgData name="Koushik Modak" userId="46a4fe37-dfbd-4f05-ac1b-8bc06e540d9f" providerId="ADAL" clId="{117590E8-842C-436D-B01C-D64B77067E1D}" dt="2025-02-24T09:07:38.962" v="87" actId="47"/>
        <pc:sldMkLst>
          <pc:docMk/>
          <pc:sldMk cId="0" sldId="260"/>
        </pc:sldMkLst>
      </pc:sldChg>
      <pc:sldChg chg="del">
        <pc:chgData name="Koushik Modak" userId="46a4fe37-dfbd-4f05-ac1b-8bc06e540d9f" providerId="ADAL" clId="{117590E8-842C-436D-B01C-D64B77067E1D}" dt="2025-02-24T09:07:38.962" v="87" actId="47"/>
        <pc:sldMkLst>
          <pc:docMk/>
          <pc:sldMk cId="0" sldId="261"/>
        </pc:sldMkLst>
      </pc:sldChg>
      <pc:sldChg chg="del">
        <pc:chgData name="Koushik Modak" userId="46a4fe37-dfbd-4f05-ac1b-8bc06e540d9f" providerId="ADAL" clId="{117590E8-842C-436D-B01C-D64B77067E1D}" dt="2025-02-24T09:07:38.962" v="87" actId="47"/>
        <pc:sldMkLst>
          <pc:docMk/>
          <pc:sldMk cId="0" sldId="262"/>
        </pc:sldMkLst>
      </pc:sldChg>
      <pc:sldChg chg="del">
        <pc:chgData name="Koushik Modak" userId="46a4fe37-dfbd-4f05-ac1b-8bc06e540d9f" providerId="ADAL" clId="{117590E8-842C-436D-B01C-D64B77067E1D}" dt="2025-02-24T09:07:38.962" v="87" actId="47"/>
        <pc:sldMkLst>
          <pc:docMk/>
          <pc:sldMk cId="0" sldId="263"/>
        </pc:sldMkLst>
      </pc:sldChg>
      <pc:sldChg chg="del">
        <pc:chgData name="Koushik Modak" userId="46a4fe37-dfbd-4f05-ac1b-8bc06e540d9f" providerId="ADAL" clId="{117590E8-842C-436D-B01C-D64B77067E1D}" dt="2025-02-24T09:07:38.962" v="87" actId="47"/>
        <pc:sldMkLst>
          <pc:docMk/>
          <pc:sldMk cId="0" sldId="264"/>
        </pc:sldMkLst>
      </pc:sldChg>
      <pc:sldChg chg="del">
        <pc:chgData name="Koushik Modak" userId="46a4fe37-dfbd-4f05-ac1b-8bc06e540d9f" providerId="ADAL" clId="{117590E8-842C-436D-B01C-D64B77067E1D}" dt="2025-02-24T09:07:38.962" v="87" actId="47"/>
        <pc:sldMkLst>
          <pc:docMk/>
          <pc:sldMk cId="0" sldId="265"/>
        </pc:sldMkLst>
      </pc:sldChg>
      <pc:sldChg chg="del">
        <pc:chgData name="Koushik Modak" userId="46a4fe37-dfbd-4f05-ac1b-8bc06e540d9f" providerId="ADAL" clId="{117590E8-842C-436D-B01C-D64B77067E1D}" dt="2025-02-24T09:07:38.962" v="87" actId="47"/>
        <pc:sldMkLst>
          <pc:docMk/>
          <pc:sldMk cId="0" sldId="266"/>
        </pc:sldMkLst>
      </pc:sldChg>
      <pc:sldChg chg="del">
        <pc:chgData name="Koushik Modak" userId="46a4fe37-dfbd-4f05-ac1b-8bc06e540d9f" providerId="ADAL" clId="{117590E8-842C-436D-B01C-D64B77067E1D}" dt="2025-02-24T09:07:38.962" v="87" actId="47"/>
        <pc:sldMkLst>
          <pc:docMk/>
          <pc:sldMk cId="0" sldId="267"/>
        </pc:sldMkLst>
      </pc:sldChg>
      <pc:sldChg chg="del">
        <pc:chgData name="Koushik Modak" userId="46a4fe37-dfbd-4f05-ac1b-8bc06e540d9f" providerId="ADAL" clId="{117590E8-842C-436D-B01C-D64B77067E1D}" dt="2025-02-24T09:07:38.962" v="87" actId="47"/>
        <pc:sldMkLst>
          <pc:docMk/>
          <pc:sldMk cId="0" sldId="268"/>
        </pc:sldMkLst>
      </pc:sldChg>
      <pc:sldChg chg="del">
        <pc:chgData name="Koushik Modak" userId="46a4fe37-dfbd-4f05-ac1b-8bc06e540d9f" providerId="ADAL" clId="{117590E8-842C-436D-B01C-D64B77067E1D}" dt="2025-02-24T09:07:38.962" v="87" actId="47"/>
        <pc:sldMkLst>
          <pc:docMk/>
          <pc:sldMk cId="0" sldId="269"/>
        </pc:sldMkLst>
      </pc:sldChg>
      <pc:sldChg chg="del">
        <pc:chgData name="Koushik Modak" userId="46a4fe37-dfbd-4f05-ac1b-8bc06e540d9f" providerId="ADAL" clId="{117590E8-842C-436D-B01C-D64B77067E1D}" dt="2025-02-24T09:07:38.962" v="87" actId="47"/>
        <pc:sldMkLst>
          <pc:docMk/>
          <pc:sldMk cId="0" sldId="270"/>
        </pc:sldMkLst>
      </pc:sldChg>
      <pc:sldChg chg="del">
        <pc:chgData name="Koushik Modak" userId="46a4fe37-dfbd-4f05-ac1b-8bc06e540d9f" providerId="ADAL" clId="{117590E8-842C-436D-B01C-D64B77067E1D}" dt="2025-02-24T09:07:38.962" v="87" actId="47"/>
        <pc:sldMkLst>
          <pc:docMk/>
          <pc:sldMk cId="0" sldId="271"/>
        </pc:sldMkLst>
      </pc:sldChg>
      <pc:sldChg chg="del">
        <pc:chgData name="Koushik Modak" userId="46a4fe37-dfbd-4f05-ac1b-8bc06e540d9f" providerId="ADAL" clId="{117590E8-842C-436D-B01C-D64B77067E1D}" dt="2025-02-24T09:07:38.962" v="87" actId="47"/>
        <pc:sldMkLst>
          <pc:docMk/>
          <pc:sldMk cId="0" sldId="272"/>
        </pc:sldMkLst>
      </pc:sldChg>
      <pc:sldChg chg="del">
        <pc:chgData name="Koushik Modak" userId="46a4fe37-dfbd-4f05-ac1b-8bc06e540d9f" providerId="ADAL" clId="{117590E8-842C-436D-B01C-D64B77067E1D}" dt="2025-02-24T09:07:38.962" v="87" actId="47"/>
        <pc:sldMkLst>
          <pc:docMk/>
          <pc:sldMk cId="0" sldId="273"/>
        </pc:sldMkLst>
      </pc:sldChg>
      <pc:sldChg chg="del">
        <pc:chgData name="Koushik Modak" userId="46a4fe37-dfbd-4f05-ac1b-8bc06e540d9f" providerId="ADAL" clId="{117590E8-842C-436D-B01C-D64B77067E1D}" dt="2025-02-24T09:07:38.962" v="87" actId="47"/>
        <pc:sldMkLst>
          <pc:docMk/>
          <pc:sldMk cId="0" sldId="274"/>
        </pc:sldMkLst>
      </pc:sldChg>
      <pc:sldChg chg="del">
        <pc:chgData name="Koushik Modak" userId="46a4fe37-dfbd-4f05-ac1b-8bc06e540d9f" providerId="ADAL" clId="{117590E8-842C-436D-B01C-D64B77067E1D}" dt="2025-02-24T09:07:38.962" v="87" actId="47"/>
        <pc:sldMkLst>
          <pc:docMk/>
          <pc:sldMk cId="0" sldId="275"/>
        </pc:sldMkLst>
      </pc:sldChg>
      <pc:sldChg chg="del">
        <pc:chgData name="Koushik Modak" userId="46a4fe37-dfbd-4f05-ac1b-8bc06e540d9f" providerId="ADAL" clId="{117590E8-842C-436D-B01C-D64B77067E1D}" dt="2025-02-24T09:07:38.962" v="87" actId="47"/>
        <pc:sldMkLst>
          <pc:docMk/>
          <pc:sldMk cId="0" sldId="276"/>
        </pc:sldMkLst>
      </pc:sldChg>
      <pc:sldChg chg="del">
        <pc:chgData name="Koushik Modak" userId="46a4fe37-dfbd-4f05-ac1b-8bc06e540d9f" providerId="ADAL" clId="{117590E8-842C-436D-B01C-D64B77067E1D}" dt="2025-02-24T09:07:38.962" v="87" actId="47"/>
        <pc:sldMkLst>
          <pc:docMk/>
          <pc:sldMk cId="0" sldId="277"/>
        </pc:sldMkLst>
      </pc:sldChg>
      <pc:sldChg chg="del">
        <pc:chgData name="Koushik Modak" userId="46a4fe37-dfbd-4f05-ac1b-8bc06e540d9f" providerId="ADAL" clId="{117590E8-842C-436D-B01C-D64B77067E1D}" dt="2025-02-24T09:07:38.962" v="87" actId="47"/>
        <pc:sldMkLst>
          <pc:docMk/>
          <pc:sldMk cId="0" sldId="278"/>
        </pc:sldMkLst>
      </pc:sldChg>
      <pc:sldChg chg="del">
        <pc:chgData name="Koushik Modak" userId="46a4fe37-dfbd-4f05-ac1b-8bc06e540d9f" providerId="ADAL" clId="{117590E8-842C-436D-B01C-D64B77067E1D}" dt="2025-02-24T09:07:38.962" v="87" actId="47"/>
        <pc:sldMkLst>
          <pc:docMk/>
          <pc:sldMk cId="0" sldId="279"/>
        </pc:sldMkLst>
      </pc:sldChg>
      <pc:sldChg chg="del">
        <pc:chgData name="Koushik Modak" userId="46a4fe37-dfbd-4f05-ac1b-8bc06e540d9f" providerId="ADAL" clId="{117590E8-842C-436D-B01C-D64B77067E1D}" dt="2025-02-24T09:07:38.962" v="87" actId="47"/>
        <pc:sldMkLst>
          <pc:docMk/>
          <pc:sldMk cId="0" sldId="280"/>
        </pc:sldMkLst>
      </pc:sldChg>
      <pc:sldChg chg="del">
        <pc:chgData name="Koushik Modak" userId="46a4fe37-dfbd-4f05-ac1b-8bc06e540d9f" providerId="ADAL" clId="{117590E8-842C-436D-B01C-D64B77067E1D}" dt="2025-02-24T09:07:38.962" v="87" actId="47"/>
        <pc:sldMkLst>
          <pc:docMk/>
          <pc:sldMk cId="0" sldId="281"/>
        </pc:sldMkLst>
      </pc:sldChg>
      <pc:sldChg chg="del">
        <pc:chgData name="Koushik Modak" userId="46a4fe37-dfbd-4f05-ac1b-8bc06e540d9f" providerId="ADAL" clId="{117590E8-842C-436D-B01C-D64B77067E1D}" dt="2025-02-24T09:07:38.962" v="87" actId="47"/>
        <pc:sldMkLst>
          <pc:docMk/>
          <pc:sldMk cId="0" sldId="282"/>
        </pc:sldMkLst>
      </pc:sldChg>
      <pc:sldChg chg="del">
        <pc:chgData name="Koushik Modak" userId="46a4fe37-dfbd-4f05-ac1b-8bc06e540d9f" providerId="ADAL" clId="{117590E8-842C-436D-B01C-D64B77067E1D}" dt="2025-02-24T09:07:38.962" v="87" actId="47"/>
        <pc:sldMkLst>
          <pc:docMk/>
          <pc:sldMk cId="0" sldId="283"/>
        </pc:sldMkLst>
      </pc:sldChg>
      <pc:sldChg chg="del">
        <pc:chgData name="Koushik Modak" userId="46a4fe37-dfbd-4f05-ac1b-8bc06e540d9f" providerId="ADAL" clId="{117590E8-842C-436D-B01C-D64B77067E1D}" dt="2025-02-24T09:07:38.962" v="87" actId="47"/>
        <pc:sldMkLst>
          <pc:docMk/>
          <pc:sldMk cId="0" sldId="284"/>
        </pc:sldMkLst>
      </pc:sldChg>
      <pc:sldChg chg="add">
        <pc:chgData name="Koushik Modak" userId="46a4fe37-dfbd-4f05-ac1b-8bc06e540d9f" providerId="ADAL" clId="{117590E8-842C-436D-B01C-D64B77067E1D}" dt="2025-02-24T08:58:00.148" v="1"/>
        <pc:sldMkLst>
          <pc:docMk/>
          <pc:sldMk cId="164177574" sldId="285"/>
        </pc:sldMkLst>
      </pc:sldChg>
      <pc:sldChg chg="add">
        <pc:chgData name="Koushik Modak" userId="46a4fe37-dfbd-4f05-ac1b-8bc06e540d9f" providerId="ADAL" clId="{117590E8-842C-436D-B01C-D64B77067E1D}" dt="2025-02-24T08:58:00.148" v="1"/>
        <pc:sldMkLst>
          <pc:docMk/>
          <pc:sldMk cId="931438764" sldId="286"/>
        </pc:sldMkLst>
      </pc:sldChg>
      <pc:sldChg chg="modSp add mod">
        <pc:chgData name="Koushik Modak" userId="46a4fe37-dfbd-4f05-ac1b-8bc06e540d9f" providerId="ADAL" clId="{117590E8-842C-436D-B01C-D64B77067E1D}" dt="2025-02-24T08:58:00.332" v="7" actId="27636"/>
        <pc:sldMkLst>
          <pc:docMk/>
          <pc:sldMk cId="3499095835" sldId="287"/>
        </pc:sldMkLst>
        <pc:spChg chg="mod">
          <ac:chgData name="Koushik Modak" userId="46a4fe37-dfbd-4f05-ac1b-8bc06e540d9f" providerId="ADAL" clId="{117590E8-842C-436D-B01C-D64B77067E1D}" dt="2025-02-24T08:58:00.332" v="7" actId="27636"/>
          <ac:spMkLst>
            <pc:docMk/>
            <pc:sldMk cId="3499095835" sldId="287"/>
            <ac:spMk id="3" creationId="{00000000-0000-0000-0000-000000000000}"/>
          </ac:spMkLst>
        </pc:spChg>
      </pc:sldChg>
      <pc:sldChg chg="modSp add mod">
        <pc:chgData name="Koushik Modak" userId="46a4fe37-dfbd-4f05-ac1b-8bc06e540d9f" providerId="ADAL" clId="{117590E8-842C-436D-B01C-D64B77067E1D}" dt="2025-02-24T08:58:00.339" v="8" actId="27636"/>
        <pc:sldMkLst>
          <pc:docMk/>
          <pc:sldMk cId="244000663" sldId="288"/>
        </pc:sldMkLst>
        <pc:spChg chg="mod">
          <ac:chgData name="Koushik Modak" userId="46a4fe37-dfbd-4f05-ac1b-8bc06e540d9f" providerId="ADAL" clId="{117590E8-842C-436D-B01C-D64B77067E1D}" dt="2025-02-24T08:58:00.339" v="8" actId="27636"/>
          <ac:spMkLst>
            <pc:docMk/>
            <pc:sldMk cId="244000663" sldId="288"/>
            <ac:spMk id="3" creationId="{00000000-0000-0000-0000-000000000000}"/>
          </ac:spMkLst>
        </pc:spChg>
      </pc:sldChg>
      <pc:sldChg chg="modSp add mod">
        <pc:chgData name="Koushik Modak" userId="46a4fe37-dfbd-4f05-ac1b-8bc06e540d9f" providerId="ADAL" clId="{117590E8-842C-436D-B01C-D64B77067E1D}" dt="2025-02-24T08:59:52.355" v="45" actId="1076"/>
        <pc:sldMkLst>
          <pc:docMk/>
          <pc:sldMk cId="130386995" sldId="289"/>
        </pc:sldMkLst>
        <pc:spChg chg="mod">
          <ac:chgData name="Koushik Modak" userId="46a4fe37-dfbd-4f05-ac1b-8bc06e540d9f" providerId="ADAL" clId="{117590E8-842C-436D-B01C-D64B77067E1D}" dt="2025-02-24T08:59:52.355" v="45" actId="1076"/>
          <ac:spMkLst>
            <pc:docMk/>
            <pc:sldMk cId="130386995" sldId="289"/>
            <ac:spMk id="3" creationId="{00000000-0000-0000-0000-000000000000}"/>
          </ac:spMkLst>
        </pc:spChg>
      </pc:sldChg>
      <pc:sldChg chg="add">
        <pc:chgData name="Koushik Modak" userId="46a4fe37-dfbd-4f05-ac1b-8bc06e540d9f" providerId="ADAL" clId="{117590E8-842C-436D-B01C-D64B77067E1D}" dt="2025-02-24T08:58:00.148" v="1"/>
        <pc:sldMkLst>
          <pc:docMk/>
          <pc:sldMk cId="1395210620" sldId="290"/>
        </pc:sldMkLst>
      </pc:sldChg>
      <pc:sldChg chg="add">
        <pc:chgData name="Koushik Modak" userId="46a4fe37-dfbd-4f05-ac1b-8bc06e540d9f" providerId="ADAL" clId="{117590E8-842C-436D-B01C-D64B77067E1D}" dt="2025-02-24T08:58:00.148" v="1"/>
        <pc:sldMkLst>
          <pc:docMk/>
          <pc:sldMk cId="1517984233" sldId="291"/>
        </pc:sldMkLst>
      </pc:sldChg>
      <pc:sldChg chg="modSp add mod">
        <pc:chgData name="Koushik Modak" userId="46a4fe37-dfbd-4f05-ac1b-8bc06e540d9f" providerId="ADAL" clId="{117590E8-842C-436D-B01C-D64B77067E1D}" dt="2025-02-24T08:59:13.817" v="44" actId="1076"/>
        <pc:sldMkLst>
          <pc:docMk/>
          <pc:sldMk cId="920675459" sldId="292"/>
        </pc:sldMkLst>
        <pc:spChg chg="mod">
          <ac:chgData name="Koushik Modak" userId="46a4fe37-dfbd-4f05-ac1b-8bc06e540d9f" providerId="ADAL" clId="{117590E8-842C-436D-B01C-D64B77067E1D}" dt="2025-02-24T08:59:13.817" v="44" actId="1076"/>
          <ac:spMkLst>
            <pc:docMk/>
            <pc:sldMk cId="920675459" sldId="292"/>
            <ac:spMk id="2" creationId="{00000000-0000-0000-0000-000000000000}"/>
          </ac:spMkLst>
        </pc:spChg>
      </pc:sldChg>
      <pc:sldChg chg="modSp add mod">
        <pc:chgData name="Koushik Modak" userId="46a4fe37-dfbd-4f05-ac1b-8bc06e540d9f" providerId="ADAL" clId="{117590E8-842C-436D-B01C-D64B77067E1D}" dt="2025-02-24T09:02:46.176" v="56" actId="207"/>
        <pc:sldMkLst>
          <pc:docMk/>
          <pc:sldMk cId="3429813113" sldId="293"/>
        </pc:sldMkLst>
        <pc:spChg chg="mod">
          <ac:chgData name="Koushik Modak" userId="46a4fe37-dfbd-4f05-ac1b-8bc06e540d9f" providerId="ADAL" clId="{117590E8-842C-436D-B01C-D64B77067E1D}" dt="2025-02-24T09:00:05.867" v="46" actId="1076"/>
          <ac:spMkLst>
            <pc:docMk/>
            <pc:sldMk cId="3429813113" sldId="293"/>
            <ac:spMk id="4" creationId="{00000000-0000-0000-0000-000000000000}"/>
          </ac:spMkLst>
        </pc:spChg>
        <pc:spChg chg="mod">
          <ac:chgData name="Koushik Modak" userId="46a4fe37-dfbd-4f05-ac1b-8bc06e540d9f" providerId="ADAL" clId="{117590E8-842C-436D-B01C-D64B77067E1D}" dt="2025-02-24T09:02:46.176" v="56" actId="207"/>
          <ac:spMkLst>
            <pc:docMk/>
            <pc:sldMk cId="3429813113" sldId="293"/>
            <ac:spMk id="5" creationId="{00000000-0000-0000-0000-000000000000}"/>
          </ac:spMkLst>
        </pc:spChg>
        <pc:spChg chg="mod">
          <ac:chgData name="Koushik Modak" userId="46a4fe37-dfbd-4f05-ac1b-8bc06e540d9f" providerId="ADAL" clId="{117590E8-842C-436D-B01C-D64B77067E1D}" dt="2025-02-24T09:00:14.976" v="47" actId="1076"/>
          <ac:spMkLst>
            <pc:docMk/>
            <pc:sldMk cId="3429813113" sldId="293"/>
            <ac:spMk id="7" creationId="{00000000-0000-0000-0000-000000000000}"/>
          </ac:spMkLst>
        </pc:spChg>
      </pc:sldChg>
      <pc:sldChg chg="modSp add mod">
        <pc:chgData name="Koushik Modak" userId="46a4fe37-dfbd-4f05-ac1b-8bc06e540d9f" providerId="ADAL" clId="{117590E8-842C-436D-B01C-D64B77067E1D}" dt="2025-02-24T09:02:36.241" v="55" actId="1076"/>
        <pc:sldMkLst>
          <pc:docMk/>
          <pc:sldMk cId="946065451" sldId="294"/>
        </pc:sldMkLst>
        <pc:spChg chg="mod">
          <ac:chgData name="Koushik Modak" userId="46a4fe37-dfbd-4f05-ac1b-8bc06e540d9f" providerId="ADAL" clId="{117590E8-842C-436D-B01C-D64B77067E1D}" dt="2025-02-24T09:02:36.241" v="55" actId="1076"/>
          <ac:spMkLst>
            <pc:docMk/>
            <pc:sldMk cId="946065451" sldId="294"/>
            <ac:spMk id="2" creationId="{00000000-0000-0000-0000-000000000000}"/>
          </ac:spMkLst>
        </pc:spChg>
        <pc:spChg chg="mod">
          <ac:chgData name="Koushik Modak" userId="46a4fe37-dfbd-4f05-ac1b-8bc06e540d9f" providerId="ADAL" clId="{117590E8-842C-436D-B01C-D64B77067E1D}" dt="2025-02-24T09:02:26.909" v="54" actId="14100"/>
          <ac:spMkLst>
            <pc:docMk/>
            <pc:sldMk cId="946065451" sldId="294"/>
            <ac:spMk id="3" creationId="{00000000-0000-0000-0000-000000000000}"/>
          </ac:spMkLst>
        </pc:spChg>
      </pc:sldChg>
      <pc:sldChg chg="modSp add mod">
        <pc:chgData name="Koushik Modak" userId="46a4fe37-dfbd-4f05-ac1b-8bc06e540d9f" providerId="ADAL" clId="{117590E8-842C-436D-B01C-D64B77067E1D}" dt="2025-02-24T09:03:09.674" v="59" actId="207"/>
        <pc:sldMkLst>
          <pc:docMk/>
          <pc:sldMk cId="3113814893" sldId="295"/>
        </pc:sldMkLst>
        <pc:spChg chg="mod">
          <ac:chgData name="Koushik Modak" userId="46a4fe37-dfbd-4f05-ac1b-8bc06e540d9f" providerId="ADAL" clId="{117590E8-842C-436D-B01C-D64B77067E1D}" dt="2025-02-24T09:03:01.635" v="57" actId="1076"/>
          <ac:spMkLst>
            <pc:docMk/>
            <pc:sldMk cId="3113814893" sldId="295"/>
            <ac:spMk id="2" creationId="{00000000-0000-0000-0000-000000000000}"/>
          </ac:spMkLst>
        </pc:spChg>
        <pc:spChg chg="mod">
          <ac:chgData name="Koushik Modak" userId="46a4fe37-dfbd-4f05-ac1b-8bc06e540d9f" providerId="ADAL" clId="{117590E8-842C-436D-B01C-D64B77067E1D}" dt="2025-02-24T09:03:09.674" v="59" actId="207"/>
          <ac:spMkLst>
            <pc:docMk/>
            <pc:sldMk cId="3113814893" sldId="295"/>
            <ac:spMk id="3" creationId="{00000000-0000-0000-0000-000000000000}"/>
          </ac:spMkLst>
        </pc:spChg>
      </pc:sldChg>
      <pc:sldChg chg="modSp add mod">
        <pc:chgData name="Koushik Modak" userId="46a4fe37-dfbd-4f05-ac1b-8bc06e540d9f" providerId="ADAL" clId="{117590E8-842C-436D-B01C-D64B77067E1D}" dt="2025-02-24T09:03:56.898" v="61" actId="1076"/>
        <pc:sldMkLst>
          <pc:docMk/>
          <pc:sldMk cId="2400748156" sldId="296"/>
        </pc:sldMkLst>
        <pc:spChg chg="mod">
          <ac:chgData name="Koushik Modak" userId="46a4fe37-dfbd-4f05-ac1b-8bc06e540d9f" providerId="ADAL" clId="{117590E8-842C-436D-B01C-D64B77067E1D}" dt="2025-02-24T09:03:56.898" v="61" actId="1076"/>
          <ac:spMkLst>
            <pc:docMk/>
            <pc:sldMk cId="2400748156" sldId="296"/>
            <ac:spMk id="7" creationId="{00000000-0000-0000-0000-000000000000}"/>
          </ac:spMkLst>
        </pc:spChg>
      </pc:sldChg>
      <pc:sldChg chg="add">
        <pc:chgData name="Koushik Modak" userId="46a4fe37-dfbd-4f05-ac1b-8bc06e540d9f" providerId="ADAL" clId="{117590E8-842C-436D-B01C-D64B77067E1D}" dt="2025-02-24T08:58:00.148" v="1"/>
        <pc:sldMkLst>
          <pc:docMk/>
          <pc:sldMk cId="878320863" sldId="297"/>
        </pc:sldMkLst>
      </pc:sldChg>
      <pc:sldChg chg="modSp add mod">
        <pc:chgData name="Koushik Modak" userId="46a4fe37-dfbd-4f05-ac1b-8bc06e540d9f" providerId="ADAL" clId="{117590E8-842C-436D-B01C-D64B77067E1D}" dt="2025-02-24T09:04:51.445" v="64" actId="207"/>
        <pc:sldMkLst>
          <pc:docMk/>
          <pc:sldMk cId="3958474612" sldId="298"/>
        </pc:sldMkLst>
        <pc:spChg chg="mod">
          <ac:chgData name="Koushik Modak" userId="46a4fe37-dfbd-4f05-ac1b-8bc06e540d9f" providerId="ADAL" clId="{117590E8-842C-436D-B01C-D64B77067E1D}" dt="2025-02-24T09:04:51.445" v="64" actId="207"/>
          <ac:spMkLst>
            <pc:docMk/>
            <pc:sldMk cId="3958474612" sldId="298"/>
            <ac:spMk id="5" creationId="{00000000-0000-0000-0000-000000000000}"/>
          </ac:spMkLst>
        </pc:spChg>
        <pc:picChg chg="mod">
          <ac:chgData name="Koushik Modak" userId="46a4fe37-dfbd-4f05-ac1b-8bc06e540d9f" providerId="ADAL" clId="{117590E8-842C-436D-B01C-D64B77067E1D}" dt="2025-02-24T09:04:35.947" v="62" actId="1076"/>
          <ac:picMkLst>
            <pc:docMk/>
            <pc:sldMk cId="3958474612" sldId="298"/>
            <ac:picMk id="2050" creationId="{00000000-0000-0000-0000-000000000000}"/>
          </ac:picMkLst>
        </pc:picChg>
      </pc:sldChg>
      <pc:sldChg chg="modSp add mod">
        <pc:chgData name="Koushik Modak" userId="46a4fe37-dfbd-4f05-ac1b-8bc06e540d9f" providerId="ADAL" clId="{117590E8-842C-436D-B01C-D64B77067E1D}" dt="2025-02-24T09:05:44.669" v="78" actId="27636"/>
        <pc:sldMkLst>
          <pc:docMk/>
          <pc:sldMk cId="4293941240" sldId="299"/>
        </pc:sldMkLst>
        <pc:spChg chg="mod">
          <ac:chgData name="Koushik Modak" userId="46a4fe37-dfbd-4f05-ac1b-8bc06e540d9f" providerId="ADAL" clId="{117590E8-842C-436D-B01C-D64B77067E1D}" dt="2025-02-24T09:05:44.669" v="78" actId="27636"/>
          <ac:spMkLst>
            <pc:docMk/>
            <pc:sldMk cId="4293941240" sldId="299"/>
            <ac:spMk id="3" creationId="{C67B8D4D-1B79-215B-2953-1B3CD1E5DFB7}"/>
          </ac:spMkLst>
        </pc:spChg>
      </pc:sldChg>
      <pc:sldChg chg="add">
        <pc:chgData name="Koushik Modak" userId="46a4fe37-dfbd-4f05-ac1b-8bc06e540d9f" providerId="ADAL" clId="{117590E8-842C-436D-B01C-D64B77067E1D}" dt="2025-02-24T08:58:00.148" v="1"/>
        <pc:sldMkLst>
          <pc:docMk/>
          <pc:sldMk cId="791173966" sldId="300"/>
        </pc:sldMkLst>
      </pc:sldChg>
      <pc:sldChg chg="add">
        <pc:chgData name="Koushik Modak" userId="46a4fe37-dfbd-4f05-ac1b-8bc06e540d9f" providerId="ADAL" clId="{117590E8-842C-436D-B01C-D64B77067E1D}" dt="2025-02-24T08:58:00.148" v="1"/>
        <pc:sldMkLst>
          <pc:docMk/>
          <pc:sldMk cId="3222024407" sldId="301"/>
        </pc:sldMkLst>
      </pc:sldChg>
      <pc:sldChg chg="modSp add mod">
        <pc:chgData name="Koushik Modak" userId="46a4fe37-dfbd-4f05-ac1b-8bc06e540d9f" providerId="ADAL" clId="{117590E8-842C-436D-B01C-D64B77067E1D}" dt="2025-02-24T08:58:00.314" v="3" actId="27636"/>
        <pc:sldMkLst>
          <pc:docMk/>
          <pc:sldMk cId="3114534660" sldId="302"/>
        </pc:sldMkLst>
        <pc:spChg chg="mod">
          <ac:chgData name="Koushik Modak" userId="46a4fe37-dfbd-4f05-ac1b-8bc06e540d9f" providerId="ADAL" clId="{117590E8-842C-436D-B01C-D64B77067E1D}" dt="2025-02-24T08:58:00.314" v="3" actId="27636"/>
          <ac:spMkLst>
            <pc:docMk/>
            <pc:sldMk cId="3114534660" sldId="302"/>
            <ac:spMk id="7171" creationId="{0477CBA2-C3C9-5A9B-7426-DD24C5B06433}"/>
          </ac:spMkLst>
        </pc:spChg>
      </pc:sldChg>
      <pc:sldChg chg="modSp add mod">
        <pc:chgData name="Koushik Modak" userId="46a4fe37-dfbd-4f05-ac1b-8bc06e540d9f" providerId="ADAL" clId="{117590E8-842C-436D-B01C-D64B77067E1D}" dt="2025-02-24T09:06:24.197" v="79" actId="1076"/>
        <pc:sldMkLst>
          <pc:docMk/>
          <pc:sldMk cId="1609578725" sldId="303"/>
        </pc:sldMkLst>
        <pc:spChg chg="mod">
          <ac:chgData name="Koushik Modak" userId="46a4fe37-dfbd-4f05-ac1b-8bc06e540d9f" providerId="ADAL" clId="{117590E8-842C-436D-B01C-D64B77067E1D}" dt="2025-02-24T09:06:24.197" v="79" actId="1076"/>
          <ac:spMkLst>
            <pc:docMk/>
            <pc:sldMk cId="1609578725" sldId="303"/>
            <ac:spMk id="8194" creationId="{70EE00F0-14B8-F859-E0DF-09F9ECF1FE40}"/>
          </ac:spMkLst>
        </pc:spChg>
      </pc:sldChg>
      <pc:sldChg chg="modSp add mod">
        <pc:chgData name="Koushik Modak" userId="46a4fe37-dfbd-4f05-ac1b-8bc06e540d9f" providerId="ADAL" clId="{117590E8-842C-436D-B01C-D64B77067E1D}" dt="2025-02-24T09:06:31.235" v="80" actId="1076"/>
        <pc:sldMkLst>
          <pc:docMk/>
          <pc:sldMk cId="1500132424" sldId="304"/>
        </pc:sldMkLst>
        <pc:spChg chg="mod">
          <ac:chgData name="Koushik Modak" userId="46a4fe37-dfbd-4f05-ac1b-8bc06e540d9f" providerId="ADAL" clId="{117590E8-842C-436D-B01C-D64B77067E1D}" dt="2025-02-24T09:06:31.235" v="80" actId="1076"/>
          <ac:spMkLst>
            <pc:docMk/>
            <pc:sldMk cId="1500132424" sldId="304"/>
            <ac:spMk id="9218" creationId="{E8964FDA-8912-C57A-2253-07EDBBAB0165}"/>
          </ac:spMkLst>
        </pc:spChg>
      </pc:sldChg>
      <pc:sldChg chg="add">
        <pc:chgData name="Koushik Modak" userId="46a4fe37-dfbd-4f05-ac1b-8bc06e540d9f" providerId="ADAL" clId="{117590E8-842C-436D-B01C-D64B77067E1D}" dt="2025-02-24T08:58:00.148" v="1"/>
        <pc:sldMkLst>
          <pc:docMk/>
          <pc:sldMk cId="2602610658" sldId="305"/>
        </pc:sldMkLst>
      </pc:sldChg>
      <pc:sldChg chg="modSp add mod">
        <pc:chgData name="Koushik Modak" userId="46a4fe37-dfbd-4f05-ac1b-8bc06e540d9f" providerId="ADAL" clId="{117590E8-842C-436D-B01C-D64B77067E1D}" dt="2025-02-24T08:58:00.318" v="4" actId="27636"/>
        <pc:sldMkLst>
          <pc:docMk/>
          <pc:sldMk cId="2410716094" sldId="306"/>
        </pc:sldMkLst>
        <pc:spChg chg="mod">
          <ac:chgData name="Koushik Modak" userId="46a4fe37-dfbd-4f05-ac1b-8bc06e540d9f" providerId="ADAL" clId="{117590E8-842C-436D-B01C-D64B77067E1D}" dt="2025-02-24T08:58:00.318" v="4" actId="27636"/>
          <ac:spMkLst>
            <pc:docMk/>
            <pc:sldMk cId="2410716094" sldId="306"/>
            <ac:spMk id="11266" creationId="{3AB24373-ACE3-96C5-B4A5-CFAEC177A049}"/>
          </ac:spMkLst>
        </pc:spChg>
      </pc:sldChg>
      <pc:sldChg chg="modSp add mod">
        <pc:chgData name="Koushik Modak" userId="46a4fe37-dfbd-4f05-ac1b-8bc06e540d9f" providerId="ADAL" clId="{117590E8-842C-436D-B01C-D64B77067E1D}" dt="2025-02-24T08:58:00.322" v="5" actId="27636"/>
        <pc:sldMkLst>
          <pc:docMk/>
          <pc:sldMk cId="538528478" sldId="307"/>
        </pc:sldMkLst>
        <pc:spChg chg="mod">
          <ac:chgData name="Koushik Modak" userId="46a4fe37-dfbd-4f05-ac1b-8bc06e540d9f" providerId="ADAL" clId="{117590E8-842C-436D-B01C-D64B77067E1D}" dt="2025-02-24T08:58:00.322" v="5" actId="27636"/>
          <ac:spMkLst>
            <pc:docMk/>
            <pc:sldMk cId="538528478" sldId="307"/>
            <ac:spMk id="12291" creationId="{528F3CB1-B18C-0E9B-C5E4-5DD9187E3617}"/>
          </ac:spMkLst>
        </pc:spChg>
      </pc:sldChg>
      <pc:sldChg chg="modSp add mod">
        <pc:chgData name="Koushik Modak" userId="46a4fe37-dfbd-4f05-ac1b-8bc06e540d9f" providerId="ADAL" clId="{117590E8-842C-436D-B01C-D64B77067E1D}" dt="2025-02-24T08:58:00.325" v="6" actId="27636"/>
        <pc:sldMkLst>
          <pc:docMk/>
          <pc:sldMk cId="2285083907" sldId="308"/>
        </pc:sldMkLst>
        <pc:spChg chg="mod">
          <ac:chgData name="Koushik Modak" userId="46a4fe37-dfbd-4f05-ac1b-8bc06e540d9f" providerId="ADAL" clId="{117590E8-842C-436D-B01C-D64B77067E1D}" dt="2025-02-24T08:58:00.325" v="6" actId="27636"/>
          <ac:spMkLst>
            <pc:docMk/>
            <pc:sldMk cId="2285083907" sldId="308"/>
            <ac:spMk id="13314" creationId="{554D82D7-E8DF-A4A4-441D-968437F9BEBB}"/>
          </ac:spMkLst>
        </pc:spChg>
      </pc:sldChg>
      <pc:sldChg chg="add">
        <pc:chgData name="Koushik Modak" userId="46a4fe37-dfbd-4f05-ac1b-8bc06e540d9f" providerId="ADAL" clId="{117590E8-842C-436D-B01C-D64B77067E1D}" dt="2025-02-24T08:58:00.148" v="1"/>
        <pc:sldMkLst>
          <pc:docMk/>
          <pc:sldMk cId="2037819515" sldId="309"/>
        </pc:sldMkLst>
      </pc:sldChg>
      <pc:sldChg chg="add">
        <pc:chgData name="Koushik Modak" userId="46a4fe37-dfbd-4f05-ac1b-8bc06e540d9f" providerId="ADAL" clId="{117590E8-842C-436D-B01C-D64B77067E1D}" dt="2025-02-24T08:58:00.148" v="1"/>
        <pc:sldMkLst>
          <pc:docMk/>
          <pc:sldMk cId="2102569047" sldId="310"/>
        </pc:sldMkLst>
      </pc:sldChg>
      <pc:sldChg chg="add">
        <pc:chgData name="Koushik Modak" userId="46a4fe37-dfbd-4f05-ac1b-8bc06e540d9f" providerId="ADAL" clId="{117590E8-842C-436D-B01C-D64B77067E1D}" dt="2025-02-24T09:07:14.273" v="82"/>
        <pc:sldMkLst>
          <pc:docMk/>
          <pc:sldMk cId="3594786345" sldId="311"/>
        </pc:sldMkLst>
      </pc:sldChg>
      <pc:sldChg chg="modSp add mod">
        <pc:chgData name="Koushik Modak" userId="46a4fe37-dfbd-4f05-ac1b-8bc06e540d9f" providerId="ADAL" clId="{117590E8-842C-436D-B01C-D64B77067E1D}" dt="2025-02-24T09:07:26.804" v="86" actId="1076"/>
        <pc:sldMkLst>
          <pc:docMk/>
          <pc:sldMk cId="3458735577" sldId="312"/>
        </pc:sldMkLst>
        <pc:spChg chg="mod">
          <ac:chgData name="Koushik Modak" userId="46a4fe37-dfbd-4f05-ac1b-8bc06e540d9f" providerId="ADAL" clId="{117590E8-842C-436D-B01C-D64B77067E1D}" dt="2025-02-24T09:07:26.804" v="86" actId="1076"/>
          <ac:spMkLst>
            <pc:docMk/>
            <pc:sldMk cId="3458735577" sldId="312"/>
            <ac:spMk id="3" creationId="{5791E07A-69B6-6970-81DC-6B00038FA0B9}"/>
          </ac:spMkLst>
        </pc:spChg>
      </pc:sldChg>
      <pc:sldMasterChg chg="addSldLayout">
        <pc:chgData name="Koushik Modak" userId="46a4fe37-dfbd-4f05-ac1b-8bc06e540d9f" providerId="ADAL" clId="{117590E8-842C-436D-B01C-D64B77067E1D}" dt="2025-02-24T08:58:00.148" v="0" actId="27028"/>
        <pc:sldMasterMkLst>
          <pc:docMk/>
          <pc:sldMasterMk cId="0" sldId="2147483648"/>
        </pc:sldMasterMkLst>
        <pc:sldLayoutChg chg="add replId">
          <pc:chgData name="Koushik Modak" userId="46a4fe37-dfbd-4f05-ac1b-8bc06e540d9f" providerId="ADAL" clId="{117590E8-842C-436D-B01C-D64B77067E1D}" dt="2025-02-24T08:58:00.148" v="0" actId="27028"/>
          <pc:sldLayoutMkLst>
            <pc:docMk/>
            <pc:sldMasterMk cId="0" sldId="2147483648"/>
            <pc:sldLayoutMk cId="98406441" sldId="2147483687"/>
          </pc:sldLayoutMkLst>
        </pc:sldLayoutChg>
        <pc:sldLayoutChg chg="add replId">
          <pc:chgData name="Koushik Modak" userId="46a4fe37-dfbd-4f05-ac1b-8bc06e540d9f" providerId="ADAL" clId="{117590E8-842C-436D-B01C-D64B77067E1D}" dt="2025-02-24T08:58:00.148" v="0" actId="27028"/>
          <pc:sldLayoutMkLst>
            <pc:docMk/>
            <pc:sldMasterMk cId="0" sldId="2147483648"/>
            <pc:sldLayoutMk cId="1633326102" sldId="2147483688"/>
          </pc:sldLayoutMkLst>
        </pc:sldLayoutChg>
        <pc:sldLayoutChg chg="add replId">
          <pc:chgData name="Koushik Modak" userId="46a4fe37-dfbd-4f05-ac1b-8bc06e540d9f" providerId="ADAL" clId="{117590E8-842C-436D-B01C-D64B77067E1D}" dt="2025-02-24T08:58:00.148" v="0" actId="27028"/>
          <pc:sldLayoutMkLst>
            <pc:docMk/>
            <pc:sldMasterMk cId="0" sldId="2147483648"/>
            <pc:sldLayoutMk cId="1964764214" sldId="2147483689"/>
          </pc:sldLayoutMkLst>
        </pc:sldLayoutChg>
        <pc:sldLayoutChg chg="add replId">
          <pc:chgData name="Koushik Modak" userId="46a4fe37-dfbd-4f05-ac1b-8bc06e540d9f" providerId="ADAL" clId="{117590E8-842C-436D-B01C-D64B77067E1D}" dt="2025-02-24T08:58:00.148" v="0" actId="27028"/>
          <pc:sldLayoutMkLst>
            <pc:docMk/>
            <pc:sldMasterMk cId="0" sldId="2147483648"/>
            <pc:sldLayoutMk cId="3991065933" sldId="2147483690"/>
          </pc:sldLayoutMkLst>
        </pc:sldLayoutChg>
      </pc:sldMasterChg>
      <pc:sldMasterChg chg="del delSldLayout">
        <pc:chgData name="Koushik Modak" userId="46a4fe37-dfbd-4f05-ac1b-8bc06e540d9f" providerId="ADAL" clId="{117590E8-842C-436D-B01C-D64B77067E1D}" dt="2025-02-24T09:07:38.962" v="87" actId="47"/>
        <pc:sldMasterMkLst>
          <pc:docMk/>
          <pc:sldMasterMk cId="0" sldId="2147483661"/>
        </pc:sldMasterMkLst>
        <pc:sldLayoutChg chg="del">
          <pc:chgData name="Koushik Modak" userId="46a4fe37-dfbd-4f05-ac1b-8bc06e540d9f" providerId="ADAL" clId="{117590E8-842C-436D-B01C-D64B77067E1D}" dt="2025-02-24T09:07:38.962" v="87" actId="47"/>
          <pc:sldLayoutMkLst>
            <pc:docMk/>
            <pc:sldMasterMk cId="0" sldId="2147483661"/>
            <pc:sldLayoutMk cId="0" sldId="2147483662"/>
          </pc:sldLayoutMkLst>
        </pc:sldLayoutChg>
        <pc:sldLayoutChg chg="del">
          <pc:chgData name="Koushik Modak" userId="46a4fe37-dfbd-4f05-ac1b-8bc06e540d9f" providerId="ADAL" clId="{117590E8-842C-436D-B01C-D64B77067E1D}" dt="2025-02-24T09:07:38.962" v="87" actId="47"/>
          <pc:sldLayoutMkLst>
            <pc:docMk/>
            <pc:sldMasterMk cId="0" sldId="2147483661"/>
            <pc:sldLayoutMk cId="0" sldId="2147483663"/>
          </pc:sldLayoutMkLst>
        </pc:sldLayoutChg>
        <pc:sldLayoutChg chg="del">
          <pc:chgData name="Koushik Modak" userId="46a4fe37-dfbd-4f05-ac1b-8bc06e540d9f" providerId="ADAL" clId="{117590E8-842C-436D-B01C-D64B77067E1D}" dt="2025-02-24T09:07:38.962" v="87" actId="47"/>
          <pc:sldLayoutMkLst>
            <pc:docMk/>
            <pc:sldMasterMk cId="0" sldId="2147483661"/>
            <pc:sldLayoutMk cId="0" sldId="2147483664"/>
          </pc:sldLayoutMkLst>
        </pc:sldLayoutChg>
        <pc:sldLayoutChg chg="del">
          <pc:chgData name="Koushik Modak" userId="46a4fe37-dfbd-4f05-ac1b-8bc06e540d9f" providerId="ADAL" clId="{117590E8-842C-436D-B01C-D64B77067E1D}" dt="2025-02-24T09:07:38.962" v="87" actId="47"/>
          <pc:sldLayoutMkLst>
            <pc:docMk/>
            <pc:sldMasterMk cId="0" sldId="2147483661"/>
            <pc:sldLayoutMk cId="0" sldId="2147483665"/>
          </pc:sldLayoutMkLst>
        </pc:sldLayoutChg>
        <pc:sldLayoutChg chg="del">
          <pc:chgData name="Koushik Modak" userId="46a4fe37-dfbd-4f05-ac1b-8bc06e540d9f" providerId="ADAL" clId="{117590E8-842C-436D-B01C-D64B77067E1D}" dt="2025-02-24T09:07:38.962" v="87" actId="47"/>
          <pc:sldLayoutMkLst>
            <pc:docMk/>
            <pc:sldMasterMk cId="0" sldId="2147483661"/>
            <pc:sldLayoutMk cId="0" sldId="2147483666"/>
          </pc:sldLayoutMkLst>
        </pc:sldLayoutChg>
        <pc:sldLayoutChg chg="del">
          <pc:chgData name="Koushik Modak" userId="46a4fe37-dfbd-4f05-ac1b-8bc06e540d9f" providerId="ADAL" clId="{117590E8-842C-436D-B01C-D64B77067E1D}" dt="2025-02-24T09:07:38.962" v="87" actId="47"/>
          <pc:sldLayoutMkLst>
            <pc:docMk/>
            <pc:sldMasterMk cId="0" sldId="2147483661"/>
            <pc:sldLayoutMk cId="0" sldId="2147483667"/>
          </pc:sldLayoutMkLst>
        </pc:sldLayoutChg>
        <pc:sldLayoutChg chg="del">
          <pc:chgData name="Koushik Modak" userId="46a4fe37-dfbd-4f05-ac1b-8bc06e540d9f" providerId="ADAL" clId="{117590E8-842C-436D-B01C-D64B77067E1D}" dt="2025-02-24T09:07:38.962" v="87" actId="47"/>
          <pc:sldLayoutMkLst>
            <pc:docMk/>
            <pc:sldMasterMk cId="0" sldId="2147483661"/>
            <pc:sldLayoutMk cId="0" sldId="2147483668"/>
          </pc:sldLayoutMkLst>
        </pc:sldLayoutChg>
        <pc:sldLayoutChg chg="del">
          <pc:chgData name="Koushik Modak" userId="46a4fe37-dfbd-4f05-ac1b-8bc06e540d9f" providerId="ADAL" clId="{117590E8-842C-436D-B01C-D64B77067E1D}" dt="2025-02-24T09:07:38.962" v="87" actId="47"/>
          <pc:sldLayoutMkLst>
            <pc:docMk/>
            <pc:sldMasterMk cId="0" sldId="2147483661"/>
            <pc:sldLayoutMk cId="0" sldId="2147483669"/>
          </pc:sldLayoutMkLst>
        </pc:sldLayoutChg>
        <pc:sldLayoutChg chg="del">
          <pc:chgData name="Koushik Modak" userId="46a4fe37-dfbd-4f05-ac1b-8bc06e540d9f" providerId="ADAL" clId="{117590E8-842C-436D-B01C-D64B77067E1D}" dt="2025-02-24T09:07:38.962" v="87" actId="47"/>
          <pc:sldLayoutMkLst>
            <pc:docMk/>
            <pc:sldMasterMk cId="0" sldId="2147483661"/>
            <pc:sldLayoutMk cId="0" sldId="2147483670"/>
          </pc:sldLayoutMkLst>
        </pc:sldLayoutChg>
        <pc:sldLayoutChg chg="del">
          <pc:chgData name="Koushik Modak" userId="46a4fe37-dfbd-4f05-ac1b-8bc06e540d9f" providerId="ADAL" clId="{117590E8-842C-436D-B01C-D64B77067E1D}" dt="2025-02-24T09:07:38.962" v="87" actId="47"/>
          <pc:sldLayoutMkLst>
            <pc:docMk/>
            <pc:sldMasterMk cId="0" sldId="2147483661"/>
            <pc:sldLayoutMk cId="0" sldId="2147483671"/>
          </pc:sldLayoutMkLst>
        </pc:sldLayoutChg>
        <pc:sldLayoutChg chg="del">
          <pc:chgData name="Koushik Modak" userId="46a4fe37-dfbd-4f05-ac1b-8bc06e540d9f" providerId="ADAL" clId="{117590E8-842C-436D-B01C-D64B77067E1D}" dt="2025-02-24T09:07:38.962" v="87" actId="47"/>
          <pc:sldLayoutMkLst>
            <pc:docMk/>
            <pc:sldMasterMk cId="0" sldId="2147483661"/>
            <pc:sldLayoutMk cId="0" sldId="2147483672"/>
          </pc:sldLayoutMkLst>
        </pc:sldLayoutChg>
        <pc:sldLayoutChg chg="del">
          <pc:chgData name="Koushik Modak" userId="46a4fe37-dfbd-4f05-ac1b-8bc06e540d9f" providerId="ADAL" clId="{117590E8-842C-436D-B01C-D64B77067E1D}" dt="2025-02-24T09:07:38.962" v="87" actId="47"/>
          <pc:sldLayoutMkLst>
            <pc:docMk/>
            <pc:sldMasterMk cId="0" sldId="2147483661"/>
            <pc:sldLayoutMk cId="0" sldId="2147483673"/>
          </pc:sldLayoutMkLst>
        </pc:sldLayoutChg>
      </pc:sldMasterChg>
      <pc:sldMasterChg chg="del delSldLayout">
        <pc:chgData name="Koushik Modak" userId="46a4fe37-dfbd-4f05-ac1b-8bc06e540d9f" providerId="ADAL" clId="{117590E8-842C-436D-B01C-D64B77067E1D}" dt="2025-02-24T09:07:38.962" v="87" actId="47"/>
        <pc:sldMasterMkLst>
          <pc:docMk/>
          <pc:sldMasterMk cId="0" sldId="2147483674"/>
        </pc:sldMasterMkLst>
        <pc:sldLayoutChg chg="del">
          <pc:chgData name="Koushik Modak" userId="46a4fe37-dfbd-4f05-ac1b-8bc06e540d9f" providerId="ADAL" clId="{117590E8-842C-436D-B01C-D64B77067E1D}" dt="2025-02-24T09:07:38.962" v="87" actId="47"/>
          <pc:sldLayoutMkLst>
            <pc:docMk/>
            <pc:sldMasterMk cId="0" sldId="2147483674"/>
            <pc:sldLayoutMk cId="0" sldId="2147483675"/>
          </pc:sldLayoutMkLst>
        </pc:sldLayoutChg>
        <pc:sldLayoutChg chg="del">
          <pc:chgData name="Koushik Modak" userId="46a4fe37-dfbd-4f05-ac1b-8bc06e540d9f" providerId="ADAL" clId="{117590E8-842C-436D-B01C-D64B77067E1D}" dt="2025-02-24T09:07:38.962" v="87" actId="47"/>
          <pc:sldLayoutMkLst>
            <pc:docMk/>
            <pc:sldMasterMk cId="0" sldId="2147483674"/>
            <pc:sldLayoutMk cId="0" sldId="2147483676"/>
          </pc:sldLayoutMkLst>
        </pc:sldLayoutChg>
        <pc:sldLayoutChg chg="del">
          <pc:chgData name="Koushik Modak" userId="46a4fe37-dfbd-4f05-ac1b-8bc06e540d9f" providerId="ADAL" clId="{117590E8-842C-436D-B01C-D64B77067E1D}" dt="2025-02-24T09:07:38.962" v="87" actId="47"/>
          <pc:sldLayoutMkLst>
            <pc:docMk/>
            <pc:sldMasterMk cId="0" sldId="2147483674"/>
            <pc:sldLayoutMk cId="0" sldId="2147483677"/>
          </pc:sldLayoutMkLst>
        </pc:sldLayoutChg>
        <pc:sldLayoutChg chg="del">
          <pc:chgData name="Koushik Modak" userId="46a4fe37-dfbd-4f05-ac1b-8bc06e540d9f" providerId="ADAL" clId="{117590E8-842C-436D-B01C-D64B77067E1D}" dt="2025-02-24T09:07:38.962" v="87" actId="47"/>
          <pc:sldLayoutMkLst>
            <pc:docMk/>
            <pc:sldMasterMk cId="0" sldId="2147483674"/>
            <pc:sldLayoutMk cId="0" sldId="2147483678"/>
          </pc:sldLayoutMkLst>
        </pc:sldLayoutChg>
        <pc:sldLayoutChg chg="del">
          <pc:chgData name="Koushik Modak" userId="46a4fe37-dfbd-4f05-ac1b-8bc06e540d9f" providerId="ADAL" clId="{117590E8-842C-436D-B01C-D64B77067E1D}" dt="2025-02-24T09:07:38.962" v="87" actId="47"/>
          <pc:sldLayoutMkLst>
            <pc:docMk/>
            <pc:sldMasterMk cId="0" sldId="2147483674"/>
            <pc:sldLayoutMk cId="0" sldId="2147483679"/>
          </pc:sldLayoutMkLst>
        </pc:sldLayoutChg>
        <pc:sldLayoutChg chg="del">
          <pc:chgData name="Koushik Modak" userId="46a4fe37-dfbd-4f05-ac1b-8bc06e540d9f" providerId="ADAL" clId="{117590E8-842C-436D-B01C-D64B77067E1D}" dt="2025-02-24T09:07:38.962" v="87" actId="47"/>
          <pc:sldLayoutMkLst>
            <pc:docMk/>
            <pc:sldMasterMk cId="0" sldId="2147483674"/>
            <pc:sldLayoutMk cId="0" sldId="2147483680"/>
          </pc:sldLayoutMkLst>
        </pc:sldLayoutChg>
        <pc:sldLayoutChg chg="del">
          <pc:chgData name="Koushik Modak" userId="46a4fe37-dfbd-4f05-ac1b-8bc06e540d9f" providerId="ADAL" clId="{117590E8-842C-436D-B01C-D64B77067E1D}" dt="2025-02-24T09:07:38.962" v="87" actId="47"/>
          <pc:sldLayoutMkLst>
            <pc:docMk/>
            <pc:sldMasterMk cId="0" sldId="2147483674"/>
            <pc:sldLayoutMk cId="0" sldId="2147483681"/>
          </pc:sldLayoutMkLst>
        </pc:sldLayoutChg>
        <pc:sldLayoutChg chg="del">
          <pc:chgData name="Koushik Modak" userId="46a4fe37-dfbd-4f05-ac1b-8bc06e540d9f" providerId="ADAL" clId="{117590E8-842C-436D-B01C-D64B77067E1D}" dt="2025-02-24T09:07:38.962" v="87" actId="47"/>
          <pc:sldLayoutMkLst>
            <pc:docMk/>
            <pc:sldMasterMk cId="0" sldId="2147483674"/>
            <pc:sldLayoutMk cId="0" sldId="2147483682"/>
          </pc:sldLayoutMkLst>
        </pc:sldLayoutChg>
        <pc:sldLayoutChg chg="del">
          <pc:chgData name="Koushik Modak" userId="46a4fe37-dfbd-4f05-ac1b-8bc06e540d9f" providerId="ADAL" clId="{117590E8-842C-436D-B01C-D64B77067E1D}" dt="2025-02-24T09:07:38.962" v="87" actId="47"/>
          <pc:sldLayoutMkLst>
            <pc:docMk/>
            <pc:sldMasterMk cId="0" sldId="2147483674"/>
            <pc:sldLayoutMk cId="0" sldId="2147483683"/>
          </pc:sldLayoutMkLst>
        </pc:sldLayoutChg>
        <pc:sldLayoutChg chg="del">
          <pc:chgData name="Koushik Modak" userId="46a4fe37-dfbd-4f05-ac1b-8bc06e540d9f" providerId="ADAL" clId="{117590E8-842C-436D-B01C-D64B77067E1D}" dt="2025-02-24T09:07:38.962" v="87" actId="47"/>
          <pc:sldLayoutMkLst>
            <pc:docMk/>
            <pc:sldMasterMk cId="0" sldId="2147483674"/>
            <pc:sldLayoutMk cId="0" sldId="2147483684"/>
          </pc:sldLayoutMkLst>
        </pc:sldLayoutChg>
        <pc:sldLayoutChg chg="del">
          <pc:chgData name="Koushik Modak" userId="46a4fe37-dfbd-4f05-ac1b-8bc06e540d9f" providerId="ADAL" clId="{117590E8-842C-436D-B01C-D64B77067E1D}" dt="2025-02-24T09:07:38.962" v="87" actId="47"/>
          <pc:sldLayoutMkLst>
            <pc:docMk/>
            <pc:sldMasterMk cId="0" sldId="2147483674"/>
            <pc:sldLayoutMk cId="0" sldId="2147483685"/>
          </pc:sldLayoutMkLst>
        </pc:sldLayoutChg>
        <pc:sldLayoutChg chg="del">
          <pc:chgData name="Koushik Modak" userId="46a4fe37-dfbd-4f05-ac1b-8bc06e540d9f" providerId="ADAL" clId="{117590E8-842C-436D-B01C-D64B77067E1D}" dt="2025-02-24T09:07:38.962" v="87" actId="47"/>
          <pc:sldLayoutMkLst>
            <pc:docMk/>
            <pc:sldMasterMk cId="0" sldId="2147483674"/>
            <pc:sldLayoutMk cId="0" sldId="214748368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317105-DF68-424B-90D1-C206141C33C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227C0E7-45D2-4C62-A5B2-B5E25DDFA633}">
      <dgm:prSet/>
      <dgm:spPr/>
      <dgm:t>
        <a:bodyPr/>
        <a:lstStyle/>
        <a:p>
          <a:r>
            <a:rPr lang="en-US"/>
            <a:t>Personal Life</a:t>
          </a:r>
        </a:p>
      </dgm:t>
    </dgm:pt>
    <dgm:pt modelId="{56D720BF-150F-4E07-9E2D-A8532956E7FB}" type="parTrans" cxnId="{7B3A0F51-3003-4911-B54B-BDBDFD1C7678}">
      <dgm:prSet/>
      <dgm:spPr/>
      <dgm:t>
        <a:bodyPr/>
        <a:lstStyle/>
        <a:p>
          <a:endParaRPr lang="en-US"/>
        </a:p>
      </dgm:t>
    </dgm:pt>
    <dgm:pt modelId="{0C5851DE-CC5F-4490-9876-FB3747F1ED3E}" type="sibTrans" cxnId="{7B3A0F51-3003-4911-B54B-BDBDFD1C7678}">
      <dgm:prSet/>
      <dgm:spPr/>
      <dgm:t>
        <a:bodyPr/>
        <a:lstStyle/>
        <a:p>
          <a:endParaRPr lang="en-US"/>
        </a:p>
      </dgm:t>
    </dgm:pt>
    <dgm:pt modelId="{2746F8FF-A269-45A6-8F3B-E0A65A053EBE}">
      <dgm:prSet/>
      <dgm:spPr/>
      <dgm:t>
        <a:bodyPr/>
        <a:lstStyle/>
        <a:p>
          <a:r>
            <a:rPr lang="en-US"/>
            <a:t>What constitutes a healthy diet?</a:t>
          </a:r>
        </a:p>
      </dgm:t>
    </dgm:pt>
    <dgm:pt modelId="{02722E08-83EF-4DBA-A3B6-4DF5CF5659FA}" type="parTrans" cxnId="{366B24E3-C8D2-4C6C-A95B-3D1CF4721130}">
      <dgm:prSet/>
      <dgm:spPr/>
      <dgm:t>
        <a:bodyPr/>
        <a:lstStyle/>
        <a:p>
          <a:endParaRPr lang="en-US"/>
        </a:p>
      </dgm:t>
    </dgm:pt>
    <dgm:pt modelId="{146BF236-F706-44BA-A2AC-6CB398695416}" type="sibTrans" cxnId="{366B24E3-C8D2-4C6C-A95B-3D1CF4721130}">
      <dgm:prSet/>
      <dgm:spPr/>
      <dgm:t>
        <a:bodyPr/>
        <a:lstStyle/>
        <a:p>
          <a:endParaRPr lang="en-US"/>
        </a:p>
      </dgm:t>
    </dgm:pt>
    <dgm:pt modelId="{58BC09BC-0F7C-41DB-B117-22D5F3414683}">
      <dgm:prSet/>
      <dgm:spPr/>
      <dgm:t>
        <a:bodyPr/>
        <a:lstStyle/>
        <a:p>
          <a:r>
            <a:rPr lang="en-US"/>
            <a:t>Which investment is better for my family?  Why?</a:t>
          </a:r>
        </a:p>
      </dgm:t>
    </dgm:pt>
    <dgm:pt modelId="{56E9A0D1-5386-4FF5-8C85-E57B00281F02}" type="parTrans" cxnId="{C6DA548E-DB47-467D-9CB0-3044249DFA11}">
      <dgm:prSet/>
      <dgm:spPr/>
      <dgm:t>
        <a:bodyPr/>
        <a:lstStyle/>
        <a:p>
          <a:endParaRPr lang="en-US"/>
        </a:p>
      </dgm:t>
    </dgm:pt>
    <dgm:pt modelId="{CD7C3640-01C0-4B7D-AF91-99AC438FD5E8}" type="sibTrans" cxnId="{C6DA548E-DB47-467D-9CB0-3044249DFA11}">
      <dgm:prSet/>
      <dgm:spPr/>
      <dgm:t>
        <a:bodyPr/>
        <a:lstStyle/>
        <a:p>
          <a:endParaRPr lang="en-US"/>
        </a:p>
      </dgm:t>
    </dgm:pt>
    <dgm:pt modelId="{86D8EA70-57E1-4FCA-8D2C-D10B5DD5EB95}">
      <dgm:prSet/>
      <dgm:spPr/>
      <dgm:t>
        <a:bodyPr/>
        <a:lstStyle/>
        <a:p>
          <a:r>
            <a:rPr lang="en-US"/>
            <a:t>Professional Life</a:t>
          </a:r>
        </a:p>
      </dgm:t>
    </dgm:pt>
    <dgm:pt modelId="{D6D0BF64-B19A-496A-9877-0D8CCFF117B8}" type="parTrans" cxnId="{5C5B35AD-D6FB-4710-9EEB-D31BA529F4BC}">
      <dgm:prSet/>
      <dgm:spPr/>
      <dgm:t>
        <a:bodyPr/>
        <a:lstStyle/>
        <a:p>
          <a:endParaRPr lang="en-US"/>
        </a:p>
      </dgm:t>
    </dgm:pt>
    <dgm:pt modelId="{82B9B7BD-7326-4F80-9018-EBFE72470657}" type="sibTrans" cxnId="{5C5B35AD-D6FB-4710-9EEB-D31BA529F4BC}">
      <dgm:prSet/>
      <dgm:spPr/>
      <dgm:t>
        <a:bodyPr/>
        <a:lstStyle/>
        <a:p>
          <a:endParaRPr lang="en-US"/>
        </a:p>
      </dgm:t>
    </dgm:pt>
    <dgm:pt modelId="{735CAB86-4D2D-4278-B58D-A64035C0BD5E}">
      <dgm:prSet/>
      <dgm:spPr/>
      <dgm:t>
        <a:bodyPr/>
        <a:lstStyle/>
        <a:p>
          <a:r>
            <a:rPr lang="en-US"/>
            <a:t>In what ways can we improve our product?</a:t>
          </a:r>
        </a:p>
      </dgm:t>
    </dgm:pt>
    <dgm:pt modelId="{E7371BF3-6EC0-4C33-9C60-88D29C0674C9}" type="parTrans" cxnId="{794B5C3E-3DEC-46FF-BCEE-9631A78F38F8}">
      <dgm:prSet/>
      <dgm:spPr/>
      <dgm:t>
        <a:bodyPr/>
        <a:lstStyle/>
        <a:p>
          <a:endParaRPr lang="en-US"/>
        </a:p>
      </dgm:t>
    </dgm:pt>
    <dgm:pt modelId="{95DC415D-E917-44AC-9894-8B3118F11BBA}" type="sibTrans" cxnId="{794B5C3E-3DEC-46FF-BCEE-9631A78F38F8}">
      <dgm:prSet/>
      <dgm:spPr/>
      <dgm:t>
        <a:bodyPr/>
        <a:lstStyle/>
        <a:p>
          <a:endParaRPr lang="en-US"/>
        </a:p>
      </dgm:t>
    </dgm:pt>
    <dgm:pt modelId="{2E52F728-8B25-4139-B923-BCD9F60DD45E}">
      <dgm:prSet/>
      <dgm:spPr/>
      <dgm:t>
        <a:bodyPr/>
        <a:lstStyle/>
        <a:p>
          <a:r>
            <a:rPr lang="en-US"/>
            <a:t>How do the actions of our company affect others?  The environment?</a:t>
          </a:r>
        </a:p>
      </dgm:t>
    </dgm:pt>
    <dgm:pt modelId="{7D284628-9353-4CD0-88C4-DDF39168384F}" type="parTrans" cxnId="{85B23E6B-0F18-47EB-9927-412F65E56FDD}">
      <dgm:prSet/>
      <dgm:spPr/>
      <dgm:t>
        <a:bodyPr/>
        <a:lstStyle/>
        <a:p>
          <a:endParaRPr lang="en-US"/>
        </a:p>
      </dgm:t>
    </dgm:pt>
    <dgm:pt modelId="{2BC040BF-B7CD-467F-831A-F766B69825A8}" type="sibTrans" cxnId="{85B23E6B-0F18-47EB-9927-412F65E56FDD}">
      <dgm:prSet/>
      <dgm:spPr/>
      <dgm:t>
        <a:bodyPr/>
        <a:lstStyle/>
        <a:p>
          <a:endParaRPr lang="en-US"/>
        </a:p>
      </dgm:t>
    </dgm:pt>
    <dgm:pt modelId="{E91440EB-66DE-4068-8B05-E1915795E27E}">
      <dgm:prSet/>
      <dgm:spPr/>
      <dgm:t>
        <a:bodyPr/>
        <a:lstStyle/>
        <a:p>
          <a:r>
            <a:rPr lang="en-US"/>
            <a:t>Academic Life</a:t>
          </a:r>
        </a:p>
      </dgm:t>
    </dgm:pt>
    <dgm:pt modelId="{DD740940-9532-40DB-9FF9-4E2A53FC5689}" type="parTrans" cxnId="{7419C46D-8426-43BB-9026-E6567F3E61B7}">
      <dgm:prSet/>
      <dgm:spPr/>
      <dgm:t>
        <a:bodyPr/>
        <a:lstStyle/>
        <a:p>
          <a:endParaRPr lang="en-US"/>
        </a:p>
      </dgm:t>
    </dgm:pt>
    <dgm:pt modelId="{0D19B5DD-BB18-45E1-B8E7-82554050F8DF}" type="sibTrans" cxnId="{7419C46D-8426-43BB-9026-E6567F3E61B7}">
      <dgm:prSet/>
      <dgm:spPr/>
      <dgm:t>
        <a:bodyPr/>
        <a:lstStyle/>
        <a:p>
          <a:endParaRPr lang="en-US"/>
        </a:p>
      </dgm:t>
    </dgm:pt>
    <dgm:pt modelId="{902512A9-D2D1-4062-B600-5E36AC57B96D}">
      <dgm:prSet/>
      <dgm:spPr/>
      <dgm:t>
        <a:bodyPr/>
        <a:lstStyle/>
        <a:p>
          <a:r>
            <a:rPr lang="en-US"/>
            <a:t>What are the main points of this text?</a:t>
          </a:r>
        </a:p>
      </dgm:t>
    </dgm:pt>
    <dgm:pt modelId="{28C233A4-4D51-47E5-B376-90807D8ECCCA}" type="parTrans" cxnId="{40BB8964-BFA8-4BD8-9B6B-1ECC2BFD35B7}">
      <dgm:prSet/>
      <dgm:spPr/>
      <dgm:t>
        <a:bodyPr/>
        <a:lstStyle/>
        <a:p>
          <a:endParaRPr lang="en-US"/>
        </a:p>
      </dgm:t>
    </dgm:pt>
    <dgm:pt modelId="{1508EFAF-C176-4C7D-A71C-26D76DEBD748}" type="sibTrans" cxnId="{40BB8964-BFA8-4BD8-9B6B-1ECC2BFD35B7}">
      <dgm:prSet/>
      <dgm:spPr/>
      <dgm:t>
        <a:bodyPr/>
        <a:lstStyle/>
        <a:p>
          <a:endParaRPr lang="en-US"/>
        </a:p>
      </dgm:t>
    </dgm:pt>
    <dgm:pt modelId="{3D004683-7DDF-49BE-9283-CC162F9E6B50}">
      <dgm:prSet/>
      <dgm:spPr/>
      <dgm:t>
        <a:bodyPr/>
        <a:lstStyle/>
        <a:p>
          <a:r>
            <a:rPr lang="en-US"/>
            <a:t>Which major should I choose…why?</a:t>
          </a:r>
        </a:p>
      </dgm:t>
    </dgm:pt>
    <dgm:pt modelId="{10A2BB83-0595-453F-A840-2077AC2FAEE9}" type="parTrans" cxnId="{D35C6FF2-99CB-4CC5-B8F0-3637B01E8EF9}">
      <dgm:prSet/>
      <dgm:spPr/>
      <dgm:t>
        <a:bodyPr/>
        <a:lstStyle/>
        <a:p>
          <a:endParaRPr lang="en-US"/>
        </a:p>
      </dgm:t>
    </dgm:pt>
    <dgm:pt modelId="{558C7641-E5E4-41E2-8DC0-D9BD6DC64B2A}" type="sibTrans" cxnId="{D35C6FF2-99CB-4CC5-B8F0-3637B01E8EF9}">
      <dgm:prSet/>
      <dgm:spPr/>
      <dgm:t>
        <a:bodyPr/>
        <a:lstStyle/>
        <a:p>
          <a:endParaRPr lang="en-US"/>
        </a:p>
      </dgm:t>
    </dgm:pt>
    <dgm:pt modelId="{2556E1E7-E88B-481B-BE80-FCCDD8DBC730}">
      <dgm:prSet/>
      <dgm:spPr/>
      <dgm:t>
        <a:bodyPr/>
        <a:lstStyle/>
        <a:p>
          <a:r>
            <a:rPr lang="en-US"/>
            <a:t>Spiritual Life</a:t>
          </a:r>
        </a:p>
      </dgm:t>
    </dgm:pt>
    <dgm:pt modelId="{1F44A87A-9DAA-4424-88A4-D63B2E0E9C50}" type="parTrans" cxnId="{D0335714-3227-4C12-A404-C4F53D48F8B4}">
      <dgm:prSet/>
      <dgm:spPr/>
      <dgm:t>
        <a:bodyPr/>
        <a:lstStyle/>
        <a:p>
          <a:endParaRPr lang="en-US"/>
        </a:p>
      </dgm:t>
    </dgm:pt>
    <dgm:pt modelId="{CE6BFD53-F14B-4F59-9C40-1AFFDD7AFF4F}" type="sibTrans" cxnId="{D0335714-3227-4C12-A404-C4F53D48F8B4}">
      <dgm:prSet/>
      <dgm:spPr/>
      <dgm:t>
        <a:bodyPr/>
        <a:lstStyle/>
        <a:p>
          <a:endParaRPr lang="en-US"/>
        </a:p>
      </dgm:t>
    </dgm:pt>
    <dgm:pt modelId="{CFE8CB25-FF7F-4BA4-8FB7-44A81ACB48E0}">
      <dgm:prSet/>
      <dgm:spPr/>
      <dgm:t>
        <a:bodyPr/>
        <a:lstStyle/>
        <a:p>
          <a:r>
            <a:rPr lang="en-US"/>
            <a:t>How do these teachings apply to my life?</a:t>
          </a:r>
        </a:p>
      </dgm:t>
    </dgm:pt>
    <dgm:pt modelId="{47CC49D4-E7E0-4F6B-AFBA-CA344386AC78}" type="parTrans" cxnId="{89CEA6D7-C5C8-40D7-B50D-CDECC592EE0D}">
      <dgm:prSet/>
      <dgm:spPr/>
      <dgm:t>
        <a:bodyPr/>
        <a:lstStyle/>
        <a:p>
          <a:endParaRPr lang="en-US"/>
        </a:p>
      </dgm:t>
    </dgm:pt>
    <dgm:pt modelId="{B151114A-BCC7-445D-A349-BE7EB1272670}" type="sibTrans" cxnId="{89CEA6D7-C5C8-40D7-B50D-CDECC592EE0D}">
      <dgm:prSet/>
      <dgm:spPr/>
      <dgm:t>
        <a:bodyPr/>
        <a:lstStyle/>
        <a:p>
          <a:endParaRPr lang="en-US"/>
        </a:p>
      </dgm:t>
    </dgm:pt>
    <dgm:pt modelId="{1F44FBD3-D6A9-4FC1-91D6-3FBBBA9EE50A}">
      <dgm:prSet/>
      <dgm:spPr/>
      <dgm:t>
        <a:bodyPr/>
        <a:lstStyle/>
        <a:p>
          <a:r>
            <a:rPr lang="en-US"/>
            <a:t>Are there contradictions in what is being said?</a:t>
          </a:r>
        </a:p>
      </dgm:t>
    </dgm:pt>
    <dgm:pt modelId="{163FF87D-BB95-48C0-8AED-DB0E1AA8A375}" type="parTrans" cxnId="{7C40A8FA-F13D-4045-81FC-BBB8370C4189}">
      <dgm:prSet/>
      <dgm:spPr/>
      <dgm:t>
        <a:bodyPr/>
        <a:lstStyle/>
        <a:p>
          <a:endParaRPr lang="en-US"/>
        </a:p>
      </dgm:t>
    </dgm:pt>
    <dgm:pt modelId="{B0F765F3-4125-4067-8106-AE63736947CC}" type="sibTrans" cxnId="{7C40A8FA-F13D-4045-81FC-BBB8370C4189}">
      <dgm:prSet/>
      <dgm:spPr/>
      <dgm:t>
        <a:bodyPr/>
        <a:lstStyle/>
        <a:p>
          <a:endParaRPr lang="en-US"/>
        </a:p>
      </dgm:t>
    </dgm:pt>
    <dgm:pt modelId="{C97274ED-F3F1-4D66-9BF3-F853C3FAC641}" type="pres">
      <dgm:prSet presAssocID="{4B317105-DF68-424B-90D1-C206141C33C1}" presName="linear" presStyleCnt="0">
        <dgm:presLayoutVars>
          <dgm:animLvl val="lvl"/>
          <dgm:resizeHandles val="exact"/>
        </dgm:presLayoutVars>
      </dgm:prSet>
      <dgm:spPr/>
    </dgm:pt>
    <dgm:pt modelId="{57E76BE2-7457-4ADD-B8DD-F831CC99A09F}" type="pres">
      <dgm:prSet presAssocID="{F227C0E7-45D2-4C62-A5B2-B5E25DDFA633}" presName="parentText" presStyleLbl="node1" presStyleIdx="0" presStyleCnt="4">
        <dgm:presLayoutVars>
          <dgm:chMax val="0"/>
          <dgm:bulletEnabled val="1"/>
        </dgm:presLayoutVars>
      </dgm:prSet>
      <dgm:spPr/>
    </dgm:pt>
    <dgm:pt modelId="{F90E54D9-F52C-4B97-B305-B5B0B9173D94}" type="pres">
      <dgm:prSet presAssocID="{F227C0E7-45D2-4C62-A5B2-B5E25DDFA633}" presName="childText" presStyleLbl="revTx" presStyleIdx="0" presStyleCnt="4">
        <dgm:presLayoutVars>
          <dgm:bulletEnabled val="1"/>
        </dgm:presLayoutVars>
      </dgm:prSet>
      <dgm:spPr/>
    </dgm:pt>
    <dgm:pt modelId="{2F333525-8036-4F3E-8EF0-55F8FC347B86}" type="pres">
      <dgm:prSet presAssocID="{86D8EA70-57E1-4FCA-8D2C-D10B5DD5EB95}" presName="parentText" presStyleLbl="node1" presStyleIdx="1" presStyleCnt="4">
        <dgm:presLayoutVars>
          <dgm:chMax val="0"/>
          <dgm:bulletEnabled val="1"/>
        </dgm:presLayoutVars>
      </dgm:prSet>
      <dgm:spPr/>
    </dgm:pt>
    <dgm:pt modelId="{CD2BC76B-043D-4563-8B7C-D7ED3470FF7B}" type="pres">
      <dgm:prSet presAssocID="{86D8EA70-57E1-4FCA-8D2C-D10B5DD5EB95}" presName="childText" presStyleLbl="revTx" presStyleIdx="1" presStyleCnt="4">
        <dgm:presLayoutVars>
          <dgm:bulletEnabled val="1"/>
        </dgm:presLayoutVars>
      </dgm:prSet>
      <dgm:spPr/>
    </dgm:pt>
    <dgm:pt modelId="{B49F5F1E-3E09-4FED-AF8E-A94CFA54B6F0}" type="pres">
      <dgm:prSet presAssocID="{E91440EB-66DE-4068-8B05-E1915795E27E}" presName="parentText" presStyleLbl="node1" presStyleIdx="2" presStyleCnt="4">
        <dgm:presLayoutVars>
          <dgm:chMax val="0"/>
          <dgm:bulletEnabled val="1"/>
        </dgm:presLayoutVars>
      </dgm:prSet>
      <dgm:spPr/>
    </dgm:pt>
    <dgm:pt modelId="{20963D5C-D337-4C63-8B57-ACD06D38F161}" type="pres">
      <dgm:prSet presAssocID="{E91440EB-66DE-4068-8B05-E1915795E27E}" presName="childText" presStyleLbl="revTx" presStyleIdx="2" presStyleCnt="4">
        <dgm:presLayoutVars>
          <dgm:bulletEnabled val="1"/>
        </dgm:presLayoutVars>
      </dgm:prSet>
      <dgm:spPr/>
    </dgm:pt>
    <dgm:pt modelId="{F5204F7C-6BB4-4568-B1A5-08A0A24E153F}" type="pres">
      <dgm:prSet presAssocID="{2556E1E7-E88B-481B-BE80-FCCDD8DBC730}" presName="parentText" presStyleLbl="node1" presStyleIdx="3" presStyleCnt="4">
        <dgm:presLayoutVars>
          <dgm:chMax val="0"/>
          <dgm:bulletEnabled val="1"/>
        </dgm:presLayoutVars>
      </dgm:prSet>
      <dgm:spPr/>
    </dgm:pt>
    <dgm:pt modelId="{FC411CF8-FF37-47B9-8D55-A5D3940D5CCC}" type="pres">
      <dgm:prSet presAssocID="{2556E1E7-E88B-481B-BE80-FCCDD8DBC730}" presName="childText" presStyleLbl="revTx" presStyleIdx="3" presStyleCnt="4">
        <dgm:presLayoutVars>
          <dgm:bulletEnabled val="1"/>
        </dgm:presLayoutVars>
      </dgm:prSet>
      <dgm:spPr/>
    </dgm:pt>
  </dgm:ptLst>
  <dgm:cxnLst>
    <dgm:cxn modelId="{D0335714-3227-4C12-A404-C4F53D48F8B4}" srcId="{4B317105-DF68-424B-90D1-C206141C33C1}" destId="{2556E1E7-E88B-481B-BE80-FCCDD8DBC730}" srcOrd="3" destOrd="0" parTransId="{1F44A87A-9DAA-4424-88A4-D63B2E0E9C50}" sibTransId="{CE6BFD53-F14B-4F59-9C40-1AFFDD7AFF4F}"/>
    <dgm:cxn modelId="{BED7B31A-A515-441A-ABF3-D6DC0E4F8FC9}" type="presOf" srcId="{2E52F728-8B25-4139-B923-BCD9F60DD45E}" destId="{CD2BC76B-043D-4563-8B7C-D7ED3470FF7B}" srcOrd="0" destOrd="1" presId="urn:microsoft.com/office/officeart/2005/8/layout/vList2"/>
    <dgm:cxn modelId="{963CCC34-5DEB-4B75-A0E3-18E153BEFE02}" type="presOf" srcId="{3D004683-7DDF-49BE-9283-CC162F9E6B50}" destId="{20963D5C-D337-4C63-8B57-ACD06D38F161}" srcOrd="0" destOrd="1" presId="urn:microsoft.com/office/officeart/2005/8/layout/vList2"/>
    <dgm:cxn modelId="{794B5C3E-3DEC-46FF-BCEE-9631A78F38F8}" srcId="{86D8EA70-57E1-4FCA-8D2C-D10B5DD5EB95}" destId="{735CAB86-4D2D-4278-B58D-A64035C0BD5E}" srcOrd="0" destOrd="0" parTransId="{E7371BF3-6EC0-4C33-9C60-88D29C0674C9}" sibTransId="{95DC415D-E917-44AC-9894-8B3118F11BBA}"/>
    <dgm:cxn modelId="{40BB8964-BFA8-4BD8-9B6B-1ECC2BFD35B7}" srcId="{E91440EB-66DE-4068-8B05-E1915795E27E}" destId="{902512A9-D2D1-4062-B600-5E36AC57B96D}" srcOrd="0" destOrd="0" parTransId="{28C233A4-4D51-47E5-B376-90807D8ECCCA}" sibTransId="{1508EFAF-C176-4C7D-A71C-26D76DEBD748}"/>
    <dgm:cxn modelId="{A6EFF244-844B-4037-AA19-852DED9DB7B6}" type="presOf" srcId="{902512A9-D2D1-4062-B600-5E36AC57B96D}" destId="{20963D5C-D337-4C63-8B57-ACD06D38F161}" srcOrd="0" destOrd="0" presId="urn:microsoft.com/office/officeart/2005/8/layout/vList2"/>
    <dgm:cxn modelId="{85B23E6B-0F18-47EB-9927-412F65E56FDD}" srcId="{86D8EA70-57E1-4FCA-8D2C-D10B5DD5EB95}" destId="{2E52F728-8B25-4139-B923-BCD9F60DD45E}" srcOrd="1" destOrd="0" parTransId="{7D284628-9353-4CD0-88C4-DDF39168384F}" sibTransId="{2BC040BF-B7CD-467F-831A-F766B69825A8}"/>
    <dgm:cxn modelId="{7419C46D-8426-43BB-9026-E6567F3E61B7}" srcId="{4B317105-DF68-424B-90D1-C206141C33C1}" destId="{E91440EB-66DE-4068-8B05-E1915795E27E}" srcOrd="2" destOrd="0" parTransId="{DD740940-9532-40DB-9FF9-4E2A53FC5689}" sibTransId="{0D19B5DD-BB18-45E1-B8E7-82554050F8DF}"/>
    <dgm:cxn modelId="{64D27F50-E825-4BFA-AD11-4312C88474A3}" type="presOf" srcId="{CFE8CB25-FF7F-4BA4-8FB7-44A81ACB48E0}" destId="{FC411CF8-FF37-47B9-8D55-A5D3940D5CCC}" srcOrd="0" destOrd="0" presId="urn:microsoft.com/office/officeart/2005/8/layout/vList2"/>
    <dgm:cxn modelId="{7B3A0F51-3003-4911-B54B-BDBDFD1C7678}" srcId="{4B317105-DF68-424B-90D1-C206141C33C1}" destId="{F227C0E7-45D2-4C62-A5B2-B5E25DDFA633}" srcOrd="0" destOrd="0" parTransId="{56D720BF-150F-4E07-9E2D-A8532956E7FB}" sibTransId="{0C5851DE-CC5F-4490-9876-FB3747F1ED3E}"/>
    <dgm:cxn modelId="{ED99F481-0E59-4EE0-BF2E-781F8EB2A8A0}" type="presOf" srcId="{E91440EB-66DE-4068-8B05-E1915795E27E}" destId="{B49F5F1E-3E09-4FED-AF8E-A94CFA54B6F0}" srcOrd="0" destOrd="0" presId="urn:microsoft.com/office/officeart/2005/8/layout/vList2"/>
    <dgm:cxn modelId="{C6DA548E-DB47-467D-9CB0-3044249DFA11}" srcId="{F227C0E7-45D2-4C62-A5B2-B5E25DDFA633}" destId="{58BC09BC-0F7C-41DB-B117-22D5F3414683}" srcOrd="1" destOrd="0" parTransId="{56E9A0D1-5386-4FF5-8C85-E57B00281F02}" sibTransId="{CD7C3640-01C0-4B7D-AF91-99AC438FD5E8}"/>
    <dgm:cxn modelId="{1B61218F-964E-417D-A995-22FA43AE93DF}" type="presOf" srcId="{F227C0E7-45D2-4C62-A5B2-B5E25DDFA633}" destId="{57E76BE2-7457-4ADD-B8DD-F831CC99A09F}" srcOrd="0" destOrd="0" presId="urn:microsoft.com/office/officeart/2005/8/layout/vList2"/>
    <dgm:cxn modelId="{5C5B35AD-D6FB-4710-9EEB-D31BA529F4BC}" srcId="{4B317105-DF68-424B-90D1-C206141C33C1}" destId="{86D8EA70-57E1-4FCA-8D2C-D10B5DD5EB95}" srcOrd="1" destOrd="0" parTransId="{D6D0BF64-B19A-496A-9877-0D8CCFF117B8}" sibTransId="{82B9B7BD-7326-4F80-9018-EBFE72470657}"/>
    <dgm:cxn modelId="{1D97D5CA-CBFD-4894-A909-67E22DF18363}" type="presOf" srcId="{2556E1E7-E88B-481B-BE80-FCCDD8DBC730}" destId="{F5204F7C-6BB4-4568-B1A5-08A0A24E153F}" srcOrd="0" destOrd="0" presId="urn:microsoft.com/office/officeart/2005/8/layout/vList2"/>
    <dgm:cxn modelId="{602B76D0-8DEF-4A29-96F9-074AA8DB40BB}" type="presOf" srcId="{58BC09BC-0F7C-41DB-B117-22D5F3414683}" destId="{F90E54D9-F52C-4B97-B305-B5B0B9173D94}" srcOrd="0" destOrd="1" presId="urn:microsoft.com/office/officeart/2005/8/layout/vList2"/>
    <dgm:cxn modelId="{61E00ED3-00A6-4EC9-9EEE-A36C563DDF8D}" type="presOf" srcId="{2746F8FF-A269-45A6-8F3B-E0A65A053EBE}" destId="{F90E54D9-F52C-4B97-B305-B5B0B9173D94}" srcOrd="0" destOrd="0" presId="urn:microsoft.com/office/officeart/2005/8/layout/vList2"/>
    <dgm:cxn modelId="{3A7A01D6-6C00-4A24-9A71-351DA543A6D9}" type="presOf" srcId="{86D8EA70-57E1-4FCA-8D2C-D10B5DD5EB95}" destId="{2F333525-8036-4F3E-8EF0-55F8FC347B86}" srcOrd="0" destOrd="0" presId="urn:microsoft.com/office/officeart/2005/8/layout/vList2"/>
    <dgm:cxn modelId="{B9F84CD7-C4BC-46A0-AB60-0E8DEF181717}" type="presOf" srcId="{735CAB86-4D2D-4278-B58D-A64035C0BD5E}" destId="{CD2BC76B-043D-4563-8B7C-D7ED3470FF7B}" srcOrd="0" destOrd="0" presId="urn:microsoft.com/office/officeart/2005/8/layout/vList2"/>
    <dgm:cxn modelId="{89CEA6D7-C5C8-40D7-B50D-CDECC592EE0D}" srcId="{2556E1E7-E88B-481B-BE80-FCCDD8DBC730}" destId="{CFE8CB25-FF7F-4BA4-8FB7-44A81ACB48E0}" srcOrd="0" destOrd="0" parTransId="{47CC49D4-E7E0-4F6B-AFBA-CA344386AC78}" sibTransId="{B151114A-BCC7-445D-A349-BE7EB1272670}"/>
    <dgm:cxn modelId="{366B24E3-C8D2-4C6C-A95B-3D1CF4721130}" srcId="{F227C0E7-45D2-4C62-A5B2-B5E25DDFA633}" destId="{2746F8FF-A269-45A6-8F3B-E0A65A053EBE}" srcOrd="0" destOrd="0" parTransId="{02722E08-83EF-4DBA-A3B6-4DF5CF5659FA}" sibTransId="{146BF236-F706-44BA-A2AC-6CB398695416}"/>
    <dgm:cxn modelId="{73CBE5E7-E2C5-44EB-B14E-2DBE1A944C60}" type="presOf" srcId="{4B317105-DF68-424B-90D1-C206141C33C1}" destId="{C97274ED-F3F1-4D66-9BF3-F853C3FAC641}" srcOrd="0" destOrd="0" presId="urn:microsoft.com/office/officeart/2005/8/layout/vList2"/>
    <dgm:cxn modelId="{D35C6FF2-99CB-4CC5-B8F0-3637B01E8EF9}" srcId="{E91440EB-66DE-4068-8B05-E1915795E27E}" destId="{3D004683-7DDF-49BE-9283-CC162F9E6B50}" srcOrd="1" destOrd="0" parTransId="{10A2BB83-0595-453F-A840-2077AC2FAEE9}" sibTransId="{558C7641-E5E4-41E2-8DC0-D9BD6DC64B2A}"/>
    <dgm:cxn modelId="{91D9B9F7-1706-4A06-9F17-3089572414E4}" type="presOf" srcId="{1F44FBD3-D6A9-4FC1-91D6-3FBBBA9EE50A}" destId="{FC411CF8-FF37-47B9-8D55-A5D3940D5CCC}" srcOrd="0" destOrd="1" presId="urn:microsoft.com/office/officeart/2005/8/layout/vList2"/>
    <dgm:cxn modelId="{7C40A8FA-F13D-4045-81FC-BBB8370C4189}" srcId="{2556E1E7-E88B-481B-BE80-FCCDD8DBC730}" destId="{1F44FBD3-D6A9-4FC1-91D6-3FBBBA9EE50A}" srcOrd="1" destOrd="0" parTransId="{163FF87D-BB95-48C0-8AED-DB0E1AA8A375}" sibTransId="{B0F765F3-4125-4067-8106-AE63736947CC}"/>
    <dgm:cxn modelId="{2BE05941-4DE0-44E8-8519-4335E9FFDB1A}" type="presParOf" srcId="{C97274ED-F3F1-4D66-9BF3-F853C3FAC641}" destId="{57E76BE2-7457-4ADD-B8DD-F831CC99A09F}" srcOrd="0" destOrd="0" presId="urn:microsoft.com/office/officeart/2005/8/layout/vList2"/>
    <dgm:cxn modelId="{B8E9D98B-A3F1-49EA-9EEB-8F2BE2AB6627}" type="presParOf" srcId="{C97274ED-F3F1-4D66-9BF3-F853C3FAC641}" destId="{F90E54D9-F52C-4B97-B305-B5B0B9173D94}" srcOrd="1" destOrd="0" presId="urn:microsoft.com/office/officeart/2005/8/layout/vList2"/>
    <dgm:cxn modelId="{AFEA259C-D48D-45D9-AB84-F7C56FD907A1}" type="presParOf" srcId="{C97274ED-F3F1-4D66-9BF3-F853C3FAC641}" destId="{2F333525-8036-4F3E-8EF0-55F8FC347B86}" srcOrd="2" destOrd="0" presId="urn:microsoft.com/office/officeart/2005/8/layout/vList2"/>
    <dgm:cxn modelId="{9FF67FC1-417C-4F74-A6A2-91A9AFF1C9D2}" type="presParOf" srcId="{C97274ED-F3F1-4D66-9BF3-F853C3FAC641}" destId="{CD2BC76B-043D-4563-8B7C-D7ED3470FF7B}" srcOrd="3" destOrd="0" presId="urn:microsoft.com/office/officeart/2005/8/layout/vList2"/>
    <dgm:cxn modelId="{FCAB52DB-1E08-4510-87CB-DE8B27111C2E}" type="presParOf" srcId="{C97274ED-F3F1-4D66-9BF3-F853C3FAC641}" destId="{B49F5F1E-3E09-4FED-AF8E-A94CFA54B6F0}" srcOrd="4" destOrd="0" presId="urn:microsoft.com/office/officeart/2005/8/layout/vList2"/>
    <dgm:cxn modelId="{F636497B-B996-4A23-B603-9E04DFF9D808}" type="presParOf" srcId="{C97274ED-F3F1-4D66-9BF3-F853C3FAC641}" destId="{20963D5C-D337-4C63-8B57-ACD06D38F161}" srcOrd="5" destOrd="0" presId="urn:microsoft.com/office/officeart/2005/8/layout/vList2"/>
    <dgm:cxn modelId="{11009B90-AA4C-4D5C-A0BB-8F60A8B64E02}" type="presParOf" srcId="{C97274ED-F3F1-4D66-9BF3-F853C3FAC641}" destId="{F5204F7C-6BB4-4568-B1A5-08A0A24E153F}" srcOrd="6" destOrd="0" presId="urn:microsoft.com/office/officeart/2005/8/layout/vList2"/>
    <dgm:cxn modelId="{ADC5DB9F-A78C-4F90-8E65-57D44D244564}" type="presParOf" srcId="{C97274ED-F3F1-4D66-9BF3-F853C3FAC641}" destId="{FC411CF8-FF37-47B9-8D55-A5D3940D5CCC}"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F2EB39-403E-4580-9CF4-13F376C57CD4}" type="doc">
      <dgm:prSet loTypeId="urn:microsoft.com/office/officeart/2005/8/layout/vList5" loCatId="list" qsTypeId="urn:microsoft.com/office/officeart/2005/8/quickstyle/simple1" qsCatId="simple" csTypeId="urn:microsoft.com/office/officeart/2005/8/colors/accent2_3" csCatId="accent2" phldr="1"/>
      <dgm:spPr/>
      <dgm:t>
        <a:bodyPr/>
        <a:lstStyle/>
        <a:p>
          <a:endParaRPr lang="en-GB"/>
        </a:p>
      </dgm:t>
    </dgm:pt>
    <dgm:pt modelId="{3C4CB7AB-48DF-4C2F-B23F-0E9E95CF1F9A}">
      <dgm:prSet phldrT="[Text]"/>
      <dgm:spPr/>
      <dgm:t>
        <a:bodyPr/>
        <a:lstStyle/>
        <a:p>
          <a:r>
            <a:rPr lang="en-GB" dirty="0"/>
            <a:t>Understand</a:t>
          </a:r>
        </a:p>
      </dgm:t>
    </dgm:pt>
    <dgm:pt modelId="{CD377996-03BD-49F2-A272-3D4A33F4C6EC}" type="parTrans" cxnId="{32364B35-1AEA-483B-B10D-AD33BB0E375C}">
      <dgm:prSet/>
      <dgm:spPr/>
      <dgm:t>
        <a:bodyPr/>
        <a:lstStyle/>
        <a:p>
          <a:endParaRPr lang="en-GB"/>
        </a:p>
      </dgm:t>
    </dgm:pt>
    <dgm:pt modelId="{423CD428-5D5B-4967-A82D-6617B6E39D20}" type="sibTrans" cxnId="{32364B35-1AEA-483B-B10D-AD33BB0E375C}">
      <dgm:prSet/>
      <dgm:spPr/>
      <dgm:t>
        <a:bodyPr/>
        <a:lstStyle/>
        <a:p>
          <a:endParaRPr lang="en-GB"/>
        </a:p>
      </dgm:t>
    </dgm:pt>
    <dgm:pt modelId="{0FF9B1DB-C810-4E53-9289-3240E8FC6BCC}">
      <dgm:prSet phldrT="[Text]" custT="1"/>
      <dgm:spPr/>
      <dgm:t>
        <a:bodyPr/>
        <a:lstStyle/>
        <a:p>
          <a:r>
            <a:rPr lang="en-GB" sz="2200" dirty="0"/>
            <a:t>What is the text about?</a:t>
          </a:r>
        </a:p>
      </dgm:t>
    </dgm:pt>
    <dgm:pt modelId="{266276E8-A975-4959-BED7-270806A2ADDE}" type="parTrans" cxnId="{DC404BF3-76A3-41C5-A9D8-70B3004ECE22}">
      <dgm:prSet/>
      <dgm:spPr/>
      <dgm:t>
        <a:bodyPr/>
        <a:lstStyle/>
        <a:p>
          <a:endParaRPr lang="en-GB"/>
        </a:p>
      </dgm:t>
    </dgm:pt>
    <dgm:pt modelId="{070754DA-E746-495B-8C2B-6FD2F3B19BBC}" type="sibTrans" cxnId="{DC404BF3-76A3-41C5-A9D8-70B3004ECE22}">
      <dgm:prSet/>
      <dgm:spPr/>
      <dgm:t>
        <a:bodyPr/>
        <a:lstStyle/>
        <a:p>
          <a:endParaRPr lang="en-GB"/>
        </a:p>
      </dgm:t>
    </dgm:pt>
    <dgm:pt modelId="{DADCA998-71DE-4DBE-9AD1-DE043FB37A84}">
      <dgm:prSet phldrT="[Text]"/>
      <dgm:spPr/>
      <dgm:t>
        <a:bodyPr/>
        <a:lstStyle/>
        <a:p>
          <a:r>
            <a:rPr lang="en-GB" dirty="0"/>
            <a:t>Analyse</a:t>
          </a:r>
        </a:p>
      </dgm:t>
    </dgm:pt>
    <dgm:pt modelId="{66A89B8A-2039-47DC-8A96-AF82EF4F0163}" type="parTrans" cxnId="{E1FAE9FC-0601-4CAF-A008-3AD662D8E135}">
      <dgm:prSet/>
      <dgm:spPr/>
      <dgm:t>
        <a:bodyPr/>
        <a:lstStyle/>
        <a:p>
          <a:endParaRPr lang="en-GB"/>
        </a:p>
      </dgm:t>
    </dgm:pt>
    <dgm:pt modelId="{B0465C58-22AC-42DD-A811-B4346CDF854A}" type="sibTrans" cxnId="{E1FAE9FC-0601-4CAF-A008-3AD662D8E135}">
      <dgm:prSet/>
      <dgm:spPr/>
      <dgm:t>
        <a:bodyPr/>
        <a:lstStyle/>
        <a:p>
          <a:endParaRPr lang="en-GB"/>
        </a:p>
      </dgm:t>
    </dgm:pt>
    <dgm:pt modelId="{72A566B8-F55D-4F5C-8105-BD399EBC68D5}">
      <dgm:prSet phldrT="[Text]" custT="1"/>
      <dgm:spPr/>
      <dgm:t>
        <a:bodyPr/>
        <a:lstStyle/>
        <a:p>
          <a:r>
            <a:rPr lang="en-GB" sz="2200" dirty="0"/>
            <a:t>What position is the text being written from?</a:t>
          </a:r>
        </a:p>
      </dgm:t>
    </dgm:pt>
    <dgm:pt modelId="{E6AA33D4-D7F4-486F-9D35-94BD34080CD9}" type="parTrans" cxnId="{D1CD80AB-191F-46FC-A407-2ADC88FAC5E2}">
      <dgm:prSet/>
      <dgm:spPr/>
      <dgm:t>
        <a:bodyPr/>
        <a:lstStyle/>
        <a:p>
          <a:endParaRPr lang="en-GB"/>
        </a:p>
      </dgm:t>
    </dgm:pt>
    <dgm:pt modelId="{DFE52773-F2F0-4362-8B5B-E1E6263E144C}" type="sibTrans" cxnId="{D1CD80AB-191F-46FC-A407-2ADC88FAC5E2}">
      <dgm:prSet/>
      <dgm:spPr/>
      <dgm:t>
        <a:bodyPr/>
        <a:lstStyle/>
        <a:p>
          <a:endParaRPr lang="en-GB"/>
        </a:p>
      </dgm:t>
    </dgm:pt>
    <dgm:pt modelId="{B21E9BF1-9089-4FBA-9AED-8349BC54A6E0}">
      <dgm:prSet phldrT="[Text]"/>
      <dgm:spPr/>
      <dgm:t>
        <a:bodyPr/>
        <a:lstStyle/>
        <a:p>
          <a:r>
            <a:rPr lang="en-GB" dirty="0"/>
            <a:t>Evaluate</a:t>
          </a:r>
        </a:p>
      </dgm:t>
    </dgm:pt>
    <dgm:pt modelId="{06D84973-1A35-468B-A80D-DED7065B831C}" type="parTrans" cxnId="{B9CE8E03-1E35-4993-A343-60C6DF94354E}">
      <dgm:prSet/>
      <dgm:spPr/>
      <dgm:t>
        <a:bodyPr/>
        <a:lstStyle/>
        <a:p>
          <a:endParaRPr lang="en-GB"/>
        </a:p>
      </dgm:t>
    </dgm:pt>
    <dgm:pt modelId="{A8D32703-4472-4FBC-9ABD-7EE3C4784821}" type="sibTrans" cxnId="{B9CE8E03-1E35-4993-A343-60C6DF94354E}">
      <dgm:prSet/>
      <dgm:spPr/>
      <dgm:t>
        <a:bodyPr/>
        <a:lstStyle/>
        <a:p>
          <a:endParaRPr lang="en-GB"/>
        </a:p>
      </dgm:t>
    </dgm:pt>
    <dgm:pt modelId="{7A9BE10D-7058-446D-A419-85EE184746E2}">
      <dgm:prSet phldrT="[Text]" custT="1"/>
      <dgm:spPr/>
      <dgm:t>
        <a:bodyPr/>
        <a:lstStyle/>
        <a:p>
          <a:r>
            <a:rPr lang="en-GB" sz="2200" dirty="0"/>
            <a:t>What does it add to my knowledge?</a:t>
          </a:r>
        </a:p>
      </dgm:t>
    </dgm:pt>
    <dgm:pt modelId="{86E71049-4187-4A58-A8B7-E5047B91F82E}" type="parTrans" cxnId="{F177FCEE-68AC-47D8-9E15-852D30223964}">
      <dgm:prSet/>
      <dgm:spPr/>
      <dgm:t>
        <a:bodyPr/>
        <a:lstStyle/>
        <a:p>
          <a:endParaRPr lang="en-GB"/>
        </a:p>
      </dgm:t>
    </dgm:pt>
    <dgm:pt modelId="{03278B03-BEAD-4F36-A16D-AC3C539DF289}" type="sibTrans" cxnId="{F177FCEE-68AC-47D8-9E15-852D30223964}">
      <dgm:prSet/>
      <dgm:spPr/>
      <dgm:t>
        <a:bodyPr/>
        <a:lstStyle/>
        <a:p>
          <a:endParaRPr lang="en-GB"/>
        </a:p>
      </dgm:t>
    </dgm:pt>
    <dgm:pt modelId="{9754E0EC-4F29-4BE1-B555-1E756D7E7D3C}">
      <dgm:prSet/>
      <dgm:spPr/>
      <dgm:t>
        <a:bodyPr/>
        <a:lstStyle/>
        <a:p>
          <a:r>
            <a:rPr lang="en-GB" dirty="0"/>
            <a:t>Synthesise</a:t>
          </a:r>
        </a:p>
      </dgm:t>
    </dgm:pt>
    <dgm:pt modelId="{0EC0820A-9CF5-47DF-B42F-C090472A40C1}" type="parTrans" cxnId="{21AAE284-677A-4727-B3C0-1EF40AA5E575}">
      <dgm:prSet/>
      <dgm:spPr/>
      <dgm:t>
        <a:bodyPr/>
        <a:lstStyle/>
        <a:p>
          <a:endParaRPr lang="en-GB"/>
        </a:p>
      </dgm:t>
    </dgm:pt>
    <dgm:pt modelId="{32A1A894-30D6-4F85-ADEE-BD193D0D1740}" type="sibTrans" cxnId="{21AAE284-677A-4727-B3C0-1EF40AA5E575}">
      <dgm:prSet/>
      <dgm:spPr/>
      <dgm:t>
        <a:bodyPr/>
        <a:lstStyle/>
        <a:p>
          <a:endParaRPr lang="en-GB"/>
        </a:p>
      </dgm:t>
    </dgm:pt>
    <dgm:pt modelId="{CAB25D1E-F99D-495F-928A-4824BEB2329A}">
      <dgm:prSet phldrT="[Text]" custT="1"/>
      <dgm:spPr/>
      <dgm:t>
        <a:bodyPr/>
        <a:lstStyle/>
        <a:p>
          <a:r>
            <a:rPr lang="en-GB" sz="2200" dirty="0"/>
            <a:t>Is there valid evidence to support the points made?</a:t>
          </a:r>
        </a:p>
      </dgm:t>
    </dgm:pt>
    <dgm:pt modelId="{0B2E26BE-B428-4214-AA95-D8AE25BE42A2}" type="parTrans" cxnId="{7BFEEBC1-4612-482E-ABCD-EBBB7B669918}">
      <dgm:prSet/>
      <dgm:spPr/>
      <dgm:t>
        <a:bodyPr/>
        <a:lstStyle/>
        <a:p>
          <a:endParaRPr lang="en-GB"/>
        </a:p>
      </dgm:t>
    </dgm:pt>
    <dgm:pt modelId="{94956610-7F90-4155-A9CE-177FA5C18B4B}" type="sibTrans" cxnId="{7BFEEBC1-4612-482E-ABCD-EBBB7B669918}">
      <dgm:prSet/>
      <dgm:spPr/>
      <dgm:t>
        <a:bodyPr/>
        <a:lstStyle/>
        <a:p>
          <a:endParaRPr lang="en-GB"/>
        </a:p>
      </dgm:t>
    </dgm:pt>
    <dgm:pt modelId="{B4A0ACBA-76A8-4F41-B2D5-236B49127A32}">
      <dgm:prSet phldrT="[Text]" custT="1"/>
      <dgm:spPr/>
      <dgm:t>
        <a:bodyPr/>
        <a:lstStyle/>
        <a:p>
          <a:r>
            <a:rPr lang="en-GB" sz="2200" dirty="0"/>
            <a:t>What questions does it raise?</a:t>
          </a:r>
        </a:p>
      </dgm:t>
    </dgm:pt>
    <dgm:pt modelId="{C8DAFCB3-7466-41BD-99A2-0C91CDD572F6}" type="parTrans" cxnId="{3154CF81-022B-442A-BD53-45CAD9C2136C}">
      <dgm:prSet/>
      <dgm:spPr/>
      <dgm:t>
        <a:bodyPr/>
        <a:lstStyle/>
        <a:p>
          <a:endParaRPr lang="en-GB"/>
        </a:p>
      </dgm:t>
    </dgm:pt>
    <dgm:pt modelId="{AC6ED567-B902-48D8-B135-CBDA90EBA396}" type="sibTrans" cxnId="{3154CF81-022B-442A-BD53-45CAD9C2136C}">
      <dgm:prSet/>
      <dgm:spPr/>
      <dgm:t>
        <a:bodyPr/>
        <a:lstStyle/>
        <a:p>
          <a:endParaRPr lang="en-GB"/>
        </a:p>
      </dgm:t>
    </dgm:pt>
    <dgm:pt modelId="{C3FCC885-9201-4DDC-8D4F-A767591703E5}">
      <dgm:prSet custT="1"/>
      <dgm:spPr/>
      <dgm:t>
        <a:bodyPr/>
        <a:lstStyle/>
        <a:p>
          <a:r>
            <a:rPr lang="en-GB" sz="2200" dirty="0"/>
            <a:t>What is the line of reasoning?</a:t>
          </a:r>
        </a:p>
      </dgm:t>
    </dgm:pt>
    <dgm:pt modelId="{5810F484-1D5B-48E6-80CA-073A3011C8E0}" type="parTrans" cxnId="{176135B0-CC33-4951-9D03-945A0BF8AAFA}">
      <dgm:prSet/>
      <dgm:spPr/>
      <dgm:t>
        <a:bodyPr/>
        <a:lstStyle/>
        <a:p>
          <a:endParaRPr lang="en-GB"/>
        </a:p>
      </dgm:t>
    </dgm:pt>
    <dgm:pt modelId="{23047355-9CE6-4811-9C92-764F904B4EF6}" type="sibTrans" cxnId="{176135B0-CC33-4951-9D03-945A0BF8AAFA}">
      <dgm:prSet/>
      <dgm:spPr/>
      <dgm:t>
        <a:bodyPr/>
        <a:lstStyle/>
        <a:p>
          <a:endParaRPr lang="en-GB"/>
        </a:p>
      </dgm:t>
    </dgm:pt>
    <dgm:pt modelId="{1C2C4FD8-6615-41EF-A60B-0C824BDEDF15}" type="pres">
      <dgm:prSet presAssocID="{C3F2EB39-403E-4580-9CF4-13F376C57CD4}" presName="Name0" presStyleCnt="0">
        <dgm:presLayoutVars>
          <dgm:dir/>
          <dgm:animLvl val="lvl"/>
          <dgm:resizeHandles val="exact"/>
        </dgm:presLayoutVars>
      </dgm:prSet>
      <dgm:spPr/>
    </dgm:pt>
    <dgm:pt modelId="{1422BE6A-CE69-4FBB-A106-C1E5ABC00AA6}" type="pres">
      <dgm:prSet presAssocID="{3C4CB7AB-48DF-4C2F-B23F-0E9E95CF1F9A}" presName="linNode" presStyleCnt="0"/>
      <dgm:spPr/>
    </dgm:pt>
    <dgm:pt modelId="{54AAE283-761E-45C6-A0D9-B2B765C96155}" type="pres">
      <dgm:prSet presAssocID="{3C4CB7AB-48DF-4C2F-B23F-0E9E95CF1F9A}" presName="parentText" presStyleLbl="node1" presStyleIdx="0" presStyleCnt="4" custScaleX="64544">
        <dgm:presLayoutVars>
          <dgm:chMax val="1"/>
          <dgm:bulletEnabled val="1"/>
        </dgm:presLayoutVars>
      </dgm:prSet>
      <dgm:spPr/>
    </dgm:pt>
    <dgm:pt modelId="{49F3070D-CAB1-44A6-90DD-B4A77FF89F47}" type="pres">
      <dgm:prSet presAssocID="{3C4CB7AB-48DF-4C2F-B23F-0E9E95CF1F9A}" presName="descendantText" presStyleLbl="alignAccFollowNode1" presStyleIdx="0" presStyleCnt="3" custScaleX="124304">
        <dgm:presLayoutVars>
          <dgm:bulletEnabled val="1"/>
        </dgm:presLayoutVars>
      </dgm:prSet>
      <dgm:spPr/>
    </dgm:pt>
    <dgm:pt modelId="{F55786B2-B004-472B-9678-97538C8B1AEB}" type="pres">
      <dgm:prSet presAssocID="{423CD428-5D5B-4967-A82D-6617B6E39D20}" presName="sp" presStyleCnt="0"/>
      <dgm:spPr/>
    </dgm:pt>
    <dgm:pt modelId="{C97CC74E-F89E-445B-A559-9E9576D8C41D}" type="pres">
      <dgm:prSet presAssocID="{DADCA998-71DE-4DBE-9AD1-DE043FB37A84}" presName="linNode" presStyleCnt="0"/>
      <dgm:spPr/>
    </dgm:pt>
    <dgm:pt modelId="{5060CA96-6470-4694-9138-7488DE43A0E8}" type="pres">
      <dgm:prSet presAssocID="{DADCA998-71DE-4DBE-9AD1-DE043FB37A84}" presName="parentText" presStyleLbl="node1" presStyleIdx="1" presStyleCnt="4" custScaleX="64544">
        <dgm:presLayoutVars>
          <dgm:chMax val="1"/>
          <dgm:bulletEnabled val="1"/>
        </dgm:presLayoutVars>
      </dgm:prSet>
      <dgm:spPr/>
    </dgm:pt>
    <dgm:pt modelId="{931D0580-E885-436F-ADC5-8DF6AAC67072}" type="pres">
      <dgm:prSet presAssocID="{DADCA998-71DE-4DBE-9AD1-DE043FB37A84}" presName="descendantText" presStyleLbl="alignAccFollowNode1" presStyleIdx="1" presStyleCnt="3" custScaleX="119819" custLinFactNeighborX="111" custLinFactNeighborY="3246">
        <dgm:presLayoutVars>
          <dgm:bulletEnabled val="1"/>
        </dgm:presLayoutVars>
      </dgm:prSet>
      <dgm:spPr/>
    </dgm:pt>
    <dgm:pt modelId="{9B56C0E1-27E4-478F-B610-935B69625E1B}" type="pres">
      <dgm:prSet presAssocID="{B0465C58-22AC-42DD-A811-B4346CDF854A}" presName="sp" presStyleCnt="0"/>
      <dgm:spPr/>
    </dgm:pt>
    <dgm:pt modelId="{9FA33B19-7BA3-402B-B1F8-E71993F85EB8}" type="pres">
      <dgm:prSet presAssocID="{9754E0EC-4F29-4BE1-B555-1E756D7E7D3C}" presName="linNode" presStyleCnt="0"/>
      <dgm:spPr/>
    </dgm:pt>
    <dgm:pt modelId="{0738F089-A09B-419A-AD21-5A0E20D4C666}" type="pres">
      <dgm:prSet presAssocID="{9754E0EC-4F29-4BE1-B555-1E756D7E7D3C}" presName="parentText" presStyleLbl="node1" presStyleIdx="2" presStyleCnt="4" custScaleX="64544">
        <dgm:presLayoutVars>
          <dgm:chMax val="1"/>
          <dgm:bulletEnabled val="1"/>
        </dgm:presLayoutVars>
      </dgm:prSet>
      <dgm:spPr/>
    </dgm:pt>
    <dgm:pt modelId="{6ABE3E44-0DB3-4286-B798-808D08D5803C}" type="pres">
      <dgm:prSet presAssocID="{32A1A894-30D6-4F85-ADEE-BD193D0D1740}" presName="sp" presStyleCnt="0"/>
      <dgm:spPr/>
    </dgm:pt>
    <dgm:pt modelId="{AC3F0243-F654-457D-B25C-0E32CB1B1AB2}" type="pres">
      <dgm:prSet presAssocID="{B21E9BF1-9089-4FBA-9AED-8349BC54A6E0}" presName="linNode" presStyleCnt="0"/>
      <dgm:spPr/>
    </dgm:pt>
    <dgm:pt modelId="{1421E72E-F85D-477D-893B-A53CD2F0B554}" type="pres">
      <dgm:prSet presAssocID="{B21E9BF1-9089-4FBA-9AED-8349BC54A6E0}" presName="parentText" presStyleLbl="node1" presStyleIdx="3" presStyleCnt="4" custScaleX="64544">
        <dgm:presLayoutVars>
          <dgm:chMax val="1"/>
          <dgm:bulletEnabled val="1"/>
        </dgm:presLayoutVars>
      </dgm:prSet>
      <dgm:spPr/>
    </dgm:pt>
    <dgm:pt modelId="{75BF9741-3361-4CEA-8654-91A0190A28CE}" type="pres">
      <dgm:prSet presAssocID="{B21E9BF1-9089-4FBA-9AED-8349BC54A6E0}" presName="descendantText" presStyleLbl="alignAccFollowNode1" presStyleIdx="2" presStyleCnt="3" custScaleX="131226">
        <dgm:presLayoutVars>
          <dgm:bulletEnabled val="1"/>
        </dgm:presLayoutVars>
      </dgm:prSet>
      <dgm:spPr/>
    </dgm:pt>
  </dgm:ptLst>
  <dgm:cxnLst>
    <dgm:cxn modelId="{B9CE8E03-1E35-4993-A343-60C6DF94354E}" srcId="{C3F2EB39-403E-4580-9CF4-13F376C57CD4}" destId="{B21E9BF1-9089-4FBA-9AED-8349BC54A6E0}" srcOrd="3" destOrd="0" parTransId="{06D84973-1A35-468B-A80D-DED7065B831C}" sibTransId="{A8D32703-4472-4FBC-9ABD-7EE3C4784821}"/>
    <dgm:cxn modelId="{5A604711-8F5A-4853-A734-0447E67F67AC}" type="presOf" srcId="{CAB25D1E-F99D-495F-928A-4824BEB2329A}" destId="{931D0580-E885-436F-ADC5-8DF6AAC67072}" srcOrd="0" destOrd="1" presId="urn:microsoft.com/office/officeart/2005/8/layout/vList5"/>
    <dgm:cxn modelId="{AA197731-7308-44D6-9C0F-205D3351F15E}" type="presOf" srcId="{C3F2EB39-403E-4580-9CF4-13F376C57CD4}" destId="{1C2C4FD8-6615-41EF-A60B-0C824BDEDF15}" srcOrd="0" destOrd="0" presId="urn:microsoft.com/office/officeart/2005/8/layout/vList5"/>
    <dgm:cxn modelId="{32364B35-1AEA-483B-B10D-AD33BB0E375C}" srcId="{C3F2EB39-403E-4580-9CF4-13F376C57CD4}" destId="{3C4CB7AB-48DF-4C2F-B23F-0E9E95CF1F9A}" srcOrd="0" destOrd="0" parTransId="{CD377996-03BD-49F2-A272-3D4A33F4C6EC}" sibTransId="{423CD428-5D5B-4967-A82D-6617B6E39D20}"/>
    <dgm:cxn modelId="{F52B9538-A5B3-4A72-B86D-FDBF2445CE5C}" type="presOf" srcId="{B4A0ACBA-76A8-4F41-B2D5-236B49127A32}" destId="{75BF9741-3361-4CEA-8654-91A0190A28CE}" srcOrd="0" destOrd="1" presId="urn:microsoft.com/office/officeart/2005/8/layout/vList5"/>
    <dgm:cxn modelId="{A22EF53B-340C-48A0-A048-E139F1523147}" type="presOf" srcId="{DADCA998-71DE-4DBE-9AD1-DE043FB37A84}" destId="{5060CA96-6470-4694-9138-7488DE43A0E8}" srcOrd="0" destOrd="0" presId="urn:microsoft.com/office/officeart/2005/8/layout/vList5"/>
    <dgm:cxn modelId="{FA7A0B73-1E6A-47F8-BA74-2F03D1018A23}" type="presOf" srcId="{7A9BE10D-7058-446D-A419-85EE184746E2}" destId="{75BF9741-3361-4CEA-8654-91A0190A28CE}" srcOrd="0" destOrd="0" presId="urn:microsoft.com/office/officeart/2005/8/layout/vList5"/>
    <dgm:cxn modelId="{4A1A6757-1670-4575-9C19-3493E5AE3FB1}" type="presOf" srcId="{B21E9BF1-9089-4FBA-9AED-8349BC54A6E0}" destId="{1421E72E-F85D-477D-893B-A53CD2F0B554}" srcOrd="0" destOrd="0" presId="urn:microsoft.com/office/officeart/2005/8/layout/vList5"/>
    <dgm:cxn modelId="{626CF777-E643-42A2-BBF3-64B3F9B033DB}" type="presOf" srcId="{72A566B8-F55D-4F5C-8105-BD399EBC68D5}" destId="{931D0580-E885-436F-ADC5-8DF6AAC67072}" srcOrd="0" destOrd="0" presId="urn:microsoft.com/office/officeart/2005/8/layout/vList5"/>
    <dgm:cxn modelId="{3154CF81-022B-442A-BD53-45CAD9C2136C}" srcId="{B21E9BF1-9089-4FBA-9AED-8349BC54A6E0}" destId="{B4A0ACBA-76A8-4F41-B2D5-236B49127A32}" srcOrd="1" destOrd="0" parTransId="{C8DAFCB3-7466-41BD-99A2-0C91CDD572F6}" sibTransId="{AC6ED567-B902-48D8-B135-CBDA90EBA396}"/>
    <dgm:cxn modelId="{21AAE284-677A-4727-B3C0-1EF40AA5E575}" srcId="{C3F2EB39-403E-4580-9CF4-13F376C57CD4}" destId="{9754E0EC-4F29-4BE1-B555-1E756D7E7D3C}" srcOrd="2" destOrd="0" parTransId="{0EC0820A-9CF5-47DF-B42F-C090472A40C1}" sibTransId="{32A1A894-30D6-4F85-ADEE-BD193D0D1740}"/>
    <dgm:cxn modelId="{D1CD80AB-191F-46FC-A407-2ADC88FAC5E2}" srcId="{DADCA998-71DE-4DBE-9AD1-DE043FB37A84}" destId="{72A566B8-F55D-4F5C-8105-BD399EBC68D5}" srcOrd="0" destOrd="0" parTransId="{E6AA33D4-D7F4-486F-9D35-94BD34080CD9}" sibTransId="{DFE52773-F2F0-4362-8B5B-E1E6263E144C}"/>
    <dgm:cxn modelId="{176135B0-CC33-4951-9D03-945A0BF8AAFA}" srcId="{3C4CB7AB-48DF-4C2F-B23F-0E9E95CF1F9A}" destId="{C3FCC885-9201-4DDC-8D4F-A767591703E5}" srcOrd="1" destOrd="0" parTransId="{5810F484-1D5B-48E6-80CA-073A3011C8E0}" sibTransId="{23047355-9CE6-4811-9C92-764F904B4EF6}"/>
    <dgm:cxn modelId="{DD46EDB0-EFB2-41FB-9F0E-FF2B00011DD0}" type="presOf" srcId="{C3FCC885-9201-4DDC-8D4F-A767591703E5}" destId="{49F3070D-CAB1-44A6-90DD-B4A77FF89F47}" srcOrd="0" destOrd="1" presId="urn:microsoft.com/office/officeart/2005/8/layout/vList5"/>
    <dgm:cxn modelId="{7BFEEBC1-4612-482E-ABCD-EBBB7B669918}" srcId="{DADCA998-71DE-4DBE-9AD1-DE043FB37A84}" destId="{CAB25D1E-F99D-495F-928A-4824BEB2329A}" srcOrd="1" destOrd="0" parTransId="{0B2E26BE-B428-4214-AA95-D8AE25BE42A2}" sibTransId="{94956610-7F90-4155-A9CE-177FA5C18B4B}"/>
    <dgm:cxn modelId="{D8B315CF-6478-40D3-ADCC-1171A46CAC70}" type="presOf" srcId="{0FF9B1DB-C810-4E53-9289-3240E8FC6BCC}" destId="{49F3070D-CAB1-44A6-90DD-B4A77FF89F47}" srcOrd="0" destOrd="0" presId="urn:microsoft.com/office/officeart/2005/8/layout/vList5"/>
    <dgm:cxn modelId="{F60DD8E8-593F-40B1-869D-E57B23315F3C}" type="presOf" srcId="{9754E0EC-4F29-4BE1-B555-1E756D7E7D3C}" destId="{0738F089-A09B-419A-AD21-5A0E20D4C666}" srcOrd="0" destOrd="0" presId="urn:microsoft.com/office/officeart/2005/8/layout/vList5"/>
    <dgm:cxn modelId="{F177FCEE-68AC-47D8-9E15-852D30223964}" srcId="{B21E9BF1-9089-4FBA-9AED-8349BC54A6E0}" destId="{7A9BE10D-7058-446D-A419-85EE184746E2}" srcOrd="0" destOrd="0" parTransId="{86E71049-4187-4A58-A8B7-E5047B91F82E}" sibTransId="{03278B03-BEAD-4F36-A16D-AC3C539DF289}"/>
    <dgm:cxn modelId="{DC404BF3-76A3-41C5-A9D8-70B3004ECE22}" srcId="{3C4CB7AB-48DF-4C2F-B23F-0E9E95CF1F9A}" destId="{0FF9B1DB-C810-4E53-9289-3240E8FC6BCC}" srcOrd="0" destOrd="0" parTransId="{266276E8-A975-4959-BED7-270806A2ADDE}" sibTransId="{070754DA-E746-495B-8C2B-6FD2F3B19BBC}"/>
    <dgm:cxn modelId="{E689BFF9-ED71-4623-8CFF-30F917D8F34F}" type="presOf" srcId="{3C4CB7AB-48DF-4C2F-B23F-0E9E95CF1F9A}" destId="{54AAE283-761E-45C6-A0D9-B2B765C96155}" srcOrd="0" destOrd="0" presId="urn:microsoft.com/office/officeart/2005/8/layout/vList5"/>
    <dgm:cxn modelId="{E1FAE9FC-0601-4CAF-A008-3AD662D8E135}" srcId="{C3F2EB39-403E-4580-9CF4-13F376C57CD4}" destId="{DADCA998-71DE-4DBE-9AD1-DE043FB37A84}" srcOrd="1" destOrd="0" parTransId="{66A89B8A-2039-47DC-8A96-AF82EF4F0163}" sibTransId="{B0465C58-22AC-42DD-A811-B4346CDF854A}"/>
    <dgm:cxn modelId="{4D22FDBD-3016-4AA9-8CC5-22D6128B9938}" type="presParOf" srcId="{1C2C4FD8-6615-41EF-A60B-0C824BDEDF15}" destId="{1422BE6A-CE69-4FBB-A106-C1E5ABC00AA6}" srcOrd="0" destOrd="0" presId="urn:microsoft.com/office/officeart/2005/8/layout/vList5"/>
    <dgm:cxn modelId="{98BA18EB-81D1-4A04-8A64-C8926E7C8ADE}" type="presParOf" srcId="{1422BE6A-CE69-4FBB-A106-C1E5ABC00AA6}" destId="{54AAE283-761E-45C6-A0D9-B2B765C96155}" srcOrd="0" destOrd="0" presId="urn:microsoft.com/office/officeart/2005/8/layout/vList5"/>
    <dgm:cxn modelId="{C93AECC9-18D8-40D7-8E69-F645BC8E4C2C}" type="presParOf" srcId="{1422BE6A-CE69-4FBB-A106-C1E5ABC00AA6}" destId="{49F3070D-CAB1-44A6-90DD-B4A77FF89F47}" srcOrd="1" destOrd="0" presId="urn:microsoft.com/office/officeart/2005/8/layout/vList5"/>
    <dgm:cxn modelId="{C37E5396-B31F-48AA-9E8F-82DE2631E12D}" type="presParOf" srcId="{1C2C4FD8-6615-41EF-A60B-0C824BDEDF15}" destId="{F55786B2-B004-472B-9678-97538C8B1AEB}" srcOrd="1" destOrd="0" presId="urn:microsoft.com/office/officeart/2005/8/layout/vList5"/>
    <dgm:cxn modelId="{C911A2EC-EB10-4531-A01E-D6988521B99D}" type="presParOf" srcId="{1C2C4FD8-6615-41EF-A60B-0C824BDEDF15}" destId="{C97CC74E-F89E-445B-A559-9E9576D8C41D}" srcOrd="2" destOrd="0" presId="urn:microsoft.com/office/officeart/2005/8/layout/vList5"/>
    <dgm:cxn modelId="{CBEE3DBA-D02F-4B53-9AFE-43F7877D5AF7}" type="presParOf" srcId="{C97CC74E-F89E-445B-A559-9E9576D8C41D}" destId="{5060CA96-6470-4694-9138-7488DE43A0E8}" srcOrd="0" destOrd="0" presId="urn:microsoft.com/office/officeart/2005/8/layout/vList5"/>
    <dgm:cxn modelId="{63E50612-15CB-447E-B442-32F0054A8DD2}" type="presParOf" srcId="{C97CC74E-F89E-445B-A559-9E9576D8C41D}" destId="{931D0580-E885-436F-ADC5-8DF6AAC67072}" srcOrd="1" destOrd="0" presId="urn:microsoft.com/office/officeart/2005/8/layout/vList5"/>
    <dgm:cxn modelId="{EFD1D1CC-9022-44AF-8342-E14B2113CD5D}" type="presParOf" srcId="{1C2C4FD8-6615-41EF-A60B-0C824BDEDF15}" destId="{9B56C0E1-27E4-478F-B610-935B69625E1B}" srcOrd="3" destOrd="0" presId="urn:microsoft.com/office/officeart/2005/8/layout/vList5"/>
    <dgm:cxn modelId="{149417FB-D66C-4D13-A150-42FFF6C71501}" type="presParOf" srcId="{1C2C4FD8-6615-41EF-A60B-0C824BDEDF15}" destId="{9FA33B19-7BA3-402B-B1F8-E71993F85EB8}" srcOrd="4" destOrd="0" presId="urn:microsoft.com/office/officeart/2005/8/layout/vList5"/>
    <dgm:cxn modelId="{23E5B79B-68C1-467C-AF6C-4971986FA269}" type="presParOf" srcId="{9FA33B19-7BA3-402B-B1F8-E71993F85EB8}" destId="{0738F089-A09B-419A-AD21-5A0E20D4C666}" srcOrd="0" destOrd="0" presId="urn:microsoft.com/office/officeart/2005/8/layout/vList5"/>
    <dgm:cxn modelId="{99820FC2-3961-4B31-B7C3-AB383C082C8D}" type="presParOf" srcId="{1C2C4FD8-6615-41EF-A60B-0C824BDEDF15}" destId="{6ABE3E44-0DB3-4286-B798-808D08D5803C}" srcOrd="5" destOrd="0" presId="urn:microsoft.com/office/officeart/2005/8/layout/vList5"/>
    <dgm:cxn modelId="{FECB2135-953F-41F6-A81A-64C8670B1771}" type="presParOf" srcId="{1C2C4FD8-6615-41EF-A60B-0C824BDEDF15}" destId="{AC3F0243-F654-457D-B25C-0E32CB1B1AB2}" srcOrd="6" destOrd="0" presId="urn:microsoft.com/office/officeart/2005/8/layout/vList5"/>
    <dgm:cxn modelId="{5A7A579C-67B7-4EE0-A2AB-127BDF6BBBD3}" type="presParOf" srcId="{AC3F0243-F654-457D-B25C-0E32CB1B1AB2}" destId="{1421E72E-F85D-477D-893B-A53CD2F0B554}" srcOrd="0" destOrd="0" presId="urn:microsoft.com/office/officeart/2005/8/layout/vList5"/>
    <dgm:cxn modelId="{40A9901F-CBA4-4F91-A31D-4CD742CF89AB}" type="presParOf" srcId="{AC3F0243-F654-457D-B25C-0E32CB1B1AB2}" destId="{75BF9741-3361-4CEA-8654-91A0190A28CE}"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76BE2-7457-4ADD-B8DD-F831CC99A09F}">
      <dsp:nvSpPr>
        <dsp:cNvPr id="0" name=""/>
        <dsp:cNvSpPr/>
      </dsp:nvSpPr>
      <dsp:spPr>
        <a:xfrm>
          <a:off x="0" y="79493"/>
          <a:ext cx="9605990" cy="102960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Personal Life</a:t>
          </a:r>
        </a:p>
      </dsp:txBody>
      <dsp:txXfrm>
        <a:off x="50261" y="129754"/>
        <a:ext cx="9505468" cy="929078"/>
      </dsp:txXfrm>
    </dsp:sp>
    <dsp:sp modelId="{F90E54D9-F52C-4B97-B305-B5B0B9173D94}">
      <dsp:nvSpPr>
        <dsp:cNvPr id="0" name=""/>
        <dsp:cNvSpPr/>
      </dsp:nvSpPr>
      <dsp:spPr>
        <a:xfrm>
          <a:off x="0" y="1109093"/>
          <a:ext cx="9605990" cy="1593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90" tIns="55880" rIns="312928" bIns="55880" numCol="1" spcCol="1270" anchor="t" anchorCtr="0">
          <a:noAutofit/>
        </a:bodyPr>
        <a:lstStyle/>
        <a:p>
          <a:pPr marL="285750" lvl="1" indent="-285750" algn="l" defTabSz="1511300">
            <a:lnSpc>
              <a:spcPct val="90000"/>
            </a:lnSpc>
            <a:spcBef>
              <a:spcPct val="0"/>
            </a:spcBef>
            <a:spcAft>
              <a:spcPct val="20000"/>
            </a:spcAft>
            <a:buChar char="•"/>
          </a:pPr>
          <a:r>
            <a:rPr lang="en-US" sz="3400" kern="1200"/>
            <a:t>What constitutes a healthy diet?</a:t>
          </a:r>
        </a:p>
        <a:p>
          <a:pPr marL="285750" lvl="1" indent="-285750" algn="l" defTabSz="1511300">
            <a:lnSpc>
              <a:spcPct val="90000"/>
            </a:lnSpc>
            <a:spcBef>
              <a:spcPct val="0"/>
            </a:spcBef>
            <a:spcAft>
              <a:spcPct val="20000"/>
            </a:spcAft>
            <a:buChar char="•"/>
          </a:pPr>
          <a:r>
            <a:rPr lang="en-US" sz="3400" kern="1200"/>
            <a:t>Which investment is better for my family?  Why?</a:t>
          </a:r>
        </a:p>
      </dsp:txBody>
      <dsp:txXfrm>
        <a:off x="0" y="1109093"/>
        <a:ext cx="9605990" cy="1593900"/>
      </dsp:txXfrm>
    </dsp:sp>
    <dsp:sp modelId="{2F333525-8036-4F3E-8EF0-55F8FC347B86}">
      <dsp:nvSpPr>
        <dsp:cNvPr id="0" name=""/>
        <dsp:cNvSpPr/>
      </dsp:nvSpPr>
      <dsp:spPr>
        <a:xfrm>
          <a:off x="0" y="2702993"/>
          <a:ext cx="9605990" cy="1029600"/>
        </a:xfrm>
        <a:prstGeom prst="roundRect">
          <a:avLst/>
        </a:prstGeom>
        <a:gradFill rotWithShape="0">
          <a:gsLst>
            <a:gs pos="0">
              <a:schemeClr val="accent2">
                <a:hueOff val="-1780517"/>
                <a:satOff val="-9151"/>
                <a:lumOff val="7778"/>
                <a:alphaOff val="0"/>
                <a:shade val="51000"/>
                <a:satMod val="130000"/>
              </a:schemeClr>
            </a:gs>
            <a:gs pos="80000">
              <a:schemeClr val="accent2">
                <a:hueOff val="-1780517"/>
                <a:satOff val="-9151"/>
                <a:lumOff val="7778"/>
                <a:alphaOff val="0"/>
                <a:shade val="93000"/>
                <a:satMod val="130000"/>
              </a:schemeClr>
            </a:gs>
            <a:gs pos="100000">
              <a:schemeClr val="accent2">
                <a:hueOff val="-1780517"/>
                <a:satOff val="-9151"/>
                <a:lumOff val="777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Professional Life</a:t>
          </a:r>
        </a:p>
      </dsp:txBody>
      <dsp:txXfrm>
        <a:off x="50261" y="2753254"/>
        <a:ext cx="9505468" cy="929078"/>
      </dsp:txXfrm>
    </dsp:sp>
    <dsp:sp modelId="{CD2BC76B-043D-4563-8B7C-D7ED3470FF7B}">
      <dsp:nvSpPr>
        <dsp:cNvPr id="0" name=""/>
        <dsp:cNvSpPr/>
      </dsp:nvSpPr>
      <dsp:spPr>
        <a:xfrm>
          <a:off x="0" y="3732593"/>
          <a:ext cx="9605990" cy="1593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90" tIns="55880" rIns="312928" bIns="55880" numCol="1" spcCol="1270" anchor="t" anchorCtr="0">
          <a:noAutofit/>
        </a:bodyPr>
        <a:lstStyle/>
        <a:p>
          <a:pPr marL="285750" lvl="1" indent="-285750" algn="l" defTabSz="1511300">
            <a:lnSpc>
              <a:spcPct val="90000"/>
            </a:lnSpc>
            <a:spcBef>
              <a:spcPct val="0"/>
            </a:spcBef>
            <a:spcAft>
              <a:spcPct val="20000"/>
            </a:spcAft>
            <a:buChar char="•"/>
          </a:pPr>
          <a:r>
            <a:rPr lang="en-US" sz="3400" kern="1200"/>
            <a:t>In what ways can we improve our product?</a:t>
          </a:r>
        </a:p>
        <a:p>
          <a:pPr marL="285750" lvl="1" indent="-285750" algn="l" defTabSz="1511300">
            <a:lnSpc>
              <a:spcPct val="90000"/>
            </a:lnSpc>
            <a:spcBef>
              <a:spcPct val="0"/>
            </a:spcBef>
            <a:spcAft>
              <a:spcPct val="20000"/>
            </a:spcAft>
            <a:buChar char="•"/>
          </a:pPr>
          <a:r>
            <a:rPr lang="en-US" sz="3400" kern="1200"/>
            <a:t>How do the actions of our company affect others?  The environment?</a:t>
          </a:r>
        </a:p>
      </dsp:txBody>
      <dsp:txXfrm>
        <a:off x="0" y="3732593"/>
        <a:ext cx="9605990" cy="1593900"/>
      </dsp:txXfrm>
    </dsp:sp>
    <dsp:sp modelId="{B49F5F1E-3E09-4FED-AF8E-A94CFA54B6F0}">
      <dsp:nvSpPr>
        <dsp:cNvPr id="0" name=""/>
        <dsp:cNvSpPr/>
      </dsp:nvSpPr>
      <dsp:spPr>
        <a:xfrm>
          <a:off x="0" y="5326493"/>
          <a:ext cx="9605990" cy="1029600"/>
        </a:xfrm>
        <a:prstGeom prst="roundRect">
          <a:avLst/>
        </a:prstGeom>
        <a:gradFill rotWithShape="0">
          <a:gsLst>
            <a:gs pos="0">
              <a:schemeClr val="accent2">
                <a:hueOff val="-3561033"/>
                <a:satOff val="-18301"/>
                <a:lumOff val="15556"/>
                <a:alphaOff val="0"/>
                <a:shade val="51000"/>
                <a:satMod val="130000"/>
              </a:schemeClr>
            </a:gs>
            <a:gs pos="80000">
              <a:schemeClr val="accent2">
                <a:hueOff val="-3561033"/>
                <a:satOff val="-18301"/>
                <a:lumOff val="15556"/>
                <a:alphaOff val="0"/>
                <a:shade val="93000"/>
                <a:satMod val="130000"/>
              </a:schemeClr>
            </a:gs>
            <a:gs pos="100000">
              <a:schemeClr val="accent2">
                <a:hueOff val="-3561033"/>
                <a:satOff val="-18301"/>
                <a:lumOff val="1555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Academic Life</a:t>
          </a:r>
        </a:p>
      </dsp:txBody>
      <dsp:txXfrm>
        <a:off x="50261" y="5376754"/>
        <a:ext cx="9505468" cy="929078"/>
      </dsp:txXfrm>
    </dsp:sp>
    <dsp:sp modelId="{20963D5C-D337-4C63-8B57-ACD06D38F161}">
      <dsp:nvSpPr>
        <dsp:cNvPr id="0" name=""/>
        <dsp:cNvSpPr/>
      </dsp:nvSpPr>
      <dsp:spPr>
        <a:xfrm>
          <a:off x="0" y="6356093"/>
          <a:ext cx="9605990" cy="1115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90" tIns="55880" rIns="312928" bIns="55880" numCol="1" spcCol="1270" anchor="t" anchorCtr="0">
          <a:noAutofit/>
        </a:bodyPr>
        <a:lstStyle/>
        <a:p>
          <a:pPr marL="285750" lvl="1" indent="-285750" algn="l" defTabSz="1511300">
            <a:lnSpc>
              <a:spcPct val="90000"/>
            </a:lnSpc>
            <a:spcBef>
              <a:spcPct val="0"/>
            </a:spcBef>
            <a:spcAft>
              <a:spcPct val="20000"/>
            </a:spcAft>
            <a:buChar char="•"/>
          </a:pPr>
          <a:r>
            <a:rPr lang="en-US" sz="3400" kern="1200"/>
            <a:t>What are the main points of this text?</a:t>
          </a:r>
        </a:p>
        <a:p>
          <a:pPr marL="285750" lvl="1" indent="-285750" algn="l" defTabSz="1511300">
            <a:lnSpc>
              <a:spcPct val="90000"/>
            </a:lnSpc>
            <a:spcBef>
              <a:spcPct val="0"/>
            </a:spcBef>
            <a:spcAft>
              <a:spcPct val="20000"/>
            </a:spcAft>
            <a:buChar char="•"/>
          </a:pPr>
          <a:r>
            <a:rPr lang="en-US" sz="3400" kern="1200"/>
            <a:t>Which major should I choose…why?</a:t>
          </a:r>
        </a:p>
      </dsp:txBody>
      <dsp:txXfrm>
        <a:off x="0" y="6356093"/>
        <a:ext cx="9605990" cy="1115730"/>
      </dsp:txXfrm>
    </dsp:sp>
    <dsp:sp modelId="{F5204F7C-6BB4-4568-B1A5-08A0A24E153F}">
      <dsp:nvSpPr>
        <dsp:cNvPr id="0" name=""/>
        <dsp:cNvSpPr/>
      </dsp:nvSpPr>
      <dsp:spPr>
        <a:xfrm>
          <a:off x="0" y="7471823"/>
          <a:ext cx="9605990" cy="1029600"/>
        </a:xfrm>
        <a:prstGeom prst="roundRect">
          <a:avLst/>
        </a:prstGeom>
        <a:gradFill rotWithShape="0">
          <a:gsLst>
            <a:gs pos="0">
              <a:schemeClr val="accent2">
                <a:hueOff val="-5341550"/>
                <a:satOff val="-27452"/>
                <a:lumOff val="23334"/>
                <a:alphaOff val="0"/>
                <a:shade val="51000"/>
                <a:satMod val="130000"/>
              </a:schemeClr>
            </a:gs>
            <a:gs pos="80000">
              <a:schemeClr val="accent2">
                <a:hueOff val="-5341550"/>
                <a:satOff val="-27452"/>
                <a:lumOff val="23334"/>
                <a:alphaOff val="0"/>
                <a:shade val="93000"/>
                <a:satMod val="130000"/>
              </a:schemeClr>
            </a:gs>
            <a:gs pos="100000">
              <a:schemeClr val="accent2">
                <a:hueOff val="-5341550"/>
                <a:satOff val="-27452"/>
                <a:lumOff val="23334"/>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Spiritual Life</a:t>
          </a:r>
        </a:p>
      </dsp:txBody>
      <dsp:txXfrm>
        <a:off x="50261" y="7522084"/>
        <a:ext cx="9505468" cy="929078"/>
      </dsp:txXfrm>
    </dsp:sp>
    <dsp:sp modelId="{FC411CF8-FF37-47B9-8D55-A5D3940D5CCC}">
      <dsp:nvSpPr>
        <dsp:cNvPr id="0" name=""/>
        <dsp:cNvSpPr/>
      </dsp:nvSpPr>
      <dsp:spPr>
        <a:xfrm>
          <a:off x="0" y="8501424"/>
          <a:ext cx="9605990" cy="1593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90" tIns="55880" rIns="312928" bIns="55880" numCol="1" spcCol="1270" anchor="t" anchorCtr="0">
          <a:noAutofit/>
        </a:bodyPr>
        <a:lstStyle/>
        <a:p>
          <a:pPr marL="285750" lvl="1" indent="-285750" algn="l" defTabSz="1511300">
            <a:lnSpc>
              <a:spcPct val="90000"/>
            </a:lnSpc>
            <a:spcBef>
              <a:spcPct val="0"/>
            </a:spcBef>
            <a:spcAft>
              <a:spcPct val="20000"/>
            </a:spcAft>
            <a:buChar char="•"/>
          </a:pPr>
          <a:r>
            <a:rPr lang="en-US" sz="3400" kern="1200"/>
            <a:t>How do these teachings apply to my life?</a:t>
          </a:r>
        </a:p>
        <a:p>
          <a:pPr marL="285750" lvl="1" indent="-285750" algn="l" defTabSz="1511300">
            <a:lnSpc>
              <a:spcPct val="90000"/>
            </a:lnSpc>
            <a:spcBef>
              <a:spcPct val="0"/>
            </a:spcBef>
            <a:spcAft>
              <a:spcPct val="20000"/>
            </a:spcAft>
            <a:buChar char="•"/>
          </a:pPr>
          <a:r>
            <a:rPr lang="en-US" sz="3400" kern="1200"/>
            <a:t>Are there contradictions in what is being said?</a:t>
          </a:r>
        </a:p>
      </dsp:txBody>
      <dsp:txXfrm>
        <a:off x="0" y="8501424"/>
        <a:ext cx="9605990" cy="15939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3070D-CAB1-44A6-90DD-B4A77FF89F47}">
      <dsp:nvSpPr>
        <dsp:cNvPr id="0" name=""/>
        <dsp:cNvSpPr/>
      </dsp:nvSpPr>
      <dsp:spPr>
        <a:xfrm rot="5400000">
          <a:off x="9310298" y="-5297227"/>
          <a:ext cx="1858200" cy="12926864"/>
        </a:xfrm>
        <a:prstGeom prst="round2SameRect">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miter/>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t>What is the text about?</a:t>
          </a:r>
        </a:p>
        <a:p>
          <a:pPr marL="228600" lvl="1" indent="-228600" algn="l" defTabSz="977900">
            <a:lnSpc>
              <a:spcPct val="90000"/>
            </a:lnSpc>
            <a:spcBef>
              <a:spcPct val="0"/>
            </a:spcBef>
            <a:spcAft>
              <a:spcPct val="15000"/>
            </a:spcAft>
            <a:buChar char="•"/>
          </a:pPr>
          <a:r>
            <a:rPr lang="en-GB" sz="2200" kern="1200" dirty="0"/>
            <a:t>What is the line of reasoning?</a:t>
          </a:r>
        </a:p>
      </dsp:txBody>
      <dsp:txXfrm rot="-5400000">
        <a:off x="3775966" y="327815"/>
        <a:ext cx="12836154" cy="1676780"/>
      </dsp:txXfrm>
    </dsp:sp>
    <dsp:sp modelId="{54AAE283-761E-45C6-A0D9-B2B765C96155}">
      <dsp:nvSpPr>
        <dsp:cNvPr id="0" name=""/>
        <dsp:cNvSpPr/>
      </dsp:nvSpPr>
      <dsp:spPr>
        <a:xfrm>
          <a:off x="362" y="4829"/>
          <a:ext cx="3775604" cy="2322750"/>
        </a:xfrm>
        <a:prstGeom prst="roundRect">
          <a:avLst/>
        </a:prstGeom>
        <a:solidFill>
          <a:schemeClr val="accent2">
            <a:shade val="80000"/>
            <a:hueOff val="0"/>
            <a:satOff val="0"/>
            <a:lumOff val="0"/>
            <a:alphaOff val="0"/>
          </a:schemeClr>
        </a:solidFill>
        <a:ln w="25400" cap="flat" cmpd="sng" algn="ctr">
          <a:solidFill>
            <a:schemeClr val="lt1">
              <a:hueOff val="0"/>
              <a:satOff val="0"/>
              <a:lumOff val="0"/>
              <a:alphaOff val="0"/>
            </a:schemeClr>
          </a:solidFill>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dirty="0"/>
            <a:t>Understand</a:t>
          </a:r>
        </a:p>
      </dsp:txBody>
      <dsp:txXfrm>
        <a:off x="113749" y="118216"/>
        <a:ext cx="3548830" cy="2095976"/>
      </dsp:txXfrm>
    </dsp:sp>
    <dsp:sp modelId="{931D0580-E885-436F-ADC5-8DF6AAC67072}">
      <dsp:nvSpPr>
        <dsp:cNvPr id="0" name=""/>
        <dsp:cNvSpPr/>
      </dsp:nvSpPr>
      <dsp:spPr>
        <a:xfrm rot="5400000">
          <a:off x="9365056" y="-2739963"/>
          <a:ext cx="1858200" cy="12810745"/>
        </a:xfrm>
        <a:prstGeom prst="round2SameRect">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miter/>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t>What position is the text being written from?</a:t>
          </a:r>
        </a:p>
        <a:p>
          <a:pPr marL="228600" lvl="1" indent="-228600" algn="l" defTabSz="977900">
            <a:lnSpc>
              <a:spcPct val="90000"/>
            </a:lnSpc>
            <a:spcBef>
              <a:spcPct val="0"/>
            </a:spcBef>
            <a:spcAft>
              <a:spcPct val="15000"/>
            </a:spcAft>
            <a:buChar char="•"/>
          </a:pPr>
          <a:r>
            <a:rPr lang="en-GB" sz="2200" kern="1200" dirty="0"/>
            <a:t>Is there valid evidence to support the points made?</a:t>
          </a:r>
        </a:p>
      </dsp:txBody>
      <dsp:txXfrm rot="-5400000">
        <a:off x="3888784" y="2827019"/>
        <a:ext cx="12720035" cy="1676780"/>
      </dsp:txXfrm>
    </dsp:sp>
    <dsp:sp modelId="{5060CA96-6470-4694-9138-7488DE43A0E8}">
      <dsp:nvSpPr>
        <dsp:cNvPr id="0" name=""/>
        <dsp:cNvSpPr/>
      </dsp:nvSpPr>
      <dsp:spPr>
        <a:xfrm>
          <a:off x="362" y="2443717"/>
          <a:ext cx="3881745" cy="2322750"/>
        </a:xfrm>
        <a:prstGeom prst="roundRect">
          <a:avLst/>
        </a:prstGeom>
        <a:solidFill>
          <a:schemeClr val="accent2">
            <a:shade val="80000"/>
            <a:hueOff val="-237922"/>
            <a:satOff val="-26994"/>
            <a:lumOff val="13659"/>
            <a:alphaOff val="0"/>
          </a:schemeClr>
        </a:solidFill>
        <a:ln w="25400" cap="flat" cmpd="sng" algn="ctr">
          <a:solidFill>
            <a:schemeClr val="lt1">
              <a:hueOff val="0"/>
              <a:satOff val="0"/>
              <a:lumOff val="0"/>
              <a:alphaOff val="0"/>
            </a:schemeClr>
          </a:solidFill>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dirty="0"/>
            <a:t>Analyse</a:t>
          </a:r>
        </a:p>
      </dsp:txBody>
      <dsp:txXfrm>
        <a:off x="113749" y="2557104"/>
        <a:ext cx="3654971" cy="2095976"/>
      </dsp:txXfrm>
    </dsp:sp>
    <dsp:sp modelId="{0738F089-A09B-419A-AD21-5A0E20D4C666}">
      <dsp:nvSpPr>
        <dsp:cNvPr id="0" name=""/>
        <dsp:cNvSpPr/>
      </dsp:nvSpPr>
      <dsp:spPr>
        <a:xfrm>
          <a:off x="362" y="4882604"/>
          <a:ext cx="3881745" cy="2322750"/>
        </a:xfrm>
        <a:prstGeom prst="roundRect">
          <a:avLst/>
        </a:prstGeom>
        <a:solidFill>
          <a:schemeClr val="accent2">
            <a:shade val="80000"/>
            <a:hueOff val="-475844"/>
            <a:satOff val="-53987"/>
            <a:lumOff val="27319"/>
            <a:alphaOff val="0"/>
          </a:schemeClr>
        </a:solidFill>
        <a:ln w="25400" cap="flat" cmpd="sng" algn="ctr">
          <a:solidFill>
            <a:schemeClr val="lt1">
              <a:hueOff val="0"/>
              <a:satOff val="0"/>
              <a:lumOff val="0"/>
              <a:alphaOff val="0"/>
            </a:schemeClr>
          </a:solidFill>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dirty="0"/>
            <a:t>Synthesise</a:t>
          </a:r>
        </a:p>
      </dsp:txBody>
      <dsp:txXfrm>
        <a:off x="113749" y="4995991"/>
        <a:ext cx="3654971" cy="2095976"/>
      </dsp:txXfrm>
    </dsp:sp>
    <dsp:sp modelId="{75BF9741-3361-4CEA-8654-91A0190A28CE}">
      <dsp:nvSpPr>
        <dsp:cNvPr id="0" name=""/>
        <dsp:cNvSpPr/>
      </dsp:nvSpPr>
      <dsp:spPr>
        <a:xfrm rot="5400000">
          <a:off x="9233919" y="1940393"/>
          <a:ext cx="1858200" cy="13084948"/>
        </a:xfrm>
        <a:prstGeom prst="round2SameRect">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miter/>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t>What does it add to my knowledge?</a:t>
          </a:r>
        </a:p>
        <a:p>
          <a:pPr marL="228600" lvl="1" indent="-228600" algn="l" defTabSz="977900">
            <a:lnSpc>
              <a:spcPct val="90000"/>
            </a:lnSpc>
            <a:spcBef>
              <a:spcPct val="0"/>
            </a:spcBef>
            <a:spcAft>
              <a:spcPct val="15000"/>
            </a:spcAft>
            <a:buChar char="•"/>
          </a:pPr>
          <a:r>
            <a:rPr lang="en-GB" sz="2200" kern="1200" dirty="0"/>
            <a:t>What questions does it raise?</a:t>
          </a:r>
        </a:p>
      </dsp:txBody>
      <dsp:txXfrm rot="-5400000">
        <a:off x="3620545" y="7644477"/>
        <a:ext cx="12994238" cy="1676780"/>
      </dsp:txXfrm>
    </dsp:sp>
    <dsp:sp modelId="{1421E72E-F85D-477D-893B-A53CD2F0B554}">
      <dsp:nvSpPr>
        <dsp:cNvPr id="0" name=""/>
        <dsp:cNvSpPr/>
      </dsp:nvSpPr>
      <dsp:spPr>
        <a:xfrm>
          <a:off x="362" y="7321492"/>
          <a:ext cx="3620183" cy="2322750"/>
        </a:xfrm>
        <a:prstGeom prst="roundRect">
          <a:avLst/>
        </a:prstGeom>
        <a:solidFill>
          <a:schemeClr val="accent2">
            <a:shade val="80000"/>
            <a:hueOff val="-713766"/>
            <a:satOff val="-80981"/>
            <a:lumOff val="40978"/>
            <a:alphaOff val="0"/>
          </a:schemeClr>
        </a:solidFill>
        <a:ln w="25400" cap="flat" cmpd="sng" algn="ctr">
          <a:solidFill>
            <a:schemeClr val="lt1">
              <a:hueOff val="0"/>
              <a:satOff val="0"/>
              <a:lumOff val="0"/>
              <a:alphaOff val="0"/>
            </a:schemeClr>
          </a:solidFill>
          <a:prstDash val="solid"/>
          <a:miter/>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dirty="0"/>
            <a:t>Evaluate</a:t>
          </a:r>
        </a:p>
      </dsp:txBody>
      <dsp:txXfrm>
        <a:off x="113749" y="7434879"/>
        <a:ext cx="3393409" cy="209597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6600" cy="5365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281488" y="0"/>
            <a:ext cx="3276600" cy="536575"/>
          </a:xfrm>
          <a:prstGeom prst="rect">
            <a:avLst/>
          </a:prstGeom>
        </p:spPr>
        <p:txBody>
          <a:bodyPr vert="horz" lIns="91440" tIns="45720" rIns="91440" bIns="45720" rtlCol="0"/>
          <a:lstStyle>
            <a:lvl1pPr algn="r">
              <a:defRPr sz="1200"/>
            </a:lvl1pPr>
          </a:lstStyle>
          <a:p>
            <a:fld id="{56430199-4162-497A-9833-DA85DD7940BA}" type="datetimeFigureOut">
              <a:rPr lang="en-GB" smtClean="0"/>
              <a:t>24/02/2025</a:t>
            </a:fld>
            <a:endParaRPr lang="en-GB"/>
          </a:p>
        </p:txBody>
      </p:sp>
      <p:sp>
        <p:nvSpPr>
          <p:cNvPr id="4" name="Slide Image Placeholder 3"/>
          <p:cNvSpPr>
            <a:spLocks noGrp="1" noRot="1" noChangeAspect="1"/>
          </p:cNvSpPr>
          <p:nvPr>
            <p:ph type="sldImg" idx="2"/>
          </p:nvPr>
        </p:nvSpPr>
        <p:spPr>
          <a:xfrm>
            <a:off x="573088" y="1336675"/>
            <a:ext cx="6413500" cy="36083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55650" y="5145088"/>
            <a:ext cx="6048375" cy="42100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10155238"/>
            <a:ext cx="3276600" cy="5365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281488" y="10155238"/>
            <a:ext cx="3276600" cy="536575"/>
          </a:xfrm>
          <a:prstGeom prst="rect">
            <a:avLst/>
          </a:prstGeom>
        </p:spPr>
        <p:txBody>
          <a:bodyPr vert="horz" lIns="91440" tIns="45720" rIns="91440" bIns="45720" rtlCol="0" anchor="b"/>
          <a:lstStyle>
            <a:lvl1pPr algn="r">
              <a:defRPr sz="1200"/>
            </a:lvl1pPr>
          </a:lstStyle>
          <a:p>
            <a:fld id="{620007FB-D294-454F-85DD-5E2BD18C5230}" type="slidenum">
              <a:rPr lang="en-GB" smtClean="0"/>
              <a:t>‹#›</a:t>
            </a:fld>
            <a:endParaRPr lang="en-GB"/>
          </a:p>
        </p:txBody>
      </p:sp>
    </p:spTree>
    <p:extLst>
      <p:ext uri="{BB962C8B-B14F-4D97-AF65-F5344CB8AC3E}">
        <p14:creationId xmlns:p14="http://schemas.microsoft.com/office/powerpoint/2010/main" val="3760141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17</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870CCC20-F740-8747-1F16-356E9AC4A8AF}"/>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9FC3311B-EE44-0781-9FAF-7E998322BF6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6628" name="Slide Number Placeholder 3">
            <a:extLst>
              <a:ext uri="{FF2B5EF4-FFF2-40B4-BE49-F238E27FC236}">
                <a16:creationId xmlns:a16="http://schemas.microsoft.com/office/drawing/2014/main" id="{74E600CA-E192-5E41-44E7-48319152A06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B851A332-EAD8-466C-BC0C-B76A24F195E8}" type="slidenum">
              <a:rPr lang="en-GB" altLang="en-US" sz="1200"/>
              <a:pPr/>
              <a:t>18</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520FFA7D-F0BD-2893-5164-F40427ED16B4}"/>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60939F1F-6F74-C301-87FD-E03E72B61A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7652" name="Slide Number Placeholder 3">
            <a:extLst>
              <a:ext uri="{FF2B5EF4-FFF2-40B4-BE49-F238E27FC236}">
                <a16:creationId xmlns:a16="http://schemas.microsoft.com/office/drawing/2014/main" id="{74163E78-78E7-9BEA-7064-D5907F851C6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665B27B4-8B56-4949-9429-0F3FB1588D83}" type="slidenum">
              <a:rPr lang="en-GB" altLang="en-US" sz="1200"/>
              <a:pPr/>
              <a:t>19</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9A035F62-1454-56F6-13C4-6B366BABA0BB}"/>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E5A5D3E6-1252-6B1F-C119-1F62B71AFF7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Lord Ashcroft</a:t>
            </a:r>
          </a:p>
        </p:txBody>
      </p:sp>
      <p:sp>
        <p:nvSpPr>
          <p:cNvPr id="28676" name="Slide Number Placeholder 3">
            <a:extLst>
              <a:ext uri="{FF2B5EF4-FFF2-40B4-BE49-F238E27FC236}">
                <a16:creationId xmlns:a16="http://schemas.microsoft.com/office/drawing/2014/main" id="{A38C5652-4390-738E-6515-4BB2B1798DA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38BD49CD-27D6-40C7-B0B5-9CC88497EC6A}" type="slidenum">
              <a:rPr lang="en-GB" altLang="en-US" sz="1200"/>
              <a:pPr/>
              <a:t>20</a:t>
            </a:fld>
            <a:endParaRPr lang="en-GB" altLang="en-US"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0FA7581-ACC6-0209-C863-8F2824012D47}"/>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D190E8ED-4E85-1C35-1929-D3C8838734E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9700" name="Slide Number Placeholder 3">
            <a:extLst>
              <a:ext uri="{FF2B5EF4-FFF2-40B4-BE49-F238E27FC236}">
                <a16:creationId xmlns:a16="http://schemas.microsoft.com/office/drawing/2014/main" id="{0EEBE99D-F4D4-83AD-6AF2-FF0F69E37D3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63A1B39E-7BC1-4CDC-AD8C-52DB5000F73B}" type="slidenum">
              <a:rPr lang="en-GB" altLang="en-US" sz="1200">
                <a:solidFill>
                  <a:srgbClr val="000000"/>
                </a:solidFill>
              </a:rPr>
              <a:pPr/>
              <a:t>21</a:t>
            </a:fld>
            <a:endParaRPr lang="en-GB" altLang="en-US" sz="1200">
              <a:solidFill>
                <a:srgbClr val="000000"/>
              </a:solidFil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C3C97C33-2E17-F200-7B4A-7013FD9F44A6}"/>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06196D38-CE48-06AA-9C5F-11BB908A82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30724" name="Slide Number Placeholder 3">
            <a:extLst>
              <a:ext uri="{FF2B5EF4-FFF2-40B4-BE49-F238E27FC236}">
                <a16:creationId xmlns:a16="http://schemas.microsoft.com/office/drawing/2014/main" id="{D3CAA2D1-2BAE-17BD-B14A-E10F11EA65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752FBBDA-ACE5-424C-B045-7B2D78E61E5E}" type="slidenum">
              <a:rPr lang="en-GB" altLang="en-US" sz="1200"/>
              <a:pPr/>
              <a:t>22</a:t>
            </a:fld>
            <a:endParaRPr lang="en-GB" alt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BACD2A99-58C9-436D-F710-830671C51437}"/>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9DDAA3D0-2D57-8C5C-B017-20EBFE9F048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31748" name="Slide Number Placeholder 3">
            <a:extLst>
              <a:ext uri="{FF2B5EF4-FFF2-40B4-BE49-F238E27FC236}">
                <a16:creationId xmlns:a16="http://schemas.microsoft.com/office/drawing/2014/main" id="{53CBA859-FB19-D0D8-2F05-CAA8397CD0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D3A587E7-82EC-4B2E-936F-C7FE1879AA8F}" type="slidenum">
              <a:rPr lang="en-GB" altLang="en-US" sz="1200"/>
              <a:pPr/>
              <a:t>23</a:t>
            </a:fld>
            <a:endParaRPr lang="en-GB" altLang="en-US" sz="12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C432310D-9DAC-65B4-8629-06218059CB97}"/>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2AD2F7DF-678B-182D-CBF2-12911684F81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32772" name="Slide Number Placeholder 3">
            <a:extLst>
              <a:ext uri="{FF2B5EF4-FFF2-40B4-BE49-F238E27FC236}">
                <a16:creationId xmlns:a16="http://schemas.microsoft.com/office/drawing/2014/main" id="{D9F7A64F-4586-48EE-09BA-952AA2FFED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5A23E931-9EF1-45D9-AD88-FE85A7E32370}" type="slidenum">
              <a:rPr lang="en-GB" altLang="en-US" sz="1200"/>
              <a:pPr/>
              <a:t>24</a:t>
            </a:fld>
            <a:endParaRPr lang="en-GB" alt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B89F6F22-5DDC-382D-B40C-F64DE1BD218F}"/>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A3BC1BDC-FA16-2463-F14A-04902662B29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 </a:t>
            </a:r>
          </a:p>
        </p:txBody>
      </p:sp>
      <p:sp>
        <p:nvSpPr>
          <p:cNvPr id="33796" name="Slide Number Placeholder 3">
            <a:extLst>
              <a:ext uri="{FF2B5EF4-FFF2-40B4-BE49-F238E27FC236}">
                <a16:creationId xmlns:a16="http://schemas.microsoft.com/office/drawing/2014/main" id="{AC044D15-9347-4517-34F7-CBF1DB66D82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623E8D3C-21FA-40F0-8BEB-779E4CB71BCC}" type="slidenum">
              <a:rPr lang="en-GB" altLang="en-US" sz="1200"/>
              <a:pPr/>
              <a:t>25</a:t>
            </a:fld>
            <a:endParaRPr lang="en-GB" altLang="en-US" sz="12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26</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27</a:t>
            </a:fld>
            <a:endParaRPr lang="en-US"/>
          </a:p>
        </p:txBody>
      </p:sp>
    </p:spTree>
    <p:extLst>
      <p:ext uri="{BB962C8B-B14F-4D97-AF65-F5344CB8AC3E}">
        <p14:creationId xmlns:p14="http://schemas.microsoft.com/office/powerpoint/2010/main" val="13079276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28</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CBF02AA-FE4E-46F3-AC83-334528D7F1FE}" type="slidenum">
              <a:rPr lang="en-US" smtClean="0"/>
              <a:pPr/>
              <a:t>29</a:t>
            </a:fld>
            <a:endParaRPr lang="en-US"/>
          </a:p>
        </p:txBody>
      </p:sp>
    </p:spTree>
    <p:extLst>
      <p:ext uri="{BB962C8B-B14F-4D97-AF65-F5344CB8AC3E}">
        <p14:creationId xmlns:p14="http://schemas.microsoft.com/office/powerpoint/2010/main" val="1307927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1689120" y="952560"/>
            <a:ext cx="21004920" cy="2285280"/>
          </a:xfrm>
          <a:prstGeom prst="rect">
            <a:avLst/>
          </a:prstGeom>
        </p:spPr>
        <p:txBody>
          <a:bodyPr lIns="0" tIns="0" rIns="0" bIns="0" anchor="ctr">
            <a:noAutofit/>
          </a:bodyPr>
          <a:lstStyle/>
          <a:p>
            <a:pPr algn="ctr"/>
            <a:endParaRPr lang="en-GB" sz="4400" b="0" strike="noStrike" spc="-1">
              <a:latin typeface="Arial"/>
            </a:endParaRPr>
          </a:p>
        </p:txBody>
      </p:sp>
      <p:sp>
        <p:nvSpPr>
          <p:cNvPr id="3" name="PlaceHolder 2"/>
          <p:cNvSpPr>
            <a:spLocks noGrp="1"/>
          </p:cNvSpPr>
          <p:nvPr>
            <p:ph type="subTitle"/>
          </p:nvPr>
        </p:nvSpPr>
        <p:spPr>
          <a:xfrm>
            <a:off x="1689120" y="3238560"/>
            <a:ext cx="21004920" cy="92066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1689120" y="952560"/>
            <a:ext cx="21004920" cy="2285280"/>
          </a:xfrm>
          <a:prstGeom prst="rect">
            <a:avLst/>
          </a:prstGeom>
        </p:spPr>
        <p:txBody>
          <a:bodyPr lIns="0" tIns="0" rIns="0" bIns="0" anchor="ctr">
            <a:noAutofit/>
          </a:bodyPr>
          <a:lstStyle/>
          <a:p>
            <a:pPr algn="ctr"/>
            <a:endParaRPr lang="en-GB" sz="4400" b="0" strike="noStrike" spc="-1">
              <a:latin typeface="Arial"/>
            </a:endParaRPr>
          </a:p>
        </p:txBody>
      </p:sp>
      <p:sp>
        <p:nvSpPr>
          <p:cNvPr id="5" name="PlaceHolder 2"/>
          <p:cNvSpPr>
            <a:spLocks noGrp="1"/>
          </p:cNvSpPr>
          <p:nvPr>
            <p:ph type="body"/>
          </p:nvPr>
        </p:nvSpPr>
        <p:spPr>
          <a:xfrm>
            <a:off x="1689120" y="3238560"/>
            <a:ext cx="21004920" cy="92066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1689120" y="952560"/>
            <a:ext cx="21004920" cy="2285280"/>
          </a:xfrm>
          <a:prstGeom prst="rect">
            <a:avLst/>
          </a:prstGeom>
        </p:spPr>
        <p:txBody>
          <a:bodyPr lIns="0" tIns="0" rIns="0" bIns="0" anchor="ctr">
            <a:noAutofit/>
          </a:bodyPr>
          <a:lstStyle/>
          <a:p>
            <a:pPr algn="ctr"/>
            <a:endParaRPr lang="en-GB" sz="4400" b="0" strike="noStrike" spc="-1">
              <a:latin typeface="Arial"/>
            </a:endParaRPr>
          </a:p>
        </p:txBody>
      </p:sp>
      <p:sp>
        <p:nvSpPr>
          <p:cNvPr id="7" name="PlaceHolder 2"/>
          <p:cNvSpPr>
            <a:spLocks noGrp="1"/>
          </p:cNvSpPr>
          <p:nvPr>
            <p:ph type="body"/>
          </p:nvPr>
        </p:nvSpPr>
        <p:spPr>
          <a:xfrm>
            <a:off x="1689120" y="3238560"/>
            <a:ext cx="10250280" cy="920664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12452400" y="3238560"/>
            <a:ext cx="10250280" cy="92066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1689120" y="952560"/>
            <a:ext cx="21004920" cy="228528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1689120" y="952560"/>
            <a:ext cx="21004920" cy="105944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1689120" y="952560"/>
            <a:ext cx="21004920" cy="2285280"/>
          </a:xfrm>
          <a:prstGeom prst="rect">
            <a:avLst/>
          </a:prstGeom>
        </p:spPr>
        <p:txBody>
          <a:bodyPr lIns="0" tIns="0" rIns="0" bIns="0" anchor="ctr">
            <a:noAutofit/>
          </a:bodyPr>
          <a:lstStyle/>
          <a:p>
            <a:pPr algn="ctr"/>
            <a:endParaRPr lang="en-GB" sz="4400" b="0" strike="noStrike" spc="-1">
              <a:latin typeface="Arial"/>
            </a:endParaRPr>
          </a:p>
        </p:txBody>
      </p:sp>
      <p:sp>
        <p:nvSpPr>
          <p:cNvPr id="12" name="PlaceHolder 2"/>
          <p:cNvSpPr>
            <a:spLocks noGrp="1"/>
          </p:cNvSpPr>
          <p:nvPr>
            <p:ph type="body"/>
          </p:nvPr>
        </p:nvSpPr>
        <p:spPr>
          <a:xfrm>
            <a:off x="1689120" y="3238560"/>
            <a:ext cx="10250280" cy="439128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12452400" y="3238560"/>
            <a:ext cx="10250280" cy="920664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1689120" y="8047440"/>
            <a:ext cx="10250280" cy="4391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1689120" y="952560"/>
            <a:ext cx="21004920" cy="2285280"/>
          </a:xfrm>
          <a:prstGeom prst="rect">
            <a:avLst/>
          </a:prstGeom>
        </p:spPr>
        <p:txBody>
          <a:bodyPr lIns="0" tIns="0" rIns="0" bIns="0" anchor="ctr">
            <a:noAutofit/>
          </a:bodyPr>
          <a:lstStyle/>
          <a:p>
            <a:pPr algn="ctr"/>
            <a:endParaRPr lang="en-GB" sz="4400" b="0" strike="noStrike" spc="-1">
              <a:latin typeface="Arial"/>
            </a:endParaRPr>
          </a:p>
        </p:txBody>
      </p:sp>
      <p:sp>
        <p:nvSpPr>
          <p:cNvPr id="16" name="PlaceHolder 2"/>
          <p:cNvSpPr>
            <a:spLocks noGrp="1"/>
          </p:cNvSpPr>
          <p:nvPr>
            <p:ph type="body"/>
          </p:nvPr>
        </p:nvSpPr>
        <p:spPr>
          <a:xfrm>
            <a:off x="1689120" y="3238560"/>
            <a:ext cx="10250280" cy="920664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12452400" y="3238560"/>
            <a:ext cx="10250280" cy="439128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12452400" y="8047440"/>
            <a:ext cx="10250280" cy="4391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1689120" y="952560"/>
            <a:ext cx="21004920" cy="2285280"/>
          </a:xfrm>
          <a:prstGeom prst="rect">
            <a:avLst/>
          </a:prstGeom>
        </p:spPr>
        <p:txBody>
          <a:bodyPr lIns="0" tIns="0" rIns="0" bIns="0" anchor="ctr">
            <a:noAutofit/>
          </a:bodyPr>
          <a:lstStyle/>
          <a:p>
            <a:pPr algn="ctr"/>
            <a:endParaRPr lang="en-GB" sz="4400" b="0" strike="noStrike" spc="-1">
              <a:latin typeface="Arial"/>
            </a:endParaRPr>
          </a:p>
        </p:txBody>
      </p:sp>
      <p:sp>
        <p:nvSpPr>
          <p:cNvPr id="20" name="PlaceHolder 2"/>
          <p:cNvSpPr>
            <a:spLocks noGrp="1"/>
          </p:cNvSpPr>
          <p:nvPr>
            <p:ph type="body"/>
          </p:nvPr>
        </p:nvSpPr>
        <p:spPr>
          <a:xfrm>
            <a:off x="1689120" y="3238560"/>
            <a:ext cx="10250280" cy="439128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12452400" y="3238560"/>
            <a:ext cx="10250280" cy="439128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1689120" y="8047440"/>
            <a:ext cx="21004920" cy="4391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1689120" y="952560"/>
            <a:ext cx="21004920" cy="2285280"/>
          </a:xfrm>
          <a:prstGeom prst="rect">
            <a:avLst/>
          </a:prstGeom>
        </p:spPr>
        <p:txBody>
          <a:bodyPr lIns="0" tIns="0" rIns="0" bIns="0" anchor="ctr">
            <a:noAutofit/>
          </a:bodyPr>
          <a:lstStyle/>
          <a:p>
            <a:pPr algn="ctr"/>
            <a:endParaRPr lang="en-GB" sz="4400" b="0" strike="noStrike" spc="-1">
              <a:latin typeface="Arial"/>
            </a:endParaRPr>
          </a:p>
        </p:txBody>
      </p:sp>
      <p:sp>
        <p:nvSpPr>
          <p:cNvPr id="24" name="PlaceHolder 2"/>
          <p:cNvSpPr>
            <a:spLocks noGrp="1"/>
          </p:cNvSpPr>
          <p:nvPr>
            <p:ph type="body"/>
          </p:nvPr>
        </p:nvSpPr>
        <p:spPr>
          <a:xfrm>
            <a:off x="1689120" y="3238560"/>
            <a:ext cx="21004920" cy="439128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1689120" y="8047440"/>
            <a:ext cx="21004920" cy="4391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1689120" y="952560"/>
            <a:ext cx="21004920" cy="2285280"/>
          </a:xfrm>
          <a:prstGeom prst="rect">
            <a:avLst/>
          </a:prstGeom>
        </p:spPr>
        <p:txBody>
          <a:bodyPr lIns="0" tIns="0" rIns="0" bIns="0" anchor="ctr">
            <a:noAutofit/>
          </a:bodyPr>
          <a:lstStyle/>
          <a:p>
            <a:pPr algn="ctr"/>
            <a:endParaRPr lang="en-GB" sz="4400" b="0" strike="noStrike" spc="-1">
              <a:latin typeface="Arial"/>
            </a:endParaRPr>
          </a:p>
        </p:txBody>
      </p:sp>
      <p:sp>
        <p:nvSpPr>
          <p:cNvPr id="27" name="PlaceHolder 2"/>
          <p:cNvSpPr>
            <a:spLocks noGrp="1"/>
          </p:cNvSpPr>
          <p:nvPr>
            <p:ph type="body"/>
          </p:nvPr>
        </p:nvSpPr>
        <p:spPr>
          <a:xfrm>
            <a:off x="1689120" y="3238560"/>
            <a:ext cx="10250280" cy="439128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12452400" y="3238560"/>
            <a:ext cx="10250280" cy="439128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1689120" y="8047440"/>
            <a:ext cx="10250280" cy="439128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12452400" y="8047440"/>
            <a:ext cx="10250280" cy="4391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1689120" y="952560"/>
            <a:ext cx="21004920" cy="2285280"/>
          </a:xfrm>
          <a:prstGeom prst="rect">
            <a:avLst/>
          </a:prstGeom>
        </p:spPr>
        <p:txBody>
          <a:bodyPr lIns="0" tIns="0" rIns="0" bIns="0" anchor="ctr">
            <a:noAutofit/>
          </a:bodyPr>
          <a:lstStyle/>
          <a:p>
            <a:pPr algn="ctr"/>
            <a:endParaRPr lang="en-GB" sz="4400" b="0" strike="noStrike" spc="-1">
              <a:latin typeface="Arial"/>
            </a:endParaRPr>
          </a:p>
        </p:txBody>
      </p:sp>
      <p:sp>
        <p:nvSpPr>
          <p:cNvPr id="32" name="PlaceHolder 2"/>
          <p:cNvSpPr>
            <a:spLocks noGrp="1"/>
          </p:cNvSpPr>
          <p:nvPr>
            <p:ph type="body"/>
          </p:nvPr>
        </p:nvSpPr>
        <p:spPr>
          <a:xfrm>
            <a:off x="1689120" y="3238560"/>
            <a:ext cx="6763320" cy="439128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8790840" y="3238560"/>
            <a:ext cx="6763320" cy="439128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15892920" y="3238560"/>
            <a:ext cx="6763320" cy="439128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1689120" y="8047440"/>
            <a:ext cx="6763320" cy="439128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8790840" y="8047440"/>
            <a:ext cx="6763320" cy="439128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15892920" y="8047440"/>
            <a:ext cx="6763320" cy="4391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991724"/>
            <a:ext cx="24384000" cy="3724276"/>
          </a:xfrm>
          <a:prstGeom prst="rect">
            <a:avLst/>
          </a:prstGeom>
        </p:spPr>
      </p:pic>
      <p:sp>
        <p:nvSpPr>
          <p:cNvPr id="2" name="Title 1"/>
          <p:cNvSpPr>
            <a:spLocks noGrp="1"/>
          </p:cNvSpPr>
          <p:nvPr>
            <p:ph type="ctrTitle"/>
          </p:nvPr>
        </p:nvSpPr>
        <p:spPr>
          <a:xfrm>
            <a:off x="2438400" y="3606810"/>
            <a:ext cx="19507200" cy="3650192"/>
          </a:xfrm>
        </p:spPr>
        <p:txBody>
          <a:bodyPr anchor="b">
            <a:normAutofit/>
          </a:bodyPr>
          <a:lstStyle>
            <a:lvl1pPr algn="l">
              <a:defRPr sz="12000"/>
            </a:lvl1pPr>
          </a:lstStyle>
          <a:p>
            <a:r>
              <a:rPr lang="en-US"/>
              <a:t>Click to edit Master title style</a:t>
            </a:r>
            <a:endParaRPr lang="en-US" dirty="0"/>
          </a:p>
        </p:txBody>
      </p:sp>
      <p:sp>
        <p:nvSpPr>
          <p:cNvPr id="3" name="Subtitle 2"/>
          <p:cNvSpPr>
            <a:spLocks noGrp="1"/>
          </p:cNvSpPr>
          <p:nvPr>
            <p:ph type="subTitle" idx="1"/>
          </p:nvPr>
        </p:nvSpPr>
        <p:spPr>
          <a:xfrm>
            <a:off x="2438400" y="7264402"/>
            <a:ext cx="19507200" cy="1371600"/>
          </a:xfrm>
        </p:spPr>
        <p:txBody>
          <a:bodyPr>
            <a:normAutofit/>
          </a:bodyPr>
          <a:lstStyle>
            <a:lvl1pPr marL="0" indent="0" algn="l">
              <a:buNone/>
              <a:defRPr sz="4000"/>
            </a:lvl1pPr>
            <a:lvl2pPr marL="914400" indent="0" algn="ctr">
              <a:buNone/>
              <a:defRPr sz="4000"/>
            </a:lvl2pPr>
            <a:lvl3pPr marL="1828800" indent="0" algn="ctr">
              <a:buNone/>
              <a:defRPr sz="3600"/>
            </a:lvl3pPr>
            <a:lvl4pPr marL="2743200" indent="0" algn="ctr">
              <a:buNone/>
              <a:defRPr sz="3200"/>
            </a:lvl4pPr>
            <a:lvl5pPr marL="3657600" indent="0" algn="ctr">
              <a:buNone/>
              <a:defRPr sz="3200"/>
            </a:lvl5pPr>
            <a:lvl6pPr marL="4572000" indent="0" algn="ctr">
              <a:buNone/>
              <a:defRPr sz="3200"/>
            </a:lvl6pPr>
            <a:lvl7pPr marL="5486400" indent="0" algn="ctr">
              <a:buNone/>
              <a:defRPr sz="3200"/>
            </a:lvl7pPr>
            <a:lvl8pPr marL="6400800" indent="0" algn="ctr">
              <a:buNone/>
              <a:defRPr sz="3200"/>
            </a:lvl8pPr>
            <a:lvl9pPr marL="7315200" indent="0" algn="ctr">
              <a:buNone/>
              <a:defRPr sz="3200"/>
            </a:lvl9pPr>
          </a:lstStyle>
          <a:p>
            <a:r>
              <a:rPr lang="en-US"/>
              <a:t>Click to edit Master subtitle style</a:t>
            </a:r>
            <a:endParaRPr lang="en-US" dirty="0"/>
          </a:p>
        </p:txBody>
      </p:sp>
      <p:sp>
        <p:nvSpPr>
          <p:cNvPr id="4" name="Date Placeholder 3"/>
          <p:cNvSpPr>
            <a:spLocks noGrp="1"/>
          </p:cNvSpPr>
          <p:nvPr>
            <p:ph type="dt" sz="half" idx="10"/>
          </p:nvPr>
        </p:nvSpPr>
        <p:spPr>
          <a:xfrm>
            <a:off x="15819122" y="8647691"/>
            <a:ext cx="6126477" cy="730250"/>
          </a:xfrm>
        </p:spPr>
        <p:txBody>
          <a:bodyPr/>
          <a:lstStyle/>
          <a:p>
            <a:fld id="{5EB40417-9721-411E-A0C4-D5EF9CC82D0A}" type="datetimeFigureOut">
              <a:rPr lang="en-US" smtClean="0"/>
              <a:pPr/>
              <a:t>2/24/2025</a:t>
            </a:fld>
            <a:endParaRPr lang="en-US"/>
          </a:p>
        </p:txBody>
      </p:sp>
      <p:sp>
        <p:nvSpPr>
          <p:cNvPr id="5" name="Footer Placeholder 4"/>
          <p:cNvSpPr>
            <a:spLocks noGrp="1"/>
          </p:cNvSpPr>
          <p:nvPr>
            <p:ph type="ftr" sz="quarter" idx="11"/>
          </p:nvPr>
        </p:nvSpPr>
        <p:spPr>
          <a:xfrm>
            <a:off x="2438400" y="8647693"/>
            <a:ext cx="13014960" cy="730250"/>
          </a:xfrm>
        </p:spPr>
        <p:txBody>
          <a:bodyPr/>
          <a:lstStyle/>
          <a:p>
            <a:endParaRPr lang="en-US"/>
          </a:p>
        </p:txBody>
      </p:sp>
      <p:sp>
        <p:nvSpPr>
          <p:cNvPr id="6" name="Slide Number Placeholder 5"/>
          <p:cNvSpPr>
            <a:spLocks noGrp="1"/>
          </p:cNvSpPr>
          <p:nvPr>
            <p:ph type="sldNum" sz="quarter" idx="12"/>
          </p:nvPr>
        </p:nvSpPr>
        <p:spPr>
          <a:xfrm>
            <a:off x="16154400" y="2861735"/>
            <a:ext cx="5791200" cy="730250"/>
          </a:xfrm>
        </p:spPr>
        <p:txBody>
          <a:bodyPr/>
          <a:lstStyle/>
          <a:p>
            <a:fld id="{3EB8C2F4-4719-460C-8F7D-80F77C0C10A2}" type="slidenum">
              <a:rPr lang="en-US" smtClean="0"/>
              <a:pPr/>
              <a:t>‹#›</a:t>
            </a:fld>
            <a:endParaRPr lang="en-US"/>
          </a:p>
        </p:txBody>
      </p:sp>
    </p:spTree>
    <p:extLst>
      <p:ext uri="{BB962C8B-B14F-4D97-AF65-F5344CB8AC3E}">
        <p14:creationId xmlns:p14="http://schemas.microsoft.com/office/powerpoint/2010/main" val="984064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40417-9721-411E-A0C4-D5EF9CC82D0A}" type="datetimeFigureOut">
              <a:rPr lang="en-US" smtClean="0"/>
              <a:pPr/>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B8C2F4-4719-460C-8F7D-80F77C0C10A2}" type="slidenum">
              <a:rPr lang="en-US" smtClean="0"/>
              <a:pPr/>
              <a:t>‹#›</a:t>
            </a:fld>
            <a:endParaRPr lang="en-US"/>
          </a:p>
        </p:txBody>
      </p:sp>
    </p:spTree>
    <p:extLst>
      <p:ext uri="{BB962C8B-B14F-4D97-AF65-F5344CB8AC3E}">
        <p14:creationId xmlns:p14="http://schemas.microsoft.com/office/powerpoint/2010/main" val="16333261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4961" y="4389120"/>
            <a:ext cx="10428211" cy="8138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2378931" y="4389120"/>
            <a:ext cx="10420107" cy="8138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B40417-9721-411E-A0C4-D5EF9CC82D0A}" type="datetimeFigureOut">
              <a:rPr lang="en-US" smtClean="0"/>
              <a:pPr/>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B8C2F4-4719-460C-8F7D-80F77C0C10A2}" type="slidenum">
              <a:rPr lang="en-US" smtClean="0"/>
              <a:pPr/>
              <a:t>‹#›</a:t>
            </a:fld>
            <a:endParaRPr lang="en-US"/>
          </a:p>
        </p:txBody>
      </p:sp>
    </p:spTree>
    <p:extLst>
      <p:ext uri="{BB962C8B-B14F-4D97-AF65-F5344CB8AC3E}">
        <p14:creationId xmlns:p14="http://schemas.microsoft.com/office/powerpoint/2010/main" val="19647642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791200" y="1524000"/>
            <a:ext cx="17007840" cy="25908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2190078" y="4367604"/>
            <a:ext cx="9823091" cy="1647824"/>
          </a:xfrm>
        </p:spPr>
        <p:txBody>
          <a:bodyPr anchor="b">
            <a:normAutofit/>
          </a:bodyPr>
          <a:lstStyle>
            <a:lvl1pPr marL="0" indent="0">
              <a:buNone/>
              <a:defRPr sz="5600" b="0">
                <a:solidFill>
                  <a:schemeClr val="tx1"/>
                </a:solidFill>
              </a:defRPr>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Click to edit Master text styles</a:t>
            </a:r>
          </a:p>
        </p:txBody>
      </p:sp>
      <p:sp>
        <p:nvSpPr>
          <p:cNvPr id="4" name="Content Placeholder 3"/>
          <p:cNvSpPr>
            <a:spLocks noGrp="1"/>
          </p:cNvSpPr>
          <p:nvPr>
            <p:ph sz="half" idx="2"/>
          </p:nvPr>
        </p:nvSpPr>
        <p:spPr>
          <a:xfrm>
            <a:off x="1584959" y="6265335"/>
            <a:ext cx="10428211" cy="62619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2984050" y="4367604"/>
            <a:ext cx="9814989" cy="1647824"/>
          </a:xfrm>
        </p:spPr>
        <p:txBody>
          <a:bodyPr anchor="b">
            <a:normAutofit/>
          </a:bodyPr>
          <a:lstStyle>
            <a:lvl1pPr marL="0" indent="0">
              <a:buNone/>
              <a:defRPr sz="5600" b="0">
                <a:solidFill>
                  <a:schemeClr val="tx1"/>
                </a:solidFill>
              </a:defRPr>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Click to edit Master text styles</a:t>
            </a:r>
          </a:p>
        </p:txBody>
      </p:sp>
      <p:sp>
        <p:nvSpPr>
          <p:cNvPr id="6" name="Content Placeholder 5"/>
          <p:cNvSpPr>
            <a:spLocks noGrp="1"/>
          </p:cNvSpPr>
          <p:nvPr>
            <p:ph sz="quarter" idx="4"/>
          </p:nvPr>
        </p:nvSpPr>
        <p:spPr>
          <a:xfrm>
            <a:off x="12378930" y="6265335"/>
            <a:ext cx="10420109" cy="62619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B40417-9721-411E-A0C4-D5EF9CC82D0A}" type="datetimeFigureOut">
              <a:rPr lang="en-US" smtClean="0"/>
              <a:pPr/>
              <a:t>2/24/2025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EB8C2F4-4719-460C-8F7D-80F77C0C10A2}" type="slidenum">
              <a:rPr lang="en-US" smtClean="0"/>
              <a:pPr/>
              <a:t>‹#›</a:t>
            </a:fld>
            <a:endParaRPr lang="en-US"/>
          </a:p>
        </p:txBody>
      </p:sp>
    </p:spTree>
    <p:extLst>
      <p:ext uri="{BB962C8B-B14F-4D97-AF65-F5344CB8AC3E}">
        <p14:creationId xmlns:p14="http://schemas.microsoft.com/office/powerpoint/2010/main" val="3991065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8"/>
          <a:stretch/>
        </a:blip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1689120" y="952560"/>
            <a:ext cx="21004920" cy="2285280"/>
          </a:xfrm>
          <a:prstGeom prst="rect">
            <a:avLst/>
          </a:prstGeom>
        </p:spPr>
        <p:txBody>
          <a:bodyPr lIns="0" tIns="0" rIns="0" bIns="0" anchor="ctr">
            <a:noAutofit/>
          </a:bodyPr>
          <a:lstStyle/>
          <a:p>
            <a:pPr algn="ctr"/>
            <a:r>
              <a:rPr lang="en-GB" sz="1800" b="0" strike="noStrike" spc="-1">
                <a:latin typeface="Arial"/>
              </a:rPr>
              <a:t>Click to edit the title text format</a:t>
            </a:r>
          </a:p>
        </p:txBody>
      </p:sp>
      <p:sp>
        <p:nvSpPr>
          <p:cNvPr id="3" name="PlaceHolder 2"/>
          <p:cNvSpPr>
            <a:spLocks noGrp="1"/>
          </p:cNvSpPr>
          <p:nvPr>
            <p:ph type="body"/>
          </p:nvPr>
        </p:nvSpPr>
        <p:spPr>
          <a:xfrm>
            <a:off x="1218960" y="3209400"/>
            <a:ext cx="21944880" cy="795492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87" r:id="rId13"/>
    <p:sldLayoutId id="2147483688" r:id="rId14"/>
    <p:sldLayoutId id="2147483689" r:id="rId15"/>
    <p:sldLayoutId id="2147483690"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14.xml"/><Relationship Id="rId5" Type="http://schemas.openxmlformats.org/officeDocument/2006/relationships/image" Target="../media/image15.png"/><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9.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18.sv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hyperlink" Target="https://permutable.ai/the-ethics-of-ai-balancing-innovation-and-accountability/" TargetMode="External"/><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 name="CustomShape 1"/>
          <p:cNvSpPr/>
          <p:nvPr/>
        </p:nvSpPr>
        <p:spPr>
          <a:xfrm>
            <a:off x="4990680" y="3053520"/>
            <a:ext cx="15543360" cy="2938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4400" b="1" strike="noStrike" spc="-1">
                <a:solidFill>
                  <a:srgbClr val="FFC000"/>
                </a:solidFill>
                <a:latin typeface="Myriad Pro"/>
              </a:rPr>
              <a:t>Learning in Digital Era </a:t>
            </a:r>
            <a:endParaRPr lang="en-GB" sz="4400" b="0" strike="noStrike" spc="-1">
              <a:latin typeface="Arial"/>
            </a:endParaRPr>
          </a:p>
          <a:p>
            <a:pPr algn="ctr">
              <a:lnSpc>
                <a:spcPct val="100000"/>
              </a:lnSpc>
            </a:pPr>
            <a:r>
              <a:rPr lang="en-GB" sz="4400" b="1" strike="noStrike" spc="-1">
                <a:solidFill>
                  <a:srgbClr val="FFC000"/>
                </a:solidFill>
                <a:latin typeface="Myriad Pro"/>
              </a:rPr>
              <a:t>ACCA4025</a:t>
            </a:r>
            <a:endParaRPr lang="en-GB" sz="4400" b="0" strike="noStrike" spc="-1">
              <a:latin typeface="Arial"/>
            </a:endParaRPr>
          </a:p>
        </p:txBody>
      </p:sp>
      <p:sp>
        <p:nvSpPr>
          <p:cNvPr id="115" name="CustomShape 2"/>
          <p:cNvSpPr/>
          <p:nvPr/>
        </p:nvSpPr>
        <p:spPr>
          <a:xfrm>
            <a:off x="10755630" y="6108660"/>
            <a:ext cx="9945810" cy="1498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gn="ctr">
              <a:lnSpc>
                <a:spcPct val="100000"/>
              </a:lnSpc>
            </a:pPr>
            <a:r>
              <a:rPr lang="en-GB" sz="5400" b="1" strike="noStrike" spc="-1" dirty="0">
                <a:solidFill>
                  <a:srgbClr val="000000"/>
                </a:solidFill>
                <a:latin typeface="Myriad Pro"/>
                <a:ea typeface="DejaVu Sans"/>
              </a:rPr>
              <a:t>Week 3: Critical thinking</a:t>
            </a:r>
            <a:endParaRPr lang="en-GB" sz="5400" b="0" strike="noStrike" spc="-1" dirty="0">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076699" y="1528746"/>
            <a:ext cx="7810502" cy="3200400"/>
          </a:xfrm>
        </p:spPr>
        <p:txBody>
          <a:bodyPr vert="horz" lIns="182880" tIns="91440" rIns="182880" bIns="91440" rtlCol="0" anchor="b">
            <a:no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sz="9600" b="1" dirty="0">
                <a:effectLst>
                  <a:outerShdw blurRad="38100" dist="38100" dir="2700000" algn="tl">
                    <a:srgbClr val="000000">
                      <a:alpha val="43137"/>
                    </a:srgbClr>
                  </a:outerShdw>
                </a:effectLst>
              </a:rPr>
              <a:t>Critical Thinking</a:t>
            </a:r>
          </a:p>
        </p:txBody>
      </p:sp>
      <p:sp>
        <p:nvSpPr>
          <p:cNvPr id="6" name="TextBox 5"/>
          <p:cNvSpPr txBox="1"/>
          <p:nvPr/>
        </p:nvSpPr>
        <p:spPr>
          <a:xfrm>
            <a:off x="3505202" y="5132744"/>
            <a:ext cx="6858000" cy="7708224"/>
          </a:xfrm>
          <a:prstGeom prst="rect">
            <a:avLst/>
          </a:prstGeom>
        </p:spPr>
        <p:txBody>
          <a:bodyPr vert="horz" lIns="182880" tIns="91440" rIns="182880" bIns="91440" rtlCol="0">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defTabSz="1828800">
              <a:lnSpc>
                <a:spcPct val="90000"/>
              </a:lnSpc>
              <a:spcAft>
                <a:spcPts val="1200"/>
              </a:spcAft>
            </a:pPr>
            <a:r>
              <a:rPr lang="en-US" sz="4800" b="1" dirty="0">
                <a:effectLst>
                  <a:outerShdw blurRad="38100" dist="38100" dir="2700000" algn="tl">
                    <a:srgbClr val="000000">
                      <a:alpha val="43137"/>
                    </a:srgbClr>
                  </a:outerShdw>
                </a:effectLst>
              </a:rPr>
              <a:t>“The important thing is not to stop questioning.  Curiosity has its own reason for existing”</a:t>
            </a:r>
          </a:p>
          <a:p>
            <a:pPr defTabSz="1828800">
              <a:lnSpc>
                <a:spcPct val="90000"/>
              </a:lnSpc>
              <a:spcAft>
                <a:spcPts val="1200"/>
              </a:spcAft>
            </a:pPr>
            <a:r>
              <a:rPr lang="en-US" sz="4800" b="1" dirty="0">
                <a:effectLst>
                  <a:outerShdw blurRad="38100" dist="38100" dir="2700000" algn="tl">
                    <a:srgbClr val="000000">
                      <a:alpha val="43137"/>
                    </a:srgbClr>
                  </a:outerShdw>
                </a:effectLst>
              </a:rPr>
              <a:t>      - Albert Einstein</a:t>
            </a:r>
          </a:p>
        </p:txBody>
      </p:sp>
      <p:pic>
        <p:nvPicPr>
          <p:cNvPr id="4" name="Picture 3" descr="critical-thinking-questions.jpg"/>
          <p:cNvPicPr>
            <a:picLocks noChangeAspect="1"/>
          </p:cNvPicPr>
          <p:nvPr/>
        </p:nvPicPr>
        <p:blipFill>
          <a:blip r:embed="rId3" cstate="print"/>
          <a:stretch>
            <a:fillRect/>
          </a:stretch>
        </p:blipFill>
        <p:spPr>
          <a:xfrm>
            <a:off x="10507048" y="2370942"/>
            <a:ext cx="9800252" cy="9187736"/>
          </a:xfrm>
          <a:prstGeom prst="rect">
            <a:avLst/>
          </a:prstGeom>
        </p:spPr>
      </p:pic>
    </p:spTree>
    <p:extLst>
      <p:ext uri="{BB962C8B-B14F-4D97-AF65-F5344CB8AC3E}">
        <p14:creationId xmlns:p14="http://schemas.microsoft.com/office/powerpoint/2010/main" val="164177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076700" y="2132327"/>
            <a:ext cx="4960116" cy="10296742"/>
          </a:xfrm>
        </p:spPr>
        <p:txBody>
          <a:bodyP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sz="5600" b="1">
                <a:effectLst>
                  <a:outerShdw blurRad="38100" dist="38100" dir="2700000" algn="tl">
                    <a:srgbClr val="000000">
                      <a:alpha val="43137"/>
                    </a:srgbClr>
                  </a:outerShdw>
                </a:effectLst>
              </a:rPr>
              <a:t>Critical Thinking in Your Life</a:t>
            </a:r>
          </a:p>
        </p:txBody>
      </p:sp>
      <p:graphicFrame>
        <p:nvGraphicFramePr>
          <p:cNvPr id="5" name="Content Placeholder 2">
            <a:extLst>
              <a:ext uri="{FF2B5EF4-FFF2-40B4-BE49-F238E27FC236}">
                <a16:creationId xmlns:a16="http://schemas.microsoft.com/office/drawing/2014/main" id="{E8646F87-4042-59DE-B270-AFA2DCBECE18}"/>
              </a:ext>
            </a:extLst>
          </p:cNvPr>
          <p:cNvGraphicFramePr>
            <a:graphicFrameLocks noGrp="1"/>
          </p:cNvGraphicFramePr>
          <p:nvPr>
            <p:ph idx="1"/>
          </p:nvPr>
        </p:nvGraphicFramePr>
        <p:xfrm>
          <a:off x="10065517" y="2254251"/>
          <a:ext cx="9605990" cy="10174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14387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076701" y="1528746"/>
            <a:ext cx="10127922" cy="2586056"/>
          </a:xfrm>
        </p:spPr>
        <p:txBody>
          <a:bodyP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b="1" dirty="0"/>
              <a:t>Skills You Should Cultivate</a:t>
            </a:r>
          </a:p>
        </p:txBody>
      </p:sp>
      <p:sp>
        <p:nvSpPr>
          <p:cNvPr id="3" name="Content Placeholder 2"/>
          <p:cNvSpPr>
            <a:spLocks noGrp="1"/>
          </p:cNvSpPr>
          <p:nvPr>
            <p:ph idx="1"/>
          </p:nvPr>
        </p:nvSpPr>
        <p:spPr>
          <a:xfrm>
            <a:off x="4076701" y="4114803"/>
            <a:ext cx="10156202" cy="8048250"/>
          </a:xfrm>
        </p:spPr>
        <p:txBody>
          <a:bodyP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sz="2800" b="1" dirty="0">
                <a:effectLst>
                  <a:outerShdw blurRad="38100" dist="38100" dir="2700000" algn="tl">
                    <a:srgbClr val="000000">
                      <a:alpha val="43137"/>
                    </a:srgbClr>
                  </a:outerShdw>
                </a:effectLst>
              </a:rPr>
              <a:t>Become an active learner</a:t>
            </a:r>
          </a:p>
          <a:p>
            <a:pPr lvl="1"/>
            <a:r>
              <a:rPr lang="en-US" sz="2800" b="1" dirty="0">
                <a:effectLst>
                  <a:outerShdw blurRad="38100" dist="38100" dir="2700000" algn="tl">
                    <a:srgbClr val="000000">
                      <a:alpha val="43137"/>
                    </a:srgbClr>
                  </a:outerShdw>
                </a:effectLst>
              </a:rPr>
              <a:t>“Chase” answers. </a:t>
            </a:r>
          </a:p>
          <a:p>
            <a:pPr lvl="1"/>
            <a:r>
              <a:rPr lang="en-US" sz="2800" b="1" dirty="0">
                <a:effectLst>
                  <a:outerShdw blurRad="38100" dist="38100" dir="2700000" algn="tl">
                    <a:srgbClr val="000000">
                      <a:alpha val="43137"/>
                    </a:srgbClr>
                  </a:outerShdw>
                </a:effectLst>
              </a:rPr>
              <a:t>Actively seek out solutions.</a:t>
            </a:r>
          </a:p>
          <a:p>
            <a:pPr lvl="1"/>
            <a:r>
              <a:rPr lang="en-US" sz="2800" b="1" dirty="0">
                <a:effectLst>
                  <a:outerShdw blurRad="38100" dist="38100" dir="2700000" algn="tl">
                    <a:srgbClr val="000000">
                      <a:alpha val="43137"/>
                    </a:srgbClr>
                  </a:outerShdw>
                </a:effectLst>
              </a:rPr>
              <a:t>Go to the answer, don’t wait for it to come to you.</a:t>
            </a:r>
          </a:p>
          <a:p>
            <a:endParaRPr lang="en-US" sz="2800" b="1" dirty="0">
              <a:effectLst>
                <a:outerShdw blurRad="38100" dist="38100" dir="2700000" algn="tl">
                  <a:srgbClr val="000000">
                    <a:alpha val="43137"/>
                  </a:srgbClr>
                </a:outerShdw>
              </a:effectLst>
            </a:endParaRPr>
          </a:p>
          <a:p>
            <a:r>
              <a:rPr lang="en-US" sz="2800" b="1" dirty="0">
                <a:effectLst>
                  <a:outerShdw blurRad="38100" dist="38100" dir="2700000" algn="tl">
                    <a:srgbClr val="000000">
                      <a:alpha val="43137"/>
                    </a:srgbClr>
                  </a:outerShdw>
                </a:effectLst>
              </a:rPr>
              <a:t>Become open-minded</a:t>
            </a:r>
          </a:p>
          <a:p>
            <a:pPr lvl="1"/>
            <a:r>
              <a:rPr lang="en-US" sz="2800" b="1" dirty="0">
                <a:effectLst>
                  <a:outerShdw blurRad="38100" dist="38100" dir="2700000" algn="tl">
                    <a:srgbClr val="000000">
                      <a:alpha val="43137"/>
                    </a:srgbClr>
                  </a:outerShdw>
                </a:effectLst>
              </a:rPr>
              <a:t>Is it possible that there are multiple correct answers?</a:t>
            </a:r>
          </a:p>
          <a:p>
            <a:pPr lvl="1"/>
            <a:r>
              <a:rPr lang="en-US" sz="2800" b="1" dirty="0">
                <a:effectLst>
                  <a:outerShdw blurRad="38100" dist="38100" dir="2700000" algn="tl">
                    <a:srgbClr val="000000">
                      <a:alpha val="43137"/>
                    </a:srgbClr>
                  </a:outerShdw>
                </a:effectLst>
              </a:rPr>
              <a:t>You might be wrong.  Why? </a:t>
            </a:r>
          </a:p>
          <a:p>
            <a:pPr lvl="1"/>
            <a:r>
              <a:rPr lang="en-US" sz="2800" b="1" dirty="0">
                <a:effectLst>
                  <a:outerShdw blurRad="38100" dist="38100" dir="2700000" algn="tl">
                    <a:srgbClr val="000000">
                      <a:alpha val="43137"/>
                    </a:srgbClr>
                  </a:outerShdw>
                </a:effectLst>
              </a:rPr>
              <a:t>Try and approach problems from a different perspective.</a:t>
            </a:r>
          </a:p>
          <a:p>
            <a:endParaRPr lang="en-US" sz="2800" b="1" dirty="0">
              <a:effectLst>
                <a:outerShdw blurRad="38100" dist="38100" dir="2700000" algn="tl">
                  <a:srgbClr val="000000">
                    <a:alpha val="43137"/>
                  </a:srgbClr>
                </a:outerShdw>
              </a:effectLst>
            </a:endParaRPr>
          </a:p>
          <a:p>
            <a:r>
              <a:rPr lang="en-US" sz="2800" b="1" dirty="0">
                <a:effectLst>
                  <a:outerShdw blurRad="38100" dist="38100" dir="2700000" algn="tl">
                    <a:srgbClr val="000000">
                      <a:alpha val="43137"/>
                    </a:srgbClr>
                  </a:outerShdw>
                </a:effectLst>
              </a:rPr>
              <a:t>Separate Emotions from Facts</a:t>
            </a:r>
          </a:p>
          <a:p>
            <a:pPr lvl="1"/>
            <a:r>
              <a:rPr lang="en-US" sz="2800" b="1" dirty="0">
                <a:effectLst>
                  <a:outerShdw blurRad="38100" dist="38100" dir="2700000" algn="tl">
                    <a:srgbClr val="000000">
                      <a:alpha val="43137"/>
                    </a:srgbClr>
                  </a:outerShdw>
                </a:effectLst>
              </a:rPr>
              <a:t>“Thinking” and “feeling” are not the same.</a:t>
            </a:r>
          </a:p>
          <a:p>
            <a:endParaRPr lang="en-US" sz="2800" b="1" dirty="0">
              <a:effectLst>
                <a:outerShdw blurRad="38100" dist="38100" dir="2700000" algn="tl">
                  <a:srgbClr val="000000">
                    <a:alpha val="43137"/>
                  </a:srgbClr>
                </a:outerShdw>
              </a:effectLst>
            </a:endParaRPr>
          </a:p>
          <a:p>
            <a:r>
              <a:rPr lang="en-US" sz="2800" b="1" dirty="0">
                <a:effectLst>
                  <a:outerShdw blurRad="38100" dist="38100" dir="2700000" algn="tl">
                    <a:srgbClr val="000000">
                      <a:alpha val="43137"/>
                    </a:srgbClr>
                  </a:outerShdw>
                </a:effectLst>
              </a:rPr>
              <a:t>Avoid Logical Fallacies</a:t>
            </a:r>
          </a:p>
          <a:p>
            <a:pPr lvl="1"/>
            <a:r>
              <a:rPr lang="en-US" sz="2800" b="1" dirty="0">
                <a:effectLst>
                  <a:outerShdw blurRad="38100" dist="38100" dir="2700000" algn="tl">
                    <a:srgbClr val="000000">
                      <a:alpha val="43137"/>
                    </a:srgbClr>
                  </a:outerShdw>
                </a:effectLst>
              </a:rPr>
              <a:t>2 + 2 = 5.  Incorrect.</a:t>
            </a:r>
          </a:p>
          <a:p>
            <a:endParaRPr lang="en-US" sz="2000" dirty="0"/>
          </a:p>
        </p:txBody>
      </p:sp>
      <p:pic>
        <p:nvPicPr>
          <p:cNvPr id="4" name="Picture 2" descr="C:\Program Files\Microsoft Office\MEDIA\CAGCAT10\j0195812.wmf"/>
          <p:cNvPicPr>
            <a:picLocks noChangeAspect="1" noChangeArrowheads="1"/>
          </p:cNvPicPr>
          <p:nvPr/>
        </p:nvPicPr>
        <p:blipFill>
          <a:blip r:embed="rId3" cstate="print"/>
          <a:stretch>
            <a:fillRect/>
          </a:stretch>
        </p:blipFill>
        <p:spPr bwMode="auto">
          <a:xfrm>
            <a:off x="15648669" y="5190732"/>
            <a:ext cx="4049310" cy="4179932"/>
          </a:xfrm>
          <a:prstGeom prst="rect">
            <a:avLst/>
          </a:prstGeom>
          <a:noFill/>
        </p:spPr>
      </p:pic>
    </p:spTree>
    <p:extLst>
      <p:ext uri="{BB962C8B-B14F-4D97-AF65-F5344CB8AC3E}">
        <p14:creationId xmlns:p14="http://schemas.microsoft.com/office/powerpoint/2010/main" val="3499095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076701" y="1528746"/>
            <a:ext cx="10127922" cy="2586056"/>
          </a:xfrm>
        </p:spPr>
        <p:txBody>
          <a:bodyPr vert="horz" lIns="182880" tIns="91440" rIns="182880" bIns="91440" rtlCol="0" anchor="ct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b="1" dirty="0">
                <a:effectLst>
                  <a:outerShdw blurRad="38100" dist="38100" dir="2700000" algn="tl">
                    <a:srgbClr val="000000">
                      <a:alpha val="43137"/>
                    </a:srgbClr>
                  </a:outerShdw>
                </a:effectLst>
              </a:rPr>
              <a:t>Active Learning</a:t>
            </a:r>
          </a:p>
        </p:txBody>
      </p:sp>
      <p:sp>
        <p:nvSpPr>
          <p:cNvPr id="3" name="Content Placeholder 2"/>
          <p:cNvSpPr>
            <a:spLocks noGrp="1"/>
          </p:cNvSpPr>
          <p:nvPr>
            <p:ph sz="half" idx="1"/>
          </p:nvPr>
        </p:nvSpPr>
        <p:spPr>
          <a:xfrm>
            <a:off x="4076701" y="4389121"/>
            <a:ext cx="10156202" cy="8048250"/>
          </a:xfrm>
        </p:spPr>
        <p:txBody>
          <a:bodyPr vert="horz" lIns="182880" tIns="91440" rIns="182880" bIns="91440" rtlCol="0">
            <a:normAutofit fontScale="92500" lnSpcReduction="10000"/>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sz="3000" b="1" dirty="0">
                <a:effectLst>
                  <a:outerShdw blurRad="38100" dist="38100" dir="2700000" algn="tl">
                    <a:srgbClr val="000000">
                      <a:alpha val="43137"/>
                    </a:srgbClr>
                  </a:outerShdw>
                </a:effectLst>
              </a:rPr>
              <a:t>Attend class regularly</a:t>
            </a:r>
          </a:p>
          <a:p>
            <a:pPr lvl="1"/>
            <a:r>
              <a:rPr lang="en-US" sz="3000" b="1" dirty="0">
                <a:effectLst>
                  <a:outerShdw blurRad="38100" dist="38100" dir="2700000" algn="tl">
                    <a:srgbClr val="000000">
                      <a:alpha val="43137"/>
                    </a:srgbClr>
                  </a:outerShdw>
                </a:effectLst>
              </a:rPr>
              <a:t>Take advantage of extra credit opportunities.</a:t>
            </a:r>
          </a:p>
          <a:p>
            <a:pPr lvl="1"/>
            <a:r>
              <a:rPr lang="en-US" sz="3000" b="1" dirty="0">
                <a:effectLst>
                  <a:outerShdw blurRad="38100" dist="38100" dir="2700000" algn="tl">
                    <a:srgbClr val="000000">
                      <a:alpha val="43137"/>
                    </a:srgbClr>
                  </a:outerShdw>
                </a:effectLst>
              </a:rPr>
              <a:t>Participate in discussions.</a:t>
            </a:r>
          </a:p>
          <a:p>
            <a:pPr lvl="1"/>
            <a:r>
              <a:rPr lang="en-US" sz="3000" b="1" dirty="0">
                <a:effectLst>
                  <a:outerShdw blurRad="38100" dist="38100" dir="2700000" algn="tl">
                    <a:srgbClr val="000000">
                      <a:alpha val="43137"/>
                    </a:srgbClr>
                  </a:outerShdw>
                </a:effectLst>
              </a:rPr>
              <a:t>Talk with your professors.</a:t>
            </a:r>
          </a:p>
          <a:p>
            <a:pPr lvl="1"/>
            <a:endParaRPr lang="en-US" sz="3000" b="1" dirty="0">
              <a:effectLst>
                <a:outerShdw blurRad="38100" dist="38100" dir="2700000" algn="tl">
                  <a:srgbClr val="000000">
                    <a:alpha val="43137"/>
                  </a:srgbClr>
                </a:outerShdw>
              </a:effectLst>
            </a:endParaRPr>
          </a:p>
          <a:p>
            <a:r>
              <a:rPr lang="en-US" sz="3000" b="1" dirty="0">
                <a:effectLst>
                  <a:outerShdw blurRad="38100" dist="38100" dir="2700000" algn="tl">
                    <a:srgbClr val="000000">
                      <a:alpha val="43137"/>
                    </a:srgbClr>
                  </a:outerShdw>
                </a:effectLst>
              </a:rPr>
              <a:t>Read textbooks</a:t>
            </a:r>
          </a:p>
          <a:p>
            <a:pPr lvl="1"/>
            <a:r>
              <a:rPr lang="en-US" sz="3000" b="1" dirty="0">
                <a:effectLst>
                  <a:outerShdw blurRad="38100" dist="38100" dir="2700000" algn="tl">
                    <a:srgbClr val="000000">
                      <a:alpha val="43137"/>
                    </a:srgbClr>
                  </a:outerShdw>
                </a:effectLst>
              </a:rPr>
              <a:t>Take notes and outline information.</a:t>
            </a:r>
          </a:p>
          <a:p>
            <a:pPr lvl="1"/>
            <a:r>
              <a:rPr lang="en-US" sz="3000" b="1" dirty="0">
                <a:effectLst>
                  <a:outerShdw blurRad="38100" dist="38100" dir="2700000" algn="tl">
                    <a:srgbClr val="000000">
                      <a:alpha val="43137"/>
                    </a:srgbClr>
                  </a:outerShdw>
                </a:effectLst>
              </a:rPr>
              <a:t>Review notes and try to put them in your own words.</a:t>
            </a:r>
          </a:p>
          <a:p>
            <a:pPr lvl="1"/>
            <a:endParaRPr lang="en-US" sz="3000" b="1" dirty="0">
              <a:effectLst>
                <a:outerShdw blurRad="38100" dist="38100" dir="2700000" algn="tl">
                  <a:srgbClr val="000000">
                    <a:alpha val="43137"/>
                  </a:srgbClr>
                </a:outerShdw>
              </a:effectLst>
            </a:endParaRPr>
          </a:p>
          <a:p>
            <a:r>
              <a:rPr lang="en-US" sz="3000" b="1" dirty="0">
                <a:effectLst>
                  <a:outerShdw blurRad="38100" dist="38100" dir="2700000" algn="tl">
                    <a:srgbClr val="000000">
                      <a:alpha val="43137"/>
                    </a:srgbClr>
                  </a:outerShdw>
                </a:effectLst>
              </a:rPr>
              <a:t>Attend Tutoring</a:t>
            </a:r>
          </a:p>
          <a:p>
            <a:pPr lvl="1"/>
            <a:r>
              <a:rPr lang="en-US" sz="3000" b="1" dirty="0">
                <a:effectLst>
                  <a:outerShdw blurRad="38100" dist="38100" dir="2700000" algn="tl">
                    <a:srgbClr val="000000">
                      <a:alpha val="43137"/>
                    </a:srgbClr>
                  </a:outerShdw>
                </a:effectLst>
              </a:rPr>
              <a:t>It’s free!</a:t>
            </a:r>
          </a:p>
          <a:p>
            <a:pPr marL="914400" lvl="1"/>
            <a:endParaRPr lang="en-US" sz="3000" b="1" dirty="0">
              <a:effectLst>
                <a:outerShdw blurRad="38100" dist="38100" dir="2700000" algn="tl">
                  <a:srgbClr val="000000">
                    <a:alpha val="43137"/>
                  </a:srgbClr>
                </a:outerShdw>
              </a:effectLst>
            </a:endParaRPr>
          </a:p>
          <a:p>
            <a:r>
              <a:rPr lang="en-US" sz="3000" b="1" dirty="0">
                <a:effectLst>
                  <a:outerShdw blurRad="38100" dist="38100" dir="2700000" algn="tl">
                    <a:srgbClr val="000000">
                      <a:alpha val="43137"/>
                    </a:srgbClr>
                  </a:outerShdw>
                </a:effectLst>
              </a:rPr>
              <a:t>Take the new information you have gathered, try it out and experiment with it.</a:t>
            </a:r>
          </a:p>
          <a:p>
            <a:pPr lvl="1"/>
            <a:r>
              <a:rPr lang="en-US" sz="3000" b="1" dirty="0">
                <a:effectLst>
                  <a:outerShdw blurRad="38100" dist="38100" dir="2700000" algn="tl">
                    <a:srgbClr val="000000">
                      <a:alpha val="43137"/>
                    </a:srgbClr>
                  </a:outerShdw>
                </a:effectLst>
              </a:rPr>
              <a:t>Why is it relevant?</a:t>
            </a:r>
          </a:p>
          <a:p>
            <a:pPr lvl="1"/>
            <a:r>
              <a:rPr lang="en-US" sz="3000" b="1" dirty="0">
                <a:effectLst>
                  <a:outerShdw blurRad="38100" dist="38100" dir="2700000" algn="tl">
                    <a:srgbClr val="000000">
                      <a:alpha val="43137"/>
                    </a:srgbClr>
                  </a:outerShdw>
                </a:effectLst>
              </a:rPr>
              <a:t>What does it mean?  </a:t>
            </a:r>
          </a:p>
          <a:p>
            <a:pPr lvl="1"/>
            <a:r>
              <a:rPr lang="en-US" sz="3000" b="1" dirty="0">
                <a:effectLst>
                  <a:outerShdw blurRad="38100" dist="38100" dir="2700000" algn="tl">
                    <a:srgbClr val="000000">
                      <a:alpha val="43137"/>
                    </a:srgbClr>
                  </a:outerShdw>
                </a:effectLst>
              </a:rPr>
              <a:t>What is the purpose of knowing the information?</a:t>
            </a:r>
          </a:p>
          <a:p>
            <a:endParaRPr lang="en-US" sz="2000" dirty="0">
              <a:effectLst>
                <a:outerShdw blurRad="38100" dist="38100" dir="2700000" algn="tl">
                  <a:srgbClr val="000000">
                    <a:alpha val="43137"/>
                  </a:srgbClr>
                </a:outerShdw>
              </a:effectLst>
            </a:endParaRPr>
          </a:p>
        </p:txBody>
      </p:sp>
      <p:pic>
        <p:nvPicPr>
          <p:cNvPr id="5123" name="Picture 3" descr="C:\Program Files\Microsoft Office\MEDIA\CAGCAT10\j0234131.wmf"/>
          <p:cNvPicPr>
            <a:picLocks noGrp="1" noChangeAspect="1" noChangeArrowheads="1"/>
          </p:cNvPicPr>
          <p:nvPr>
            <p:ph sz="half" idx="2"/>
          </p:nvPr>
        </p:nvPicPr>
        <p:blipFill>
          <a:blip r:embed="rId3" cstate="print"/>
          <a:stretch>
            <a:fillRect/>
          </a:stretch>
        </p:blipFill>
        <p:spPr bwMode="auto">
          <a:xfrm>
            <a:off x="15648669" y="5127653"/>
            <a:ext cx="4049310" cy="4306094"/>
          </a:xfrm>
          <a:prstGeom prst="rect">
            <a:avLst/>
          </a:prstGeom>
          <a:noFill/>
        </p:spPr>
      </p:pic>
    </p:spTree>
    <p:extLst>
      <p:ext uri="{BB962C8B-B14F-4D97-AF65-F5344CB8AC3E}">
        <p14:creationId xmlns:p14="http://schemas.microsoft.com/office/powerpoint/2010/main" val="244000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076700" y="2132327"/>
            <a:ext cx="4960116" cy="10296742"/>
          </a:xfrm>
        </p:spPr>
        <p:txBody>
          <a:bodyP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sz="5600" b="1">
                <a:effectLst>
                  <a:outerShdw blurRad="38100" dist="38100" dir="2700000" algn="tl">
                    <a:srgbClr val="000000">
                      <a:alpha val="43137"/>
                    </a:srgbClr>
                  </a:outerShdw>
                </a:effectLst>
              </a:rPr>
              <a:t>Things to Keep in Mind</a:t>
            </a:r>
          </a:p>
        </p:txBody>
      </p:sp>
      <p:sp>
        <p:nvSpPr>
          <p:cNvPr id="3" name="Content Placeholder 2"/>
          <p:cNvSpPr>
            <a:spLocks/>
          </p:cNvSpPr>
          <p:nvPr/>
        </p:nvSpPr>
        <p:spPr>
          <a:xfrm>
            <a:off x="10485121" y="3187426"/>
            <a:ext cx="9917906" cy="8394700"/>
          </a:xfrm>
          <a:prstGeom prst="rect">
            <a:avLst/>
          </a:prstGeom>
        </p:spPr>
        <p:txBody>
          <a:bodyP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defTabSz="530352">
              <a:lnSpc>
                <a:spcPct val="90000"/>
              </a:lnSpc>
              <a:spcAft>
                <a:spcPts val="1200"/>
              </a:spcAft>
            </a:pPr>
            <a:r>
              <a:rPr lang="en-US" sz="4000" kern="1200" dirty="0">
                <a:effectLst>
                  <a:outerShdw blurRad="38100" dist="38100" dir="2700000" algn="tl">
                    <a:srgbClr val="000000">
                      <a:alpha val="43137"/>
                    </a:srgbClr>
                  </a:outerShdw>
                </a:effectLst>
                <a:latin typeface="+mn-lt"/>
                <a:ea typeface="+mn-ea"/>
                <a:cs typeface="+mn-cs"/>
              </a:rPr>
              <a:t>Keep an open mind</a:t>
            </a:r>
          </a:p>
          <a:p>
            <a:pPr marL="530352" lvl="1" defTabSz="530352">
              <a:lnSpc>
                <a:spcPct val="90000"/>
              </a:lnSpc>
              <a:spcAft>
                <a:spcPts val="1200"/>
              </a:spcAft>
            </a:pPr>
            <a:r>
              <a:rPr lang="en-US" sz="2800" kern="1200" dirty="0">
                <a:effectLst>
                  <a:outerShdw blurRad="38100" dist="38100" dir="2700000" algn="tl">
                    <a:srgbClr val="000000">
                      <a:alpha val="43137"/>
                    </a:srgbClr>
                  </a:outerShdw>
                </a:effectLst>
                <a:latin typeface="+mn-lt"/>
                <a:ea typeface="+mn-ea"/>
                <a:cs typeface="+mn-cs"/>
              </a:rPr>
              <a:t>Your perspective is yours.  Others have different perspectives.</a:t>
            </a:r>
          </a:p>
          <a:p>
            <a:pPr marL="530352" lvl="1" defTabSz="530352">
              <a:lnSpc>
                <a:spcPct val="90000"/>
              </a:lnSpc>
              <a:spcAft>
                <a:spcPts val="1200"/>
              </a:spcAft>
            </a:pPr>
            <a:r>
              <a:rPr lang="en-US" sz="2800" kern="1200" dirty="0">
                <a:effectLst>
                  <a:outerShdw blurRad="38100" dist="38100" dir="2700000" algn="tl">
                    <a:srgbClr val="000000">
                      <a:alpha val="43137"/>
                    </a:srgbClr>
                  </a:outerShdw>
                </a:effectLst>
                <a:latin typeface="+mn-lt"/>
                <a:ea typeface="+mn-ea"/>
                <a:cs typeface="+mn-cs"/>
              </a:rPr>
              <a:t>It is possible that you are “wrong” and that others are “right”.</a:t>
            </a:r>
          </a:p>
          <a:p>
            <a:pPr marL="530352" lvl="1" defTabSz="530352">
              <a:lnSpc>
                <a:spcPct val="90000"/>
              </a:lnSpc>
              <a:spcAft>
                <a:spcPts val="1200"/>
              </a:spcAft>
            </a:pPr>
            <a:r>
              <a:rPr lang="en-US" sz="2800" kern="1200" dirty="0">
                <a:effectLst>
                  <a:outerShdw blurRad="38100" dist="38100" dir="2700000" algn="tl">
                    <a:srgbClr val="000000">
                      <a:alpha val="43137"/>
                    </a:srgbClr>
                  </a:outerShdw>
                </a:effectLst>
                <a:latin typeface="+mn-lt"/>
                <a:ea typeface="+mn-ea"/>
                <a:cs typeface="+mn-cs"/>
              </a:rPr>
              <a:t>Get comfortable with being “wrong”.  Learn from it.</a:t>
            </a:r>
          </a:p>
          <a:p>
            <a:pPr marL="530352" lvl="1" defTabSz="530352">
              <a:lnSpc>
                <a:spcPct val="90000"/>
              </a:lnSpc>
              <a:spcAft>
                <a:spcPts val="1200"/>
              </a:spcAft>
            </a:pPr>
            <a:r>
              <a:rPr lang="en-US" sz="2800" kern="1200" dirty="0">
                <a:effectLst>
                  <a:outerShdw blurRad="38100" dist="38100" dir="2700000" algn="tl">
                    <a:srgbClr val="000000">
                      <a:alpha val="43137"/>
                    </a:srgbClr>
                  </a:outerShdw>
                </a:effectLst>
                <a:latin typeface="+mn-lt"/>
                <a:ea typeface="+mn-ea"/>
                <a:cs typeface="+mn-cs"/>
              </a:rPr>
              <a:t>Consider many different viewpoints.</a:t>
            </a:r>
          </a:p>
          <a:p>
            <a:pPr marL="530352" lvl="1" defTabSz="530352">
              <a:lnSpc>
                <a:spcPct val="90000"/>
              </a:lnSpc>
              <a:spcAft>
                <a:spcPts val="1200"/>
              </a:spcAft>
            </a:pPr>
            <a:r>
              <a:rPr lang="en-US" sz="2800" kern="1200" dirty="0">
                <a:effectLst>
                  <a:outerShdw blurRad="38100" dist="38100" dir="2700000" algn="tl">
                    <a:srgbClr val="000000">
                      <a:alpha val="43137"/>
                    </a:srgbClr>
                  </a:outerShdw>
                </a:effectLst>
                <a:latin typeface="+mn-lt"/>
                <a:ea typeface="+mn-ea"/>
                <a:cs typeface="+mn-cs"/>
              </a:rPr>
              <a:t>Accept a new explanation if it explains the evidence better and has fewer contradictions.</a:t>
            </a:r>
          </a:p>
          <a:p>
            <a:pPr defTabSz="530352">
              <a:lnSpc>
                <a:spcPct val="90000"/>
              </a:lnSpc>
              <a:spcAft>
                <a:spcPts val="1200"/>
              </a:spcAft>
            </a:pPr>
            <a:r>
              <a:rPr lang="en-US" sz="4000" kern="1200" dirty="0">
                <a:effectLst>
                  <a:outerShdw blurRad="38100" dist="38100" dir="2700000" algn="tl">
                    <a:srgbClr val="000000">
                      <a:alpha val="43137"/>
                    </a:srgbClr>
                  </a:outerShdw>
                </a:effectLst>
                <a:latin typeface="+mn-lt"/>
                <a:ea typeface="+mn-ea"/>
                <a:cs typeface="+mn-cs"/>
              </a:rPr>
              <a:t>Think before you act</a:t>
            </a:r>
          </a:p>
          <a:p>
            <a:pPr marL="530352" lvl="1" defTabSz="530352">
              <a:lnSpc>
                <a:spcPct val="90000"/>
              </a:lnSpc>
              <a:spcAft>
                <a:spcPts val="1200"/>
              </a:spcAft>
            </a:pPr>
            <a:r>
              <a:rPr lang="en-US" sz="2800" kern="1200" dirty="0">
                <a:effectLst>
                  <a:outerShdw blurRad="38100" dist="38100" dir="2700000" algn="tl">
                    <a:srgbClr val="000000">
                      <a:alpha val="43137"/>
                    </a:srgbClr>
                  </a:outerShdw>
                </a:effectLst>
                <a:latin typeface="+mn-lt"/>
                <a:ea typeface="+mn-ea"/>
                <a:cs typeface="+mn-cs"/>
              </a:rPr>
              <a:t>Separate your feelings from the facts.</a:t>
            </a:r>
          </a:p>
          <a:p>
            <a:pPr marL="530352" lvl="1" defTabSz="530352">
              <a:lnSpc>
                <a:spcPct val="90000"/>
              </a:lnSpc>
              <a:spcAft>
                <a:spcPts val="1200"/>
              </a:spcAft>
            </a:pPr>
            <a:r>
              <a:rPr lang="en-US" sz="2800" kern="1200" dirty="0">
                <a:effectLst>
                  <a:outerShdw blurRad="38100" dist="38100" dir="2700000" algn="tl">
                    <a:srgbClr val="000000">
                      <a:alpha val="43137"/>
                    </a:srgbClr>
                  </a:outerShdw>
                </a:effectLst>
                <a:latin typeface="+mn-lt"/>
                <a:ea typeface="+mn-ea"/>
                <a:cs typeface="+mn-cs"/>
              </a:rPr>
              <a:t>Am I acting because of an emotional impulse, or because it is logical?</a:t>
            </a:r>
          </a:p>
          <a:p>
            <a:pPr marL="530352" lvl="1" defTabSz="530352">
              <a:lnSpc>
                <a:spcPct val="90000"/>
              </a:lnSpc>
              <a:spcAft>
                <a:spcPts val="1200"/>
              </a:spcAft>
            </a:pPr>
            <a:r>
              <a:rPr lang="en-US" sz="2800" kern="1200" dirty="0">
                <a:effectLst>
                  <a:outerShdw blurRad="38100" dist="38100" dir="2700000" algn="tl">
                    <a:srgbClr val="000000">
                      <a:alpha val="43137"/>
                    </a:srgbClr>
                  </a:outerShdw>
                </a:effectLst>
                <a:latin typeface="+mn-lt"/>
                <a:ea typeface="+mn-ea"/>
                <a:cs typeface="+mn-cs"/>
              </a:rPr>
              <a:t>Do I believe something because of the logic behind it?</a:t>
            </a:r>
            <a:endParaRPr lang="en-US" sz="6400" dirty="0">
              <a:effectLst>
                <a:outerShdw blurRad="38100" dist="38100" dir="2700000" algn="tl">
                  <a:srgbClr val="000000">
                    <a:alpha val="43137"/>
                  </a:srgbClr>
                </a:outerShdw>
              </a:effectLst>
            </a:endParaRPr>
          </a:p>
        </p:txBody>
      </p:sp>
      <p:pic>
        <p:nvPicPr>
          <p:cNvPr id="4098" name="Picture 2" descr="C:\Program Files\Microsoft Office\MEDIA\CAGCAT10\j0234687.gif"/>
          <p:cNvPicPr>
            <a:picLocks noChangeAspect="1" noChangeArrowheads="1" noCrop="1"/>
          </p:cNvPicPr>
          <p:nvPr/>
        </p:nvPicPr>
        <p:blipFill>
          <a:blip r:embed="rId3" cstate="print"/>
          <a:srcRect/>
          <a:stretch>
            <a:fillRect/>
          </a:stretch>
        </p:blipFill>
        <p:spPr bwMode="auto">
          <a:xfrm>
            <a:off x="13258800" y="10743705"/>
            <a:ext cx="2846220" cy="1676842"/>
          </a:xfrm>
          <a:prstGeom prst="rect">
            <a:avLst/>
          </a:prstGeom>
          <a:noFill/>
        </p:spPr>
      </p:pic>
    </p:spTree>
    <p:extLst>
      <p:ext uri="{BB962C8B-B14F-4D97-AF65-F5344CB8AC3E}">
        <p14:creationId xmlns:p14="http://schemas.microsoft.com/office/powerpoint/2010/main" val="130386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391400" y="1528746"/>
            <a:ext cx="12915900" cy="2586056"/>
          </a:xfrm>
        </p:spPr>
        <p:txBody>
          <a:bodyP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b="1">
                <a:effectLst>
                  <a:outerShdw blurRad="38100" dist="38100" dir="2700000" algn="tl">
                    <a:srgbClr val="000000">
                      <a:alpha val="43137"/>
                    </a:srgbClr>
                  </a:outerShdw>
                </a:effectLst>
              </a:rPr>
              <a:t>Avoid Logical Fallacies</a:t>
            </a:r>
          </a:p>
        </p:txBody>
      </p:sp>
      <p:sp>
        <p:nvSpPr>
          <p:cNvPr id="3" name="Content Placeholder 2"/>
          <p:cNvSpPr>
            <a:spLocks/>
          </p:cNvSpPr>
          <p:nvPr/>
        </p:nvSpPr>
        <p:spPr>
          <a:xfrm>
            <a:off x="5290530" y="4882102"/>
            <a:ext cx="13802940" cy="7060124"/>
          </a:xfrm>
          <a:prstGeom prst="rect">
            <a:avLst/>
          </a:prstGeom>
        </p:spPr>
        <p:txBody>
          <a:bodyP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defTabSz="786384">
              <a:spcAft>
                <a:spcPts val="1200"/>
              </a:spcAft>
            </a:pPr>
            <a:r>
              <a:rPr lang="en-US" sz="4128" kern="1200" dirty="0">
                <a:effectLst>
                  <a:outerShdw blurRad="38100" dist="38100" dir="2700000" algn="tl">
                    <a:srgbClr val="000000">
                      <a:alpha val="43137"/>
                    </a:srgbClr>
                  </a:outerShdw>
                </a:effectLst>
                <a:latin typeface="+mn-lt"/>
                <a:ea typeface="+mn-ea"/>
                <a:cs typeface="+mn-cs"/>
              </a:rPr>
              <a:t>A </a:t>
            </a:r>
            <a:r>
              <a:rPr lang="en-US" sz="4128" b="1" i="1" kern="1200" dirty="0">
                <a:effectLst>
                  <a:outerShdw blurRad="38100" dist="38100" dir="2700000" algn="tl">
                    <a:srgbClr val="000000">
                      <a:alpha val="43137"/>
                    </a:srgbClr>
                  </a:outerShdw>
                </a:effectLst>
                <a:latin typeface="+mn-lt"/>
                <a:ea typeface="+mn-ea"/>
                <a:cs typeface="+mn-cs"/>
              </a:rPr>
              <a:t>logical fallacy</a:t>
            </a:r>
            <a:r>
              <a:rPr lang="en-US" sz="4128" kern="1200" dirty="0">
                <a:effectLst>
                  <a:outerShdw blurRad="38100" dist="38100" dir="2700000" algn="tl">
                    <a:srgbClr val="000000">
                      <a:alpha val="43137"/>
                    </a:srgbClr>
                  </a:outerShdw>
                </a:effectLst>
                <a:latin typeface="+mn-lt"/>
                <a:ea typeface="+mn-ea"/>
                <a:cs typeface="+mn-cs"/>
              </a:rPr>
              <a:t> is a misunderstanding derived from faulty reasoning.</a:t>
            </a:r>
          </a:p>
          <a:p>
            <a:pPr defTabSz="786384">
              <a:spcAft>
                <a:spcPts val="1200"/>
              </a:spcAft>
            </a:pPr>
            <a:r>
              <a:rPr lang="en-US" sz="4128" kern="1200" dirty="0">
                <a:effectLst>
                  <a:outerShdw blurRad="38100" dist="38100" dir="2700000" algn="tl">
                    <a:srgbClr val="000000">
                      <a:alpha val="43137"/>
                    </a:srgbClr>
                  </a:outerShdw>
                </a:effectLst>
                <a:latin typeface="+mn-lt"/>
                <a:ea typeface="+mn-ea"/>
                <a:cs typeface="+mn-cs"/>
              </a:rPr>
              <a:t>Avoid contradictions between answers.  </a:t>
            </a:r>
          </a:p>
          <a:p>
            <a:pPr defTabSz="786384">
              <a:spcAft>
                <a:spcPts val="1200"/>
              </a:spcAft>
            </a:pPr>
            <a:r>
              <a:rPr lang="en-US" sz="4128" kern="1200" dirty="0">
                <a:effectLst>
                  <a:outerShdw blurRad="38100" dist="38100" dir="2700000" algn="tl">
                    <a:srgbClr val="000000">
                      <a:alpha val="43137"/>
                    </a:srgbClr>
                  </a:outerShdw>
                </a:effectLst>
                <a:latin typeface="+mn-lt"/>
                <a:ea typeface="+mn-ea"/>
                <a:cs typeface="+mn-cs"/>
              </a:rPr>
              <a:t>Is your best answer a logical answer?  Does it make sense?</a:t>
            </a:r>
          </a:p>
          <a:p>
            <a:pPr defTabSz="786384">
              <a:spcAft>
                <a:spcPts val="1200"/>
              </a:spcAft>
            </a:pPr>
            <a:r>
              <a:rPr lang="en-US" sz="4128" kern="1200" dirty="0">
                <a:effectLst>
                  <a:outerShdw blurRad="38100" dist="38100" dir="2700000" algn="tl">
                    <a:srgbClr val="000000">
                      <a:alpha val="43137"/>
                    </a:srgbClr>
                  </a:outerShdw>
                </a:effectLst>
                <a:latin typeface="+mn-lt"/>
                <a:ea typeface="+mn-ea"/>
                <a:cs typeface="+mn-cs"/>
              </a:rPr>
              <a:t>Example of a Logical Fallacy:</a:t>
            </a:r>
          </a:p>
          <a:p>
            <a:pPr marL="786384" lvl="1" defTabSz="786384">
              <a:spcAft>
                <a:spcPts val="1200"/>
              </a:spcAft>
            </a:pPr>
            <a:r>
              <a:rPr lang="en-US" sz="3096" kern="1200" dirty="0">
                <a:effectLst>
                  <a:outerShdw blurRad="38100" dist="38100" dir="2700000" algn="tl">
                    <a:srgbClr val="000000">
                      <a:alpha val="43137"/>
                    </a:srgbClr>
                  </a:outerShdw>
                </a:effectLst>
                <a:latin typeface="+mn-lt"/>
                <a:ea typeface="+mn-ea"/>
                <a:cs typeface="+mn-cs"/>
              </a:rPr>
              <a:t>Hasty Generalization</a:t>
            </a:r>
          </a:p>
          <a:p>
            <a:pPr marL="2162556" lvl="2" indent="-589788" defTabSz="786384">
              <a:spcAft>
                <a:spcPts val="1200"/>
              </a:spcAft>
              <a:buFont typeface="+mj-lt"/>
              <a:buAutoNum type="arabicPeriod"/>
            </a:pPr>
            <a:r>
              <a:rPr lang="en-US" sz="2752" kern="1200" dirty="0">
                <a:effectLst>
                  <a:outerShdw blurRad="38100" dist="38100" dir="2700000" algn="tl">
                    <a:srgbClr val="000000">
                      <a:alpha val="43137"/>
                    </a:srgbClr>
                  </a:outerShdw>
                </a:effectLst>
                <a:latin typeface="+mn-lt"/>
                <a:ea typeface="+mn-ea"/>
                <a:cs typeface="+mn-cs"/>
              </a:rPr>
              <a:t>Cutting people with a knife is a crime.</a:t>
            </a:r>
          </a:p>
          <a:p>
            <a:pPr marL="2162556" lvl="2" indent="-589788" defTabSz="786384">
              <a:spcAft>
                <a:spcPts val="1200"/>
              </a:spcAft>
              <a:buFont typeface="+mj-lt"/>
              <a:buAutoNum type="arabicPeriod"/>
            </a:pPr>
            <a:r>
              <a:rPr lang="en-US" sz="2752" kern="1200" dirty="0">
                <a:effectLst>
                  <a:outerShdw blurRad="38100" dist="38100" dir="2700000" algn="tl">
                    <a:srgbClr val="000000">
                      <a:alpha val="43137"/>
                    </a:srgbClr>
                  </a:outerShdw>
                </a:effectLst>
                <a:latin typeface="+mn-lt"/>
                <a:ea typeface="+mn-ea"/>
                <a:cs typeface="+mn-cs"/>
              </a:rPr>
              <a:t>Surgeons cut people with knives.</a:t>
            </a:r>
          </a:p>
          <a:p>
            <a:pPr marL="2162556" lvl="2" indent="-589788" defTabSz="786384">
              <a:spcAft>
                <a:spcPts val="1200"/>
              </a:spcAft>
              <a:buFont typeface="+mj-lt"/>
              <a:buAutoNum type="arabicPeriod"/>
            </a:pPr>
            <a:r>
              <a:rPr lang="en-US" sz="2752" kern="1200" dirty="0">
                <a:effectLst>
                  <a:outerShdw blurRad="38100" dist="38100" dir="2700000" algn="tl">
                    <a:srgbClr val="000000">
                      <a:alpha val="43137"/>
                    </a:srgbClr>
                  </a:outerShdw>
                </a:effectLst>
                <a:latin typeface="+mn-lt"/>
                <a:ea typeface="+mn-ea"/>
                <a:cs typeface="+mn-cs"/>
              </a:rPr>
              <a:t>Therefore surgeons are criminals.</a:t>
            </a:r>
          </a:p>
          <a:p>
            <a:pPr marL="2162556" lvl="2" indent="-589788" defTabSz="786384">
              <a:spcAft>
                <a:spcPts val="1200"/>
              </a:spcAft>
              <a:buFont typeface="+mj-lt"/>
              <a:buAutoNum type="arabicPeriod"/>
            </a:pPr>
            <a:endParaRPr lang="en-US" sz="2752" kern="1200" dirty="0">
              <a:effectLst>
                <a:outerShdw blurRad="38100" dist="38100" dir="2700000" algn="tl">
                  <a:srgbClr val="000000">
                    <a:alpha val="43137"/>
                  </a:srgbClr>
                </a:outerShdw>
              </a:effectLst>
              <a:latin typeface="+mn-lt"/>
              <a:ea typeface="+mn-ea"/>
              <a:cs typeface="+mn-cs"/>
            </a:endParaRPr>
          </a:p>
          <a:p>
            <a:pPr marL="914400">
              <a:spcAft>
                <a:spcPts val="1200"/>
              </a:spcAft>
              <a:buNone/>
            </a:pPr>
            <a:endParaRPr lang="en-US" sz="3600" dirty="0">
              <a:effectLst>
                <a:outerShdw blurRad="38100" dist="38100" dir="2700000" algn="tl">
                  <a:srgbClr val="000000">
                    <a:alpha val="43137"/>
                  </a:srgbClr>
                </a:outerShdw>
              </a:effectLst>
            </a:endParaRPr>
          </a:p>
        </p:txBody>
      </p:sp>
      <p:pic>
        <p:nvPicPr>
          <p:cNvPr id="1026" name="Picture 2" descr="C:\Documents and Settings\wirichar\Local Settings\Temporary Internet Files\Content.IE5\XKF39UMM\MCj04325380000[1].png"/>
          <p:cNvPicPr>
            <a:picLocks noChangeAspect="1" noChangeArrowheads="1"/>
          </p:cNvPicPr>
          <p:nvPr/>
        </p:nvPicPr>
        <p:blipFill>
          <a:blip r:embed="rId3"/>
          <a:srcRect/>
          <a:stretch>
            <a:fillRect/>
          </a:stretch>
        </p:blipFill>
        <p:spPr bwMode="auto">
          <a:xfrm>
            <a:off x="14782801" y="8077201"/>
            <a:ext cx="4495210" cy="4430062"/>
          </a:xfrm>
          <a:prstGeom prst="rect">
            <a:avLst/>
          </a:prstGeom>
          <a:noFill/>
        </p:spPr>
      </p:pic>
    </p:spTree>
    <p:extLst>
      <p:ext uri="{BB962C8B-B14F-4D97-AF65-F5344CB8AC3E}">
        <p14:creationId xmlns:p14="http://schemas.microsoft.com/office/powerpoint/2010/main" val="1395210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4076700" y="4389121"/>
            <a:ext cx="7958936" cy="8048250"/>
          </a:xfrm>
          <a:prstGeom prst="rect">
            <a:avLst/>
          </a:prstGeom>
        </p:spPr>
        <p:txBody>
          <a:bodyPr vert="horz" lIns="182880" tIns="91440" rIns="182880" bIns="91440" rtlCol="0">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defTabSz="1828800">
              <a:lnSpc>
                <a:spcPct val="90000"/>
              </a:lnSpc>
              <a:spcAft>
                <a:spcPts val="1200"/>
              </a:spcAft>
            </a:pPr>
            <a:r>
              <a:rPr lang="en-US" sz="5600" dirty="0">
                <a:effectLst>
                  <a:outerShdw blurRad="38100" dist="38100" dir="2700000" algn="tl">
                    <a:srgbClr val="000000">
                      <a:alpha val="43137"/>
                    </a:srgbClr>
                  </a:outerShdw>
                </a:effectLst>
              </a:rPr>
              <a:t> You must be willing to say, </a:t>
            </a:r>
            <a:r>
              <a:rPr lang="en-US" sz="5600" b="1" dirty="0">
                <a:effectLst>
                  <a:outerShdw blurRad="38100" dist="38100" dir="2700000" algn="tl">
                    <a:srgbClr val="000000">
                      <a:alpha val="43137"/>
                    </a:srgbClr>
                  </a:outerShdw>
                </a:effectLst>
              </a:rPr>
              <a:t>“I don’t know.”</a:t>
            </a:r>
          </a:p>
          <a:p>
            <a:pPr indent="-457200" defTabSz="1828800">
              <a:lnSpc>
                <a:spcPct val="90000"/>
              </a:lnSpc>
              <a:spcAft>
                <a:spcPts val="1200"/>
              </a:spcAft>
              <a:buFont typeface="Arial" panose="020B0604020202020204" pitchFamily="34" charset="0"/>
              <a:buChar char="•"/>
            </a:pPr>
            <a:endParaRPr lang="en-US" sz="5600" dirty="0">
              <a:effectLst>
                <a:outerShdw blurRad="38100" dist="38100" dir="2700000" algn="tl">
                  <a:srgbClr val="000000">
                    <a:alpha val="43137"/>
                  </a:srgbClr>
                </a:outerShdw>
              </a:effectLst>
            </a:endParaRPr>
          </a:p>
          <a:p>
            <a:pPr defTabSz="1828800">
              <a:lnSpc>
                <a:spcPct val="90000"/>
              </a:lnSpc>
              <a:spcAft>
                <a:spcPts val="1200"/>
              </a:spcAft>
            </a:pPr>
            <a:r>
              <a:rPr lang="en-US" sz="5600" dirty="0">
                <a:effectLst>
                  <a:outerShdw blurRad="38100" dist="38100" dir="2700000" algn="tl">
                    <a:srgbClr val="000000">
                      <a:alpha val="43137"/>
                    </a:srgbClr>
                  </a:outerShdw>
                </a:effectLst>
              </a:rPr>
              <a:t>And then be willing to do something to change that.</a:t>
            </a:r>
          </a:p>
        </p:txBody>
      </p:sp>
      <p:pic>
        <p:nvPicPr>
          <p:cNvPr id="1026" name="Picture 2" descr="C:\Documents and Settings\wirichar\Local Settings\Temporary Internet Files\Content.IE5\XUXKEFKJ\MCj04415230000[1].wmf"/>
          <p:cNvPicPr>
            <a:picLocks noChangeAspect="1" noChangeArrowheads="1"/>
          </p:cNvPicPr>
          <p:nvPr/>
        </p:nvPicPr>
        <p:blipFill>
          <a:blip r:embed="rId3"/>
          <a:stretch>
            <a:fillRect/>
          </a:stretch>
        </p:blipFill>
        <p:spPr bwMode="auto">
          <a:xfrm>
            <a:off x="12658507" y="4284874"/>
            <a:ext cx="7025922" cy="5991648"/>
          </a:xfrm>
          <a:prstGeom prst="rect">
            <a:avLst/>
          </a:prstGeom>
          <a:noFill/>
        </p:spPr>
      </p:pic>
    </p:spTree>
    <p:extLst>
      <p:ext uri="{BB962C8B-B14F-4D97-AF65-F5344CB8AC3E}">
        <p14:creationId xmlns:p14="http://schemas.microsoft.com/office/powerpoint/2010/main" val="1517984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90411" y="1050727"/>
            <a:ext cx="12782986" cy="5601534"/>
          </a:xfrm>
          <a:prstGeom prst="rect">
            <a:avLst/>
          </a:prstGeom>
          <a:noFill/>
        </p:spPr>
        <p:txBody>
          <a:bodyPr wrap="square" rtlCol="0">
            <a:sp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sz="8800" dirty="0">
                <a:effectLst>
                  <a:outerShdw blurRad="38100" dist="38100" dir="2700000" algn="tl">
                    <a:srgbClr val="000000">
                      <a:alpha val="43137"/>
                    </a:srgbClr>
                  </a:outerShdw>
                </a:effectLst>
              </a:rPr>
              <a:t>Critical Thinking is </a:t>
            </a:r>
            <a:r>
              <a:rPr lang="en-US" sz="8800" u="sng" cap="small" dirty="0">
                <a:effectLst>
                  <a:outerShdw blurRad="38100" dist="38100" dir="2700000" algn="tl">
                    <a:srgbClr val="000000">
                      <a:alpha val="43137"/>
                    </a:srgbClr>
                  </a:outerShdw>
                </a:effectLst>
              </a:rPr>
              <a:t>not</a:t>
            </a:r>
            <a:r>
              <a:rPr lang="en-US" sz="8800" dirty="0">
                <a:effectLst>
                  <a:outerShdw blurRad="38100" dist="38100" dir="2700000" algn="tl">
                    <a:srgbClr val="000000">
                      <a:alpha val="43137"/>
                    </a:srgbClr>
                  </a:outerShdw>
                </a:effectLst>
              </a:rPr>
              <a:t> </a:t>
            </a:r>
          </a:p>
          <a:p>
            <a:r>
              <a:rPr lang="en-US" sz="8800" dirty="0">
                <a:effectLst>
                  <a:outerShdw blurRad="38100" dist="38100" dir="2700000" algn="tl">
                    <a:srgbClr val="000000">
                      <a:alpha val="43137"/>
                    </a:srgbClr>
                  </a:outerShdw>
                </a:effectLst>
              </a:rPr>
              <a:t>   driven by </a:t>
            </a:r>
            <a:r>
              <a:rPr lang="en-US" sz="8800" b="1" dirty="0">
                <a:effectLst>
                  <a:outerShdw blurRad="38100" dist="38100" dir="2700000" algn="tl">
                    <a:srgbClr val="000000">
                      <a:alpha val="43137"/>
                    </a:srgbClr>
                  </a:outerShdw>
                </a:effectLst>
              </a:rPr>
              <a:t>answers</a:t>
            </a:r>
            <a:r>
              <a:rPr lang="en-US" sz="8800" dirty="0">
                <a:effectLst>
                  <a:outerShdw blurRad="38100" dist="38100" dir="2700000" algn="tl">
                    <a:srgbClr val="000000">
                      <a:alpha val="43137"/>
                    </a:srgbClr>
                  </a:outerShdw>
                </a:effectLst>
              </a:rPr>
              <a:t>; </a:t>
            </a:r>
          </a:p>
          <a:p>
            <a:r>
              <a:rPr lang="en-US" sz="8800" dirty="0">
                <a:effectLst>
                  <a:outerShdw blurRad="38100" dist="38100" dir="2700000" algn="tl">
                    <a:srgbClr val="000000">
                      <a:alpha val="43137"/>
                    </a:srgbClr>
                  </a:outerShdw>
                </a:effectLst>
              </a:rPr>
              <a:t>    It </a:t>
            </a:r>
            <a:r>
              <a:rPr lang="en-US" sz="8800" u="sng" cap="small" dirty="0">
                <a:effectLst>
                  <a:outerShdw blurRad="38100" dist="38100" dir="2700000" algn="tl">
                    <a:srgbClr val="000000">
                      <a:alpha val="43137"/>
                    </a:srgbClr>
                  </a:outerShdw>
                </a:effectLst>
              </a:rPr>
              <a:t>is</a:t>
            </a:r>
            <a:r>
              <a:rPr lang="en-US" sz="8800" dirty="0">
                <a:effectLst>
                  <a:outerShdw blurRad="38100" dist="38100" dir="2700000" algn="tl">
                    <a:srgbClr val="000000">
                      <a:alpha val="43137"/>
                    </a:srgbClr>
                  </a:outerShdw>
                </a:effectLst>
              </a:rPr>
              <a:t> driven by the </a:t>
            </a:r>
          </a:p>
          <a:p>
            <a:r>
              <a:rPr lang="en-US" sz="8800" b="1" dirty="0">
                <a:effectLst>
                  <a:outerShdw blurRad="38100" dist="38100" dir="2700000" algn="tl">
                    <a:srgbClr val="000000">
                      <a:alpha val="43137"/>
                    </a:srgbClr>
                  </a:outerShdw>
                </a:effectLst>
              </a:rPr>
              <a:t>questions</a:t>
            </a:r>
            <a:r>
              <a:rPr lang="en-US" sz="8800" dirty="0">
                <a:effectLst>
                  <a:outerShdw blurRad="38100" dist="38100" dir="2700000" algn="tl">
                    <a:srgbClr val="000000">
                      <a:alpha val="43137"/>
                    </a:srgbClr>
                  </a:outerShdw>
                </a:effectLst>
              </a:rPr>
              <a:t> that you ask.</a:t>
            </a:r>
            <a:endParaRPr lang="en-US" sz="8800" u="sng" cap="small"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20675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186160" y="-376256"/>
            <a:ext cx="12755880" cy="2586056"/>
          </a:xfr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b="1" dirty="0">
                <a:effectLst>
                  <a:outerShdw blurRad="38100" dist="38100" dir="2700000" algn="tl">
                    <a:srgbClr val="000000">
                      <a:alpha val="43137"/>
                    </a:srgbClr>
                  </a:outerShdw>
                </a:effectLst>
              </a:rPr>
              <a:t>Constantly Ask Questions</a:t>
            </a:r>
          </a:p>
        </p:txBody>
      </p:sp>
      <p:sp>
        <p:nvSpPr>
          <p:cNvPr id="5" name="Content Placeholder 4"/>
          <p:cNvSpPr>
            <a:spLocks noGrp="1"/>
          </p:cNvSpPr>
          <p:nvPr>
            <p:ph idx="1"/>
          </p:nvPr>
        </p:nvSpPr>
        <p:spPr>
          <a:xfrm>
            <a:off x="5734050" y="2987040"/>
            <a:ext cx="16459200" cy="9010650"/>
          </a:xfrm>
        </p:spPr>
        <p:txBody>
          <a:bodyP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endParaRPr lang="en-US" sz="4000" dirty="0">
              <a:effectLst>
                <a:outerShdw blurRad="38100" dist="38100" dir="2700000" algn="tl">
                  <a:srgbClr val="000000">
                    <a:alpha val="43137"/>
                  </a:srgbClr>
                </a:outerShdw>
              </a:effectLst>
            </a:endParaRPr>
          </a:p>
          <a:p>
            <a:r>
              <a:rPr lang="en-US" sz="4000" dirty="0">
                <a:solidFill>
                  <a:schemeClr val="accent3">
                    <a:lumMod val="60000"/>
                    <a:lumOff val="40000"/>
                  </a:schemeClr>
                </a:solidFill>
                <a:effectLst>
                  <a:outerShdw blurRad="38100" dist="38100" dir="2700000" algn="tl">
                    <a:srgbClr val="000000">
                      <a:alpha val="43137"/>
                    </a:srgbClr>
                  </a:outerShdw>
                </a:effectLst>
              </a:rPr>
              <a:t>Why?</a:t>
            </a:r>
          </a:p>
          <a:p>
            <a:pPr lvl="1"/>
            <a:r>
              <a:rPr lang="en-US" sz="3200" dirty="0">
                <a:solidFill>
                  <a:schemeClr val="accent3">
                    <a:lumMod val="60000"/>
                    <a:lumOff val="40000"/>
                  </a:schemeClr>
                </a:solidFill>
                <a:effectLst>
                  <a:outerShdw blurRad="38100" dist="38100" dir="2700000" algn="tl">
                    <a:srgbClr val="000000">
                      <a:alpha val="43137"/>
                    </a:srgbClr>
                  </a:outerShdw>
                </a:effectLst>
              </a:rPr>
              <a:t>Why is the population increasing?  Is there an abundance of deer to hunt?</a:t>
            </a:r>
          </a:p>
          <a:p>
            <a:r>
              <a:rPr lang="en-US" sz="4000" dirty="0">
                <a:solidFill>
                  <a:schemeClr val="accent3">
                    <a:lumMod val="60000"/>
                    <a:lumOff val="40000"/>
                  </a:schemeClr>
                </a:solidFill>
                <a:effectLst>
                  <a:outerShdw blurRad="38100" dist="38100" dir="2700000" algn="tl">
                    <a:srgbClr val="000000">
                      <a:alpha val="43137"/>
                    </a:srgbClr>
                  </a:outerShdw>
                </a:effectLst>
              </a:rPr>
              <a:t>What?</a:t>
            </a:r>
          </a:p>
          <a:p>
            <a:pPr lvl="1"/>
            <a:r>
              <a:rPr lang="en-US" sz="3200" dirty="0">
                <a:solidFill>
                  <a:schemeClr val="accent3">
                    <a:lumMod val="60000"/>
                    <a:lumOff val="40000"/>
                  </a:schemeClr>
                </a:solidFill>
                <a:effectLst>
                  <a:outerShdw blurRad="38100" dist="38100" dir="2700000" algn="tl">
                    <a:srgbClr val="000000">
                      <a:alpha val="43137"/>
                    </a:srgbClr>
                  </a:outerShdw>
                </a:effectLst>
              </a:rPr>
              <a:t>What effect is this increase having on the deer population?</a:t>
            </a:r>
          </a:p>
          <a:p>
            <a:r>
              <a:rPr lang="en-US" sz="4000" dirty="0">
                <a:solidFill>
                  <a:schemeClr val="accent3">
                    <a:lumMod val="60000"/>
                    <a:lumOff val="40000"/>
                  </a:schemeClr>
                </a:solidFill>
                <a:effectLst>
                  <a:outerShdw blurRad="38100" dist="38100" dir="2700000" algn="tl">
                    <a:srgbClr val="000000">
                      <a:alpha val="43137"/>
                    </a:srgbClr>
                  </a:outerShdw>
                </a:effectLst>
              </a:rPr>
              <a:t>Where?</a:t>
            </a:r>
          </a:p>
          <a:p>
            <a:pPr lvl="1"/>
            <a:r>
              <a:rPr lang="en-US" sz="3200" dirty="0">
                <a:solidFill>
                  <a:schemeClr val="accent3">
                    <a:lumMod val="60000"/>
                    <a:lumOff val="40000"/>
                  </a:schemeClr>
                </a:solidFill>
                <a:effectLst>
                  <a:outerShdw blurRad="38100" dist="38100" dir="2700000" algn="tl">
                    <a:srgbClr val="000000">
                      <a:alpha val="43137"/>
                    </a:srgbClr>
                  </a:outerShdw>
                </a:effectLst>
              </a:rPr>
              <a:t>Where is the population increasing?  Is it all over the Upper Peninsula, or just in isolated locations?</a:t>
            </a:r>
          </a:p>
          <a:p>
            <a:r>
              <a:rPr lang="en-US" sz="4000" dirty="0">
                <a:solidFill>
                  <a:schemeClr val="accent3">
                    <a:lumMod val="60000"/>
                    <a:lumOff val="40000"/>
                  </a:schemeClr>
                </a:solidFill>
                <a:effectLst>
                  <a:outerShdw blurRad="38100" dist="38100" dir="2700000" algn="tl">
                    <a:srgbClr val="000000">
                      <a:alpha val="43137"/>
                    </a:srgbClr>
                  </a:outerShdw>
                </a:effectLst>
              </a:rPr>
              <a:t>Who?</a:t>
            </a:r>
          </a:p>
          <a:p>
            <a:pPr lvl="1"/>
            <a:r>
              <a:rPr lang="en-US" sz="3200" dirty="0">
                <a:solidFill>
                  <a:schemeClr val="accent3">
                    <a:lumMod val="60000"/>
                    <a:lumOff val="40000"/>
                  </a:schemeClr>
                </a:solidFill>
                <a:effectLst>
                  <a:outerShdw blurRad="38100" dist="38100" dir="2700000" algn="tl">
                    <a:srgbClr val="000000">
                      <a:alpha val="43137"/>
                    </a:srgbClr>
                  </a:outerShdw>
                </a:effectLst>
              </a:rPr>
              <a:t>Who is affected by the increase in the population of cougars?  Are the hunters affected?  The wolves?</a:t>
            </a:r>
          </a:p>
          <a:p>
            <a:r>
              <a:rPr lang="en-US" sz="4000" dirty="0">
                <a:solidFill>
                  <a:schemeClr val="accent3">
                    <a:lumMod val="60000"/>
                    <a:lumOff val="40000"/>
                  </a:schemeClr>
                </a:solidFill>
                <a:effectLst>
                  <a:outerShdw blurRad="38100" dist="38100" dir="2700000" algn="tl">
                    <a:srgbClr val="000000">
                      <a:alpha val="43137"/>
                    </a:srgbClr>
                  </a:outerShdw>
                </a:effectLst>
              </a:rPr>
              <a:t>When?</a:t>
            </a:r>
          </a:p>
          <a:p>
            <a:pPr lvl="1"/>
            <a:r>
              <a:rPr lang="en-US" sz="3200" dirty="0">
                <a:solidFill>
                  <a:schemeClr val="accent3">
                    <a:lumMod val="60000"/>
                    <a:lumOff val="40000"/>
                  </a:schemeClr>
                </a:solidFill>
                <a:effectLst>
                  <a:outerShdw blurRad="38100" dist="38100" dir="2700000" algn="tl">
                    <a:srgbClr val="000000">
                      <a:alpha val="43137"/>
                    </a:srgbClr>
                  </a:outerShdw>
                </a:effectLst>
              </a:rPr>
              <a:t>When did this increase begin occurring?  How long will the increase continue?</a:t>
            </a:r>
          </a:p>
          <a:p>
            <a:r>
              <a:rPr lang="en-US" sz="4000" dirty="0">
                <a:solidFill>
                  <a:schemeClr val="accent3">
                    <a:lumMod val="60000"/>
                    <a:lumOff val="40000"/>
                  </a:schemeClr>
                </a:solidFill>
                <a:effectLst>
                  <a:outerShdw blurRad="38100" dist="38100" dir="2700000" algn="tl">
                    <a:srgbClr val="000000">
                      <a:alpha val="43137"/>
                    </a:srgbClr>
                  </a:outerShdw>
                </a:effectLst>
              </a:rPr>
              <a:t>How?</a:t>
            </a:r>
          </a:p>
          <a:p>
            <a:pPr lvl="1"/>
            <a:r>
              <a:rPr lang="en-US" sz="3200" dirty="0">
                <a:solidFill>
                  <a:schemeClr val="accent3">
                    <a:lumMod val="60000"/>
                    <a:lumOff val="40000"/>
                  </a:schemeClr>
                </a:solidFill>
                <a:effectLst>
                  <a:outerShdw blurRad="38100" dist="38100" dir="2700000" algn="tl">
                    <a:srgbClr val="000000">
                      <a:alpha val="43137"/>
                    </a:srgbClr>
                  </a:outerShdw>
                </a:effectLst>
              </a:rPr>
              <a:t>How can we stabilize the cougar population?</a:t>
            </a:r>
          </a:p>
        </p:txBody>
      </p:sp>
      <p:sp>
        <p:nvSpPr>
          <p:cNvPr id="7" name="TextBox 6"/>
          <p:cNvSpPr txBox="1"/>
          <p:nvPr/>
        </p:nvSpPr>
        <p:spPr>
          <a:xfrm>
            <a:off x="5623561" y="1809750"/>
            <a:ext cx="17659322" cy="1323439"/>
          </a:xfrm>
          <a:prstGeom prst="rect">
            <a:avLst/>
          </a:prstGeom>
          <a:noFill/>
        </p:spPr>
        <p:txBody>
          <a:bodyPr wrap="square" rtlCol="0">
            <a:sp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sz="4000" b="1" dirty="0">
                <a:effectLst>
                  <a:outerShdw blurRad="38100" dist="38100" dir="2700000" algn="tl">
                    <a:srgbClr val="000000">
                      <a:alpha val="43137"/>
                    </a:srgbClr>
                  </a:outerShdw>
                </a:effectLst>
              </a:rPr>
              <a:t>For example:  Suppose you have just read an article that says that the</a:t>
            </a:r>
          </a:p>
          <a:p>
            <a:r>
              <a:rPr lang="en-US" sz="4000" b="1" dirty="0">
                <a:effectLst>
                  <a:outerShdw blurRad="38100" dist="38100" dir="2700000" algn="tl">
                    <a:srgbClr val="000000">
                      <a:alpha val="43137"/>
                    </a:srgbClr>
                  </a:outerShdw>
                </a:effectLst>
              </a:rPr>
              <a:t>                         cougar population of the Upper Peninsula is increasing.</a:t>
            </a:r>
          </a:p>
        </p:txBody>
      </p:sp>
    </p:spTree>
    <p:extLst>
      <p:ext uri="{BB962C8B-B14F-4D97-AF65-F5344CB8AC3E}">
        <p14:creationId xmlns:p14="http://schemas.microsoft.com/office/powerpoint/2010/main" val="3429813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8510" y="175320"/>
            <a:ext cx="21004920" cy="2285280"/>
          </a:xfr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b="1" dirty="0">
                <a:effectLst>
                  <a:outerShdw blurRad="38100" dist="38100" dir="2700000" algn="tl">
                    <a:srgbClr val="000000">
                      <a:alpha val="43137"/>
                    </a:srgbClr>
                  </a:outerShdw>
                </a:effectLst>
              </a:rPr>
              <a:t>Problem Solving System, Part I</a:t>
            </a:r>
          </a:p>
        </p:txBody>
      </p:sp>
      <p:sp>
        <p:nvSpPr>
          <p:cNvPr id="3" name="Content Placeholder 2"/>
          <p:cNvSpPr>
            <a:spLocks noGrp="1"/>
          </p:cNvSpPr>
          <p:nvPr>
            <p:ph sz="half" idx="1"/>
          </p:nvPr>
        </p:nvSpPr>
        <p:spPr>
          <a:xfrm>
            <a:off x="1550670" y="2247840"/>
            <a:ext cx="13596634" cy="10515600"/>
          </a:xfrm>
        </p:spPr>
        <p:txBody>
          <a:bodyP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sz="5200" dirty="0">
                <a:solidFill>
                  <a:schemeClr val="accent3">
                    <a:lumMod val="60000"/>
                    <a:lumOff val="40000"/>
                  </a:schemeClr>
                </a:solidFill>
                <a:effectLst>
                  <a:outerShdw blurRad="38100" dist="38100" dir="2700000" algn="tl">
                    <a:srgbClr val="000000">
                      <a:alpha val="43137"/>
                    </a:srgbClr>
                  </a:outerShdw>
                </a:effectLst>
              </a:rPr>
              <a:t>Reorganize</a:t>
            </a:r>
          </a:p>
          <a:p>
            <a:pPr lvl="1"/>
            <a:r>
              <a:rPr lang="en-US" sz="3800" dirty="0">
                <a:solidFill>
                  <a:schemeClr val="accent3">
                    <a:lumMod val="60000"/>
                    <a:lumOff val="40000"/>
                  </a:schemeClr>
                </a:solidFill>
                <a:effectLst>
                  <a:outerShdw blurRad="38100" dist="38100" dir="2700000" algn="tl">
                    <a:srgbClr val="000000">
                      <a:alpha val="43137"/>
                    </a:srgbClr>
                  </a:outerShdw>
                </a:effectLst>
              </a:rPr>
              <a:t>List the topic, issues, and main points.</a:t>
            </a:r>
          </a:p>
          <a:p>
            <a:pPr lvl="1"/>
            <a:r>
              <a:rPr lang="en-US" sz="3800" dirty="0">
                <a:solidFill>
                  <a:schemeClr val="accent3">
                    <a:lumMod val="60000"/>
                    <a:lumOff val="40000"/>
                  </a:schemeClr>
                </a:solidFill>
                <a:effectLst>
                  <a:outerShdw blurRad="38100" dist="38100" dir="2700000" algn="tl">
                    <a:srgbClr val="000000">
                      <a:alpha val="43137"/>
                    </a:srgbClr>
                  </a:outerShdw>
                </a:effectLst>
              </a:rPr>
              <a:t>Paraphrase.</a:t>
            </a:r>
          </a:p>
          <a:p>
            <a:pPr lvl="1"/>
            <a:r>
              <a:rPr lang="en-US" sz="3800" dirty="0">
                <a:solidFill>
                  <a:schemeClr val="accent3">
                    <a:lumMod val="60000"/>
                    <a:lumOff val="40000"/>
                  </a:schemeClr>
                </a:solidFill>
                <a:effectLst>
                  <a:outerShdw blurRad="38100" dist="38100" dir="2700000" algn="tl">
                    <a:srgbClr val="000000">
                      <a:alpha val="43137"/>
                    </a:srgbClr>
                  </a:outerShdw>
                </a:effectLst>
              </a:rPr>
              <a:t>Summarize.</a:t>
            </a:r>
          </a:p>
          <a:p>
            <a:pPr lvl="1">
              <a:buNone/>
            </a:pPr>
            <a:endParaRPr lang="en-US" sz="3600" dirty="0">
              <a:solidFill>
                <a:schemeClr val="accent3">
                  <a:lumMod val="60000"/>
                  <a:lumOff val="40000"/>
                </a:schemeClr>
              </a:solidFill>
              <a:effectLst>
                <a:outerShdw blurRad="38100" dist="38100" dir="2700000" algn="tl">
                  <a:srgbClr val="000000">
                    <a:alpha val="43137"/>
                  </a:srgbClr>
                </a:outerShdw>
              </a:effectLst>
            </a:endParaRPr>
          </a:p>
          <a:p>
            <a:r>
              <a:rPr lang="en-US" sz="5200" dirty="0">
                <a:solidFill>
                  <a:schemeClr val="accent3">
                    <a:lumMod val="60000"/>
                    <a:lumOff val="40000"/>
                  </a:schemeClr>
                </a:solidFill>
                <a:effectLst>
                  <a:outerShdw blurRad="38100" dist="38100" dir="2700000" algn="tl">
                    <a:srgbClr val="000000">
                      <a:alpha val="43137"/>
                    </a:srgbClr>
                  </a:outerShdw>
                </a:effectLst>
              </a:rPr>
              <a:t>Understand</a:t>
            </a:r>
          </a:p>
          <a:p>
            <a:pPr lvl="1"/>
            <a:r>
              <a:rPr lang="en-US" sz="3800" dirty="0">
                <a:solidFill>
                  <a:schemeClr val="accent3">
                    <a:lumMod val="60000"/>
                    <a:lumOff val="40000"/>
                  </a:schemeClr>
                </a:solidFill>
                <a:effectLst>
                  <a:outerShdw blurRad="38100" dist="38100" dir="2700000" algn="tl">
                    <a:srgbClr val="000000">
                      <a:alpha val="43137"/>
                    </a:srgbClr>
                  </a:outerShdw>
                </a:effectLst>
              </a:rPr>
              <a:t>Put concepts into your own words.</a:t>
            </a:r>
          </a:p>
          <a:p>
            <a:pPr lvl="1"/>
            <a:r>
              <a:rPr lang="en-US" sz="3800" dirty="0">
                <a:solidFill>
                  <a:schemeClr val="accent3">
                    <a:lumMod val="60000"/>
                    <a:lumOff val="40000"/>
                  </a:schemeClr>
                </a:solidFill>
                <a:effectLst>
                  <a:outerShdw blurRad="38100" dist="38100" dir="2700000" algn="tl">
                    <a:srgbClr val="000000">
                      <a:alpha val="43137"/>
                    </a:srgbClr>
                  </a:outerShdw>
                </a:effectLst>
              </a:rPr>
              <a:t>Relate the information to what you already know.</a:t>
            </a:r>
          </a:p>
          <a:p>
            <a:pPr lvl="1"/>
            <a:r>
              <a:rPr lang="en-US" sz="3800" dirty="0">
                <a:solidFill>
                  <a:schemeClr val="accent3">
                    <a:lumMod val="60000"/>
                    <a:lumOff val="40000"/>
                  </a:schemeClr>
                </a:solidFill>
                <a:effectLst>
                  <a:outerShdw blurRad="38100" dist="38100" dir="2700000" algn="tl">
                    <a:srgbClr val="000000">
                      <a:alpha val="43137"/>
                    </a:srgbClr>
                  </a:outerShdw>
                </a:effectLst>
              </a:rPr>
              <a:t>Restate the information.</a:t>
            </a:r>
          </a:p>
          <a:p>
            <a:pPr lvl="1">
              <a:buNone/>
            </a:pPr>
            <a:endParaRPr lang="en-US" sz="3600" dirty="0">
              <a:solidFill>
                <a:schemeClr val="accent3">
                  <a:lumMod val="60000"/>
                  <a:lumOff val="40000"/>
                </a:schemeClr>
              </a:solidFill>
              <a:effectLst>
                <a:outerShdw blurRad="38100" dist="38100" dir="2700000" algn="tl">
                  <a:srgbClr val="000000">
                    <a:alpha val="43137"/>
                  </a:srgbClr>
                </a:outerShdw>
              </a:effectLst>
            </a:endParaRPr>
          </a:p>
          <a:p>
            <a:r>
              <a:rPr lang="en-US" sz="5200" dirty="0">
                <a:solidFill>
                  <a:schemeClr val="accent3">
                    <a:lumMod val="60000"/>
                    <a:lumOff val="40000"/>
                  </a:schemeClr>
                </a:solidFill>
                <a:effectLst>
                  <a:outerShdw blurRad="38100" dist="38100" dir="2700000" algn="tl">
                    <a:srgbClr val="000000">
                      <a:alpha val="43137"/>
                    </a:srgbClr>
                  </a:outerShdw>
                </a:effectLst>
              </a:rPr>
              <a:t>Hypothesize</a:t>
            </a:r>
          </a:p>
          <a:p>
            <a:pPr lvl="1"/>
            <a:r>
              <a:rPr lang="en-US" sz="3800" dirty="0">
                <a:solidFill>
                  <a:schemeClr val="accent3">
                    <a:lumMod val="60000"/>
                    <a:lumOff val="40000"/>
                  </a:schemeClr>
                </a:solidFill>
                <a:effectLst>
                  <a:outerShdw blurRad="38100" dist="38100" dir="2700000" algn="tl">
                    <a:srgbClr val="000000">
                      <a:alpha val="43137"/>
                    </a:srgbClr>
                  </a:outerShdw>
                </a:effectLst>
              </a:rPr>
              <a:t>Make an interpretation of the information based on your understanding of it.</a:t>
            </a:r>
          </a:p>
          <a:p>
            <a:pPr lvl="1"/>
            <a:r>
              <a:rPr lang="en-US" sz="3800" dirty="0">
                <a:solidFill>
                  <a:schemeClr val="accent3">
                    <a:lumMod val="60000"/>
                    <a:lumOff val="40000"/>
                  </a:schemeClr>
                </a:solidFill>
                <a:effectLst>
                  <a:outerShdw blurRad="38100" dist="38100" dir="2700000" algn="tl">
                    <a:srgbClr val="000000">
                      <a:alpha val="43137"/>
                    </a:srgbClr>
                  </a:outerShdw>
                </a:effectLst>
              </a:rPr>
              <a:t>This interpretation will then be analyzed logically.</a:t>
            </a:r>
          </a:p>
          <a:p>
            <a:pPr lvl="1"/>
            <a:endParaRPr lang="en-US" sz="3600" dirty="0">
              <a:solidFill>
                <a:schemeClr val="accent3">
                  <a:lumMod val="60000"/>
                  <a:lumOff val="40000"/>
                </a:schemeClr>
              </a:solidFill>
              <a:effectLst>
                <a:outerShdw blurRad="38100" dist="38100" dir="2700000" algn="tl">
                  <a:srgbClr val="000000">
                    <a:alpha val="43137"/>
                  </a:srgbClr>
                </a:outerShdw>
              </a:effectLst>
            </a:endParaRPr>
          </a:p>
          <a:p>
            <a:pPr lvl="2"/>
            <a:endParaRPr lang="en-US" sz="2800" dirty="0">
              <a:effectLst>
                <a:outerShdw blurRad="38100" dist="38100" dir="2700000" algn="tl">
                  <a:srgbClr val="000000">
                    <a:alpha val="43137"/>
                  </a:srgbClr>
                </a:outerShdw>
              </a:effectLst>
            </a:endParaRPr>
          </a:p>
        </p:txBody>
      </p:sp>
      <p:pic>
        <p:nvPicPr>
          <p:cNvPr id="2051" name="Picture 3" descr="C:\Program Files\Microsoft Office\MEDIA\CAGCAT10\j0299125.wmf"/>
          <p:cNvPicPr>
            <a:picLocks noGrp="1" noChangeAspect="1" noChangeArrowheads="1"/>
          </p:cNvPicPr>
          <p:nvPr>
            <p:ph sz="half" idx="2"/>
          </p:nvPr>
        </p:nvPicPr>
        <p:blipFill>
          <a:blip r:embed="rId3" cstate="print"/>
          <a:stretch>
            <a:fillRect/>
          </a:stretch>
        </p:blipFill>
        <p:spPr bwMode="auto">
          <a:xfrm>
            <a:off x="15147304" y="6662854"/>
            <a:ext cx="2185640" cy="3590692"/>
          </a:xfrm>
          <a:prstGeom prst="rect">
            <a:avLst/>
          </a:prstGeom>
          <a:noFill/>
        </p:spPr>
      </p:pic>
    </p:spTree>
    <p:extLst>
      <p:ext uri="{BB962C8B-B14F-4D97-AF65-F5344CB8AC3E}">
        <p14:creationId xmlns:p14="http://schemas.microsoft.com/office/powerpoint/2010/main" val="946065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16340" y="322412"/>
            <a:ext cx="12755880" cy="2586056"/>
          </a:xfr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b="1" dirty="0">
                <a:effectLst>
                  <a:outerShdw blurRad="38100" dist="38100" dir="2700000" algn="tl">
                    <a:srgbClr val="000000">
                      <a:alpha val="43137"/>
                    </a:srgbClr>
                  </a:outerShdw>
                </a:effectLst>
              </a:rPr>
              <a:t>Problem Solving System, Part II</a:t>
            </a:r>
          </a:p>
        </p:txBody>
      </p:sp>
      <p:sp>
        <p:nvSpPr>
          <p:cNvPr id="3" name="Content Placeholder 2"/>
          <p:cNvSpPr>
            <a:spLocks noGrp="1"/>
          </p:cNvSpPr>
          <p:nvPr>
            <p:ph idx="1"/>
          </p:nvPr>
        </p:nvSpPr>
        <p:spPr>
          <a:xfrm>
            <a:off x="6042660" y="2788920"/>
            <a:ext cx="15910560" cy="8138160"/>
          </a:xfrm>
        </p:spPr>
        <p:txBody>
          <a:bodyP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sz="4800" dirty="0">
                <a:solidFill>
                  <a:schemeClr val="accent3">
                    <a:lumMod val="60000"/>
                    <a:lumOff val="40000"/>
                  </a:schemeClr>
                </a:solidFill>
                <a:effectLst>
                  <a:outerShdw blurRad="38100" dist="38100" dir="2700000" algn="tl">
                    <a:srgbClr val="000000">
                      <a:alpha val="43137"/>
                    </a:srgbClr>
                  </a:outerShdw>
                </a:effectLst>
              </a:rPr>
              <a:t>Analyze the information</a:t>
            </a:r>
          </a:p>
          <a:p>
            <a:pPr lvl="1"/>
            <a:r>
              <a:rPr lang="en-US" sz="3600" dirty="0">
                <a:solidFill>
                  <a:schemeClr val="accent3">
                    <a:lumMod val="60000"/>
                    <a:lumOff val="40000"/>
                  </a:schemeClr>
                </a:solidFill>
                <a:effectLst>
                  <a:outerShdw blurRad="38100" dist="38100" dir="2700000" algn="tl">
                    <a:srgbClr val="000000">
                      <a:alpha val="43137"/>
                    </a:srgbClr>
                  </a:outerShdw>
                </a:effectLst>
              </a:rPr>
              <a:t>Split the information into parts.</a:t>
            </a:r>
          </a:p>
          <a:p>
            <a:pPr lvl="2"/>
            <a:r>
              <a:rPr lang="en-US" sz="2800" dirty="0">
                <a:solidFill>
                  <a:schemeClr val="accent3">
                    <a:lumMod val="60000"/>
                    <a:lumOff val="40000"/>
                  </a:schemeClr>
                </a:solidFill>
                <a:effectLst>
                  <a:outerShdw blurRad="38100" dist="38100" dir="2700000" algn="tl">
                    <a:srgbClr val="000000">
                      <a:alpha val="43137"/>
                    </a:srgbClr>
                  </a:outerShdw>
                </a:effectLst>
              </a:rPr>
              <a:t>Figure out how the ideas are related or connected.</a:t>
            </a:r>
          </a:p>
          <a:p>
            <a:pPr lvl="1"/>
            <a:r>
              <a:rPr lang="en-US" sz="3600" dirty="0">
                <a:solidFill>
                  <a:schemeClr val="accent3">
                    <a:lumMod val="60000"/>
                    <a:lumOff val="40000"/>
                  </a:schemeClr>
                </a:solidFill>
                <a:effectLst>
                  <a:outerShdw blurRad="38100" dist="38100" dir="2700000" algn="tl">
                    <a:srgbClr val="000000">
                      <a:alpha val="43137"/>
                    </a:srgbClr>
                  </a:outerShdw>
                </a:effectLst>
              </a:rPr>
              <a:t>Ask questions:  Why?  What?  Where?  Who?  When?  How?</a:t>
            </a:r>
          </a:p>
          <a:p>
            <a:pPr lvl="1"/>
            <a:r>
              <a:rPr lang="en-US" sz="3600" dirty="0">
                <a:solidFill>
                  <a:schemeClr val="accent3">
                    <a:lumMod val="60000"/>
                    <a:lumOff val="40000"/>
                  </a:schemeClr>
                </a:solidFill>
                <a:effectLst>
                  <a:outerShdw blurRad="38100" dist="38100" dir="2700000" algn="tl">
                    <a:srgbClr val="000000">
                      <a:alpha val="43137"/>
                    </a:srgbClr>
                  </a:outerShdw>
                </a:effectLst>
              </a:rPr>
              <a:t>Compare and contrast the information.</a:t>
            </a:r>
          </a:p>
          <a:p>
            <a:pPr lvl="1">
              <a:buNone/>
            </a:pPr>
            <a:endParaRPr lang="en-US" sz="3600" dirty="0">
              <a:solidFill>
                <a:schemeClr val="accent3">
                  <a:lumMod val="60000"/>
                  <a:lumOff val="40000"/>
                </a:schemeClr>
              </a:solidFill>
              <a:effectLst>
                <a:outerShdw blurRad="38100" dist="38100" dir="2700000" algn="tl">
                  <a:srgbClr val="000000">
                    <a:alpha val="43137"/>
                  </a:srgbClr>
                </a:outerShdw>
              </a:effectLst>
            </a:endParaRPr>
          </a:p>
          <a:p>
            <a:r>
              <a:rPr lang="en-US" sz="4800" dirty="0">
                <a:solidFill>
                  <a:schemeClr val="accent3">
                    <a:lumMod val="60000"/>
                    <a:lumOff val="40000"/>
                  </a:schemeClr>
                </a:solidFill>
                <a:effectLst>
                  <a:outerShdw blurRad="38100" dist="38100" dir="2700000" algn="tl">
                    <a:srgbClr val="000000">
                      <a:alpha val="43137"/>
                    </a:srgbClr>
                  </a:outerShdw>
                </a:effectLst>
              </a:rPr>
              <a:t>Recombine information</a:t>
            </a:r>
          </a:p>
          <a:p>
            <a:pPr lvl="1"/>
            <a:r>
              <a:rPr lang="en-US" sz="3600" dirty="0">
                <a:solidFill>
                  <a:schemeClr val="accent3">
                    <a:lumMod val="60000"/>
                    <a:lumOff val="40000"/>
                  </a:schemeClr>
                </a:solidFill>
                <a:effectLst>
                  <a:outerShdw blurRad="38100" dist="38100" dir="2700000" algn="tl">
                    <a:srgbClr val="000000">
                      <a:alpha val="43137"/>
                    </a:srgbClr>
                  </a:outerShdw>
                </a:effectLst>
              </a:rPr>
              <a:t>Using your new understanding of the material, put the parts that you analyzed back together.</a:t>
            </a:r>
          </a:p>
          <a:p>
            <a:pPr lvl="1"/>
            <a:r>
              <a:rPr lang="en-US" sz="3600" dirty="0">
                <a:solidFill>
                  <a:schemeClr val="accent3">
                    <a:lumMod val="60000"/>
                    <a:lumOff val="40000"/>
                  </a:schemeClr>
                </a:solidFill>
                <a:effectLst>
                  <a:outerShdw blurRad="38100" dist="38100" dir="2700000" algn="tl">
                    <a:srgbClr val="000000">
                      <a:alpha val="43137"/>
                    </a:srgbClr>
                  </a:outerShdw>
                </a:effectLst>
              </a:rPr>
              <a:t>Think of a puzzle…can you put the pieces back together?  How do the pieces fit?</a:t>
            </a:r>
          </a:p>
          <a:p>
            <a:pPr lvl="1">
              <a:buNone/>
            </a:pPr>
            <a:endParaRPr lang="en-US" sz="3600" dirty="0">
              <a:solidFill>
                <a:schemeClr val="accent3">
                  <a:lumMod val="60000"/>
                  <a:lumOff val="40000"/>
                </a:schemeClr>
              </a:solidFill>
              <a:effectLst>
                <a:outerShdw blurRad="38100" dist="38100" dir="2700000" algn="tl">
                  <a:srgbClr val="000000">
                    <a:alpha val="43137"/>
                  </a:srgbClr>
                </a:outerShdw>
              </a:effectLst>
            </a:endParaRPr>
          </a:p>
          <a:p>
            <a:r>
              <a:rPr lang="en-US" sz="4800" dirty="0">
                <a:solidFill>
                  <a:schemeClr val="accent3">
                    <a:lumMod val="60000"/>
                    <a:lumOff val="40000"/>
                  </a:schemeClr>
                </a:solidFill>
                <a:effectLst>
                  <a:outerShdw blurRad="38100" dist="38100" dir="2700000" algn="tl">
                    <a:srgbClr val="000000">
                      <a:alpha val="43137"/>
                    </a:srgbClr>
                  </a:outerShdw>
                </a:effectLst>
              </a:rPr>
              <a:t>Check Hypothesis</a:t>
            </a:r>
          </a:p>
          <a:p>
            <a:pPr lvl="1"/>
            <a:r>
              <a:rPr lang="en-US" sz="3600" dirty="0">
                <a:solidFill>
                  <a:schemeClr val="accent3">
                    <a:lumMod val="60000"/>
                    <a:lumOff val="40000"/>
                  </a:schemeClr>
                </a:solidFill>
                <a:effectLst>
                  <a:outerShdw blurRad="38100" dist="38100" dir="2700000" algn="tl">
                    <a:srgbClr val="000000">
                      <a:alpha val="43137"/>
                    </a:srgbClr>
                  </a:outerShdw>
                </a:effectLst>
              </a:rPr>
              <a:t>See if your new understanding agrees with your hypothesis.</a:t>
            </a:r>
          </a:p>
        </p:txBody>
      </p:sp>
    </p:spTree>
    <p:extLst>
      <p:ext uri="{BB962C8B-B14F-4D97-AF65-F5344CB8AC3E}">
        <p14:creationId xmlns:p14="http://schemas.microsoft.com/office/powerpoint/2010/main" val="3113814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9475470" y="230972"/>
            <a:ext cx="12755880" cy="2586056"/>
          </a:xfr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b="1" dirty="0">
                <a:effectLst>
                  <a:outerShdw blurRad="38100" dist="38100" dir="2700000" algn="tl">
                    <a:srgbClr val="000000">
                      <a:alpha val="43137"/>
                    </a:srgbClr>
                  </a:outerShdw>
                </a:effectLst>
              </a:rPr>
              <a:t>Cubing</a:t>
            </a:r>
          </a:p>
        </p:txBody>
      </p:sp>
      <p:sp>
        <p:nvSpPr>
          <p:cNvPr id="8" name="Content Placeholder 7"/>
          <p:cNvSpPr>
            <a:spLocks noGrp="1"/>
          </p:cNvSpPr>
          <p:nvPr>
            <p:ph idx="1"/>
          </p:nvPr>
        </p:nvSpPr>
        <p:spPr>
          <a:xfrm>
            <a:off x="3962400" y="3505200"/>
            <a:ext cx="16459200" cy="8686800"/>
          </a:xfrm>
        </p:spPr>
        <p:txBody>
          <a:bodyPr>
            <a:no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sz="4800" dirty="0">
                <a:effectLst>
                  <a:outerShdw blurRad="38100" dist="38100" dir="2700000" algn="tl">
                    <a:srgbClr val="000000">
                      <a:alpha val="43137"/>
                    </a:srgbClr>
                  </a:outerShdw>
                </a:effectLst>
              </a:rPr>
              <a:t>Cubing allows you to look at a subject or problem from six different points of view.</a:t>
            </a:r>
          </a:p>
          <a:p>
            <a:endParaRPr lang="en-US" sz="4800" dirty="0">
              <a:effectLst>
                <a:outerShdw blurRad="38100" dist="38100" dir="2700000" algn="tl">
                  <a:srgbClr val="000000">
                    <a:alpha val="43137"/>
                  </a:srgbClr>
                </a:outerShdw>
              </a:effectLst>
            </a:endParaRPr>
          </a:p>
          <a:p>
            <a:r>
              <a:rPr lang="en-US" sz="4800" dirty="0">
                <a:effectLst>
                  <a:outerShdw blurRad="38100" dist="38100" dir="2700000" algn="tl">
                    <a:srgbClr val="000000">
                      <a:alpha val="43137"/>
                    </a:srgbClr>
                  </a:outerShdw>
                </a:effectLst>
              </a:rPr>
              <a:t>It is an excellent exercise to illustrate how critical thinking techniques can be put into practice.</a:t>
            </a:r>
          </a:p>
          <a:p>
            <a:endParaRPr lang="en-US" sz="4800" dirty="0">
              <a:effectLst>
                <a:outerShdw blurRad="38100" dist="38100" dir="2700000" algn="tl">
                  <a:srgbClr val="000000">
                    <a:alpha val="43137"/>
                  </a:srgbClr>
                </a:outerShdw>
              </a:effectLst>
            </a:endParaRPr>
          </a:p>
          <a:p>
            <a:r>
              <a:rPr lang="en-US" sz="4800" dirty="0">
                <a:effectLst>
                  <a:outerShdw blurRad="38100" dist="38100" dir="2700000" algn="tl">
                    <a:srgbClr val="000000">
                      <a:alpha val="43137"/>
                    </a:srgbClr>
                  </a:outerShdw>
                </a:effectLst>
              </a:rPr>
              <a:t>Look to the next slides.</a:t>
            </a:r>
          </a:p>
          <a:p>
            <a:endParaRPr lang="en-US" sz="4800" dirty="0">
              <a:effectLst>
                <a:outerShdw blurRad="38100" dist="38100" dir="2700000" algn="tl">
                  <a:srgbClr val="000000">
                    <a:alpha val="43137"/>
                  </a:srgbClr>
                </a:outerShdw>
              </a:effectLst>
            </a:endParaRPr>
          </a:p>
          <a:p>
            <a:r>
              <a:rPr lang="en-US" sz="4800" dirty="0">
                <a:effectLst>
                  <a:outerShdw blurRad="38100" dist="38100" dir="2700000" algn="tl">
                    <a:srgbClr val="000000">
                      <a:alpha val="43137"/>
                    </a:srgbClr>
                  </a:outerShdw>
                </a:effectLst>
              </a:rPr>
              <a:t>Do each of the six steps in order, and do them quickly.</a:t>
            </a:r>
          </a:p>
        </p:txBody>
      </p:sp>
    </p:spTree>
    <p:extLst>
      <p:ext uri="{BB962C8B-B14F-4D97-AF65-F5344CB8AC3E}">
        <p14:creationId xmlns:p14="http://schemas.microsoft.com/office/powerpoint/2010/main" val="2400748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5200" y="742950"/>
            <a:ext cx="12755880" cy="2586056"/>
          </a:xfr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b="1" dirty="0">
                <a:effectLst>
                  <a:outerShdw blurRad="38100" dist="38100" dir="2700000" algn="tl">
                    <a:srgbClr val="000000">
                      <a:alpha val="43137"/>
                    </a:srgbClr>
                  </a:outerShdw>
                </a:effectLst>
              </a:rPr>
              <a:t>Cubing Method</a:t>
            </a:r>
          </a:p>
        </p:txBody>
      </p:sp>
      <p:sp>
        <p:nvSpPr>
          <p:cNvPr id="3" name="Content Placeholder 2"/>
          <p:cNvSpPr>
            <a:spLocks noGrp="1"/>
          </p:cNvSpPr>
          <p:nvPr>
            <p:ph idx="1"/>
          </p:nvPr>
        </p:nvSpPr>
        <p:spPr>
          <a:xfrm>
            <a:off x="8077200" y="3200400"/>
            <a:ext cx="12649200" cy="9753600"/>
          </a:xfrm>
        </p:spPr>
        <p:txBody>
          <a:bodyP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algn="r">
              <a:buNone/>
            </a:pPr>
            <a:r>
              <a:rPr lang="en-US" sz="5600" b="1" dirty="0">
                <a:solidFill>
                  <a:srgbClr val="0D0D0D"/>
                </a:solidFill>
                <a:latin typeface="Söhne"/>
              </a:rPr>
              <a:t>Topic</a:t>
            </a:r>
            <a:r>
              <a:rPr lang="en-US" sz="5600" b="1" i="0" dirty="0">
                <a:solidFill>
                  <a:srgbClr val="0D0D0D"/>
                </a:solidFill>
                <a:effectLst/>
                <a:latin typeface="Söhne"/>
              </a:rPr>
              <a:t>: Social Media's Impact on Society</a:t>
            </a:r>
            <a:endParaRPr lang="en-US" sz="7200" b="1" u="sng" dirty="0">
              <a:effectLst>
                <a:outerShdw blurRad="38100" dist="38100" dir="2700000" algn="tl">
                  <a:srgbClr val="000000">
                    <a:alpha val="43137"/>
                  </a:srgbClr>
                </a:outerShdw>
              </a:effectLst>
            </a:endParaRPr>
          </a:p>
          <a:p>
            <a:pPr algn="r">
              <a:buNone/>
            </a:pPr>
            <a:r>
              <a:rPr lang="en-US" sz="4000" b="1" u="sng" dirty="0">
                <a:effectLst>
                  <a:outerShdw blurRad="38100" dist="38100" dir="2700000" algn="tl">
                    <a:srgbClr val="000000">
                      <a:alpha val="43137"/>
                    </a:srgbClr>
                  </a:outerShdw>
                </a:effectLst>
              </a:rPr>
              <a:t>Step 1:  Describe (3-5 min)</a:t>
            </a:r>
            <a:endParaRPr lang="en-US" sz="4000" dirty="0"/>
          </a:p>
          <a:p>
            <a:pPr algn="r"/>
            <a:r>
              <a:rPr lang="en-US" sz="3200" dirty="0">
                <a:effectLst>
                  <a:outerShdw blurRad="38100" dist="38100" dir="2700000" algn="tl">
                    <a:srgbClr val="000000">
                      <a:alpha val="43137"/>
                    </a:srgbClr>
                  </a:outerShdw>
                </a:effectLst>
              </a:rPr>
              <a:t>Write in detail about the subject.  What the subject looks like, feels like, etc.</a:t>
            </a:r>
          </a:p>
          <a:p>
            <a:pPr lvl="1" algn="r"/>
            <a:endParaRPr lang="en-US" sz="3600" dirty="0">
              <a:effectLst>
                <a:outerShdw blurRad="38100" dist="38100" dir="2700000" algn="tl">
                  <a:srgbClr val="000000">
                    <a:alpha val="43137"/>
                  </a:srgbClr>
                </a:outerShdw>
              </a:effectLst>
            </a:endParaRPr>
          </a:p>
          <a:p>
            <a:pPr algn="r">
              <a:buNone/>
            </a:pPr>
            <a:r>
              <a:rPr lang="en-US" sz="4000" b="1" u="sng" dirty="0">
                <a:effectLst>
                  <a:outerShdw blurRad="38100" dist="38100" dir="2700000" algn="tl">
                    <a:srgbClr val="000000">
                      <a:alpha val="43137"/>
                    </a:srgbClr>
                  </a:outerShdw>
                </a:effectLst>
              </a:rPr>
              <a:t>Step 2:  Compare/Contrast (3-5 min)</a:t>
            </a:r>
            <a:endParaRPr lang="en-US" sz="4000" dirty="0">
              <a:effectLst>
                <a:outerShdw blurRad="38100" dist="38100" dir="2700000" algn="tl">
                  <a:srgbClr val="000000">
                    <a:alpha val="43137"/>
                  </a:srgbClr>
                </a:outerShdw>
              </a:effectLst>
            </a:endParaRPr>
          </a:p>
          <a:p>
            <a:pPr algn="r"/>
            <a:r>
              <a:rPr lang="en-US" sz="3200" dirty="0">
                <a:effectLst>
                  <a:outerShdw blurRad="38100" dist="38100" dir="2700000" algn="tl">
                    <a:srgbClr val="000000">
                      <a:alpha val="43137"/>
                    </a:srgbClr>
                  </a:outerShdw>
                </a:effectLst>
              </a:rPr>
              <a:t>What is similar to the subject?  How are they similar?</a:t>
            </a:r>
          </a:p>
          <a:p>
            <a:pPr algn="r"/>
            <a:r>
              <a:rPr lang="en-US" sz="3200" dirty="0">
                <a:effectLst>
                  <a:outerShdw blurRad="38100" dist="38100" dir="2700000" algn="tl">
                    <a:srgbClr val="000000">
                      <a:alpha val="43137"/>
                    </a:srgbClr>
                  </a:outerShdw>
                </a:effectLst>
              </a:rPr>
              <a:t>How does your subject differ?</a:t>
            </a:r>
          </a:p>
          <a:p>
            <a:pPr lvl="1" algn="r"/>
            <a:endParaRPr lang="en-US" sz="3600" dirty="0">
              <a:effectLst>
                <a:outerShdw blurRad="38100" dist="38100" dir="2700000" algn="tl">
                  <a:srgbClr val="000000">
                    <a:alpha val="43137"/>
                  </a:srgbClr>
                </a:outerShdw>
              </a:effectLst>
            </a:endParaRPr>
          </a:p>
          <a:p>
            <a:pPr algn="r">
              <a:buNone/>
            </a:pPr>
            <a:r>
              <a:rPr lang="en-US" sz="4000" b="1" u="sng" dirty="0">
                <a:effectLst>
                  <a:outerShdw blurRad="38100" dist="38100" dir="2700000" algn="tl">
                    <a:srgbClr val="000000">
                      <a:alpha val="43137"/>
                    </a:srgbClr>
                  </a:outerShdw>
                </a:effectLst>
              </a:rPr>
              <a:t>Step 3:  Associate (3-5 min)</a:t>
            </a:r>
            <a:endParaRPr lang="en-US" sz="4000" dirty="0">
              <a:effectLst>
                <a:outerShdw blurRad="38100" dist="38100" dir="2700000" algn="tl">
                  <a:srgbClr val="000000">
                    <a:alpha val="43137"/>
                  </a:srgbClr>
                </a:outerShdw>
              </a:effectLst>
            </a:endParaRPr>
          </a:p>
          <a:p>
            <a:pPr algn="r"/>
            <a:r>
              <a:rPr lang="en-US" sz="3200" dirty="0">
                <a:effectLst>
                  <a:outerShdw blurRad="38100" dist="38100" dir="2700000" algn="tl">
                    <a:srgbClr val="000000">
                      <a:alpha val="43137"/>
                    </a:srgbClr>
                  </a:outerShdw>
                </a:effectLst>
              </a:rPr>
              <a:t>Relate the subject to some of your memories.</a:t>
            </a:r>
          </a:p>
          <a:p>
            <a:pPr algn="r"/>
            <a:r>
              <a:rPr lang="en-US" sz="3200" dirty="0">
                <a:effectLst>
                  <a:outerShdw blurRad="38100" dist="38100" dir="2700000" algn="tl">
                    <a:srgbClr val="000000">
                      <a:alpha val="43137"/>
                    </a:srgbClr>
                  </a:outerShdw>
                </a:effectLst>
              </a:rPr>
              <a:t>What comes to mind when you think of the subject?</a:t>
            </a:r>
          </a:p>
          <a:p>
            <a:pPr algn="r"/>
            <a:r>
              <a:rPr lang="en-US" sz="3200" dirty="0">
                <a:effectLst>
                  <a:outerShdw blurRad="38100" dist="38100" dir="2700000" algn="tl">
                    <a:srgbClr val="000000">
                      <a:alpha val="43137"/>
                    </a:srgbClr>
                  </a:outerShdw>
                </a:effectLst>
              </a:rPr>
              <a:t>This side of the cube should be very personal.</a:t>
            </a:r>
          </a:p>
          <a:p>
            <a:pPr lvl="1" algn="r"/>
            <a:endParaRPr lang="en-US" sz="3600" dirty="0">
              <a:effectLst>
                <a:outerShdw blurRad="38100" dist="38100" dir="2700000" algn="tl">
                  <a:srgbClr val="000000">
                    <a:alpha val="43137"/>
                  </a:srgbClr>
                </a:outerShdw>
              </a:effectLst>
            </a:endParaRPr>
          </a:p>
          <a:p>
            <a:pPr lvl="1" algn="r"/>
            <a:endParaRPr lang="en-US" sz="3600" dirty="0">
              <a:effectLst>
                <a:outerShdw blurRad="38100" dist="38100" dir="2700000" algn="tl">
                  <a:srgbClr val="000000">
                    <a:alpha val="43137"/>
                  </a:srgbClr>
                </a:outerShdw>
              </a:effectLst>
            </a:endParaRPr>
          </a:p>
        </p:txBody>
      </p:sp>
      <p:pic>
        <p:nvPicPr>
          <p:cNvPr id="3075" name="Picture 3" descr="C:\Documents and Settings\wirichar\Local Settings\Temporary Internet Files\Content.IE5\R6R8B7IG\MCj03397900000[1].wmf"/>
          <p:cNvPicPr>
            <a:picLocks noChangeAspect="1" noChangeArrowheads="1"/>
          </p:cNvPicPr>
          <p:nvPr/>
        </p:nvPicPr>
        <p:blipFill>
          <a:blip r:embed="rId3"/>
          <a:srcRect/>
          <a:stretch>
            <a:fillRect/>
          </a:stretch>
        </p:blipFill>
        <p:spPr bwMode="auto">
          <a:xfrm>
            <a:off x="4724401" y="5181600"/>
            <a:ext cx="4899810" cy="6372720"/>
          </a:xfrm>
          <a:prstGeom prst="rect">
            <a:avLst/>
          </a:prstGeom>
          <a:noFill/>
        </p:spPr>
      </p:pic>
    </p:spTree>
    <p:extLst>
      <p:ext uri="{BB962C8B-B14F-4D97-AF65-F5344CB8AC3E}">
        <p14:creationId xmlns:p14="http://schemas.microsoft.com/office/powerpoint/2010/main" val="878320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0" y="691490"/>
            <a:ext cx="12755880" cy="2586056"/>
          </a:xfr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b="1" dirty="0">
                <a:effectLst>
                  <a:outerShdw blurRad="38100" dist="38100" dir="2700000" algn="tl">
                    <a:srgbClr val="000000">
                      <a:alpha val="43137"/>
                    </a:srgbClr>
                  </a:outerShdw>
                </a:effectLst>
              </a:rPr>
              <a:t>Cubing Method, cont’d.</a:t>
            </a:r>
          </a:p>
        </p:txBody>
      </p:sp>
      <p:sp>
        <p:nvSpPr>
          <p:cNvPr id="5" name="Content Placeholder 4"/>
          <p:cNvSpPr txBox="1">
            <a:spLocks noGrp="1"/>
          </p:cNvSpPr>
          <p:nvPr>
            <p:ph idx="1"/>
          </p:nvPr>
        </p:nvSpPr>
        <p:spPr>
          <a:xfrm>
            <a:off x="7738110" y="2907030"/>
            <a:ext cx="14325600" cy="8440900"/>
          </a:xfrm>
          <a:prstGeom prst="rect">
            <a:avLst/>
          </a:prstGeom>
          <a:noFill/>
        </p:spPr>
        <p:txBody>
          <a:bodyPr wrap="square" rtlCol="0">
            <a:sp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a:buNone/>
            </a:pPr>
            <a:r>
              <a:rPr lang="en-US" sz="4000" b="1" u="sng" dirty="0">
                <a:solidFill>
                  <a:schemeClr val="accent3">
                    <a:lumMod val="60000"/>
                    <a:lumOff val="40000"/>
                  </a:schemeClr>
                </a:solidFill>
                <a:effectLst>
                  <a:outerShdw blurRad="38100" dist="38100" dir="2700000" algn="tl">
                    <a:srgbClr val="000000">
                      <a:alpha val="43137"/>
                    </a:srgbClr>
                  </a:outerShdw>
                </a:effectLst>
              </a:rPr>
              <a:t>Step 4:  Analyze (3-5 min)</a:t>
            </a:r>
            <a:endParaRPr lang="en-US" sz="4400" b="1" u="sng" dirty="0">
              <a:solidFill>
                <a:schemeClr val="accent3">
                  <a:lumMod val="60000"/>
                  <a:lumOff val="40000"/>
                </a:schemeClr>
              </a:solidFill>
              <a:effectLst>
                <a:outerShdw blurRad="38100" dist="38100" dir="2700000" algn="tl">
                  <a:srgbClr val="000000">
                    <a:alpha val="43137"/>
                  </a:srgbClr>
                </a:outerShdw>
              </a:effectLst>
            </a:endParaRPr>
          </a:p>
          <a:p>
            <a:r>
              <a:rPr lang="en-US" sz="3200" dirty="0">
                <a:solidFill>
                  <a:schemeClr val="accent3">
                    <a:lumMod val="60000"/>
                    <a:lumOff val="40000"/>
                  </a:schemeClr>
                </a:solidFill>
                <a:effectLst>
                  <a:outerShdw blurRad="38100" dist="38100" dir="2700000" algn="tl">
                    <a:srgbClr val="000000">
                      <a:alpha val="43137"/>
                    </a:srgbClr>
                  </a:outerShdw>
                </a:effectLst>
              </a:rPr>
              <a:t>Break the subject down into parts, and explain the significance of each.</a:t>
            </a:r>
          </a:p>
          <a:p>
            <a:r>
              <a:rPr lang="en-US" sz="3200" dirty="0">
                <a:solidFill>
                  <a:schemeClr val="accent3">
                    <a:lumMod val="60000"/>
                    <a:lumOff val="40000"/>
                  </a:schemeClr>
                </a:solidFill>
                <a:effectLst>
                  <a:outerShdw blurRad="38100" dist="38100" dir="2700000" algn="tl">
                    <a:srgbClr val="000000">
                      <a:alpha val="43137"/>
                    </a:srgbClr>
                  </a:outerShdw>
                </a:effectLst>
              </a:rPr>
              <a:t>Interpret the meaning of the topic.</a:t>
            </a:r>
          </a:p>
          <a:p>
            <a:pPr lvl="1"/>
            <a:endParaRPr lang="en-US" dirty="0">
              <a:solidFill>
                <a:schemeClr val="accent3">
                  <a:lumMod val="60000"/>
                  <a:lumOff val="40000"/>
                </a:schemeClr>
              </a:solidFill>
              <a:effectLst>
                <a:outerShdw blurRad="38100" dist="38100" dir="2700000" algn="tl">
                  <a:srgbClr val="000000">
                    <a:alpha val="43137"/>
                  </a:srgbClr>
                </a:outerShdw>
              </a:effectLst>
            </a:endParaRPr>
          </a:p>
          <a:p>
            <a:pPr>
              <a:buNone/>
            </a:pPr>
            <a:r>
              <a:rPr lang="en-US" sz="4000" b="1" u="sng" dirty="0">
                <a:solidFill>
                  <a:schemeClr val="accent3">
                    <a:lumMod val="60000"/>
                    <a:lumOff val="40000"/>
                  </a:schemeClr>
                </a:solidFill>
                <a:effectLst>
                  <a:outerShdw blurRad="38100" dist="38100" dir="2700000" algn="tl">
                    <a:srgbClr val="000000">
                      <a:alpha val="43137"/>
                    </a:srgbClr>
                  </a:outerShdw>
                </a:effectLst>
              </a:rPr>
              <a:t>Step 5:  Apply (3-5 min)</a:t>
            </a:r>
            <a:endParaRPr lang="en-US" sz="4800" b="1" u="sng" dirty="0">
              <a:solidFill>
                <a:schemeClr val="accent3">
                  <a:lumMod val="60000"/>
                  <a:lumOff val="40000"/>
                </a:schemeClr>
              </a:solidFill>
              <a:effectLst>
                <a:outerShdw blurRad="38100" dist="38100" dir="2700000" algn="tl">
                  <a:srgbClr val="000000">
                    <a:alpha val="43137"/>
                  </a:srgbClr>
                </a:outerShdw>
              </a:effectLst>
            </a:endParaRPr>
          </a:p>
          <a:p>
            <a:r>
              <a:rPr lang="en-US" sz="3200" dirty="0">
                <a:solidFill>
                  <a:schemeClr val="accent3">
                    <a:lumMod val="60000"/>
                    <a:lumOff val="40000"/>
                  </a:schemeClr>
                </a:solidFill>
                <a:effectLst>
                  <a:outerShdw blurRad="38100" dist="38100" dir="2700000" algn="tl">
                    <a:srgbClr val="000000">
                      <a:alpha val="43137"/>
                    </a:srgbClr>
                  </a:outerShdw>
                </a:effectLst>
              </a:rPr>
              <a:t>How can you use the subject?</a:t>
            </a:r>
          </a:p>
          <a:p>
            <a:r>
              <a:rPr lang="en-US" sz="3200" dirty="0">
                <a:solidFill>
                  <a:schemeClr val="accent3">
                    <a:lumMod val="60000"/>
                    <a:lumOff val="40000"/>
                  </a:schemeClr>
                </a:solidFill>
                <a:effectLst>
                  <a:outerShdw blurRad="38100" dist="38100" dir="2700000" algn="tl">
                    <a:srgbClr val="000000">
                      <a:alpha val="43137"/>
                    </a:srgbClr>
                  </a:outerShdw>
                </a:effectLst>
              </a:rPr>
              <a:t>Is there any way to apply this subject?</a:t>
            </a:r>
          </a:p>
          <a:p>
            <a:pPr>
              <a:buNone/>
            </a:pPr>
            <a:endParaRPr lang="en-US" dirty="0">
              <a:solidFill>
                <a:schemeClr val="accent3">
                  <a:lumMod val="60000"/>
                  <a:lumOff val="40000"/>
                </a:schemeClr>
              </a:solidFill>
              <a:effectLst>
                <a:outerShdw blurRad="38100" dist="38100" dir="2700000" algn="tl">
                  <a:srgbClr val="000000">
                    <a:alpha val="43137"/>
                  </a:srgbClr>
                </a:outerShdw>
              </a:effectLst>
            </a:endParaRPr>
          </a:p>
          <a:p>
            <a:pPr>
              <a:buNone/>
            </a:pPr>
            <a:r>
              <a:rPr lang="en-US" sz="4000" b="1" u="sng" dirty="0">
                <a:solidFill>
                  <a:schemeClr val="accent3">
                    <a:lumMod val="60000"/>
                    <a:lumOff val="40000"/>
                  </a:schemeClr>
                </a:solidFill>
                <a:effectLst>
                  <a:outerShdw blurRad="38100" dist="38100" dir="2700000" algn="tl">
                    <a:srgbClr val="000000">
                      <a:alpha val="43137"/>
                    </a:srgbClr>
                  </a:outerShdw>
                </a:effectLst>
              </a:rPr>
              <a:t>Step 6:  Argue (5 min)</a:t>
            </a:r>
            <a:endParaRPr lang="en-US" sz="4000" dirty="0">
              <a:solidFill>
                <a:schemeClr val="accent3">
                  <a:lumMod val="60000"/>
                  <a:lumOff val="40000"/>
                </a:schemeClr>
              </a:solidFill>
              <a:effectLst>
                <a:outerShdw blurRad="38100" dist="38100" dir="2700000" algn="tl">
                  <a:srgbClr val="000000">
                    <a:alpha val="43137"/>
                  </a:srgbClr>
                </a:outerShdw>
              </a:effectLst>
            </a:endParaRPr>
          </a:p>
          <a:p>
            <a:r>
              <a:rPr lang="en-US" sz="3200" dirty="0">
                <a:solidFill>
                  <a:schemeClr val="accent3">
                    <a:lumMod val="60000"/>
                    <a:lumOff val="40000"/>
                  </a:schemeClr>
                </a:solidFill>
                <a:effectLst>
                  <a:outerShdw blurRad="38100" dist="38100" dir="2700000" algn="tl">
                    <a:srgbClr val="000000">
                      <a:alpha val="43137"/>
                    </a:srgbClr>
                  </a:outerShdw>
                </a:effectLst>
              </a:rPr>
              <a:t>Take both sides of the subject.</a:t>
            </a:r>
          </a:p>
          <a:p>
            <a:r>
              <a:rPr lang="en-US" sz="3200" dirty="0">
                <a:solidFill>
                  <a:schemeClr val="accent3">
                    <a:lumMod val="60000"/>
                    <a:lumOff val="40000"/>
                  </a:schemeClr>
                </a:solidFill>
                <a:effectLst>
                  <a:outerShdw blurRad="38100" dist="38100" dir="2700000" algn="tl">
                    <a:srgbClr val="000000">
                      <a:alpha val="43137"/>
                    </a:srgbClr>
                  </a:outerShdw>
                </a:effectLst>
              </a:rPr>
              <a:t>	Argue for the subject.</a:t>
            </a:r>
          </a:p>
          <a:p>
            <a:r>
              <a:rPr lang="en-US" sz="3200" dirty="0">
                <a:solidFill>
                  <a:schemeClr val="accent3">
                    <a:lumMod val="60000"/>
                    <a:lumOff val="40000"/>
                  </a:schemeClr>
                </a:solidFill>
                <a:effectLst>
                  <a:outerShdw blurRad="38100" dist="38100" dir="2700000" algn="tl">
                    <a:srgbClr val="000000">
                      <a:alpha val="43137"/>
                    </a:srgbClr>
                  </a:outerShdw>
                </a:effectLst>
              </a:rPr>
              <a:t>	Argue against the subject.</a:t>
            </a:r>
          </a:p>
          <a:p>
            <a:r>
              <a:rPr lang="en-US" sz="3200" dirty="0">
                <a:solidFill>
                  <a:schemeClr val="accent3">
                    <a:lumMod val="60000"/>
                    <a:lumOff val="40000"/>
                  </a:schemeClr>
                </a:solidFill>
                <a:effectLst>
                  <a:outerShdw blurRad="38100" dist="38100" dir="2700000" algn="tl">
                    <a:srgbClr val="000000">
                      <a:alpha val="43137"/>
                    </a:srgbClr>
                  </a:outerShdw>
                </a:effectLst>
              </a:rPr>
              <a:t>Remember to keep an open mind. </a:t>
            </a:r>
          </a:p>
          <a:p>
            <a:r>
              <a:rPr lang="en-US" sz="3200" dirty="0">
                <a:solidFill>
                  <a:schemeClr val="accent3">
                    <a:lumMod val="60000"/>
                    <a:lumOff val="40000"/>
                  </a:schemeClr>
                </a:solidFill>
                <a:effectLst>
                  <a:outerShdw blurRad="38100" dist="38100" dir="2700000" algn="tl">
                    <a:srgbClr val="000000">
                      <a:alpha val="43137"/>
                    </a:srgbClr>
                  </a:outerShdw>
                </a:effectLst>
              </a:rPr>
              <a:t>Why is this subject important?</a:t>
            </a:r>
          </a:p>
        </p:txBody>
      </p:sp>
      <p:pic>
        <p:nvPicPr>
          <p:cNvPr id="2050" name="Picture 2" descr="C:\Documents and Settings\wirichar\Local Settings\Temporary Internet Files\Content.IE5\R6R8B7IG\MCDD01732_0000[1].wmf"/>
          <p:cNvPicPr>
            <a:picLocks noChangeAspect="1" noChangeArrowheads="1"/>
          </p:cNvPicPr>
          <p:nvPr/>
        </p:nvPicPr>
        <p:blipFill>
          <a:blip r:embed="rId3"/>
          <a:srcRect/>
          <a:stretch>
            <a:fillRect/>
          </a:stretch>
        </p:blipFill>
        <p:spPr bwMode="auto">
          <a:xfrm>
            <a:off x="20844510" y="1984518"/>
            <a:ext cx="2438400" cy="8669862"/>
          </a:xfrm>
          <a:prstGeom prst="rect">
            <a:avLst/>
          </a:prstGeom>
          <a:noFill/>
        </p:spPr>
      </p:pic>
    </p:spTree>
    <p:extLst>
      <p:ext uri="{BB962C8B-B14F-4D97-AF65-F5344CB8AC3E}">
        <p14:creationId xmlns:p14="http://schemas.microsoft.com/office/powerpoint/2010/main" val="3958474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7B8D4D-1B79-215B-2953-1B3CD1E5DFB7}"/>
              </a:ext>
            </a:extLst>
          </p:cNvPr>
          <p:cNvSpPr>
            <a:spLocks noGrp="1"/>
          </p:cNvSpPr>
          <p:nvPr>
            <p:ph idx="1"/>
          </p:nvPr>
        </p:nvSpPr>
        <p:spPr>
          <a:xfrm>
            <a:off x="4318000" y="3162300"/>
            <a:ext cx="18507710" cy="9422130"/>
          </a:xfrm>
        </p:spPr>
        <p:txBody>
          <a:bodyPr>
            <a:normAutofit fontScale="77500" lnSpcReduction="20000"/>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algn="l">
              <a:buFont typeface="+mj-lt"/>
              <a:buAutoNum type="arabicPeriod"/>
            </a:pPr>
            <a:r>
              <a:rPr lang="en-US" b="1" i="0" dirty="0">
                <a:solidFill>
                  <a:schemeClr val="accent3">
                    <a:lumMod val="60000"/>
                    <a:lumOff val="40000"/>
                  </a:schemeClr>
                </a:solidFill>
                <a:effectLst/>
              </a:rPr>
              <a:t>Describe:</a:t>
            </a:r>
            <a:r>
              <a:rPr lang="en-US" b="0" i="0" dirty="0">
                <a:solidFill>
                  <a:schemeClr val="accent3">
                    <a:lumMod val="60000"/>
                    <a:lumOff val="40000"/>
                  </a:schemeClr>
                </a:solidFill>
                <a:effectLst/>
              </a:rPr>
              <a:t> Provide an overview of how social media has become an integral part of modern society, including its prevalence, popularity, and various platforms.</a:t>
            </a:r>
          </a:p>
          <a:p>
            <a:pPr algn="l">
              <a:buFont typeface="+mj-lt"/>
              <a:buAutoNum type="arabicPeriod"/>
            </a:pPr>
            <a:endParaRPr lang="en-US" b="0" i="0" dirty="0">
              <a:solidFill>
                <a:schemeClr val="accent3">
                  <a:lumMod val="60000"/>
                  <a:lumOff val="40000"/>
                </a:schemeClr>
              </a:solidFill>
              <a:effectLst/>
            </a:endParaRPr>
          </a:p>
          <a:p>
            <a:pPr algn="l">
              <a:buFont typeface="+mj-lt"/>
              <a:buAutoNum type="arabicPeriod"/>
            </a:pPr>
            <a:r>
              <a:rPr lang="en-US" b="1" i="0" dirty="0">
                <a:solidFill>
                  <a:schemeClr val="accent3">
                    <a:lumMod val="60000"/>
                    <a:lumOff val="40000"/>
                  </a:schemeClr>
                </a:solidFill>
                <a:effectLst/>
              </a:rPr>
              <a:t>Compare:</a:t>
            </a:r>
            <a:r>
              <a:rPr lang="en-US" b="0" i="0" dirty="0">
                <a:solidFill>
                  <a:schemeClr val="accent3">
                    <a:lumMod val="60000"/>
                    <a:lumOff val="40000"/>
                  </a:schemeClr>
                </a:solidFill>
                <a:effectLst/>
              </a:rPr>
              <a:t> Compare and contrast the positive and negative effects of social media on individuals, communities, and society as a whole. Consider factors such as connectivity, communication, privacy, mental health, and misinformation.</a:t>
            </a:r>
          </a:p>
          <a:p>
            <a:pPr algn="l">
              <a:buFont typeface="+mj-lt"/>
              <a:buAutoNum type="arabicPeriod"/>
            </a:pPr>
            <a:endParaRPr lang="en-US" b="0" i="0" dirty="0">
              <a:solidFill>
                <a:schemeClr val="accent3">
                  <a:lumMod val="60000"/>
                  <a:lumOff val="40000"/>
                </a:schemeClr>
              </a:solidFill>
              <a:effectLst/>
            </a:endParaRPr>
          </a:p>
          <a:p>
            <a:pPr algn="l">
              <a:buFont typeface="+mj-lt"/>
              <a:buAutoNum type="arabicPeriod"/>
            </a:pPr>
            <a:r>
              <a:rPr lang="en-US" b="1" i="0" dirty="0">
                <a:solidFill>
                  <a:schemeClr val="accent3">
                    <a:lumMod val="60000"/>
                    <a:lumOff val="40000"/>
                  </a:schemeClr>
                </a:solidFill>
                <a:effectLst/>
              </a:rPr>
              <a:t>Associate:</a:t>
            </a:r>
            <a:r>
              <a:rPr lang="en-US" b="0" i="0" dirty="0">
                <a:solidFill>
                  <a:schemeClr val="accent3">
                    <a:lumMod val="60000"/>
                    <a:lumOff val="40000"/>
                  </a:schemeClr>
                </a:solidFill>
                <a:effectLst/>
              </a:rPr>
              <a:t> Explore the associations between social media and other aspects of society, such as politics, economics, culture, and technology. Consider how social media influences and is influenced by these broader trends.</a:t>
            </a:r>
          </a:p>
          <a:p>
            <a:pPr algn="l">
              <a:buFont typeface="+mj-lt"/>
              <a:buAutoNum type="arabicPeriod"/>
            </a:pPr>
            <a:endParaRPr lang="en-US" b="0" i="0" dirty="0">
              <a:solidFill>
                <a:schemeClr val="accent3">
                  <a:lumMod val="60000"/>
                  <a:lumOff val="40000"/>
                </a:schemeClr>
              </a:solidFill>
              <a:effectLst/>
            </a:endParaRPr>
          </a:p>
          <a:p>
            <a:pPr algn="l">
              <a:buFont typeface="+mj-lt"/>
              <a:buAutoNum type="arabicPeriod"/>
            </a:pPr>
            <a:r>
              <a:rPr lang="en-US" b="1" i="0" dirty="0">
                <a:solidFill>
                  <a:schemeClr val="accent3">
                    <a:lumMod val="60000"/>
                    <a:lumOff val="40000"/>
                  </a:schemeClr>
                </a:solidFill>
                <a:effectLst/>
              </a:rPr>
              <a:t>Analyze:</a:t>
            </a:r>
            <a:r>
              <a:rPr lang="en-US" b="0" i="0" dirty="0">
                <a:solidFill>
                  <a:schemeClr val="accent3">
                    <a:lumMod val="60000"/>
                    <a:lumOff val="40000"/>
                  </a:schemeClr>
                </a:solidFill>
                <a:effectLst/>
              </a:rPr>
              <a:t> Analyze the underlying factors driving the impact of social media, including algorithms, user behavior, business models, and regulatory frameworks. Examine the causes and effects of social media trends and phenomena.</a:t>
            </a:r>
          </a:p>
          <a:p>
            <a:pPr algn="l">
              <a:buFont typeface="+mj-lt"/>
              <a:buAutoNum type="arabicPeriod"/>
            </a:pPr>
            <a:endParaRPr lang="en-US" b="0" i="0" dirty="0">
              <a:solidFill>
                <a:schemeClr val="accent3">
                  <a:lumMod val="60000"/>
                  <a:lumOff val="40000"/>
                </a:schemeClr>
              </a:solidFill>
              <a:effectLst/>
            </a:endParaRPr>
          </a:p>
          <a:p>
            <a:pPr algn="l">
              <a:buFont typeface="+mj-lt"/>
              <a:buAutoNum type="arabicPeriod"/>
            </a:pPr>
            <a:r>
              <a:rPr lang="en-US" b="1" i="0" dirty="0">
                <a:solidFill>
                  <a:schemeClr val="accent3">
                    <a:lumMod val="60000"/>
                    <a:lumOff val="40000"/>
                  </a:schemeClr>
                </a:solidFill>
                <a:effectLst/>
              </a:rPr>
              <a:t>Apply:</a:t>
            </a:r>
            <a:r>
              <a:rPr lang="en-US" b="0" i="0" dirty="0">
                <a:solidFill>
                  <a:schemeClr val="accent3">
                    <a:lumMod val="60000"/>
                    <a:lumOff val="40000"/>
                  </a:schemeClr>
                </a:solidFill>
                <a:effectLst/>
              </a:rPr>
              <a:t> Consider how the insights gained from analyzing social media's impact can be applied in various contexts, such as education, business, healthcare, and policymaking. Explore strategies for maximizing the benefits of social media while mitigating its drawbacks.</a:t>
            </a:r>
          </a:p>
          <a:p>
            <a:pPr algn="l">
              <a:buFont typeface="+mj-lt"/>
              <a:buAutoNum type="arabicPeriod"/>
            </a:pPr>
            <a:endParaRPr lang="en-US" b="0" i="0" dirty="0">
              <a:solidFill>
                <a:schemeClr val="accent3">
                  <a:lumMod val="60000"/>
                  <a:lumOff val="40000"/>
                </a:schemeClr>
              </a:solidFill>
              <a:effectLst/>
            </a:endParaRPr>
          </a:p>
          <a:p>
            <a:pPr algn="l">
              <a:buFont typeface="+mj-lt"/>
              <a:buAutoNum type="arabicPeriod"/>
            </a:pPr>
            <a:r>
              <a:rPr lang="en-US" b="1" i="0" dirty="0">
                <a:solidFill>
                  <a:schemeClr val="accent3">
                    <a:lumMod val="60000"/>
                    <a:lumOff val="40000"/>
                  </a:schemeClr>
                </a:solidFill>
                <a:effectLst/>
              </a:rPr>
              <a:t>Argue:</a:t>
            </a:r>
            <a:r>
              <a:rPr lang="en-US" b="0" i="0" dirty="0">
                <a:solidFill>
                  <a:schemeClr val="accent3">
                    <a:lumMod val="60000"/>
                    <a:lumOff val="40000"/>
                  </a:schemeClr>
                </a:solidFill>
                <a:effectLst/>
              </a:rPr>
              <a:t> Develop and defend a specific argument or perspective on the overall impact of social media on society. Present reasons, evidence, and logic to support your viewpoint, addressing potential counterarguments and alternative perspectives.</a:t>
            </a:r>
          </a:p>
          <a:p>
            <a:endParaRPr lang="en-GB" dirty="0"/>
          </a:p>
        </p:txBody>
      </p:sp>
      <p:sp>
        <p:nvSpPr>
          <p:cNvPr id="4" name="Title 1">
            <a:extLst>
              <a:ext uri="{FF2B5EF4-FFF2-40B4-BE49-F238E27FC236}">
                <a16:creationId xmlns:a16="http://schemas.microsoft.com/office/drawing/2014/main" id="{AFBA7D4F-0AD1-AC88-5126-C41481AC057C}"/>
              </a:ext>
            </a:extLst>
          </p:cNvPr>
          <p:cNvSpPr>
            <a:spLocks noGrp="1"/>
          </p:cNvSpPr>
          <p:nvPr>
            <p:ph type="title"/>
          </p:nvPr>
        </p:nvSpPr>
        <p:spPr>
          <a:xfrm>
            <a:off x="7620001" y="1131570"/>
            <a:ext cx="12757150" cy="2587624"/>
          </a:xfr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b="1" dirty="0">
                <a:effectLst>
                  <a:outerShdw blurRad="38100" dist="38100" dir="2700000" algn="tl">
                    <a:srgbClr val="000000">
                      <a:alpha val="43137"/>
                    </a:srgbClr>
                  </a:outerShdw>
                </a:effectLst>
              </a:rPr>
              <a:t>Cubing Method, cont’d.</a:t>
            </a:r>
          </a:p>
        </p:txBody>
      </p:sp>
    </p:spTree>
    <p:extLst>
      <p:ext uri="{BB962C8B-B14F-4D97-AF65-F5344CB8AC3E}">
        <p14:creationId xmlns:p14="http://schemas.microsoft.com/office/powerpoint/2010/main" val="42939412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72400" y="593724"/>
            <a:ext cx="12755880" cy="2590800"/>
          </a:xfr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b="1" dirty="0">
                <a:effectLst>
                  <a:outerShdw blurRad="38100" dist="38100" dir="2700000" algn="tl">
                    <a:srgbClr val="000000">
                      <a:alpha val="43137"/>
                    </a:srgbClr>
                  </a:outerShdw>
                </a:effectLst>
              </a:rPr>
              <a:t>Critical Thinking Key Words</a:t>
            </a:r>
          </a:p>
        </p:txBody>
      </p:sp>
      <p:sp>
        <p:nvSpPr>
          <p:cNvPr id="3" name="Content Placeholder 2"/>
          <p:cNvSpPr>
            <a:spLocks noGrp="1"/>
          </p:cNvSpPr>
          <p:nvPr>
            <p:ph sz="half" idx="2"/>
          </p:nvPr>
        </p:nvSpPr>
        <p:spPr>
          <a:xfrm>
            <a:off x="5791200" y="4876800"/>
            <a:ext cx="7010400" cy="7902576"/>
          </a:xfrm>
        </p:spPr>
        <p:txBody>
          <a:bodyPr>
            <a:no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dirty="0">
                <a:effectLst>
                  <a:outerShdw blurRad="38100" dist="38100" dir="2700000" algn="tl">
                    <a:srgbClr val="000000">
                      <a:alpha val="43137"/>
                    </a:srgbClr>
                  </a:outerShdw>
                </a:effectLst>
              </a:rPr>
              <a:t>Discuss</a:t>
            </a:r>
          </a:p>
          <a:p>
            <a:r>
              <a:rPr lang="en-US" dirty="0">
                <a:effectLst>
                  <a:outerShdw blurRad="38100" dist="38100" dir="2700000" algn="tl">
                    <a:srgbClr val="000000">
                      <a:alpha val="43137"/>
                    </a:srgbClr>
                  </a:outerShdw>
                </a:effectLst>
              </a:rPr>
              <a:t>Explain</a:t>
            </a:r>
          </a:p>
          <a:p>
            <a:r>
              <a:rPr lang="en-US" dirty="0">
                <a:effectLst>
                  <a:outerShdw blurRad="38100" dist="38100" dir="2700000" algn="tl">
                    <a:srgbClr val="000000">
                      <a:alpha val="43137"/>
                    </a:srgbClr>
                  </a:outerShdw>
                </a:effectLst>
              </a:rPr>
              <a:t>Compare and Contrast</a:t>
            </a:r>
          </a:p>
          <a:p>
            <a:r>
              <a:rPr lang="en-US" dirty="0">
                <a:effectLst>
                  <a:outerShdw blurRad="38100" dist="38100" dir="2700000" algn="tl">
                    <a:srgbClr val="000000">
                      <a:alpha val="43137"/>
                    </a:srgbClr>
                  </a:outerShdw>
                </a:effectLst>
              </a:rPr>
              <a:t>Critique</a:t>
            </a:r>
          </a:p>
          <a:p>
            <a:r>
              <a:rPr lang="en-US" dirty="0">
                <a:effectLst>
                  <a:outerShdw blurRad="38100" dist="38100" dir="2700000" algn="tl">
                    <a:srgbClr val="000000">
                      <a:alpha val="43137"/>
                    </a:srgbClr>
                  </a:outerShdw>
                </a:effectLst>
              </a:rPr>
              <a:t>Evaluate</a:t>
            </a:r>
          </a:p>
          <a:p>
            <a:r>
              <a:rPr lang="en-US" dirty="0">
                <a:effectLst>
                  <a:outerShdw blurRad="38100" dist="38100" dir="2700000" algn="tl">
                    <a:srgbClr val="000000">
                      <a:alpha val="43137"/>
                    </a:srgbClr>
                  </a:outerShdw>
                </a:effectLst>
              </a:rPr>
              <a:t>Describe</a:t>
            </a:r>
          </a:p>
          <a:p>
            <a:r>
              <a:rPr lang="en-US" dirty="0">
                <a:effectLst>
                  <a:outerShdw blurRad="38100" dist="38100" dir="2700000" algn="tl">
                    <a:srgbClr val="000000">
                      <a:alpha val="43137"/>
                    </a:srgbClr>
                  </a:outerShdw>
                </a:effectLst>
              </a:rPr>
              <a:t>Define</a:t>
            </a:r>
          </a:p>
          <a:p>
            <a:r>
              <a:rPr lang="en-US" dirty="0">
                <a:effectLst>
                  <a:outerShdw blurRad="38100" dist="38100" dir="2700000" algn="tl">
                    <a:srgbClr val="000000">
                      <a:alpha val="43137"/>
                    </a:srgbClr>
                  </a:outerShdw>
                </a:effectLst>
              </a:rPr>
              <a:t>Enumerate</a:t>
            </a:r>
          </a:p>
          <a:p>
            <a:r>
              <a:rPr lang="en-US" dirty="0">
                <a:effectLst>
                  <a:outerShdw blurRad="38100" dist="38100" dir="2700000" algn="tl">
                    <a:srgbClr val="000000">
                      <a:alpha val="43137"/>
                    </a:srgbClr>
                  </a:outerShdw>
                </a:effectLst>
              </a:rPr>
              <a:t>Illustrate</a:t>
            </a:r>
          </a:p>
        </p:txBody>
      </p:sp>
      <p:sp>
        <p:nvSpPr>
          <p:cNvPr id="9" name="Content Placeholder 8"/>
          <p:cNvSpPr>
            <a:spLocks noGrp="1"/>
          </p:cNvSpPr>
          <p:nvPr>
            <p:ph sz="quarter" idx="4"/>
          </p:nvPr>
        </p:nvSpPr>
        <p:spPr>
          <a:xfrm>
            <a:off x="13106400" y="5181600"/>
            <a:ext cx="4724400" cy="7902576"/>
          </a:xfr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US" dirty="0">
                <a:effectLst>
                  <a:outerShdw blurRad="38100" dist="38100" dir="2700000" algn="tl">
                    <a:srgbClr val="000000">
                      <a:alpha val="43137"/>
                    </a:srgbClr>
                  </a:outerShdw>
                </a:effectLst>
              </a:rPr>
              <a:t>Interpret</a:t>
            </a:r>
          </a:p>
          <a:p>
            <a:r>
              <a:rPr lang="en-US" dirty="0">
                <a:effectLst>
                  <a:outerShdw blurRad="38100" dist="38100" dir="2700000" algn="tl">
                    <a:srgbClr val="000000">
                      <a:alpha val="43137"/>
                    </a:srgbClr>
                  </a:outerShdw>
                </a:effectLst>
              </a:rPr>
              <a:t>Identify</a:t>
            </a:r>
          </a:p>
          <a:p>
            <a:r>
              <a:rPr lang="en-US" dirty="0">
                <a:effectLst>
                  <a:outerShdw blurRad="38100" dist="38100" dir="2700000" algn="tl">
                    <a:srgbClr val="000000">
                      <a:alpha val="43137"/>
                    </a:srgbClr>
                  </a:outerShdw>
                </a:effectLst>
              </a:rPr>
              <a:t>Outline</a:t>
            </a:r>
          </a:p>
          <a:p>
            <a:r>
              <a:rPr lang="en-US" dirty="0">
                <a:effectLst>
                  <a:outerShdw blurRad="38100" dist="38100" dir="2700000" algn="tl">
                    <a:srgbClr val="000000">
                      <a:alpha val="43137"/>
                    </a:srgbClr>
                  </a:outerShdw>
                </a:effectLst>
              </a:rPr>
              <a:t>Prove</a:t>
            </a:r>
          </a:p>
          <a:p>
            <a:r>
              <a:rPr lang="en-US" dirty="0">
                <a:effectLst>
                  <a:outerShdw blurRad="38100" dist="38100" dir="2700000" algn="tl">
                    <a:srgbClr val="000000">
                      <a:alpha val="43137"/>
                    </a:srgbClr>
                  </a:outerShdw>
                </a:effectLst>
              </a:rPr>
              <a:t>Justify</a:t>
            </a:r>
          </a:p>
          <a:p>
            <a:r>
              <a:rPr lang="en-US" dirty="0">
                <a:effectLst>
                  <a:outerShdw blurRad="38100" dist="38100" dir="2700000" algn="tl">
                    <a:srgbClr val="000000">
                      <a:alpha val="43137"/>
                    </a:srgbClr>
                  </a:outerShdw>
                </a:effectLst>
              </a:rPr>
              <a:t>Relate</a:t>
            </a:r>
          </a:p>
          <a:p>
            <a:r>
              <a:rPr lang="en-US" dirty="0">
                <a:effectLst>
                  <a:outerShdw blurRad="38100" dist="38100" dir="2700000" algn="tl">
                    <a:srgbClr val="000000">
                      <a:alpha val="43137"/>
                    </a:srgbClr>
                  </a:outerShdw>
                </a:effectLst>
              </a:rPr>
              <a:t>Summarize</a:t>
            </a:r>
          </a:p>
          <a:p>
            <a:r>
              <a:rPr lang="en-US" dirty="0">
                <a:effectLst>
                  <a:outerShdw blurRad="38100" dist="38100" dir="2700000" algn="tl">
                    <a:srgbClr val="000000">
                      <a:alpha val="43137"/>
                    </a:srgbClr>
                  </a:outerShdw>
                </a:effectLst>
              </a:rPr>
              <a:t>Trace</a:t>
            </a:r>
          </a:p>
        </p:txBody>
      </p:sp>
      <p:sp>
        <p:nvSpPr>
          <p:cNvPr id="10" name="TextBox 9"/>
          <p:cNvSpPr txBox="1"/>
          <p:nvPr/>
        </p:nvSpPr>
        <p:spPr>
          <a:xfrm>
            <a:off x="4572000" y="2743200"/>
            <a:ext cx="15392400" cy="2062103"/>
          </a:xfrm>
          <a:prstGeom prst="rect">
            <a:avLst/>
          </a:prstGeom>
          <a:noFill/>
        </p:spPr>
        <p:txBody>
          <a:bodyPr wrap="square" rtlCol="0">
            <a:sp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algn="ctr"/>
            <a:r>
              <a:rPr lang="en-US" sz="3200" dirty="0">
                <a:effectLst>
                  <a:outerShdw blurRad="38100" dist="38100" dir="2700000" algn="tl">
                    <a:srgbClr val="000000">
                      <a:alpha val="43137"/>
                    </a:srgbClr>
                  </a:outerShdw>
                </a:effectLst>
              </a:rPr>
              <a:t>Ideally you should always be thinking critically, however, </a:t>
            </a:r>
          </a:p>
          <a:p>
            <a:pPr algn="ctr"/>
            <a:r>
              <a:rPr lang="en-US" sz="3200" dirty="0">
                <a:effectLst>
                  <a:outerShdw blurRad="38100" dist="38100" dir="2700000" algn="tl">
                    <a:srgbClr val="000000">
                      <a:alpha val="43137"/>
                    </a:srgbClr>
                  </a:outerShdw>
                </a:effectLst>
              </a:rPr>
              <a:t>the following words will identify when critical thinking is required.  These types of words require COMPREHENSION AND UNDERSTANDING, not simple MEMORIZATION.</a:t>
            </a:r>
          </a:p>
        </p:txBody>
      </p:sp>
    </p:spTree>
    <p:extLst>
      <p:ext uri="{BB962C8B-B14F-4D97-AF65-F5344CB8AC3E}">
        <p14:creationId xmlns:p14="http://schemas.microsoft.com/office/powerpoint/2010/main" val="791173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8" name="Picture 6147" descr="Multi-coloured paper-craft art">
            <a:extLst>
              <a:ext uri="{FF2B5EF4-FFF2-40B4-BE49-F238E27FC236}">
                <a16:creationId xmlns:a16="http://schemas.microsoft.com/office/drawing/2014/main" id="{F981BC96-7EA7-21BB-D710-0CE0D20157A2}"/>
              </a:ext>
            </a:extLst>
          </p:cNvPr>
          <p:cNvPicPr>
            <a:picLocks noChangeAspect="1"/>
          </p:cNvPicPr>
          <p:nvPr/>
        </p:nvPicPr>
        <p:blipFill rotWithShape="1">
          <a:blip r:embed="rId3">
            <a:duotone>
              <a:schemeClr val="bg2">
                <a:shade val="45000"/>
                <a:satMod val="135000"/>
              </a:schemeClr>
              <a:prstClr val="white"/>
            </a:duotone>
            <a:alphaModFix amt="30000"/>
          </a:blip>
          <a:srcRect l="6618" r="4381" b="-1"/>
          <a:stretch/>
        </p:blipFill>
        <p:spPr>
          <a:xfrm>
            <a:off x="3048040" y="20"/>
            <a:ext cx="18287960" cy="13715980"/>
          </a:xfrm>
          <a:prstGeom prst="rect">
            <a:avLst/>
          </a:prstGeom>
        </p:spPr>
      </p:pic>
      <p:sp>
        <p:nvSpPr>
          <p:cNvPr id="6146" name="Title 1">
            <a:extLst>
              <a:ext uri="{FF2B5EF4-FFF2-40B4-BE49-F238E27FC236}">
                <a16:creationId xmlns:a16="http://schemas.microsoft.com/office/drawing/2014/main" id="{41F380E4-CF1B-4553-99A4-5A6C5487582F}"/>
              </a:ext>
            </a:extLst>
          </p:cNvPr>
          <p:cNvSpPr>
            <a:spLocks noGrp="1"/>
          </p:cNvSpPr>
          <p:nvPr>
            <p:ph type="title"/>
          </p:nvPr>
        </p:nvSpPr>
        <p:spPr>
          <a:xfrm>
            <a:off x="7391400" y="1528746"/>
            <a:ext cx="12915900" cy="2586056"/>
          </a:xfrm>
        </p:spPr>
        <p:txBody>
          <a:bodyPr vert="horz" lIns="182880" tIns="91440" rIns="182880" bIns="91440" rtlCol="0">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GB" altLang="en-US" b="1">
                <a:effectLst>
                  <a:outerShdw blurRad="38100" dist="38100" dir="2700000" algn="tl">
                    <a:srgbClr val="000000">
                      <a:alpha val="43137"/>
                    </a:srgbClr>
                  </a:outerShdw>
                </a:effectLst>
              </a:rPr>
              <a:t>Why think critically?</a:t>
            </a:r>
          </a:p>
        </p:txBody>
      </p:sp>
      <p:sp>
        <p:nvSpPr>
          <p:cNvPr id="3" name="Content Placeholder 2">
            <a:extLst>
              <a:ext uri="{FF2B5EF4-FFF2-40B4-BE49-F238E27FC236}">
                <a16:creationId xmlns:a16="http://schemas.microsoft.com/office/drawing/2014/main" id="{7465E2D7-1AD2-DD74-82C4-73C6EB5D6A70}"/>
              </a:ext>
            </a:extLst>
          </p:cNvPr>
          <p:cNvSpPr>
            <a:spLocks noGrp="1"/>
          </p:cNvSpPr>
          <p:nvPr>
            <p:ph idx="1"/>
          </p:nvPr>
        </p:nvSpPr>
        <p:spPr>
          <a:xfrm>
            <a:off x="4076700" y="4389121"/>
            <a:ext cx="16230600" cy="8048250"/>
          </a:xfrm>
        </p:spPr>
        <p:txBody>
          <a:bodyPr vert="horz" lIns="182880" tIns="91440" rIns="182880" bIns="91440" rtlCol="0">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GB">
                <a:effectLst>
                  <a:outerShdw blurRad="38100" dist="38100" dir="2700000" algn="tl">
                    <a:srgbClr val="000000">
                      <a:alpha val="43137"/>
                    </a:srgbClr>
                  </a:outerShdw>
                </a:effectLst>
              </a:rPr>
              <a:t>To do well academically, you need to show you can:</a:t>
            </a:r>
          </a:p>
          <a:p>
            <a:r>
              <a:rPr lang="en-GB" b="1">
                <a:effectLst>
                  <a:outerShdw blurRad="38100" dist="38100" dir="2700000" algn="tl">
                    <a:srgbClr val="000000">
                      <a:alpha val="43137"/>
                    </a:srgbClr>
                  </a:outerShdw>
                </a:effectLst>
              </a:rPr>
              <a:t>Identify </a:t>
            </a:r>
            <a:r>
              <a:rPr lang="en-GB">
                <a:effectLst>
                  <a:outerShdw blurRad="38100" dist="38100" dir="2700000" algn="tl">
                    <a:srgbClr val="000000">
                      <a:alpha val="43137"/>
                    </a:srgbClr>
                  </a:outerShdw>
                </a:effectLst>
              </a:rPr>
              <a:t>appropriate sources</a:t>
            </a:r>
          </a:p>
          <a:p>
            <a:r>
              <a:rPr lang="en-GB" b="1">
                <a:effectLst>
                  <a:outerShdw blurRad="38100" dist="38100" dir="2700000" algn="tl">
                    <a:srgbClr val="000000">
                      <a:alpha val="43137"/>
                    </a:srgbClr>
                  </a:outerShdw>
                </a:effectLst>
              </a:rPr>
              <a:t>Understand</a:t>
            </a:r>
            <a:r>
              <a:rPr lang="en-GB">
                <a:effectLst>
                  <a:outerShdw blurRad="38100" dist="38100" dir="2700000" algn="tl">
                    <a:srgbClr val="000000">
                      <a:alpha val="43137"/>
                    </a:srgbClr>
                  </a:outerShdw>
                </a:effectLst>
              </a:rPr>
              <a:t> key concepts and theories</a:t>
            </a:r>
          </a:p>
          <a:p>
            <a:r>
              <a:rPr lang="en-GB" b="1">
                <a:effectLst>
                  <a:outerShdw blurRad="38100" dist="38100" dir="2700000" algn="tl">
                    <a:srgbClr val="000000">
                      <a:alpha val="43137"/>
                    </a:srgbClr>
                  </a:outerShdw>
                </a:effectLst>
              </a:rPr>
              <a:t>Analyse</a:t>
            </a:r>
            <a:r>
              <a:rPr lang="en-GB">
                <a:effectLst>
                  <a:outerShdw blurRad="38100" dist="38100" dir="2700000" algn="tl">
                    <a:srgbClr val="000000">
                      <a:alpha val="43137"/>
                    </a:srgbClr>
                  </a:outerShdw>
                </a:effectLst>
              </a:rPr>
              <a:t>, compare, synthesis and evaluate information</a:t>
            </a:r>
          </a:p>
          <a:p>
            <a:r>
              <a:rPr lang="en-GB" b="1">
                <a:effectLst>
                  <a:outerShdw blurRad="38100" dist="38100" dir="2700000" algn="tl">
                    <a:srgbClr val="000000">
                      <a:alpha val="43137"/>
                    </a:srgbClr>
                  </a:outerShdw>
                </a:effectLst>
              </a:rPr>
              <a:t>Apply</a:t>
            </a:r>
            <a:r>
              <a:rPr lang="en-GB">
                <a:effectLst>
                  <a:outerShdw blurRad="38100" dist="38100" dir="2700000" algn="tl">
                    <a:srgbClr val="000000">
                      <a:alpha val="43137"/>
                    </a:srgbClr>
                  </a:outerShdw>
                </a:effectLst>
              </a:rPr>
              <a:t> evidence to your line of reasoning</a:t>
            </a:r>
          </a:p>
          <a:p>
            <a:r>
              <a:rPr lang="en-GB" b="1">
                <a:effectLst>
                  <a:outerShdw blurRad="38100" dist="38100" dir="2700000" algn="tl">
                    <a:srgbClr val="000000">
                      <a:alpha val="43137"/>
                    </a:srgbClr>
                  </a:outerShdw>
                </a:effectLst>
              </a:rPr>
              <a:t>Justify </a:t>
            </a:r>
            <a:r>
              <a:rPr lang="en-GB">
                <a:effectLst>
                  <a:outerShdw blurRad="38100" dist="38100" dir="2700000" algn="tl">
                    <a:srgbClr val="000000">
                      <a:alpha val="43137"/>
                    </a:srgbClr>
                  </a:outerShdw>
                </a:effectLst>
              </a:rPr>
              <a:t>your conclusions</a:t>
            </a:r>
          </a:p>
        </p:txBody>
      </p:sp>
    </p:spTree>
    <p:extLst>
      <p:ext uri="{BB962C8B-B14F-4D97-AF65-F5344CB8AC3E}">
        <p14:creationId xmlns:p14="http://schemas.microsoft.com/office/powerpoint/2010/main" val="32220244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58B21FB2-293A-FB9A-ED57-7EA000483875}"/>
              </a:ext>
            </a:extLst>
          </p:cNvPr>
          <p:cNvSpPr>
            <a:spLocks noGrp="1"/>
          </p:cNvSpPr>
          <p:nvPr>
            <p:ph type="title"/>
          </p:nvPr>
        </p:nvSpPr>
        <p:spPr>
          <a:xfrm>
            <a:off x="4076699" y="1528746"/>
            <a:ext cx="10273282" cy="2586056"/>
          </a:xfrm>
        </p:spPr>
        <p:txBody>
          <a:bodyPr vert="horz" lIns="182880" tIns="91440" rIns="182880" bIns="91440" rtlCol="0">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GB" altLang="en-US" b="1">
                <a:effectLst>
                  <a:outerShdw blurRad="38100" dist="38100" dir="2700000" algn="tl">
                    <a:srgbClr val="000000">
                      <a:alpha val="43137"/>
                    </a:srgbClr>
                  </a:outerShdw>
                </a:effectLst>
              </a:rPr>
              <a:t>Critical reading</a:t>
            </a:r>
          </a:p>
        </p:txBody>
      </p:sp>
      <p:sp>
        <p:nvSpPr>
          <p:cNvPr id="7171" name="Content Placeholder 2">
            <a:extLst>
              <a:ext uri="{FF2B5EF4-FFF2-40B4-BE49-F238E27FC236}">
                <a16:creationId xmlns:a16="http://schemas.microsoft.com/office/drawing/2014/main" id="{0477CBA2-C3C9-5A9B-7426-DD24C5B06433}"/>
              </a:ext>
            </a:extLst>
          </p:cNvPr>
          <p:cNvSpPr>
            <a:spLocks noGrp="1"/>
          </p:cNvSpPr>
          <p:nvPr>
            <p:ph idx="1"/>
          </p:nvPr>
        </p:nvSpPr>
        <p:spPr>
          <a:xfrm>
            <a:off x="4076700" y="4389121"/>
            <a:ext cx="10273280" cy="8048250"/>
          </a:xfrm>
        </p:spPr>
        <p:txBody>
          <a:bodyPr vert="horz" lIns="182880" tIns="91440" rIns="182880" bIns="91440" rtlCol="0">
            <a:normAutofit lnSpcReduction="10000"/>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GB" altLang="en-US">
                <a:effectLst>
                  <a:outerShdw blurRad="38100" dist="38100" dir="2700000" algn="tl">
                    <a:srgbClr val="000000">
                      <a:alpha val="43137"/>
                    </a:srgbClr>
                  </a:outerShdw>
                </a:effectLst>
              </a:rPr>
              <a:t>Which of these sources can be used for academic study?</a:t>
            </a:r>
          </a:p>
          <a:p>
            <a:pPr lvl="3"/>
            <a:r>
              <a:rPr lang="en-GB" altLang="en-US">
                <a:effectLst>
                  <a:outerShdw blurRad="38100" dist="38100" dir="2700000" algn="tl">
                    <a:srgbClr val="000000">
                      <a:alpha val="43137"/>
                    </a:srgbClr>
                  </a:outerShdw>
                </a:effectLst>
              </a:rPr>
              <a:t>Academic</a:t>
            </a:r>
            <a:r>
              <a:rPr lang="en-GB" altLang="en-US" dirty="0"/>
              <a:t> </a:t>
            </a:r>
            <a:r>
              <a:rPr lang="en-GB" altLang="en-US">
                <a:effectLst>
                  <a:outerShdw blurRad="38100" dist="38100" dir="2700000" algn="tl">
                    <a:srgbClr val="000000">
                      <a:alpha val="43137"/>
                    </a:srgbClr>
                  </a:outerShdw>
                </a:effectLst>
              </a:rPr>
              <a:t>textbooks</a:t>
            </a:r>
          </a:p>
          <a:p>
            <a:pPr lvl="3"/>
            <a:r>
              <a:rPr lang="en-GB" altLang="en-US">
                <a:effectLst>
                  <a:outerShdw blurRad="38100" dist="38100" dir="2700000" algn="tl">
                    <a:srgbClr val="000000">
                      <a:alpha val="43137"/>
                    </a:srgbClr>
                  </a:outerShdw>
                </a:effectLst>
              </a:rPr>
              <a:t>Journals</a:t>
            </a:r>
          </a:p>
          <a:p>
            <a:pPr lvl="3"/>
            <a:r>
              <a:rPr lang="en-GB" altLang="en-US">
                <a:effectLst>
                  <a:outerShdw blurRad="38100" dist="38100" dir="2700000" algn="tl">
                    <a:srgbClr val="000000">
                      <a:alpha val="43137"/>
                    </a:srgbClr>
                  </a:outerShdw>
                </a:effectLst>
              </a:rPr>
              <a:t>Policy</a:t>
            </a:r>
            <a:r>
              <a:rPr lang="en-GB" altLang="en-US" dirty="0"/>
              <a:t> </a:t>
            </a:r>
            <a:r>
              <a:rPr lang="en-GB" altLang="en-US">
                <a:effectLst>
                  <a:outerShdw blurRad="38100" dist="38100" dir="2700000" algn="tl">
                    <a:srgbClr val="000000">
                      <a:alpha val="43137"/>
                    </a:srgbClr>
                  </a:outerShdw>
                </a:effectLst>
              </a:rPr>
              <a:t>reports</a:t>
            </a:r>
          </a:p>
          <a:p>
            <a:pPr lvl="3"/>
            <a:r>
              <a:rPr lang="en-GB" altLang="en-US">
                <a:effectLst>
                  <a:outerShdw blurRad="38100" dist="38100" dir="2700000" algn="tl">
                    <a:srgbClr val="000000">
                      <a:alpha val="43137"/>
                    </a:srgbClr>
                  </a:outerShdw>
                </a:effectLst>
              </a:rPr>
              <a:t>Biographies</a:t>
            </a:r>
            <a:r>
              <a:rPr lang="en-GB" altLang="en-US" dirty="0"/>
              <a:t>/</a:t>
            </a:r>
            <a:r>
              <a:rPr lang="en-GB" altLang="en-US">
                <a:effectLst>
                  <a:outerShdw blurRad="38100" dist="38100" dir="2700000" algn="tl">
                    <a:srgbClr val="000000">
                      <a:alpha val="43137"/>
                    </a:srgbClr>
                  </a:outerShdw>
                </a:effectLst>
              </a:rPr>
              <a:t>autobiographies</a:t>
            </a:r>
          </a:p>
          <a:p>
            <a:pPr lvl="3"/>
            <a:r>
              <a:rPr lang="en-GB" altLang="en-US">
                <a:effectLst>
                  <a:outerShdw blurRad="38100" dist="38100" dir="2700000" algn="tl">
                    <a:srgbClr val="000000">
                      <a:alpha val="43137"/>
                    </a:srgbClr>
                  </a:outerShdw>
                </a:effectLst>
              </a:rPr>
              <a:t>Websites</a:t>
            </a:r>
          </a:p>
          <a:p>
            <a:pPr lvl="3"/>
            <a:r>
              <a:rPr lang="en-GB" altLang="en-US">
                <a:effectLst>
                  <a:outerShdw blurRad="38100" dist="38100" dir="2700000" algn="tl">
                    <a:srgbClr val="000000">
                      <a:alpha val="43137"/>
                    </a:srgbClr>
                  </a:outerShdw>
                </a:effectLst>
              </a:rPr>
              <a:t>Information</a:t>
            </a:r>
            <a:r>
              <a:rPr lang="en-GB" altLang="en-US" dirty="0"/>
              <a:t> </a:t>
            </a:r>
            <a:r>
              <a:rPr lang="en-GB" altLang="en-US">
                <a:effectLst>
                  <a:outerShdw blurRad="38100" dist="38100" dir="2700000" algn="tl">
                    <a:srgbClr val="000000">
                      <a:alpha val="43137"/>
                    </a:srgbClr>
                  </a:outerShdw>
                </a:effectLst>
              </a:rPr>
              <a:t>from</a:t>
            </a:r>
            <a:r>
              <a:rPr lang="en-GB" altLang="en-US" dirty="0"/>
              <a:t> </a:t>
            </a:r>
            <a:r>
              <a:rPr lang="en-GB" altLang="en-US">
                <a:effectLst>
                  <a:outerShdw blurRad="38100" dist="38100" dir="2700000" algn="tl">
                    <a:srgbClr val="000000">
                      <a:alpha val="43137"/>
                    </a:srgbClr>
                  </a:outerShdw>
                </a:effectLst>
              </a:rPr>
              <a:t>campaigns</a:t>
            </a:r>
          </a:p>
          <a:p>
            <a:pPr lvl="3"/>
            <a:r>
              <a:rPr lang="en-GB" altLang="en-US">
                <a:effectLst>
                  <a:outerShdw blurRad="38100" dist="38100" dir="2700000" algn="tl">
                    <a:srgbClr val="000000">
                      <a:alpha val="43137"/>
                    </a:srgbClr>
                  </a:outerShdw>
                </a:effectLst>
              </a:rPr>
              <a:t>Newspapers</a:t>
            </a:r>
            <a:r>
              <a:rPr lang="en-GB" altLang="en-US" dirty="0"/>
              <a:t> </a:t>
            </a:r>
            <a:r>
              <a:rPr lang="en-GB" altLang="en-US">
                <a:effectLst>
                  <a:outerShdw blurRad="38100" dist="38100" dir="2700000" algn="tl">
                    <a:srgbClr val="000000">
                      <a:alpha val="43137"/>
                    </a:srgbClr>
                  </a:outerShdw>
                </a:effectLst>
              </a:rPr>
              <a:t>and</a:t>
            </a:r>
            <a:r>
              <a:rPr lang="en-GB" altLang="en-US" dirty="0"/>
              <a:t> </a:t>
            </a:r>
            <a:r>
              <a:rPr lang="en-GB" altLang="en-US">
                <a:effectLst>
                  <a:outerShdw blurRad="38100" dist="38100" dir="2700000" algn="tl">
                    <a:srgbClr val="000000">
                      <a:alpha val="43137"/>
                    </a:srgbClr>
                  </a:outerShdw>
                </a:effectLst>
              </a:rPr>
              <a:t>magazines</a:t>
            </a:r>
          </a:p>
          <a:p>
            <a:pPr lvl="3"/>
            <a:r>
              <a:rPr lang="en-GB" altLang="en-US">
                <a:effectLst>
                  <a:outerShdw blurRad="38100" dist="38100" dir="2700000" algn="tl">
                    <a:srgbClr val="000000">
                      <a:alpha val="43137"/>
                    </a:srgbClr>
                  </a:outerShdw>
                </a:effectLst>
              </a:rPr>
              <a:t>TV</a:t>
            </a:r>
            <a:r>
              <a:rPr lang="en-GB" altLang="en-US" dirty="0"/>
              <a:t> </a:t>
            </a:r>
            <a:r>
              <a:rPr lang="en-GB" altLang="en-US">
                <a:effectLst>
                  <a:outerShdw blurRad="38100" dist="38100" dir="2700000" algn="tl">
                    <a:srgbClr val="000000">
                      <a:alpha val="43137"/>
                    </a:srgbClr>
                  </a:outerShdw>
                </a:effectLst>
              </a:rPr>
              <a:t>programmes</a:t>
            </a:r>
          </a:p>
        </p:txBody>
      </p:sp>
      <p:pic>
        <p:nvPicPr>
          <p:cNvPr id="7173" name="Picture 3" descr="C:\Users\ThomasSN\Desktop\untitled3.png">
            <a:extLst>
              <a:ext uri="{FF2B5EF4-FFF2-40B4-BE49-F238E27FC236}">
                <a16:creationId xmlns:a16="http://schemas.microsoft.com/office/drawing/2014/main" id="{EA88B1E7-76F1-158C-ECBD-0097B1E083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9908"/>
          <a:stretch/>
        </p:blipFill>
        <p:spPr bwMode="auto">
          <a:xfrm>
            <a:off x="15246096" y="20"/>
            <a:ext cx="6089904" cy="43891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2" name="Picture 2" descr="C:\Users\ThomasSN\Desktop\untitled4.png">
            <a:extLst>
              <a:ext uri="{FF2B5EF4-FFF2-40B4-BE49-F238E27FC236}">
                <a16:creationId xmlns:a16="http://schemas.microsoft.com/office/drawing/2014/main" id="{E2040CAB-BEE2-C3D7-7333-8EFF5AC3258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84" r="-4" b="-4"/>
          <a:stretch/>
        </p:blipFill>
        <p:spPr bwMode="auto">
          <a:xfrm>
            <a:off x="15246096" y="4663440"/>
            <a:ext cx="6089904" cy="438912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4" descr="C:\Users\ThomasSN\Desktop\images.png">
            <a:extLst>
              <a:ext uri="{FF2B5EF4-FFF2-40B4-BE49-F238E27FC236}">
                <a16:creationId xmlns:a16="http://schemas.microsoft.com/office/drawing/2014/main" id="{A1C0A15B-37EC-2EF1-7243-53369FAF29B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780" r="4" b="4"/>
          <a:stretch/>
        </p:blipFill>
        <p:spPr bwMode="auto">
          <a:xfrm>
            <a:off x="15246096" y="9326880"/>
            <a:ext cx="6089904" cy="438912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4534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70EE00F0-14B8-F859-E0DF-09F9ECF1FE40}"/>
              </a:ext>
            </a:extLst>
          </p:cNvPr>
          <p:cNvSpPr>
            <a:spLocks noGrp="1"/>
          </p:cNvSpPr>
          <p:nvPr>
            <p:ph type="title"/>
          </p:nvPr>
        </p:nvSpPr>
        <p:spPr>
          <a:xfrm>
            <a:off x="10122536" y="152400"/>
            <a:ext cx="15544800" cy="2286000"/>
          </a:xfrm>
        </p:spPr>
        <p:txBody>
          <a:bodyPr vert="horz" lIns="182880" tIns="91440" rIns="182880" bIns="91440" rtlCol="0" anchor="ct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GB" altLang="en-US" b="1" dirty="0">
                <a:effectLst>
                  <a:outerShdw blurRad="38100" dist="38100" dir="2700000" algn="tl">
                    <a:srgbClr val="000000">
                      <a:alpha val="43137"/>
                    </a:srgbClr>
                  </a:outerShdw>
                </a:effectLst>
              </a:rPr>
              <a:t>Critical reading</a:t>
            </a:r>
          </a:p>
        </p:txBody>
      </p:sp>
      <p:sp>
        <p:nvSpPr>
          <p:cNvPr id="3" name="Content Placeholder 2">
            <a:extLst>
              <a:ext uri="{FF2B5EF4-FFF2-40B4-BE49-F238E27FC236}">
                <a16:creationId xmlns:a16="http://schemas.microsoft.com/office/drawing/2014/main" id="{C8600E24-3283-55F3-F655-0B6453D622D6}"/>
              </a:ext>
            </a:extLst>
          </p:cNvPr>
          <p:cNvSpPr>
            <a:spLocks noGrp="1"/>
          </p:cNvSpPr>
          <p:nvPr>
            <p:ph sz="half" idx="1"/>
          </p:nvPr>
        </p:nvSpPr>
        <p:spPr>
          <a:xfrm>
            <a:off x="4419600" y="3114677"/>
            <a:ext cx="7620000" cy="9502774"/>
          </a:xfrm>
        </p:spPr>
        <p:txBody>
          <a:bodyPr vert="horz" lIns="182880" tIns="91440" rIns="182880" bIns="91440" rtlCol="0">
            <a:no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GB" dirty="0">
                <a:effectLst>
                  <a:outerShdw blurRad="38100" dist="38100" dir="2700000" algn="tl">
                    <a:srgbClr val="000000">
                      <a:alpha val="43137"/>
                    </a:srgbClr>
                  </a:outerShdw>
                </a:effectLst>
              </a:rPr>
              <a:t>Gathering texts</a:t>
            </a:r>
          </a:p>
          <a:p>
            <a:pPr lvl="1"/>
            <a:r>
              <a:rPr lang="en-GB" dirty="0"/>
              <a:t>Reading lists</a:t>
            </a:r>
          </a:p>
          <a:p>
            <a:pPr lvl="1"/>
            <a:r>
              <a:rPr lang="en-GB" dirty="0"/>
              <a:t>Library searches</a:t>
            </a:r>
          </a:p>
          <a:p>
            <a:pPr lvl="1"/>
            <a:r>
              <a:rPr lang="en-GB" dirty="0"/>
              <a:t>Internet searches</a:t>
            </a:r>
          </a:p>
          <a:p>
            <a:pPr lvl="1"/>
            <a:r>
              <a:rPr lang="en-GB" dirty="0"/>
              <a:t>Different perspectives</a:t>
            </a:r>
          </a:p>
          <a:p>
            <a:pPr lvl="1"/>
            <a:endParaRPr lang="en-GB" dirty="0"/>
          </a:p>
          <a:p>
            <a:r>
              <a:rPr lang="en-GB" dirty="0">
                <a:effectLst>
                  <a:outerShdw blurRad="38100" dist="38100" dir="2700000" algn="tl">
                    <a:srgbClr val="000000">
                      <a:alpha val="43137"/>
                    </a:srgbClr>
                  </a:outerShdw>
                </a:effectLst>
              </a:rPr>
              <a:t>Prioritising most relevant reading</a:t>
            </a:r>
          </a:p>
          <a:p>
            <a:pPr lvl="1"/>
            <a:r>
              <a:rPr lang="en-GB" dirty="0"/>
              <a:t>Abstracts of articles</a:t>
            </a:r>
          </a:p>
          <a:p>
            <a:pPr lvl="1"/>
            <a:r>
              <a:rPr lang="en-GB" dirty="0"/>
              <a:t>Chapter headings/index references in books</a:t>
            </a:r>
          </a:p>
        </p:txBody>
      </p:sp>
      <p:sp>
        <p:nvSpPr>
          <p:cNvPr id="5" name="Content Placeholder 4">
            <a:extLst>
              <a:ext uri="{FF2B5EF4-FFF2-40B4-BE49-F238E27FC236}">
                <a16:creationId xmlns:a16="http://schemas.microsoft.com/office/drawing/2014/main" id="{16C1D31C-9C43-FB07-D1A3-D1F3CD63793C}"/>
              </a:ext>
            </a:extLst>
          </p:cNvPr>
          <p:cNvSpPr>
            <a:spLocks noGrp="1"/>
          </p:cNvSpPr>
          <p:nvPr>
            <p:ph sz="half" idx="2"/>
          </p:nvPr>
        </p:nvSpPr>
        <p:spPr>
          <a:xfrm>
            <a:off x="12954000" y="2438400"/>
            <a:ext cx="7620000" cy="10366376"/>
          </a:xfrm>
        </p:spPr>
        <p:txBody>
          <a:bodyPr vert="horz" lIns="182880" tIns="91440" rIns="182880" bIns="91440" rtlCol="0">
            <a:no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GB" dirty="0">
                <a:effectLst>
                  <a:outerShdw blurRad="38100" dist="38100" dir="2700000" algn="tl">
                    <a:srgbClr val="000000">
                      <a:alpha val="43137"/>
                    </a:srgbClr>
                  </a:outerShdw>
                </a:effectLst>
              </a:rPr>
              <a:t>Reading critically</a:t>
            </a:r>
          </a:p>
          <a:p>
            <a:pPr lvl="1"/>
            <a:r>
              <a:rPr lang="en-GB" dirty="0"/>
              <a:t>Who wrote it and why?</a:t>
            </a:r>
          </a:p>
          <a:p>
            <a:pPr lvl="1"/>
            <a:r>
              <a:rPr lang="en-GB" dirty="0"/>
              <a:t>Is it fact or opinion?</a:t>
            </a:r>
          </a:p>
          <a:p>
            <a:pPr lvl="1"/>
            <a:r>
              <a:rPr lang="en-GB" dirty="0"/>
              <a:t>Is the argument well justified? Is valid evidence used?</a:t>
            </a:r>
          </a:p>
          <a:p>
            <a:pPr lvl="1"/>
            <a:endParaRPr lang="en-GB" dirty="0"/>
          </a:p>
          <a:p>
            <a:r>
              <a:rPr lang="en-GB" dirty="0">
                <a:effectLst>
                  <a:outerShdw blurRad="38100" dist="38100" dir="2700000" algn="tl">
                    <a:srgbClr val="000000">
                      <a:alpha val="43137"/>
                    </a:srgbClr>
                  </a:outerShdw>
                </a:effectLst>
              </a:rPr>
              <a:t>Making notes</a:t>
            </a:r>
          </a:p>
          <a:p>
            <a:pPr lvl="1"/>
            <a:r>
              <a:rPr lang="en-GB" dirty="0"/>
              <a:t>What is the relevance of the text to my topic?</a:t>
            </a:r>
          </a:p>
          <a:p>
            <a:pPr lvl="1"/>
            <a:r>
              <a:rPr lang="en-GB" dirty="0"/>
              <a:t>Quotations</a:t>
            </a:r>
          </a:p>
          <a:p>
            <a:pPr lvl="1"/>
            <a:r>
              <a:rPr lang="en-GB" dirty="0"/>
              <a:t>References</a:t>
            </a:r>
          </a:p>
          <a:p>
            <a:pPr lvl="2"/>
            <a:endParaRPr lang="en-GB" dirty="0"/>
          </a:p>
          <a:p>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095787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8964FDA-8912-C57A-2253-07EDBBAB0165}"/>
              </a:ext>
            </a:extLst>
          </p:cNvPr>
          <p:cNvSpPr>
            <a:spLocks noGrp="1"/>
          </p:cNvSpPr>
          <p:nvPr>
            <p:ph type="title"/>
          </p:nvPr>
        </p:nvSpPr>
        <p:spPr>
          <a:xfrm>
            <a:off x="9799956" y="-55810"/>
            <a:ext cx="15544800" cy="1873250"/>
          </a:xfr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GB" altLang="en-US" b="1" dirty="0">
                <a:effectLst>
                  <a:outerShdw blurRad="38100" dist="38100" dir="2700000" algn="tl">
                    <a:srgbClr val="000000">
                      <a:alpha val="43137"/>
                    </a:srgbClr>
                  </a:outerShdw>
                </a:effectLst>
              </a:rPr>
              <a:t>Checklist</a:t>
            </a:r>
            <a:r>
              <a:rPr lang="en-GB" altLang="en-US" dirty="0"/>
              <a:t> </a:t>
            </a:r>
            <a:r>
              <a:rPr lang="en-GB" altLang="en-US" b="1" dirty="0">
                <a:effectLst>
                  <a:outerShdw blurRad="38100" dist="38100" dir="2700000" algn="tl">
                    <a:srgbClr val="000000">
                      <a:alpha val="43137"/>
                    </a:srgbClr>
                  </a:outerShdw>
                </a:effectLst>
              </a:rPr>
              <a:t>for</a:t>
            </a:r>
            <a:r>
              <a:rPr lang="en-GB" altLang="en-US" dirty="0"/>
              <a:t> </a:t>
            </a:r>
            <a:r>
              <a:rPr lang="en-GB" altLang="en-US" b="1" dirty="0">
                <a:effectLst>
                  <a:outerShdw blurRad="38100" dist="38100" dir="2700000" algn="tl">
                    <a:srgbClr val="000000">
                      <a:alpha val="43137"/>
                    </a:srgbClr>
                  </a:outerShdw>
                </a:effectLst>
              </a:rPr>
              <a:t>reading</a:t>
            </a:r>
          </a:p>
        </p:txBody>
      </p:sp>
      <p:graphicFrame>
        <p:nvGraphicFramePr>
          <p:cNvPr id="5" name="Content Placeholder 4">
            <a:extLst>
              <a:ext uri="{FF2B5EF4-FFF2-40B4-BE49-F238E27FC236}">
                <a16:creationId xmlns:a16="http://schemas.microsoft.com/office/drawing/2014/main" id="{CDB61B44-D3F4-0CC8-801D-B9E27BB2E722}"/>
              </a:ext>
            </a:extLst>
          </p:cNvPr>
          <p:cNvGraphicFramePr>
            <a:graphicFrameLocks noGrp="1"/>
          </p:cNvGraphicFramePr>
          <p:nvPr>
            <p:ph idx="1"/>
          </p:nvPr>
        </p:nvGraphicFramePr>
        <p:xfrm>
          <a:off x="3770728" y="2249488"/>
          <a:ext cx="16705856" cy="9649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20" name="Picture 3">
            <a:extLst>
              <a:ext uri="{FF2B5EF4-FFF2-40B4-BE49-F238E27FC236}">
                <a16:creationId xmlns:a16="http://schemas.microsoft.com/office/drawing/2014/main" id="{ABFB6707-A9A8-F252-1975-F8D80C6B618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85076" y="7343776"/>
            <a:ext cx="12938124" cy="186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00132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64DDB541-D02E-DE57-C353-158217F6FC76}"/>
              </a:ext>
            </a:extLst>
          </p:cNvPr>
          <p:cNvSpPr>
            <a:spLocks noGrp="1"/>
          </p:cNvSpPr>
          <p:nvPr>
            <p:ph type="title"/>
          </p:nvPr>
        </p:nvSpPr>
        <p:spPr>
          <a:xfrm>
            <a:off x="4076701" y="1528746"/>
            <a:ext cx="10127922" cy="2586056"/>
          </a:xfrm>
        </p:spPr>
        <p:txBody>
          <a:bodyPr vert="horz" lIns="182880" tIns="91440" rIns="182880" bIns="91440" rtlCol="0">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GB" altLang="en-US" b="1" dirty="0">
                <a:effectLst>
                  <a:outerShdw blurRad="38100" dist="38100" dir="2700000" algn="tl">
                    <a:srgbClr val="000000">
                      <a:alpha val="43137"/>
                    </a:srgbClr>
                  </a:outerShdw>
                </a:effectLst>
              </a:rPr>
              <a:t>Critical thinking</a:t>
            </a:r>
          </a:p>
        </p:txBody>
      </p:sp>
      <p:sp>
        <p:nvSpPr>
          <p:cNvPr id="3" name="Content Placeholder 2">
            <a:extLst>
              <a:ext uri="{FF2B5EF4-FFF2-40B4-BE49-F238E27FC236}">
                <a16:creationId xmlns:a16="http://schemas.microsoft.com/office/drawing/2014/main" id="{BA5A926A-EDF8-7CBE-90EE-7B4D69B2FECE}"/>
              </a:ext>
            </a:extLst>
          </p:cNvPr>
          <p:cNvSpPr>
            <a:spLocks noGrp="1"/>
          </p:cNvSpPr>
          <p:nvPr>
            <p:ph idx="1"/>
          </p:nvPr>
        </p:nvSpPr>
        <p:spPr>
          <a:xfrm>
            <a:off x="3962400" y="4389121"/>
            <a:ext cx="10972800" cy="8048250"/>
          </a:xfrm>
        </p:spPr>
        <p:txBody>
          <a:bodyPr vert="horz" lIns="182880" tIns="91440" rIns="182880" bIns="91440" rtlCol="0">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marL="0" indent="0">
              <a:spcBef>
                <a:spcPct val="0"/>
              </a:spcBef>
            </a:pPr>
            <a:r>
              <a:rPr lang="en-GB" dirty="0">
                <a:effectLst>
                  <a:outerShdw blurRad="38100" dist="38100" dir="2700000" algn="tl">
                    <a:srgbClr val="000000">
                      <a:alpha val="43137"/>
                    </a:srgbClr>
                  </a:outerShdw>
                </a:effectLst>
                <a:latin typeface="+mj-lt"/>
                <a:ea typeface="+mj-ea"/>
                <a:cs typeface="+mj-cs"/>
              </a:rPr>
              <a:t>What topic or idea am I trying to explore?</a:t>
            </a:r>
          </a:p>
          <a:p>
            <a:pPr marL="0" indent="0">
              <a:spcBef>
                <a:spcPct val="0"/>
              </a:spcBef>
            </a:pPr>
            <a:r>
              <a:rPr lang="en-GB" dirty="0">
                <a:effectLst>
                  <a:outerShdw blurRad="38100" dist="38100" dir="2700000" algn="tl">
                    <a:srgbClr val="000000">
                      <a:alpha val="43137"/>
                    </a:srgbClr>
                  </a:outerShdw>
                </a:effectLst>
                <a:latin typeface="+mj-lt"/>
                <a:ea typeface="+mj-ea"/>
                <a:cs typeface="+mj-cs"/>
              </a:rPr>
              <a:t>What do my knowledge and research tell me about the topic?</a:t>
            </a:r>
          </a:p>
          <a:p>
            <a:pPr marL="0" indent="0">
              <a:spcBef>
                <a:spcPct val="0"/>
              </a:spcBef>
            </a:pPr>
            <a:r>
              <a:rPr lang="en-GB" dirty="0">
                <a:effectLst>
                  <a:outerShdw blurRad="38100" dist="38100" dir="2700000" algn="tl">
                    <a:srgbClr val="000000">
                      <a:alpha val="43137"/>
                    </a:srgbClr>
                  </a:outerShdw>
                </a:effectLst>
                <a:latin typeface="+mj-lt"/>
                <a:ea typeface="+mj-ea"/>
                <a:cs typeface="+mj-cs"/>
              </a:rPr>
              <a:t>What do my personal values tell me?</a:t>
            </a:r>
          </a:p>
          <a:p>
            <a:pPr marL="0" indent="0">
              <a:spcBef>
                <a:spcPct val="0"/>
              </a:spcBef>
            </a:pPr>
            <a:r>
              <a:rPr lang="en-GB" dirty="0">
                <a:effectLst>
                  <a:outerShdw blurRad="38100" dist="38100" dir="2700000" algn="tl">
                    <a:srgbClr val="000000">
                      <a:alpha val="43137"/>
                    </a:srgbClr>
                  </a:outerShdw>
                </a:effectLst>
                <a:latin typeface="+mj-lt"/>
                <a:ea typeface="+mj-ea"/>
                <a:cs typeface="+mj-cs"/>
              </a:rPr>
              <a:t>What do social work values tell me?</a:t>
            </a:r>
          </a:p>
          <a:p>
            <a:pPr marL="0" indent="0">
              <a:spcBef>
                <a:spcPct val="0"/>
              </a:spcBef>
            </a:pPr>
            <a:r>
              <a:rPr lang="en-GB" dirty="0">
                <a:effectLst>
                  <a:outerShdw blurRad="38100" dist="38100" dir="2700000" algn="tl">
                    <a:srgbClr val="000000">
                      <a:alpha val="43137"/>
                    </a:srgbClr>
                  </a:outerShdw>
                </a:effectLst>
                <a:latin typeface="+mj-lt"/>
                <a:ea typeface="+mj-ea"/>
                <a:cs typeface="+mj-cs"/>
              </a:rPr>
              <a:t>Have I taken into account:</a:t>
            </a:r>
          </a:p>
          <a:p>
            <a:pPr lvl="1"/>
            <a:r>
              <a:rPr lang="en-GB" altLang="en-US" dirty="0">
                <a:effectLst>
                  <a:outerShdw blurRad="38100" dist="38100" dir="2700000" algn="tl">
                    <a:srgbClr val="000000">
                      <a:alpha val="43137"/>
                    </a:srgbClr>
                  </a:outerShdw>
                </a:effectLst>
                <a:latin typeface="+mj-lt"/>
                <a:ea typeface="+mj-ea"/>
                <a:cs typeface="+mj-cs"/>
              </a:rPr>
              <a:t>Diversity</a:t>
            </a:r>
            <a:r>
              <a:rPr lang="en-GB" altLang="en-US" dirty="0"/>
              <a:t> </a:t>
            </a:r>
            <a:r>
              <a:rPr lang="en-GB" altLang="en-US" dirty="0">
                <a:effectLst>
                  <a:outerShdw blurRad="38100" dist="38100" dir="2700000" algn="tl">
                    <a:srgbClr val="000000">
                      <a:alpha val="43137"/>
                    </a:srgbClr>
                  </a:outerShdw>
                </a:effectLst>
                <a:latin typeface="+mj-lt"/>
                <a:ea typeface="+mj-ea"/>
                <a:cs typeface="+mj-cs"/>
              </a:rPr>
              <a:t>and</a:t>
            </a:r>
            <a:r>
              <a:rPr lang="en-GB" altLang="en-US" dirty="0"/>
              <a:t> </a:t>
            </a:r>
            <a:r>
              <a:rPr lang="en-GB" altLang="en-US" dirty="0">
                <a:effectLst>
                  <a:outerShdw blurRad="38100" dist="38100" dir="2700000" algn="tl">
                    <a:srgbClr val="000000">
                      <a:alpha val="43137"/>
                    </a:srgbClr>
                  </a:outerShdw>
                </a:effectLst>
                <a:latin typeface="+mj-lt"/>
                <a:ea typeface="+mj-ea"/>
                <a:cs typeface="+mj-cs"/>
              </a:rPr>
              <a:t>difference</a:t>
            </a:r>
          </a:p>
          <a:p>
            <a:pPr lvl="1"/>
            <a:r>
              <a:rPr lang="en-GB" altLang="en-US" dirty="0">
                <a:effectLst>
                  <a:outerShdw blurRad="38100" dist="38100" dir="2700000" algn="tl">
                    <a:srgbClr val="000000">
                      <a:alpha val="43137"/>
                    </a:srgbClr>
                  </a:outerShdw>
                </a:effectLst>
                <a:latin typeface="+mj-lt"/>
                <a:ea typeface="+mj-ea"/>
                <a:cs typeface="+mj-cs"/>
              </a:rPr>
              <a:t>Underlying</a:t>
            </a:r>
            <a:r>
              <a:rPr lang="en-GB" altLang="en-US" dirty="0"/>
              <a:t> </a:t>
            </a:r>
            <a:r>
              <a:rPr lang="en-GB" altLang="en-US" dirty="0">
                <a:effectLst>
                  <a:outerShdw blurRad="38100" dist="38100" dir="2700000" algn="tl">
                    <a:srgbClr val="000000">
                      <a:alpha val="43137"/>
                    </a:srgbClr>
                  </a:outerShdw>
                </a:effectLst>
                <a:latin typeface="+mj-lt"/>
                <a:ea typeface="+mj-ea"/>
                <a:cs typeface="+mj-cs"/>
              </a:rPr>
              <a:t>assumptions</a:t>
            </a:r>
            <a:r>
              <a:rPr lang="en-GB" altLang="en-US" dirty="0"/>
              <a:t>?</a:t>
            </a:r>
          </a:p>
          <a:p>
            <a:pPr marL="0" indent="0">
              <a:spcBef>
                <a:spcPct val="0"/>
              </a:spcBef>
            </a:pPr>
            <a:endParaRPr lang="en-GB" dirty="0">
              <a:effectLst>
                <a:outerShdw blurRad="38100" dist="38100" dir="2700000" algn="tl">
                  <a:srgbClr val="000000">
                    <a:alpha val="43137"/>
                  </a:srgbClr>
                </a:outerShdw>
              </a:effectLst>
              <a:latin typeface="+mj-lt"/>
              <a:ea typeface="+mj-ea"/>
              <a:cs typeface="+mj-cs"/>
            </a:endParaRPr>
          </a:p>
          <a:p>
            <a:pPr marL="0" indent="0">
              <a:spcBef>
                <a:spcPct val="0"/>
              </a:spcBef>
            </a:pPr>
            <a:endParaRPr lang="en-GB" dirty="0">
              <a:effectLst>
                <a:outerShdw blurRad="38100" dist="38100" dir="2700000" algn="tl">
                  <a:srgbClr val="000000">
                    <a:alpha val="43137"/>
                  </a:srgbClr>
                </a:outerShdw>
              </a:effectLst>
              <a:latin typeface="+mj-lt"/>
              <a:ea typeface="+mj-ea"/>
              <a:cs typeface="+mj-cs"/>
            </a:endParaRPr>
          </a:p>
        </p:txBody>
      </p:sp>
      <p:pic>
        <p:nvPicPr>
          <p:cNvPr id="10257" name="Graphic 10256" descr="Person with Idea">
            <a:extLst>
              <a:ext uri="{FF2B5EF4-FFF2-40B4-BE49-F238E27FC236}">
                <a16:creationId xmlns:a16="http://schemas.microsoft.com/office/drawing/2014/main" id="{B41401EE-9C36-10C9-482C-0856A8E4F3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5648669" y="5256045"/>
            <a:ext cx="4049310" cy="4049310"/>
          </a:xfrm>
          <a:prstGeom prst="rect">
            <a:avLst/>
          </a:prstGeom>
        </p:spPr>
      </p:pic>
    </p:spTree>
    <p:extLst>
      <p:ext uri="{BB962C8B-B14F-4D97-AF65-F5344CB8AC3E}">
        <p14:creationId xmlns:p14="http://schemas.microsoft.com/office/powerpoint/2010/main" val="26026106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266" name="Title 6">
            <a:extLst>
              <a:ext uri="{FF2B5EF4-FFF2-40B4-BE49-F238E27FC236}">
                <a16:creationId xmlns:a16="http://schemas.microsoft.com/office/drawing/2014/main" id="{3AB24373-ACE3-96C5-B4A5-CFAEC177A049}"/>
              </a:ext>
            </a:extLst>
          </p:cNvPr>
          <p:cNvSpPr>
            <a:spLocks noGrp="1"/>
          </p:cNvSpPr>
          <p:nvPr>
            <p:ph type="title"/>
          </p:nvPr>
        </p:nvSpPr>
        <p:spPr>
          <a:xfrm>
            <a:off x="4416426" y="1"/>
            <a:ext cx="15544800" cy="1711326"/>
          </a:xfrm>
        </p:spPr>
        <p:txBody>
          <a:bodyPr vert="horz" lIns="182880" tIns="91440" rIns="182880" bIns="91440" rtlCol="0" anchor="ct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GB" altLang="en-US" b="1" dirty="0">
                <a:solidFill>
                  <a:srgbClr val="FFFF00"/>
                </a:solidFill>
                <a:effectLst>
                  <a:outerShdw blurRad="38100" dist="38100" dir="2700000" algn="tl">
                    <a:srgbClr val="000000">
                      <a:alpha val="43137"/>
                    </a:srgbClr>
                  </a:outerShdw>
                </a:effectLst>
              </a:rPr>
              <a:t>What am I being asked to do?</a:t>
            </a:r>
          </a:p>
        </p:txBody>
      </p:sp>
      <p:graphicFrame>
        <p:nvGraphicFramePr>
          <p:cNvPr id="9" name="Content Placeholder 8">
            <a:extLst>
              <a:ext uri="{FF2B5EF4-FFF2-40B4-BE49-F238E27FC236}">
                <a16:creationId xmlns:a16="http://schemas.microsoft.com/office/drawing/2014/main" id="{EFA4F31F-4FF1-7BE8-E765-7A58A493195B}"/>
              </a:ext>
            </a:extLst>
          </p:cNvPr>
          <p:cNvGraphicFramePr>
            <a:graphicFrameLocks noGrp="1"/>
          </p:cNvGraphicFramePr>
          <p:nvPr>
            <p:ph idx="1"/>
          </p:nvPr>
        </p:nvGraphicFramePr>
        <p:xfrm>
          <a:off x="3695700" y="1673226"/>
          <a:ext cx="16992600" cy="11513836"/>
        </p:xfrm>
        <a:graphic>
          <a:graphicData uri="http://schemas.openxmlformats.org/drawingml/2006/table">
            <a:tbl>
              <a:tblPr firstRow="1" bandRow="1">
                <a:tableStyleId>{21E4AEA4-8DFA-4A89-87EB-49C32662AFE0}</a:tableStyleId>
              </a:tblPr>
              <a:tblGrid>
                <a:gridCol w="3744132">
                  <a:extLst>
                    <a:ext uri="{9D8B030D-6E8A-4147-A177-3AD203B41FA5}">
                      <a16:colId xmlns:a16="http://schemas.microsoft.com/office/drawing/2014/main" val="20000"/>
                    </a:ext>
                  </a:extLst>
                </a:gridCol>
                <a:gridCol w="4752168">
                  <a:extLst>
                    <a:ext uri="{9D8B030D-6E8A-4147-A177-3AD203B41FA5}">
                      <a16:colId xmlns:a16="http://schemas.microsoft.com/office/drawing/2014/main" val="20001"/>
                    </a:ext>
                  </a:extLst>
                </a:gridCol>
                <a:gridCol w="8496300">
                  <a:extLst>
                    <a:ext uri="{9D8B030D-6E8A-4147-A177-3AD203B41FA5}">
                      <a16:colId xmlns:a16="http://schemas.microsoft.com/office/drawing/2014/main" val="20002"/>
                    </a:ext>
                  </a:extLst>
                </a:gridCol>
              </a:tblGrid>
              <a:tr h="1378052">
                <a:tc>
                  <a:txBody>
                    <a:bodyPr/>
                    <a:lstStyle/>
                    <a:p>
                      <a:r>
                        <a:rPr lang="en-GB" sz="3600" dirty="0"/>
                        <a:t>What</a:t>
                      </a:r>
                      <a:r>
                        <a:rPr lang="en-GB" sz="3600" baseline="0" dirty="0"/>
                        <a:t> is being tested?</a:t>
                      </a:r>
                      <a:endParaRPr lang="en-GB" sz="3600" dirty="0"/>
                    </a:p>
                  </a:txBody>
                  <a:tcPr marL="182866" marR="182866" marT="91440" marB="91440"/>
                </a:tc>
                <a:tc>
                  <a:txBody>
                    <a:bodyPr/>
                    <a:lstStyle/>
                    <a:p>
                      <a:r>
                        <a:rPr lang="en-GB" sz="3600" dirty="0"/>
                        <a:t>Question</a:t>
                      </a:r>
                      <a:r>
                        <a:rPr lang="en-GB" sz="3600" baseline="0" dirty="0"/>
                        <a:t> words</a:t>
                      </a:r>
                      <a:endParaRPr lang="en-GB" sz="3600" dirty="0"/>
                    </a:p>
                  </a:txBody>
                  <a:tcPr marL="182866" marR="182866" marT="91440" marB="91440"/>
                </a:tc>
                <a:tc>
                  <a:txBody>
                    <a:bodyPr/>
                    <a:lstStyle/>
                    <a:p>
                      <a:r>
                        <a:rPr lang="en-GB" sz="3600" dirty="0"/>
                        <a:t>What do</a:t>
                      </a:r>
                      <a:r>
                        <a:rPr lang="en-GB" sz="3600" baseline="0" dirty="0"/>
                        <a:t> I need to show</a:t>
                      </a:r>
                      <a:endParaRPr lang="en-GB" sz="3600" dirty="0"/>
                    </a:p>
                  </a:txBody>
                  <a:tcPr marL="182866" marR="182866" marT="91440" marB="91440"/>
                </a:tc>
                <a:extLst>
                  <a:ext uri="{0D108BD9-81ED-4DB2-BD59-A6C34878D82A}">
                    <a16:rowId xmlns:a16="http://schemas.microsoft.com/office/drawing/2014/main" val="10000"/>
                  </a:ext>
                </a:extLst>
              </a:tr>
              <a:tr h="1463102">
                <a:tc>
                  <a:txBody>
                    <a:bodyPr/>
                    <a:lstStyle/>
                    <a:p>
                      <a:r>
                        <a:rPr lang="en-GB" sz="3600" dirty="0"/>
                        <a:t>Knowledge</a:t>
                      </a:r>
                    </a:p>
                  </a:txBody>
                  <a:tcPr marL="182866" marR="182866" marT="91440" marB="91440"/>
                </a:tc>
                <a:tc>
                  <a:txBody>
                    <a:bodyPr/>
                    <a:lstStyle/>
                    <a:p>
                      <a:r>
                        <a:rPr lang="en-GB" sz="3600" dirty="0"/>
                        <a:t>Describe,</a:t>
                      </a:r>
                      <a:r>
                        <a:rPr lang="en-GB" sz="3600" baseline="0" dirty="0"/>
                        <a:t> outline, summarise</a:t>
                      </a:r>
                      <a:endParaRPr lang="en-GB" sz="3600" dirty="0"/>
                    </a:p>
                  </a:txBody>
                  <a:tcPr marL="182866" marR="182866" marT="91440" marB="91440"/>
                </a:tc>
                <a:tc>
                  <a:txBody>
                    <a:bodyPr/>
                    <a:lstStyle/>
                    <a:p>
                      <a:r>
                        <a:rPr lang="en-GB" sz="3600" dirty="0"/>
                        <a:t>Ability to memorise and recall information/ideas</a:t>
                      </a:r>
                    </a:p>
                  </a:txBody>
                  <a:tcPr marL="182866" marR="182866" marT="91440" marB="91440"/>
                </a:tc>
                <a:extLst>
                  <a:ext uri="{0D108BD9-81ED-4DB2-BD59-A6C34878D82A}">
                    <a16:rowId xmlns:a16="http://schemas.microsoft.com/office/drawing/2014/main" val="10001"/>
                  </a:ext>
                </a:extLst>
              </a:tr>
              <a:tr h="2024210">
                <a:tc>
                  <a:txBody>
                    <a:bodyPr/>
                    <a:lstStyle/>
                    <a:p>
                      <a:r>
                        <a:rPr lang="en-GB" sz="3600" dirty="0"/>
                        <a:t>Comprehension</a:t>
                      </a:r>
                    </a:p>
                  </a:txBody>
                  <a:tcPr marL="182866" marR="182866" marT="91440" marB="91440"/>
                </a:tc>
                <a:tc>
                  <a:txBody>
                    <a:bodyPr/>
                    <a:lstStyle/>
                    <a:p>
                      <a:r>
                        <a:rPr lang="en-GB" sz="3600" dirty="0"/>
                        <a:t>Compare, contrast, define,</a:t>
                      </a:r>
                      <a:r>
                        <a:rPr lang="en-GB" sz="3600" baseline="0" dirty="0"/>
                        <a:t> explain</a:t>
                      </a:r>
                      <a:endParaRPr lang="en-GB" sz="3600" dirty="0"/>
                    </a:p>
                  </a:txBody>
                  <a:tcPr marL="182866" marR="182866" marT="91440" marB="91440"/>
                </a:tc>
                <a:tc>
                  <a:txBody>
                    <a:bodyPr/>
                    <a:lstStyle/>
                    <a:p>
                      <a:r>
                        <a:rPr lang="en-GB" sz="3600" dirty="0"/>
                        <a:t>Ability</a:t>
                      </a:r>
                      <a:r>
                        <a:rPr lang="en-GB" sz="3600" baseline="0" dirty="0"/>
                        <a:t> to understand information/ideas and  present in your own words</a:t>
                      </a:r>
                      <a:endParaRPr lang="en-GB" sz="3600" dirty="0"/>
                    </a:p>
                  </a:txBody>
                  <a:tcPr marL="182866" marR="182866" marT="91440" marB="91440"/>
                </a:tc>
                <a:extLst>
                  <a:ext uri="{0D108BD9-81ED-4DB2-BD59-A6C34878D82A}">
                    <a16:rowId xmlns:a16="http://schemas.microsoft.com/office/drawing/2014/main" val="10002"/>
                  </a:ext>
                </a:extLst>
              </a:tr>
              <a:tr h="1514234">
                <a:tc>
                  <a:txBody>
                    <a:bodyPr/>
                    <a:lstStyle/>
                    <a:p>
                      <a:r>
                        <a:rPr lang="en-GB" sz="3600" dirty="0"/>
                        <a:t>Application</a:t>
                      </a:r>
                    </a:p>
                  </a:txBody>
                  <a:tcPr marL="182866" marR="182866" marT="91440" marB="91440"/>
                </a:tc>
                <a:tc>
                  <a:txBody>
                    <a:bodyPr/>
                    <a:lstStyle/>
                    <a:p>
                      <a:r>
                        <a:rPr lang="en-GB" sz="3600" dirty="0"/>
                        <a:t>Illustrate, demonstrate</a:t>
                      </a:r>
                    </a:p>
                  </a:txBody>
                  <a:tcPr marL="182866" marR="182866" marT="91440" marB="91440"/>
                </a:tc>
                <a:tc>
                  <a:txBody>
                    <a:bodyPr/>
                    <a:lstStyle/>
                    <a:p>
                      <a:r>
                        <a:rPr lang="en-GB" sz="3600" dirty="0"/>
                        <a:t>Ability to use information/ ideas in different contexts</a:t>
                      </a:r>
                    </a:p>
                  </a:txBody>
                  <a:tcPr marL="182866" marR="182866" marT="91440" marB="91440"/>
                </a:tc>
                <a:extLst>
                  <a:ext uri="{0D108BD9-81ED-4DB2-BD59-A6C34878D82A}">
                    <a16:rowId xmlns:a16="http://schemas.microsoft.com/office/drawing/2014/main" val="10003"/>
                  </a:ext>
                </a:extLst>
              </a:tr>
              <a:tr h="1828800">
                <a:tc>
                  <a:txBody>
                    <a:bodyPr/>
                    <a:lstStyle/>
                    <a:p>
                      <a:r>
                        <a:rPr lang="en-GB" sz="3600" dirty="0"/>
                        <a:t>Analysis</a:t>
                      </a:r>
                    </a:p>
                  </a:txBody>
                  <a:tcPr marL="182866" marR="182866" marT="91440" marB="91440"/>
                </a:tc>
                <a:tc>
                  <a:txBody>
                    <a:bodyPr/>
                    <a:lstStyle/>
                    <a:p>
                      <a:r>
                        <a:rPr lang="en-GB" sz="3600" dirty="0"/>
                        <a:t>Analyse, discuss, relate, reflect</a:t>
                      </a:r>
                    </a:p>
                  </a:txBody>
                  <a:tcPr marL="182866" marR="182866" marT="91440" marB="91440"/>
                </a:tc>
                <a:tc>
                  <a:txBody>
                    <a:bodyPr/>
                    <a:lstStyle/>
                    <a:p>
                      <a:r>
                        <a:rPr lang="en-GB" sz="3600" dirty="0"/>
                        <a:t>Ability to break down and examine information/ideas</a:t>
                      </a:r>
                      <a:r>
                        <a:rPr lang="en-GB" sz="3600" baseline="0" dirty="0"/>
                        <a:t> and draw out</a:t>
                      </a:r>
                      <a:r>
                        <a:rPr lang="en-GB" sz="3600" dirty="0"/>
                        <a:t> themes</a:t>
                      </a:r>
                    </a:p>
                  </a:txBody>
                  <a:tcPr marL="182866" marR="182866" marT="91440" marB="91440"/>
                </a:tc>
                <a:extLst>
                  <a:ext uri="{0D108BD9-81ED-4DB2-BD59-A6C34878D82A}">
                    <a16:rowId xmlns:a16="http://schemas.microsoft.com/office/drawing/2014/main" val="10004"/>
                  </a:ext>
                </a:extLst>
              </a:tr>
              <a:tr h="1944376">
                <a:tc>
                  <a:txBody>
                    <a:bodyPr/>
                    <a:lstStyle/>
                    <a:p>
                      <a:r>
                        <a:rPr lang="en-GB" sz="3600" dirty="0"/>
                        <a:t>Synthesis</a:t>
                      </a:r>
                    </a:p>
                  </a:txBody>
                  <a:tcPr marL="182866" marR="182866" marT="91440" marB="91440"/>
                </a:tc>
                <a:tc>
                  <a:txBody>
                    <a:bodyPr/>
                    <a:lstStyle/>
                    <a:p>
                      <a:r>
                        <a:rPr lang="en-GB" sz="3600" dirty="0"/>
                        <a:t>Formulate, interpret</a:t>
                      </a:r>
                    </a:p>
                  </a:txBody>
                  <a:tcPr marL="182866" marR="182866" marT="91440" marB="91440"/>
                </a:tc>
                <a:tc>
                  <a:txBody>
                    <a:bodyPr/>
                    <a:lstStyle/>
                    <a:p>
                      <a:r>
                        <a:rPr lang="en-GB" sz="3600" dirty="0"/>
                        <a:t>Ability to combine information/ideas from different sources</a:t>
                      </a:r>
                    </a:p>
                  </a:txBody>
                  <a:tcPr marL="182866" marR="182866" marT="91440" marB="91440"/>
                </a:tc>
                <a:extLst>
                  <a:ext uri="{0D108BD9-81ED-4DB2-BD59-A6C34878D82A}">
                    <a16:rowId xmlns:a16="http://schemas.microsoft.com/office/drawing/2014/main" val="10005"/>
                  </a:ext>
                </a:extLst>
              </a:tr>
              <a:tr h="1361062">
                <a:tc>
                  <a:txBody>
                    <a:bodyPr/>
                    <a:lstStyle/>
                    <a:p>
                      <a:r>
                        <a:rPr lang="en-GB" sz="3600" dirty="0"/>
                        <a:t>Evaluation</a:t>
                      </a:r>
                    </a:p>
                  </a:txBody>
                  <a:tcPr marL="182866" marR="182866" marT="91440" marB="91440"/>
                </a:tc>
                <a:tc>
                  <a:txBody>
                    <a:bodyPr/>
                    <a:lstStyle/>
                    <a:p>
                      <a:r>
                        <a:rPr lang="en-GB" sz="3600" dirty="0"/>
                        <a:t>Evaluate,</a:t>
                      </a:r>
                      <a:r>
                        <a:rPr lang="en-GB" sz="3600" baseline="0" dirty="0"/>
                        <a:t> criticise, justify</a:t>
                      </a:r>
                      <a:endParaRPr lang="en-GB" sz="3600" dirty="0"/>
                    </a:p>
                  </a:txBody>
                  <a:tcPr marL="182866" marR="182866" marT="91440" marB="91440"/>
                </a:tc>
                <a:tc>
                  <a:txBody>
                    <a:bodyPr/>
                    <a:lstStyle/>
                    <a:p>
                      <a:r>
                        <a:rPr lang="en-GB" sz="3600" dirty="0"/>
                        <a:t>Ability</a:t>
                      </a:r>
                      <a:r>
                        <a:rPr lang="en-GB" sz="3600" baseline="0" dirty="0"/>
                        <a:t> to weigh up the value of information/ideas</a:t>
                      </a:r>
                      <a:endParaRPr lang="en-GB" sz="3600" dirty="0"/>
                    </a:p>
                  </a:txBody>
                  <a:tcPr marL="182866" marR="182866" marT="91440" marB="9144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410716094"/>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AFB802BD-DE8D-1404-97D8-F8FAE1C9E3A8}"/>
              </a:ext>
            </a:extLst>
          </p:cNvPr>
          <p:cNvSpPr>
            <a:spLocks noGrp="1"/>
          </p:cNvSpPr>
          <p:nvPr>
            <p:ph type="title"/>
          </p:nvPr>
        </p:nvSpPr>
        <p:spPr/>
        <p:txBody>
          <a:bodyPr vert="horz" lIns="182880" tIns="91440" rIns="182880" bIns="91440" rtlCol="0" anchor="ct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GB" altLang="en-US" b="1" dirty="0">
                <a:effectLst>
                  <a:outerShdw blurRad="38100" dist="38100" dir="2700000" algn="tl">
                    <a:srgbClr val="000000">
                      <a:alpha val="43137"/>
                    </a:srgbClr>
                  </a:outerShdw>
                </a:effectLst>
              </a:rPr>
              <a:t>Developing a line of reasoning</a:t>
            </a:r>
          </a:p>
        </p:txBody>
      </p:sp>
      <p:sp>
        <p:nvSpPr>
          <p:cNvPr id="12291" name="Content Placeholder 8">
            <a:extLst>
              <a:ext uri="{FF2B5EF4-FFF2-40B4-BE49-F238E27FC236}">
                <a16:creationId xmlns:a16="http://schemas.microsoft.com/office/drawing/2014/main" id="{528F3CB1-B18C-0E9B-C5E4-5DD9187E3617}"/>
              </a:ext>
            </a:extLst>
          </p:cNvPr>
          <p:cNvSpPr>
            <a:spLocks noGrp="1"/>
          </p:cNvSpPr>
          <p:nvPr>
            <p:ph idx="1"/>
          </p:nvPr>
        </p:nvSpPr>
        <p:spPr>
          <a:xfrm>
            <a:off x="4419600" y="3257551"/>
            <a:ext cx="15544800" cy="8642350"/>
          </a:xfrm>
        </p:spPr>
        <p:txBody>
          <a:bodyP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marL="0" indent="0">
              <a:lnSpc>
                <a:spcPct val="100000"/>
              </a:lnSpc>
              <a:spcBef>
                <a:spcPct val="0"/>
              </a:spcBef>
            </a:pPr>
            <a:r>
              <a:rPr lang="en-GB" altLang="en-US" sz="4800" dirty="0">
                <a:effectLst>
                  <a:outerShdw blurRad="38100" dist="38100" dir="2700000" algn="tl">
                    <a:srgbClr val="000000">
                      <a:alpha val="43137"/>
                    </a:srgbClr>
                  </a:outerShdw>
                </a:effectLst>
                <a:latin typeface="+mj-lt"/>
                <a:ea typeface="+mj-ea"/>
                <a:cs typeface="+mj-cs"/>
              </a:rPr>
              <a:t>What is my argument?</a:t>
            </a:r>
          </a:p>
          <a:p>
            <a:pPr marL="0" indent="0">
              <a:lnSpc>
                <a:spcPct val="100000"/>
              </a:lnSpc>
              <a:spcBef>
                <a:spcPct val="0"/>
              </a:spcBef>
            </a:pPr>
            <a:endParaRPr lang="en-GB" altLang="en-US" sz="4800" dirty="0">
              <a:effectLst>
                <a:outerShdw blurRad="38100" dist="38100" dir="2700000" algn="tl">
                  <a:srgbClr val="000000">
                    <a:alpha val="43137"/>
                  </a:srgbClr>
                </a:outerShdw>
              </a:effectLst>
              <a:latin typeface="+mj-lt"/>
              <a:ea typeface="+mj-ea"/>
              <a:cs typeface="+mj-cs"/>
            </a:endParaRPr>
          </a:p>
          <a:p>
            <a:pPr marL="0" indent="0">
              <a:lnSpc>
                <a:spcPct val="100000"/>
              </a:lnSpc>
              <a:spcBef>
                <a:spcPct val="0"/>
              </a:spcBef>
            </a:pPr>
            <a:r>
              <a:rPr lang="en-GB" altLang="en-US" sz="4800" dirty="0">
                <a:effectLst>
                  <a:outerShdw blurRad="38100" dist="38100" dir="2700000" algn="tl">
                    <a:srgbClr val="000000">
                      <a:alpha val="43137"/>
                    </a:srgbClr>
                  </a:outerShdw>
                </a:effectLst>
                <a:latin typeface="+mj-lt"/>
                <a:ea typeface="+mj-ea"/>
                <a:cs typeface="+mj-cs"/>
              </a:rPr>
              <a:t>What are my reasons?</a:t>
            </a:r>
          </a:p>
          <a:p>
            <a:pPr marL="0" indent="0">
              <a:lnSpc>
                <a:spcPct val="100000"/>
              </a:lnSpc>
              <a:spcBef>
                <a:spcPct val="0"/>
              </a:spcBef>
            </a:pPr>
            <a:endParaRPr lang="en-GB" altLang="en-US" sz="4800" dirty="0">
              <a:effectLst>
                <a:outerShdw blurRad="38100" dist="38100" dir="2700000" algn="tl">
                  <a:srgbClr val="000000">
                    <a:alpha val="43137"/>
                  </a:srgbClr>
                </a:outerShdw>
              </a:effectLst>
              <a:latin typeface="+mj-lt"/>
              <a:ea typeface="+mj-ea"/>
              <a:cs typeface="+mj-cs"/>
            </a:endParaRPr>
          </a:p>
          <a:p>
            <a:pPr marL="0" indent="0">
              <a:lnSpc>
                <a:spcPct val="100000"/>
              </a:lnSpc>
              <a:spcBef>
                <a:spcPct val="0"/>
              </a:spcBef>
            </a:pPr>
            <a:r>
              <a:rPr lang="en-GB" altLang="en-US" sz="4800" dirty="0">
                <a:effectLst>
                  <a:outerShdw blurRad="38100" dist="38100" dir="2700000" algn="tl">
                    <a:srgbClr val="000000">
                      <a:alpha val="43137"/>
                    </a:srgbClr>
                  </a:outerShdw>
                </a:effectLst>
                <a:latin typeface="+mj-lt"/>
                <a:ea typeface="+mj-ea"/>
                <a:cs typeface="+mj-cs"/>
              </a:rPr>
              <a:t>What is my evidence?</a:t>
            </a:r>
          </a:p>
          <a:p>
            <a:pPr marL="0" indent="0">
              <a:lnSpc>
                <a:spcPct val="100000"/>
              </a:lnSpc>
              <a:spcBef>
                <a:spcPct val="0"/>
              </a:spcBef>
            </a:pPr>
            <a:endParaRPr lang="en-GB" altLang="en-US" sz="4800" dirty="0">
              <a:effectLst>
                <a:outerShdw blurRad="38100" dist="38100" dir="2700000" algn="tl">
                  <a:srgbClr val="000000">
                    <a:alpha val="43137"/>
                  </a:srgbClr>
                </a:outerShdw>
              </a:effectLst>
              <a:latin typeface="+mj-lt"/>
              <a:ea typeface="+mj-ea"/>
              <a:cs typeface="+mj-cs"/>
            </a:endParaRPr>
          </a:p>
          <a:p>
            <a:pPr marL="0" indent="0">
              <a:lnSpc>
                <a:spcPct val="100000"/>
              </a:lnSpc>
              <a:spcBef>
                <a:spcPct val="0"/>
              </a:spcBef>
            </a:pPr>
            <a:r>
              <a:rPr lang="en-GB" altLang="en-US" sz="4800" dirty="0">
                <a:effectLst>
                  <a:outerShdw blurRad="38100" dist="38100" dir="2700000" algn="tl">
                    <a:srgbClr val="000000">
                      <a:alpha val="43137"/>
                    </a:srgbClr>
                  </a:outerShdw>
                </a:effectLst>
                <a:latin typeface="+mj-lt"/>
                <a:ea typeface="+mj-ea"/>
                <a:cs typeface="+mj-cs"/>
              </a:rPr>
              <a:t>Is my evidence valid and relevant?</a:t>
            </a:r>
          </a:p>
          <a:p>
            <a:pPr marL="0" indent="0">
              <a:lnSpc>
                <a:spcPct val="100000"/>
              </a:lnSpc>
              <a:spcBef>
                <a:spcPct val="0"/>
              </a:spcBef>
            </a:pPr>
            <a:endParaRPr lang="en-GB" altLang="en-US" sz="4800" dirty="0">
              <a:effectLst>
                <a:outerShdw blurRad="38100" dist="38100" dir="2700000" algn="tl">
                  <a:srgbClr val="000000">
                    <a:alpha val="43137"/>
                  </a:srgbClr>
                </a:outerShdw>
              </a:effectLst>
              <a:latin typeface="+mj-lt"/>
              <a:ea typeface="+mj-ea"/>
              <a:cs typeface="+mj-cs"/>
            </a:endParaRPr>
          </a:p>
          <a:p>
            <a:pPr marL="0" indent="0">
              <a:lnSpc>
                <a:spcPct val="100000"/>
              </a:lnSpc>
              <a:spcBef>
                <a:spcPct val="0"/>
              </a:spcBef>
            </a:pPr>
            <a:r>
              <a:rPr lang="en-GB" altLang="en-US" sz="4800" dirty="0">
                <a:effectLst>
                  <a:outerShdw blurRad="38100" dist="38100" dir="2700000" algn="tl">
                    <a:srgbClr val="000000">
                      <a:alpha val="43137"/>
                    </a:srgbClr>
                  </a:outerShdw>
                </a:effectLst>
                <a:latin typeface="+mj-lt"/>
                <a:ea typeface="+mj-ea"/>
                <a:cs typeface="+mj-cs"/>
              </a:rPr>
              <a:t>Have I considered alternative views?</a:t>
            </a:r>
          </a:p>
          <a:p>
            <a:pPr marL="0" indent="0">
              <a:lnSpc>
                <a:spcPct val="100000"/>
              </a:lnSpc>
              <a:spcBef>
                <a:spcPct val="0"/>
              </a:spcBef>
            </a:pPr>
            <a:endParaRPr lang="en-GB" altLang="en-US" sz="4800" dirty="0">
              <a:effectLst>
                <a:outerShdw blurRad="38100" dist="38100" dir="2700000" algn="tl">
                  <a:srgbClr val="000000">
                    <a:alpha val="43137"/>
                  </a:srgbClr>
                </a:outerShdw>
              </a:effectLst>
              <a:latin typeface="+mj-lt"/>
              <a:ea typeface="+mj-ea"/>
              <a:cs typeface="+mj-cs"/>
            </a:endParaRPr>
          </a:p>
          <a:p>
            <a:pPr marL="0" indent="0">
              <a:lnSpc>
                <a:spcPct val="100000"/>
              </a:lnSpc>
              <a:spcBef>
                <a:spcPct val="0"/>
              </a:spcBef>
            </a:pPr>
            <a:r>
              <a:rPr lang="en-GB" altLang="en-US" sz="4800" dirty="0">
                <a:effectLst>
                  <a:outerShdw blurRad="38100" dist="38100" dir="2700000" algn="tl">
                    <a:srgbClr val="000000">
                      <a:alpha val="43137"/>
                    </a:srgbClr>
                  </a:outerShdw>
                </a:effectLst>
                <a:latin typeface="+mj-lt"/>
                <a:ea typeface="+mj-ea"/>
                <a:cs typeface="+mj-cs"/>
              </a:rPr>
              <a:t>Do my conclusions flow logically from my argument?</a:t>
            </a:r>
          </a:p>
        </p:txBody>
      </p:sp>
    </p:spTree>
    <p:extLst>
      <p:ext uri="{BB962C8B-B14F-4D97-AF65-F5344CB8AC3E}">
        <p14:creationId xmlns:p14="http://schemas.microsoft.com/office/powerpoint/2010/main" val="5385284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554D82D7-E8DF-A4A4-441D-968437F9BEBB}"/>
              </a:ext>
            </a:extLst>
          </p:cNvPr>
          <p:cNvSpPr>
            <a:spLocks noGrp="1"/>
          </p:cNvSpPr>
          <p:nvPr>
            <p:ph type="title"/>
          </p:nvPr>
        </p:nvSpPr>
        <p:spPr>
          <a:xfrm>
            <a:off x="3984627" y="911226"/>
            <a:ext cx="16414750" cy="2286000"/>
          </a:xfrm>
        </p:spPr>
        <p:txBody>
          <a:bodyPr vert="horz" lIns="182880" tIns="91440" rIns="182880" bIns="91440" rtlCol="0" anchor="ctr">
            <a:normAutofit/>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r>
              <a:rPr lang="en-GB" altLang="en-US" b="1" dirty="0">
                <a:effectLst>
                  <a:outerShdw blurRad="38100" dist="38100" dir="2700000" algn="tl">
                    <a:srgbClr val="000000">
                      <a:alpha val="43137"/>
                    </a:srgbClr>
                  </a:outerShdw>
                </a:effectLst>
              </a:rPr>
              <a:t>Exercise 1: Evaluating arguments</a:t>
            </a:r>
          </a:p>
        </p:txBody>
      </p:sp>
      <p:sp>
        <p:nvSpPr>
          <p:cNvPr id="13315" name="Content Placeholder 2">
            <a:extLst>
              <a:ext uri="{FF2B5EF4-FFF2-40B4-BE49-F238E27FC236}">
                <a16:creationId xmlns:a16="http://schemas.microsoft.com/office/drawing/2014/main" id="{D9D2C613-71DB-0823-F038-EF77D3102096}"/>
              </a:ext>
            </a:extLst>
          </p:cNvPr>
          <p:cNvSpPr>
            <a:spLocks noGrp="1"/>
          </p:cNvSpPr>
          <p:nvPr>
            <p:ph idx="1"/>
          </p:nvPr>
        </p:nvSpPr>
        <p:spPr>
          <a:xfrm>
            <a:off x="3984626" y="4699000"/>
            <a:ext cx="16849724" cy="8064500"/>
          </a:xfrm>
        </p:spPr>
        <p:txBody>
          <a:bodyPr>
            <a:normAutofit fontScale="77500" lnSpcReduction="20000"/>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marL="0" indent="0">
              <a:lnSpc>
                <a:spcPct val="100000"/>
              </a:lnSpc>
              <a:spcBef>
                <a:spcPct val="0"/>
              </a:spcBef>
              <a:buNone/>
            </a:pPr>
            <a:r>
              <a:rPr lang="en-GB" altLang="en-US" sz="4800" dirty="0">
                <a:effectLst>
                  <a:outerShdw blurRad="38100" dist="38100" dir="2700000" algn="tl">
                    <a:srgbClr val="000000">
                      <a:alpha val="43137"/>
                    </a:srgbClr>
                  </a:outerShdw>
                </a:effectLst>
                <a:latin typeface="+mj-lt"/>
                <a:ea typeface="+mj-ea"/>
                <a:cs typeface="+mj-cs"/>
              </a:rPr>
              <a:t>Read the article in the blog: </a:t>
            </a:r>
            <a:endParaRPr lang="en-GB" altLang="en-US" sz="4800" dirty="0">
              <a:effectLst>
                <a:outerShdw blurRad="38100" dist="38100" dir="2700000" algn="tl">
                  <a:srgbClr val="000000">
                    <a:alpha val="43137"/>
                  </a:srgbClr>
                </a:outerShdw>
              </a:effectLst>
              <a:latin typeface="+mj-lt"/>
              <a:ea typeface="+mj-ea"/>
              <a:cs typeface="+mj-cs"/>
              <a:hlinkClick r:id="rId3"/>
            </a:endParaRPr>
          </a:p>
          <a:p>
            <a:pPr marL="0" indent="0">
              <a:lnSpc>
                <a:spcPct val="100000"/>
              </a:lnSpc>
              <a:spcBef>
                <a:spcPct val="0"/>
              </a:spcBef>
              <a:buNone/>
            </a:pPr>
            <a:endParaRPr lang="en-GB" altLang="en-US" sz="4800" dirty="0">
              <a:effectLst>
                <a:outerShdw blurRad="38100" dist="38100" dir="2700000" algn="tl">
                  <a:srgbClr val="000000">
                    <a:alpha val="43137"/>
                  </a:srgbClr>
                </a:outerShdw>
              </a:effectLst>
              <a:latin typeface="+mj-lt"/>
              <a:ea typeface="+mj-ea"/>
              <a:cs typeface="+mj-cs"/>
              <a:hlinkClick r:id="rId3"/>
            </a:endParaRPr>
          </a:p>
          <a:p>
            <a:pPr marL="0" indent="0">
              <a:lnSpc>
                <a:spcPct val="100000"/>
              </a:lnSpc>
              <a:spcBef>
                <a:spcPct val="0"/>
              </a:spcBef>
              <a:buNone/>
            </a:pPr>
            <a:r>
              <a:rPr lang="en-GB" altLang="en-US" sz="4800" dirty="0">
                <a:effectLst>
                  <a:outerShdw blurRad="38100" dist="38100" dir="2700000" algn="tl">
                    <a:srgbClr val="000000">
                      <a:alpha val="43137"/>
                    </a:srgbClr>
                  </a:outerShdw>
                </a:effectLst>
                <a:latin typeface="+mj-lt"/>
                <a:ea typeface="+mj-ea"/>
                <a:cs typeface="+mj-cs"/>
                <a:hlinkClick r:id="rId3"/>
              </a:rPr>
              <a:t>https://permutable.ai/the-ethics-of-ai-balancing-innovation-and-accountability/</a:t>
            </a:r>
            <a:r>
              <a:rPr lang="en-GB" altLang="en-US" sz="4800" dirty="0">
                <a:effectLst>
                  <a:outerShdw blurRad="38100" dist="38100" dir="2700000" algn="tl">
                    <a:srgbClr val="000000">
                      <a:alpha val="43137"/>
                    </a:srgbClr>
                  </a:outerShdw>
                </a:effectLst>
                <a:latin typeface="+mj-lt"/>
                <a:ea typeface="+mj-ea"/>
                <a:cs typeface="+mj-cs"/>
              </a:rPr>
              <a:t> </a:t>
            </a:r>
          </a:p>
          <a:p>
            <a:pPr marL="0" indent="0">
              <a:lnSpc>
                <a:spcPct val="100000"/>
              </a:lnSpc>
              <a:spcBef>
                <a:spcPct val="0"/>
              </a:spcBef>
            </a:pPr>
            <a:endParaRPr lang="en-GB" altLang="en-US" sz="4800" dirty="0">
              <a:effectLst>
                <a:outerShdw blurRad="38100" dist="38100" dir="2700000" algn="tl">
                  <a:srgbClr val="000000">
                    <a:alpha val="43137"/>
                  </a:srgbClr>
                </a:outerShdw>
              </a:effectLst>
              <a:latin typeface="+mj-lt"/>
              <a:ea typeface="+mj-ea"/>
              <a:cs typeface="+mj-cs"/>
            </a:endParaRPr>
          </a:p>
          <a:p>
            <a:pPr marL="0" indent="0">
              <a:lnSpc>
                <a:spcPct val="100000"/>
              </a:lnSpc>
              <a:spcBef>
                <a:spcPct val="0"/>
              </a:spcBef>
            </a:pPr>
            <a:r>
              <a:rPr lang="en-GB" altLang="en-US" sz="4800" dirty="0">
                <a:effectLst>
                  <a:outerShdw blurRad="38100" dist="38100" dir="2700000" algn="tl">
                    <a:srgbClr val="000000">
                      <a:alpha val="43137"/>
                    </a:srgbClr>
                  </a:outerShdw>
                </a:effectLst>
                <a:latin typeface="+mj-lt"/>
                <a:ea typeface="+mj-ea"/>
                <a:cs typeface="+mj-cs"/>
              </a:rPr>
              <a:t>Is there a line of reasoning or clear argument?</a:t>
            </a:r>
          </a:p>
          <a:p>
            <a:pPr marL="0" indent="0">
              <a:lnSpc>
                <a:spcPct val="100000"/>
              </a:lnSpc>
              <a:spcBef>
                <a:spcPct val="0"/>
              </a:spcBef>
            </a:pPr>
            <a:endParaRPr lang="en-GB" altLang="en-US" sz="4800" dirty="0">
              <a:effectLst>
                <a:outerShdw blurRad="38100" dist="38100" dir="2700000" algn="tl">
                  <a:srgbClr val="000000">
                    <a:alpha val="43137"/>
                  </a:srgbClr>
                </a:outerShdw>
              </a:effectLst>
              <a:latin typeface="+mj-lt"/>
              <a:ea typeface="+mj-ea"/>
              <a:cs typeface="+mj-cs"/>
            </a:endParaRPr>
          </a:p>
          <a:p>
            <a:pPr marL="0" indent="0">
              <a:lnSpc>
                <a:spcPct val="100000"/>
              </a:lnSpc>
              <a:spcBef>
                <a:spcPct val="0"/>
              </a:spcBef>
            </a:pPr>
            <a:r>
              <a:rPr lang="en-GB" altLang="en-US" sz="4800" dirty="0">
                <a:effectLst>
                  <a:outerShdw blurRad="38100" dist="38100" dir="2700000" algn="tl">
                    <a:srgbClr val="000000">
                      <a:alpha val="43137"/>
                    </a:srgbClr>
                  </a:outerShdw>
                </a:effectLst>
                <a:latin typeface="+mj-lt"/>
                <a:ea typeface="+mj-ea"/>
                <a:cs typeface="+mj-cs"/>
              </a:rPr>
              <a:t>Does the writer use evidence?</a:t>
            </a:r>
          </a:p>
          <a:p>
            <a:pPr marL="0" indent="0">
              <a:lnSpc>
                <a:spcPct val="100000"/>
              </a:lnSpc>
              <a:spcBef>
                <a:spcPct val="0"/>
              </a:spcBef>
            </a:pPr>
            <a:endParaRPr lang="en-GB" altLang="en-US" sz="4800" dirty="0">
              <a:effectLst>
                <a:outerShdw blurRad="38100" dist="38100" dir="2700000" algn="tl">
                  <a:srgbClr val="000000">
                    <a:alpha val="43137"/>
                  </a:srgbClr>
                </a:outerShdw>
              </a:effectLst>
              <a:latin typeface="+mj-lt"/>
              <a:ea typeface="+mj-ea"/>
              <a:cs typeface="+mj-cs"/>
            </a:endParaRPr>
          </a:p>
          <a:p>
            <a:pPr marL="0" indent="0">
              <a:lnSpc>
                <a:spcPct val="100000"/>
              </a:lnSpc>
              <a:spcBef>
                <a:spcPct val="0"/>
              </a:spcBef>
            </a:pPr>
            <a:r>
              <a:rPr lang="en-GB" altLang="en-US" sz="4800" dirty="0">
                <a:effectLst>
                  <a:outerShdw blurRad="38100" dist="38100" dir="2700000" algn="tl">
                    <a:srgbClr val="000000">
                      <a:alpha val="43137"/>
                    </a:srgbClr>
                  </a:outerShdw>
                </a:effectLst>
                <a:latin typeface="+mj-lt"/>
                <a:ea typeface="+mj-ea"/>
                <a:cs typeface="+mj-cs"/>
              </a:rPr>
              <a:t>Is the evidence relevant and reliable?</a:t>
            </a:r>
          </a:p>
          <a:p>
            <a:pPr marL="0" indent="0">
              <a:lnSpc>
                <a:spcPct val="100000"/>
              </a:lnSpc>
              <a:spcBef>
                <a:spcPct val="0"/>
              </a:spcBef>
            </a:pPr>
            <a:endParaRPr lang="en-GB" altLang="en-US" sz="4800" dirty="0">
              <a:effectLst>
                <a:outerShdw blurRad="38100" dist="38100" dir="2700000" algn="tl">
                  <a:srgbClr val="000000">
                    <a:alpha val="43137"/>
                  </a:srgbClr>
                </a:outerShdw>
              </a:effectLst>
              <a:latin typeface="+mj-lt"/>
              <a:ea typeface="+mj-ea"/>
              <a:cs typeface="+mj-cs"/>
            </a:endParaRPr>
          </a:p>
          <a:p>
            <a:pPr marL="0" indent="0">
              <a:lnSpc>
                <a:spcPct val="100000"/>
              </a:lnSpc>
              <a:spcBef>
                <a:spcPct val="0"/>
              </a:spcBef>
            </a:pPr>
            <a:r>
              <a:rPr lang="en-GB" altLang="en-US" sz="4800" dirty="0">
                <a:effectLst>
                  <a:outerShdw blurRad="38100" dist="38100" dir="2700000" algn="tl">
                    <a:srgbClr val="000000">
                      <a:alpha val="43137"/>
                    </a:srgbClr>
                  </a:outerShdw>
                </a:effectLst>
                <a:latin typeface="+mj-lt"/>
                <a:ea typeface="+mj-ea"/>
                <a:cs typeface="+mj-cs"/>
              </a:rPr>
              <a:t>Does the writer make assumptions?</a:t>
            </a:r>
          </a:p>
          <a:p>
            <a:pPr marL="0" indent="0">
              <a:lnSpc>
                <a:spcPct val="100000"/>
              </a:lnSpc>
              <a:spcBef>
                <a:spcPct val="0"/>
              </a:spcBef>
            </a:pPr>
            <a:endParaRPr lang="en-GB" altLang="en-US" sz="4800" dirty="0">
              <a:effectLst>
                <a:outerShdw blurRad="38100" dist="38100" dir="2700000" algn="tl">
                  <a:srgbClr val="000000">
                    <a:alpha val="43137"/>
                  </a:srgbClr>
                </a:outerShdw>
              </a:effectLst>
              <a:latin typeface="+mj-lt"/>
              <a:ea typeface="+mj-ea"/>
              <a:cs typeface="+mj-cs"/>
            </a:endParaRPr>
          </a:p>
          <a:p>
            <a:pPr marL="0" indent="0">
              <a:lnSpc>
                <a:spcPct val="100000"/>
              </a:lnSpc>
              <a:spcBef>
                <a:spcPct val="0"/>
              </a:spcBef>
            </a:pPr>
            <a:endParaRPr lang="en-GB" altLang="en-US" sz="4800" dirty="0">
              <a:effectLst>
                <a:outerShdw blurRad="38100" dist="38100" dir="2700000" algn="tl">
                  <a:srgbClr val="000000">
                    <a:alpha val="43137"/>
                  </a:srgbClr>
                </a:outerShdw>
              </a:effectLst>
              <a:latin typeface="+mj-lt"/>
              <a:ea typeface="+mj-ea"/>
              <a:cs typeface="+mj-cs"/>
            </a:endParaRPr>
          </a:p>
          <a:p>
            <a:pPr marL="0" indent="0">
              <a:lnSpc>
                <a:spcPct val="100000"/>
              </a:lnSpc>
              <a:spcBef>
                <a:spcPct val="0"/>
              </a:spcBef>
            </a:pPr>
            <a:r>
              <a:rPr lang="en-GB" altLang="en-US" sz="4800" dirty="0">
                <a:effectLst>
                  <a:outerShdw blurRad="38100" dist="38100" dir="2700000" algn="tl">
                    <a:srgbClr val="000000">
                      <a:alpha val="43137"/>
                    </a:srgbClr>
                  </a:outerShdw>
                </a:effectLst>
                <a:latin typeface="+mj-lt"/>
                <a:ea typeface="+mj-ea"/>
                <a:cs typeface="+mj-cs"/>
              </a:rPr>
              <a:t>Does the writer acknowledge other viewpoints?</a:t>
            </a:r>
          </a:p>
          <a:p>
            <a:pPr marL="0" indent="0">
              <a:lnSpc>
                <a:spcPct val="100000"/>
              </a:lnSpc>
              <a:spcBef>
                <a:spcPct val="0"/>
              </a:spcBef>
            </a:pPr>
            <a:endParaRPr lang="en-GB" altLang="en-US" sz="4800" dirty="0">
              <a:effectLst>
                <a:outerShdw blurRad="38100" dist="38100" dir="2700000" algn="tl">
                  <a:srgbClr val="000000">
                    <a:alpha val="43137"/>
                  </a:srgbClr>
                </a:outerShdw>
              </a:effectLst>
              <a:latin typeface="+mj-lt"/>
              <a:ea typeface="+mj-ea"/>
              <a:cs typeface="+mj-cs"/>
            </a:endParaRPr>
          </a:p>
          <a:p>
            <a:pPr marL="0" indent="0">
              <a:lnSpc>
                <a:spcPct val="100000"/>
              </a:lnSpc>
              <a:spcBef>
                <a:spcPct val="0"/>
              </a:spcBef>
            </a:pPr>
            <a:r>
              <a:rPr lang="en-GB" altLang="en-US" sz="4800" dirty="0">
                <a:effectLst>
                  <a:outerShdw blurRad="38100" dist="38100" dir="2700000" algn="tl">
                    <a:srgbClr val="000000">
                      <a:alpha val="43137"/>
                    </a:srgbClr>
                  </a:outerShdw>
                </a:effectLst>
                <a:latin typeface="+mj-lt"/>
                <a:ea typeface="+mj-ea"/>
                <a:cs typeface="+mj-cs"/>
              </a:rPr>
              <a:t>Overall, are you convinced by the argument made?</a:t>
            </a:r>
          </a:p>
        </p:txBody>
      </p:sp>
      <p:sp>
        <p:nvSpPr>
          <p:cNvPr id="13316" name="Text Placeholder 3">
            <a:extLst>
              <a:ext uri="{FF2B5EF4-FFF2-40B4-BE49-F238E27FC236}">
                <a16:creationId xmlns:a16="http://schemas.microsoft.com/office/drawing/2014/main" id="{BE9BA699-0716-4E84-4632-1BC3B1C0351F}"/>
              </a:ext>
            </a:extLst>
          </p:cNvPr>
          <p:cNvSpPr txBox="1">
            <a:spLocks/>
          </p:cNvSpPr>
          <p:nvPr/>
        </p:nvSpPr>
        <p:spPr bwMode="auto">
          <a:xfrm>
            <a:off x="4505327" y="2968627"/>
            <a:ext cx="6391274" cy="1441450"/>
          </a:xfrm>
          <a:prstGeom prst="rect">
            <a:avLst/>
          </a:prstGeom>
          <a:noFill/>
          <a:ln w="76200">
            <a:solidFill>
              <a:schemeClr val="accent2"/>
            </a:solidFill>
            <a:miter lim="800000"/>
            <a:headEnd/>
            <a:tailEnd/>
          </a:ln>
          <a:extLst>
            <a:ext uri="{909E8E84-426E-40DD-AFC4-6F175D3DCCD1}">
              <a14:hiddenFill xmlns:a14="http://schemas.microsoft.com/office/drawing/2010/main">
                <a:solidFill>
                  <a:srgbClr val="FFFFFF"/>
                </a:solidFill>
              </a14:hiddenFill>
            </a:ext>
          </a:extLst>
        </p:spPr>
        <p:txBody>
          <a:bodyPr anchor="b"/>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algn="ctr">
              <a:buFont typeface="Wingdings" panose="05000000000000000000" pitchFamily="2" charset="2"/>
              <a:buNone/>
            </a:pPr>
            <a:r>
              <a:rPr lang="en-GB" altLang="en-US" sz="8572" dirty="0"/>
              <a:t>In small groups:</a:t>
            </a:r>
          </a:p>
        </p:txBody>
      </p:sp>
    </p:spTree>
    <p:extLst>
      <p:ext uri="{BB962C8B-B14F-4D97-AF65-F5344CB8AC3E}">
        <p14:creationId xmlns:p14="http://schemas.microsoft.com/office/powerpoint/2010/main" val="22850839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p:cNvSpPr txBox="1">
            <a:spLocks/>
          </p:cNvSpPr>
          <p:nvPr/>
        </p:nvSpPr>
        <p:spPr>
          <a:xfrm>
            <a:off x="4114800" y="3200400"/>
            <a:ext cx="16459200" cy="8991600"/>
          </a:xfrm>
          <a:prstGeom prst="rect">
            <a:avLst/>
          </a:prstGeo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marL="0" marR="0" lvl="0" indent="0" defTabSz="1828800" rtl="0" eaLnBrk="1" fontAlgn="auto" latinLnBrk="0" hangingPunct="1">
              <a:lnSpc>
                <a:spcPct val="100000"/>
              </a:lnSpc>
              <a:spcBef>
                <a:spcPct val="0"/>
              </a:spcBef>
              <a:spcAft>
                <a:spcPts val="0"/>
              </a:spcAft>
              <a:buClrTx/>
              <a:buSzTx/>
              <a:tabLst/>
              <a:defRPr/>
            </a:pPr>
            <a:r>
              <a:rPr lang="en-US" sz="4800" dirty="0">
                <a:effectLst>
                  <a:outerShdw blurRad="38100" dist="38100" dir="2700000" algn="tl">
                    <a:srgbClr val="000000">
                      <a:alpha val="43137"/>
                    </a:srgbClr>
                  </a:outerShdw>
                </a:effectLst>
                <a:latin typeface="+mj-lt"/>
                <a:ea typeface="+mj-ea"/>
                <a:cs typeface="+mj-cs"/>
              </a:rPr>
              <a:t>Use the techniques found in this presentation to develop your own strategies for critical thinking.</a:t>
            </a:r>
          </a:p>
          <a:p>
            <a:pPr marL="0" marR="0" lvl="0" indent="0" defTabSz="1828800" rtl="0" eaLnBrk="1" fontAlgn="auto" latinLnBrk="0" hangingPunct="1">
              <a:lnSpc>
                <a:spcPct val="100000"/>
              </a:lnSpc>
              <a:spcBef>
                <a:spcPct val="0"/>
              </a:spcBef>
              <a:spcAft>
                <a:spcPts val="0"/>
              </a:spcAft>
              <a:buClrTx/>
              <a:buSzTx/>
              <a:tabLst/>
              <a:defRPr/>
            </a:pPr>
            <a:endParaRPr lang="en-US" sz="4800" dirty="0">
              <a:effectLst>
                <a:outerShdw blurRad="38100" dist="38100" dir="2700000" algn="tl">
                  <a:srgbClr val="000000">
                    <a:alpha val="43137"/>
                  </a:srgbClr>
                </a:outerShdw>
              </a:effectLst>
              <a:latin typeface="+mj-lt"/>
              <a:ea typeface="+mj-ea"/>
              <a:cs typeface="+mj-cs"/>
            </a:endParaRPr>
          </a:p>
          <a:p>
            <a:pPr marL="0" marR="0" lvl="0" indent="0" defTabSz="1828800" rtl="0" eaLnBrk="1" fontAlgn="auto" latinLnBrk="0" hangingPunct="1">
              <a:lnSpc>
                <a:spcPct val="100000"/>
              </a:lnSpc>
              <a:spcBef>
                <a:spcPct val="0"/>
              </a:spcBef>
              <a:spcAft>
                <a:spcPts val="0"/>
              </a:spcAft>
              <a:buClrTx/>
              <a:buSzTx/>
              <a:tabLst/>
              <a:defRPr/>
            </a:pPr>
            <a:r>
              <a:rPr lang="en-US" sz="4800" dirty="0">
                <a:effectLst>
                  <a:outerShdw blurRad="38100" dist="38100" dir="2700000" algn="tl">
                    <a:srgbClr val="000000">
                      <a:alpha val="43137"/>
                    </a:srgbClr>
                  </a:outerShdw>
                </a:effectLst>
                <a:latin typeface="+mj-lt"/>
                <a:ea typeface="+mj-ea"/>
                <a:cs typeface="+mj-cs"/>
              </a:rPr>
              <a:t>Tailor the concepts to fit your needs.  There is no “one size fits all” approach, and every technique may not work for each of your courses.</a:t>
            </a:r>
          </a:p>
          <a:p>
            <a:pPr marL="0" marR="0" lvl="0" indent="0" defTabSz="1828800" rtl="0" eaLnBrk="1" fontAlgn="auto" latinLnBrk="0" hangingPunct="1">
              <a:lnSpc>
                <a:spcPct val="100000"/>
              </a:lnSpc>
              <a:spcBef>
                <a:spcPct val="0"/>
              </a:spcBef>
              <a:spcAft>
                <a:spcPts val="0"/>
              </a:spcAft>
              <a:buClrTx/>
              <a:buSzTx/>
              <a:tabLst/>
              <a:defRPr/>
            </a:pPr>
            <a:endParaRPr lang="en-US" sz="4800" dirty="0">
              <a:effectLst>
                <a:outerShdw blurRad="38100" dist="38100" dir="2700000" algn="tl">
                  <a:srgbClr val="000000">
                    <a:alpha val="43137"/>
                  </a:srgbClr>
                </a:outerShdw>
              </a:effectLst>
              <a:latin typeface="+mj-lt"/>
              <a:ea typeface="+mj-ea"/>
              <a:cs typeface="+mj-cs"/>
            </a:endParaRPr>
          </a:p>
          <a:p>
            <a:pPr marL="0" marR="0" lvl="0" indent="0" defTabSz="1828800" rtl="0" eaLnBrk="1" fontAlgn="auto" latinLnBrk="0" hangingPunct="1">
              <a:lnSpc>
                <a:spcPct val="100000"/>
              </a:lnSpc>
              <a:spcBef>
                <a:spcPct val="0"/>
              </a:spcBef>
              <a:spcAft>
                <a:spcPts val="0"/>
              </a:spcAft>
              <a:buClrTx/>
              <a:buSzTx/>
              <a:tabLst/>
              <a:defRPr/>
            </a:pPr>
            <a:r>
              <a:rPr lang="en-US" sz="4800" dirty="0">
                <a:effectLst>
                  <a:outerShdw blurRad="38100" dist="38100" dir="2700000" algn="tl">
                    <a:srgbClr val="000000">
                      <a:alpha val="43137"/>
                    </a:srgbClr>
                  </a:outerShdw>
                </a:effectLst>
                <a:latin typeface="+mj-lt"/>
                <a:ea typeface="+mj-ea"/>
                <a:cs typeface="+mj-cs"/>
              </a:rPr>
              <a:t>Create the “this size fits you” approach to developing your critical thinking.</a:t>
            </a:r>
          </a:p>
          <a:p>
            <a:pPr marL="0" marR="0" lvl="0" indent="0" defTabSz="1828800" rtl="0" eaLnBrk="1" fontAlgn="auto" latinLnBrk="0" hangingPunct="1">
              <a:lnSpc>
                <a:spcPct val="100000"/>
              </a:lnSpc>
              <a:spcBef>
                <a:spcPct val="0"/>
              </a:spcBef>
              <a:spcAft>
                <a:spcPts val="0"/>
              </a:spcAft>
              <a:buClrTx/>
              <a:buSzTx/>
              <a:tabLst/>
              <a:defRPr/>
            </a:pPr>
            <a:endParaRPr lang="en-US" sz="4800" dirty="0">
              <a:effectLst>
                <a:outerShdw blurRad="38100" dist="38100" dir="2700000" algn="tl">
                  <a:srgbClr val="000000">
                    <a:alpha val="43137"/>
                  </a:srgbClr>
                </a:outerShdw>
              </a:effectLst>
              <a:latin typeface="+mj-lt"/>
              <a:ea typeface="+mj-ea"/>
              <a:cs typeface="+mj-cs"/>
            </a:endParaRPr>
          </a:p>
          <a:p>
            <a:pPr marL="0" marR="0" lvl="0" indent="0" defTabSz="1828800" rtl="0" eaLnBrk="1" fontAlgn="auto" latinLnBrk="0" hangingPunct="1">
              <a:lnSpc>
                <a:spcPct val="100000"/>
              </a:lnSpc>
              <a:spcBef>
                <a:spcPct val="0"/>
              </a:spcBef>
              <a:spcAft>
                <a:spcPts val="0"/>
              </a:spcAft>
              <a:buClrTx/>
              <a:buSzTx/>
              <a:tabLst/>
              <a:defRPr/>
            </a:pPr>
            <a:r>
              <a:rPr kumimoji="0" lang="en-US" sz="4800" b="0" i="0" strike="noStrike" kern="1200" cap="none" spc="0" normalizeH="0" baseline="0" noProof="0" dirty="0">
                <a:ln>
                  <a:noFill/>
                </a:ln>
                <a:effectLst>
                  <a:outerShdw blurRad="38100" dist="38100" dir="2700000" algn="tl">
                    <a:srgbClr val="000000">
                      <a:alpha val="43137"/>
                    </a:srgbClr>
                  </a:outerShdw>
                </a:effectLst>
                <a:uLnTx/>
                <a:uFillTx/>
                <a:latin typeface="+mj-lt"/>
                <a:ea typeface="+mj-ea"/>
                <a:cs typeface="+mj-cs"/>
              </a:rPr>
              <a:t>How</a:t>
            </a:r>
            <a:r>
              <a:rPr kumimoji="0" lang="en-US" sz="4800" b="0" i="0" strike="noStrike" kern="1200" cap="none" spc="0" normalizeH="0" noProof="0" dirty="0">
                <a:ln>
                  <a:noFill/>
                </a:ln>
                <a:effectLst>
                  <a:outerShdw blurRad="38100" dist="38100" dir="2700000" algn="tl">
                    <a:srgbClr val="000000">
                      <a:alpha val="43137"/>
                    </a:srgbClr>
                  </a:outerShdw>
                </a:effectLst>
                <a:uLnTx/>
                <a:uFillTx/>
                <a:latin typeface="+mj-lt"/>
                <a:ea typeface="+mj-ea"/>
                <a:cs typeface="+mj-cs"/>
              </a:rPr>
              <a:t> you apply the concepts to your coursework is your decision.</a:t>
            </a:r>
            <a:endParaRPr kumimoji="0" lang="en-US" sz="4800" b="0" i="0" strike="noStrike" kern="1200" cap="none" spc="0" normalizeH="0" baseline="0" noProof="0" dirty="0">
              <a:ln>
                <a:noFill/>
              </a:ln>
              <a:effectLst>
                <a:outerShdw blurRad="38100" dist="38100" dir="2700000" algn="tl">
                  <a:srgbClr val="000000">
                    <a:alpha val="43137"/>
                  </a:srgbClr>
                </a:outerShdw>
              </a:effectLst>
              <a:uLnTx/>
              <a:uFillTx/>
              <a:latin typeface="+mj-lt"/>
              <a:ea typeface="+mj-ea"/>
              <a:cs typeface="+mj-cs"/>
            </a:endParaRPr>
          </a:p>
        </p:txBody>
      </p:sp>
      <p:sp>
        <p:nvSpPr>
          <p:cNvPr id="3" name="Title 6"/>
          <p:cNvSpPr txBox="1">
            <a:spLocks/>
          </p:cNvSpPr>
          <p:nvPr/>
        </p:nvSpPr>
        <p:spPr>
          <a:xfrm>
            <a:off x="3962400" y="549276"/>
            <a:ext cx="16459200" cy="2286000"/>
          </a:xfrm>
          <a:prstGeom prst="rect">
            <a:avLst/>
          </a:prstGeo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marL="0" marR="0" lvl="0" indent="0" algn="ctr" defTabSz="1828800" rtl="0" eaLnBrk="1" fontAlgn="auto" latinLnBrk="0" hangingPunct="1">
              <a:lnSpc>
                <a:spcPct val="100000"/>
              </a:lnSpc>
              <a:spcBef>
                <a:spcPct val="0"/>
              </a:spcBef>
              <a:spcAft>
                <a:spcPts val="0"/>
              </a:spcAft>
              <a:buClrTx/>
              <a:buSzTx/>
              <a:buFontTx/>
              <a:buNone/>
              <a:tabLst/>
              <a:defRPr/>
            </a:pPr>
            <a:r>
              <a:rPr lang="en-US" sz="8800" u="sng" dirty="0">
                <a:effectLst>
                  <a:outerShdw blurRad="38100" dist="38100" dir="2700000" algn="tl">
                    <a:srgbClr val="000000">
                      <a:alpha val="43137"/>
                    </a:srgbClr>
                  </a:outerShdw>
                </a:effectLst>
                <a:latin typeface="+mj-lt"/>
                <a:ea typeface="+mj-ea"/>
                <a:cs typeface="+mj-cs"/>
              </a:rPr>
              <a:t>Some Final Tips…</a:t>
            </a:r>
            <a:endParaRPr kumimoji="0" lang="en-US" sz="8800" b="0" i="0" u="sng" strike="noStrike" kern="1200" cap="none" spc="0" normalizeH="0" baseline="0" noProof="0" dirty="0">
              <a:ln>
                <a:noFill/>
              </a:ln>
              <a:effectLst>
                <a:outerShdw blurRad="38100" dist="38100" dir="2700000" algn="tl">
                  <a:srgbClr val="000000">
                    <a:alpha val="43137"/>
                  </a:srgbClr>
                </a:outerShdw>
              </a:effectLst>
              <a:uLnTx/>
              <a:uFillTx/>
              <a:latin typeface="+mj-lt"/>
              <a:ea typeface="+mj-ea"/>
              <a:cs typeface="+mj-cs"/>
            </a:endParaRPr>
          </a:p>
        </p:txBody>
      </p:sp>
    </p:spTree>
    <p:extLst>
      <p:ext uri="{BB962C8B-B14F-4D97-AF65-F5344CB8AC3E}">
        <p14:creationId xmlns:p14="http://schemas.microsoft.com/office/powerpoint/2010/main" val="20378195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91E07A-69B6-6970-81DC-6B00038FA0B9}"/>
              </a:ext>
            </a:extLst>
          </p:cNvPr>
          <p:cNvSpPr txBox="1"/>
          <p:nvPr/>
        </p:nvSpPr>
        <p:spPr>
          <a:xfrm>
            <a:off x="3810000" y="1981201"/>
            <a:ext cx="16459200" cy="20867250"/>
          </a:xfrm>
          <a:prstGeom prst="rect">
            <a:avLst/>
          </a:prstGeo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algn="ctr"/>
            <a:r>
              <a:rPr lang="en-US" sz="7200" b="1" dirty="0">
                <a:solidFill>
                  <a:schemeClr val="tx1"/>
                </a:solidFill>
              </a:rPr>
              <a:t>Group Exercise: Critical Thinking</a:t>
            </a:r>
          </a:p>
          <a:p>
            <a:endParaRPr lang="en-US" sz="5600" b="1" dirty="0">
              <a:solidFill>
                <a:schemeClr val="tx1"/>
              </a:solidFill>
            </a:endParaRPr>
          </a:p>
          <a:p>
            <a:endParaRPr lang="en-US" sz="5600" b="1" dirty="0">
              <a:solidFill>
                <a:schemeClr val="tx1"/>
              </a:solidFill>
            </a:endParaRPr>
          </a:p>
          <a:p>
            <a:pPr marL="685800" indent="-685800">
              <a:buFont typeface="Arial" panose="020B0604020202020204" pitchFamily="34" charset="0"/>
              <a:buChar char="•"/>
            </a:pPr>
            <a:r>
              <a:rPr lang="en-US" sz="5600" b="1" dirty="0">
                <a:solidFill>
                  <a:schemeClr val="tx1"/>
                </a:solidFill>
              </a:rPr>
              <a:t>Divide into  4 groups, </a:t>
            </a:r>
          </a:p>
          <a:p>
            <a:pPr marL="685800" indent="-685800">
              <a:buFont typeface="Arial" panose="020B0604020202020204" pitchFamily="34" charset="0"/>
              <a:buChar char="•"/>
            </a:pPr>
            <a:r>
              <a:rPr lang="en-US" sz="5600" b="1" dirty="0">
                <a:solidFill>
                  <a:schemeClr val="tx1"/>
                </a:solidFill>
              </a:rPr>
              <a:t>Access the file – ‘Week 3 : Group Exercise’ in Moodle to see your group’s position to defend.</a:t>
            </a:r>
          </a:p>
          <a:p>
            <a:pPr marL="685800" indent="-685800">
              <a:buFont typeface="Arial" panose="020B0604020202020204" pitchFamily="34" charset="0"/>
              <a:buChar char="•"/>
            </a:pPr>
            <a:r>
              <a:rPr lang="en-US" sz="5600" b="1" dirty="0">
                <a:solidFill>
                  <a:schemeClr val="tx1"/>
                </a:solidFill>
              </a:rPr>
              <a:t>Research and present arguments supporting your assigned position.</a:t>
            </a:r>
          </a:p>
          <a:p>
            <a:pPr marL="685800" indent="-685800">
              <a:buFont typeface="Arial" panose="020B0604020202020204" pitchFamily="34" charset="0"/>
              <a:buChar char="•"/>
            </a:pPr>
            <a:r>
              <a:rPr lang="en-US" sz="5600" b="1" dirty="0">
                <a:solidFill>
                  <a:schemeClr val="tx1"/>
                </a:solidFill>
              </a:rPr>
              <a:t>Conduct a structured debate, present your arguments and respond to counterarguments.</a:t>
            </a:r>
          </a:p>
          <a:p>
            <a:endParaRPr lang="en-US" sz="5600" dirty="0">
              <a:solidFill>
                <a:schemeClr val="tx1"/>
              </a:solidFill>
            </a:endParaRPr>
          </a:p>
        </p:txBody>
      </p:sp>
    </p:spTree>
    <p:extLst>
      <p:ext uri="{BB962C8B-B14F-4D97-AF65-F5344CB8AC3E}">
        <p14:creationId xmlns:p14="http://schemas.microsoft.com/office/powerpoint/2010/main" val="21025690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p:cNvSpPr txBox="1">
            <a:spLocks/>
          </p:cNvSpPr>
          <p:nvPr/>
        </p:nvSpPr>
        <p:spPr>
          <a:xfrm>
            <a:off x="4114800" y="3200400"/>
            <a:ext cx="16459200" cy="8991600"/>
          </a:xfrm>
          <a:prstGeom prst="rect">
            <a:avLst/>
          </a:prstGeo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marL="0" marR="0" lvl="0" indent="0" defTabSz="1828800" rtl="0" eaLnBrk="1" fontAlgn="auto" latinLnBrk="0" hangingPunct="1">
              <a:lnSpc>
                <a:spcPct val="100000"/>
              </a:lnSpc>
              <a:spcBef>
                <a:spcPct val="0"/>
              </a:spcBef>
              <a:spcAft>
                <a:spcPts val="0"/>
              </a:spcAft>
              <a:buClrTx/>
              <a:buSzTx/>
              <a:tabLst/>
              <a:defRPr/>
            </a:pPr>
            <a:r>
              <a:rPr lang="en-US" sz="4800" dirty="0">
                <a:effectLst>
                  <a:outerShdw blurRad="38100" dist="38100" dir="2700000" algn="tl">
                    <a:srgbClr val="000000">
                      <a:alpha val="43137"/>
                    </a:srgbClr>
                  </a:outerShdw>
                </a:effectLst>
                <a:latin typeface="+mj-lt"/>
                <a:ea typeface="+mj-ea"/>
                <a:cs typeface="+mj-cs"/>
              </a:rPr>
              <a:t>Use the techniques found in this presentation to develop your own strategies for critical thinking.</a:t>
            </a:r>
          </a:p>
          <a:p>
            <a:pPr marL="0" marR="0" lvl="0" indent="0" defTabSz="1828800" rtl="0" eaLnBrk="1" fontAlgn="auto" latinLnBrk="0" hangingPunct="1">
              <a:lnSpc>
                <a:spcPct val="100000"/>
              </a:lnSpc>
              <a:spcBef>
                <a:spcPct val="0"/>
              </a:spcBef>
              <a:spcAft>
                <a:spcPts val="0"/>
              </a:spcAft>
              <a:buClrTx/>
              <a:buSzTx/>
              <a:tabLst/>
              <a:defRPr/>
            </a:pPr>
            <a:endParaRPr lang="en-US" sz="4800" dirty="0">
              <a:effectLst>
                <a:outerShdw blurRad="38100" dist="38100" dir="2700000" algn="tl">
                  <a:srgbClr val="000000">
                    <a:alpha val="43137"/>
                  </a:srgbClr>
                </a:outerShdw>
              </a:effectLst>
              <a:latin typeface="+mj-lt"/>
              <a:ea typeface="+mj-ea"/>
              <a:cs typeface="+mj-cs"/>
            </a:endParaRPr>
          </a:p>
          <a:p>
            <a:pPr marL="0" marR="0" lvl="0" indent="0" defTabSz="1828800" rtl="0" eaLnBrk="1" fontAlgn="auto" latinLnBrk="0" hangingPunct="1">
              <a:lnSpc>
                <a:spcPct val="100000"/>
              </a:lnSpc>
              <a:spcBef>
                <a:spcPct val="0"/>
              </a:spcBef>
              <a:spcAft>
                <a:spcPts val="0"/>
              </a:spcAft>
              <a:buClrTx/>
              <a:buSzTx/>
              <a:tabLst/>
              <a:defRPr/>
            </a:pPr>
            <a:r>
              <a:rPr lang="en-US" sz="4800" dirty="0">
                <a:effectLst>
                  <a:outerShdw blurRad="38100" dist="38100" dir="2700000" algn="tl">
                    <a:srgbClr val="000000">
                      <a:alpha val="43137"/>
                    </a:srgbClr>
                  </a:outerShdw>
                </a:effectLst>
                <a:latin typeface="+mj-lt"/>
                <a:ea typeface="+mj-ea"/>
                <a:cs typeface="+mj-cs"/>
              </a:rPr>
              <a:t>Tailor the concepts to fit your needs.  There is no “one size fits all” approach, and every technique may not work for each of your courses.</a:t>
            </a:r>
          </a:p>
          <a:p>
            <a:pPr marL="0" marR="0" lvl="0" indent="0" defTabSz="1828800" rtl="0" eaLnBrk="1" fontAlgn="auto" latinLnBrk="0" hangingPunct="1">
              <a:lnSpc>
                <a:spcPct val="100000"/>
              </a:lnSpc>
              <a:spcBef>
                <a:spcPct val="0"/>
              </a:spcBef>
              <a:spcAft>
                <a:spcPts val="0"/>
              </a:spcAft>
              <a:buClrTx/>
              <a:buSzTx/>
              <a:tabLst/>
              <a:defRPr/>
            </a:pPr>
            <a:endParaRPr lang="en-US" sz="4800" dirty="0">
              <a:effectLst>
                <a:outerShdw blurRad="38100" dist="38100" dir="2700000" algn="tl">
                  <a:srgbClr val="000000">
                    <a:alpha val="43137"/>
                  </a:srgbClr>
                </a:outerShdw>
              </a:effectLst>
              <a:latin typeface="+mj-lt"/>
              <a:ea typeface="+mj-ea"/>
              <a:cs typeface="+mj-cs"/>
            </a:endParaRPr>
          </a:p>
          <a:p>
            <a:pPr marL="0" marR="0" lvl="0" indent="0" defTabSz="1828800" rtl="0" eaLnBrk="1" fontAlgn="auto" latinLnBrk="0" hangingPunct="1">
              <a:lnSpc>
                <a:spcPct val="100000"/>
              </a:lnSpc>
              <a:spcBef>
                <a:spcPct val="0"/>
              </a:spcBef>
              <a:spcAft>
                <a:spcPts val="0"/>
              </a:spcAft>
              <a:buClrTx/>
              <a:buSzTx/>
              <a:tabLst/>
              <a:defRPr/>
            </a:pPr>
            <a:r>
              <a:rPr lang="en-US" sz="4800" dirty="0">
                <a:effectLst>
                  <a:outerShdw blurRad="38100" dist="38100" dir="2700000" algn="tl">
                    <a:srgbClr val="000000">
                      <a:alpha val="43137"/>
                    </a:srgbClr>
                  </a:outerShdw>
                </a:effectLst>
                <a:latin typeface="+mj-lt"/>
                <a:ea typeface="+mj-ea"/>
                <a:cs typeface="+mj-cs"/>
              </a:rPr>
              <a:t>Create the “this size fits you” approach to developing your critical thinking.</a:t>
            </a:r>
          </a:p>
          <a:p>
            <a:pPr marL="0" marR="0" lvl="0" indent="0" defTabSz="1828800" rtl="0" eaLnBrk="1" fontAlgn="auto" latinLnBrk="0" hangingPunct="1">
              <a:lnSpc>
                <a:spcPct val="100000"/>
              </a:lnSpc>
              <a:spcBef>
                <a:spcPct val="0"/>
              </a:spcBef>
              <a:spcAft>
                <a:spcPts val="0"/>
              </a:spcAft>
              <a:buClrTx/>
              <a:buSzTx/>
              <a:tabLst/>
              <a:defRPr/>
            </a:pPr>
            <a:endParaRPr lang="en-US" sz="4800" dirty="0">
              <a:effectLst>
                <a:outerShdw blurRad="38100" dist="38100" dir="2700000" algn="tl">
                  <a:srgbClr val="000000">
                    <a:alpha val="43137"/>
                  </a:srgbClr>
                </a:outerShdw>
              </a:effectLst>
              <a:latin typeface="+mj-lt"/>
              <a:ea typeface="+mj-ea"/>
              <a:cs typeface="+mj-cs"/>
            </a:endParaRPr>
          </a:p>
          <a:p>
            <a:pPr marL="0" marR="0" lvl="0" indent="0" defTabSz="1828800" rtl="0" eaLnBrk="1" fontAlgn="auto" latinLnBrk="0" hangingPunct="1">
              <a:lnSpc>
                <a:spcPct val="100000"/>
              </a:lnSpc>
              <a:spcBef>
                <a:spcPct val="0"/>
              </a:spcBef>
              <a:spcAft>
                <a:spcPts val="0"/>
              </a:spcAft>
              <a:buClrTx/>
              <a:buSzTx/>
              <a:tabLst/>
              <a:defRPr/>
            </a:pPr>
            <a:r>
              <a:rPr kumimoji="0" lang="en-US" sz="4800" b="0" i="0" strike="noStrike" kern="1200" cap="none" spc="0" normalizeH="0" baseline="0" noProof="0" dirty="0">
                <a:ln>
                  <a:noFill/>
                </a:ln>
                <a:effectLst>
                  <a:outerShdw blurRad="38100" dist="38100" dir="2700000" algn="tl">
                    <a:srgbClr val="000000">
                      <a:alpha val="43137"/>
                    </a:srgbClr>
                  </a:outerShdw>
                </a:effectLst>
                <a:uLnTx/>
                <a:uFillTx/>
                <a:latin typeface="+mj-lt"/>
                <a:ea typeface="+mj-ea"/>
                <a:cs typeface="+mj-cs"/>
              </a:rPr>
              <a:t>How</a:t>
            </a:r>
            <a:r>
              <a:rPr kumimoji="0" lang="en-US" sz="4800" b="0" i="0" strike="noStrike" kern="1200" cap="none" spc="0" normalizeH="0" noProof="0" dirty="0">
                <a:ln>
                  <a:noFill/>
                </a:ln>
                <a:effectLst>
                  <a:outerShdw blurRad="38100" dist="38100" dir="2700000" algn="tl">
                    <a:srgbClr val="000000">
                      <a:alpha val="43137"/>
                    </a:srgbClr>
                  </a:outerShdw>
                </a:effectLst>
                <a:uLnTx/>
                <a:uFillTx/>
                <a:latin typeface="+mj-lt"/>
                <a:ea typeface="+mj-ea"/>
                <a:cs typeface="+mj-cs"/>
              </a:rPr>
              <a:t> you apply the concepts to your coursework is your decision.</a:t>
            </a:r>
            <a:endParaRPr kumimoji="0" lang="en-US" sz="4800" b="0" i="0" strike="noStrike" kern="1200" cap="none" spc="0" normalizeH="0" baseline="0" noProof="0" dirty="0">
              <a:ln>
                <a:noFill/>
              </a:ln>
              <a:effectLst>
                <a:outerShdw blurRad="38100" dist="38100" dir="2700000" algn="tl">
                  <a:srgbClr val="000000">
                    <a:alpha val="43137"/>
                  </a:srgbClr>
                </a:outerShdw>
              </a:effectLst>
              <a:uLnTx/>
              <a:uFillTx/>
              <a:latin typeface="+mj-lt"/>
              <a:ea typeface="+mj-ea"/>
              <a:cs typeface="+mj-cs"/>
            </a:endParaRPr>
          </a:p>
        </p:txBody>
      </p:sp>
      <p:sp>
        <p:nvSpPr>
          <p:cNvPr id="3" name="Title 6"/>
          <p:cNvSpPr txBox="1">
            <a:spLocks/>
          </p:cNvSpPr>
          <p:nvPr/>
        </p:nvSpPr>
        <p:spPr>
          <a:xfrm>
            <a:off x="3962400" y="549276"/>
            <a:ext cx="16459200" cy="2286000"/>
          </a:xfrm>
          <a:prstGeom prst="rect">
            <a:avLst/>
          </a:prstGeo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marL="0" marR="0" lvl="0" indent="0" algn="ctr" defTabSz="1828800" rtl="0" eaLnBrk="1" fontAlgn="auto" latinLnBrk="0" hangingPunct="1">
              <a:lnSpc>
                <a:spcPct val="100000"/>
              </a:lnSpc>
              <a:spcBef>
                <a:spcPct val="0"/>
              </a:spcBef>
              <a:spcAft>
                <a:spcPts val="0"/>
              </a:spcAft>
              <a:buClrTx/>
              <a:buSzTx/>
              <a:buFontTx/>
              <a:buNone/>
              <a:tabLst/>
              <a:defRPr/>
            </a:pPr>
            <a:r>
              <a:rPr lang="en-US" sz="8800" u="sng" dirty="0">
                <a:effectLst>
                  <a:outerShdw blurRad="38100" dist="38100" dir="2700000" algn="tl">
                    <a:srgbClr val="000000">
                      <a:alpha val="43137"/>
                    </a:srgbClr>
                  </a:outerShdw>
                </a:effectLst>
                <a:latin typeface="+mj-lt"/>
                <a:ea typeface="+mj-ea"/>
                <a:cs typeface="+mj-cs"/>
              </a:rPr>
              <a:t>Some Final Tips…</a:t>
            </a:r>
            <a:endParaRPr kumimoji="0" lang="en-US" sz="8800" b="0" i="0" u="sng" strike="noStrike" kern="1200" cap="none" spc="0" normalizeH="0" baseline="0" noProof="0" dirty="0">
              <a:ln>
                <a:noFill/>
              </a:ln>
              <a:effectLst>
                <a:outerShdw blurRad="38100" dist="38100" dir="2700000" algn="tl">
                  <a:srgbClr val="000000">
                    <a:alpha val="43137"/>
                  </a:srgbClr>
                </a:outerShdw>
              </a:effectLst>
              <a:uLnTx/>
              <a:uFillTx/>
              <a:latin typeface="+mj-lt"/>
              <a:ea typeface="+mj-ea"/>
              <a:cs typeface="+mj-cs"/>
            </a:endParaRPr>
          </a:p>
        </p:txBody>
      </p:sp>
    </p:spTree>
    <p:extLst>
      <p:ext uri="{BB962C8B-B14F-4D97-AF65-F5344CB8AC3E}">
        <p14:creationId xmlns:p14="http://schemas.microsoft.com/office/powerpoint/2010/main" val="35947863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91E07A-69B6-6970-81DC-6B00038FA0B9}"/>
              </a:ext>
            </a:extLst>
          </p:cNvPr>
          <p:cNvSpPr txBox="1"/>
          <p:nvPr/>
        </p:nvSpPr>
        <p:spPr>
          <a:xfrm>
            <a:off x="5661660" y="1021081"/>
            <a:ext cx="16459200" cy="20867250"/>
          </a:xfrm>
          <a:prstGeom prst="rect">
            <a:avLst/>
          </a:prstGeom>
        </p:spPr>
        <p:txBody>
          <a:bodyPr/>
          <a:lstStyle>
            <a:defPPr>
              <a:defRPr lang="en-US"/>
            </a:defPPr>
            <a:lvl1pPr marL="0" algn="l" defTabSz="1088547" rtl="0" eaLnBrk="1" latinLnBrk="0" hangingPunct="1">
              <a:defRPr sz="4286" kern="1200">
                <a:solidFill>
                  <a:schemeClr val="tx1"/>
                </a:solidFill>
                <a:latin typeface="+mn-lt"/>
                <a:ea typeface="+mn-ea"/>
                <a:cs typeface="+mn-cs"/>
              </a:defRPr>
            </a:lvl1pPr>
            <a:lvl2pPr marL="1088547" algn="l" defTabSz="1088547" rtl="0" eaLnBrk="1" latinLnBrk="0" hangingPunct="1">
              <a:defRPr sz="4286" kern="1200">
                <a:solidFill>
                  <a:schemeClr val="tx1"/>
                </a:solidFill>
                <a:latin typeface="+mn-lt"/>
                <a:ea typeface="+mn-ea"/>
                <a:cs typeface="+mn-cs"/>
              </a:defRPr>
            </a:lvl2pPr>
            <a:lvl3pPr marL="2177095" algn="l" defTabSz="1088547" rtl="0" eaLnBrk="1" latinLnBrk="0" hangingPunct="1">
              <a:defRPr sz="4286" kern="1200">
                <a:solidFill>
                  <a:schemeClr val="tx1"/>
                </a:solidFill>
                <a:latin typeface="+mn-lt"/>
                <a:ea typeface="+mn-ea"/>
                <a:cs typeface="+mn-cs"/>
              </a:defRPr>
            </a:lvl3pPr>
            <a:lvl4pPr marL="3265642" algn="l" defTabSz="1088547" rtl="0" eaLnBrk="1" latinLnBrk="0" hangingPunct="1">
              <a:defRPr sz="4286" kern="1200">
                <a:solidFill>
                  <a:schemeClr val="tx1"/>
                </a:solidFill>
                <a:latin typeface="+mn-lt"/>
                <a:ea typeface="+mn-ea"/>
                <a:cs typeface="+mn-cs"/>
              </a:defRPr>
            </a:lvl4pPr>
            <a:lvl5pPr marL="4354190" algn="l" defTabSz="1088547" rtl="0" eaLnBrk="1" latinLnBrk="0" hangingPunct="1">
              <a:defRPr sz="4286" kern="1200">
                <a:solidFill>
                  <a:schemeClr val="tx1"/>
                </a:solidFill>
                <a:latin typeface="+mn-lt"/>
                <a:ea typeface="+mn-ea"/>
                <a:cs typeface="+mn-cs"/>
              </a:defRPr>
            </a:lvl5pPr>
            <a:lvl6pPr marL="5442737" algn="l" defTabSz="1088547" rtl="0" eaLnBrk="1" latinLnBrk="0" hangingPunct="1">
              <a:defRPr sz="4286" kern="1200">
                <a:solidFill>
                  <a:schemeClr val="tx1"/>
                </a:solidFill>
                <a:latin typeface="+mn-lt"/>
                <a:ea typeface="+mn-ea"/>
                <a:cs typeface="+mn-cs"/>
              </a:defRPr>
            </a:lvl6pPr>
            <a:lvl7pPr marL="6531285" algn="l" defTabSz="1088547" rtl="0" eaLnBrk="1" latinLnBrk="0" hangingPunct="1">
              <a:defRPr sz="4286" kern="1200">
                <a:solidFill>
                  <a:schemeClr val="tx1"/>
                </a:solidFill>
                <a:latin typeface="+mn-lt"/>
                <a:ea typeface="+mn-ea"/>
                <a:cs typeface="+mn-cs"/>
              </a:defRPr>
            </a:lvl7pPr>
            <a:lvl8pPr marL="7619832" algn="l" defTabSz="1088547" rtl="0" eaLnBrk="1" latinLnBrk="0" hangingPunct="1">
              <a:defRPr sz="4286" kern="1200">
                <a:solidFill>
                  <a:schemeClr val="tx1"/>
                </a:solidFill>
                <a:latin typeface="+mn-lt"/>
                <a:ea typeface="+mn-ea"/>
                <a:cs typeface="+mn-cs"/>
              </a:defRPr>
            </a:lvl8pPr>
            <a:lvl9pPr marL="8708380" algn="l" defTabSz="1088547" rtl="0" eaLnBrk="1" latinLnBrk="0" hangingPunct="1">
              <a:defRPr sz="4286" kern="1200">
                <a:solidFill>
                  <a:schemeClr val="tx1"/>
                </a:solidFill>
                <a:latin typeface="+mn-lt"/>
                <a:ea typeface="+mn-ea"/>
                <a:cs typeface="+mn-cs"/>
              </a:defRPr>
            </a:lvl9pPr>
          </a:lstStyle>
          <a:p>
            <a:pPr algn="ctr"/>
            <a:r>
              <a:rPr lang="en-US" sz="7200" b="1" dirty="0">
                <a:solidFill>
                  <a:schemeClr val="tx1"/>
                </a:solidFill>
              </a:rPr>
              <a:t>Group Exercise: Critical Thinking</a:t>
            </a:r>
          </a:p>
          <a:p>
            <a:endParaRPr lang="en-US" sz="5600" b="1" dirty="0">
              <a:solidFill>
                <a:schemeClr val="tx1"/>
              </a:solidFill>
            </a:endParaRPr>
          </a:p>
          <a:p>
            <a:endParaRPr lang="en-US" sz="5600" b="1" dirty="0">
              <a:solidFill>
                <a:schemeClr val="tx1"/>
              </a:solidFill>
            </a:endParaRPr>
          </a:p>
          <a:p>
            <a:pPr marL="685800" indent="-685800">
              <a:buFont typeface="Arial" panose="020B0604020202020204" pitchFamily="34" charset="0"/>
              <a:buChar char="•"/>
            </a:pPr>
            <a:r>
              <a:rPr lang="en-US" sz="5600" b="1" dirty="0">
                <a:solidFill>
                  <a:schemeClr val="accent3">
                    <a:lumMod val="60000"/>
                    <a:lumOff val="40000"/>
                  </a:schemeClr>
                </a:solidFill>
              </a:rPr>
              <a:t>Divide into  4 groups, </a:t>
            </a:r>
          </a:p>
          <a:p>
            <a:pPr marL="685800" indent="-685800">
              <a:buFont typeface="Arial" panose="020B0604020202020204" pitchFamily="34" charset="0"/>
              <a:buChar char="•"/>
            </a:pPr>
            <a:r>
              <a:rPr lang="en-US" sz="5600" b="1" dirty="0">
                <a:solidFill>
                  <a:schemeClr val="accent3">
                    <a:lumMod val="60000"/>
                    <a:lumOff val="40000"/>
                  </a:schemeClr>
                </a:solidFill>
              </a:rPr>
              <a:t>Access the file – ‘Week 3 : Group Exercise’ in Moodle to see your group’s position to defend.</a:t>
            </a:r>
          </a:p>
          <a:p>
            <a:pPr marL="685800" indent="-685800">
              <a:buFont typeface="Arial" panose="020B0604020202020204" pitchFamily="34" charset="0"/>
              <a:buChar char="•"/>
            </a:pPr>
            <a:r>
              <a:rPr lang="en-US" sz="5600" b="1" dirty="0">
                <a:solidFill>
                  <a:schemeClr val="accent3">
                    <a:lumMod val="60000"/>
                    <a:lumOff val="40000"/>
                  </a:schemeClr>
                </a:solidFill>
              </a:rPr>
              <a:t>Research and present arguments supporting your assigned position.</a:t>
            </a:r>
          </a:p>
          <a:p>
            <a:pPr marL="685800" indent="-685800">
              <a:buFont typeface="Arial" panose="020B0604020202020204" pitchFamily="34" charset="0"/>
              <a:buChar char="•"/>
            </a:pPr>
            <a:r>
              <a:rPr lang="en-US" sz="5600" b="1" dirty="0">
                <a:solidFill>
                  <a:schemeClr val="accent3">
                    <a:lumMod val="60000"/>
                    <a:lumOff val="40000"/>
                  </a:schemeClr>
                </a:solidFill>
              </a:rPr>
              <a:t>Conduct a structured debate, present your arguments and respond to counterarguments.</a:t>
            </a:r>
          </a:p>
          <a:p>
            <a:endParaRPr lang="en-US" sz="5600" dirty="0">
              <a:solidFill>
                <a:schemeClr val="tx1"/>
              </a:solidFill>
            </a:endParaRPr>
          </a:p>
        </p:txBody>
      </p:sp>
    </p:spTree>
    <p:extLst>
      <p:ext uri="{BB962C8B-B14F-4D97-AF65-F5344CB8AC3E}">
        <p14:creationId xmlns:p14="http://schemas.microsoft.com/office/powerpoint/2010/main" val="34587355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76</TotalTime>
  <Words>2090</Words>
  <Application>Microsoft Office PowerPoint</Application>
  <PresentationFormat>Custom</PresentationFormat>
  <Paragraphs>356</Paragraphs>
  <Slides>29</Slides>
  <Notes>27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Myriad Pro</vt:lpstr>
      <vt:lpstr>Söhne</vt:lpstr>
      <vt:lpstr>Aptos</vt:lpstr>
      <vt:lpstr>Arial</vt:lpstr>
      <vt:lpstr>Symbol</vt:lpstr>
      <vt:lpstr>Wingdings</vt:lpstr>
      <vt:lpstr>Office Theme</vt:lpstr>
      <vt:lpstr>PowerPoint Presentation</vt:lpstr>
      <vt:lpstr>Critical Thinking</vt:lpstr>
      <vt:lpstr>Critical Thinking in Your Life</vt:lpstr>
      <vt:lpstr>Skills You Should Cultivate</vt:lpstr>
      <vt:lpstr>Active Learning</vt:lpstr>
      <vt:lpstr>Things to Keep in Mind</vt:lpstr>
      <vt:lpstr>Avoid Logical Fallacies</vt:lpstr>
      <vt:lpstr>PowerPoint Presentation</vt:lpstr>
      <vt:lpstr>PowerPoint Presentation</vt:lpstr>
      <vt:lpstr>Constantly Ask Questions</vt:lpstr>
      <vt:lpstr>Problem Solving System, Part I</vt:lpstr>
      <vt:lpstr>Problem Solving System, Part II</vt:lpstr>
      <vt:lpstr>Cubing</vt:lpstr>
      <vt:lpstr>Cubing Method</vt:lpstr>
      <vt:lpstr>Cubing Method, cont’d.</vt:lpstr>
      <vt:lpstr>Cubing Method, cont’d.</vt:lpstr>
      <vt:lpstr>Critical Thinking Key Words</vt:lpstr>
      <vt:lpstr>Why think critically?</vt:lpstr>
      <vt:lpstr>Critical reading</vt:lpstr>
      <vt:lpstr>Critical reading</vt:lpstr>
      <vt:lpstr>Checklist for reading</vt:lpstr>
      <vt:lpstr>Critical thinking</vt:lpstr>
      <vt:lpstr>What am I being asked to do?</vt:lpstr>
      <vt:lpstr>Developing a line of reasoning</vt:lpstr>
      <vt:lpstr>Exercise 1: Evaluating arguments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Darran Heaney</dc:creator>
  <dc:description/>
  <cp:lastModifiedBy>Koushik Modak</cp:lastModifiedBy>
  <cp:revision>11</cp:revision>
  <dcterms:modified xsi:type="dcterms:W3CDTF">2025-02-24T09:08:12Z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14.0000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0</vt:i4>
  </property>
  <property fmtid="{D5CDD505-2E9C-101B-9397-08002B2CF9AE}" pid="8" name="PresentationFormat">
    <vt:lpwstr>Custom</vt:lpwstr>
  </property>
  <property fmtid="{D5CDD505-2E9C-101B-9397-08002B2CF9AE}" pid="9" name="ScaleCrop">
    <vt:bool>false</vt:bool>
  </property>
  <property fmtid="{D5CDD505-2E9C-101B-9397-08002B2CF9AE}" pid="10" name="ShareDoc">
    <vt:bool>false</vt:bool>
  </property>
  <property fmtid="{D5CDD505-2E9C-101B-9397-08002B2CF9AE}" pid="11" name="Slides">
    <vt:i4>29</vt:i4>
  </property>
</Properties>
</file>