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65" d="100"/>
          <a:sy n="65" d="100"/>
        </p:scale>
        <p:origin x="52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10.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1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1.png"/><Relationship Id="rId7"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2.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1.png"/><Relationship Id="rId7"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77A5C6-8078-4B66-9205-324D61E6326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7A529B0-2ECE-4D5B-93DE-2E4CB19D3640}">
      <dgm:prSet phldrT="[Text]"/>
      <dgm:spPr/>
      <dgm:t>
        <a:bodyPr/>
        <a:lstStyle/>
        <a:p>
          <a:r>
            <a:rPr lang="en-GB" dirty="0"/>
            <a:t>Unit 0 - </a:t>
          </a:r>
        </a:p>
        <a:p>
          <a:r>
            <a:rPr lang="en-GB" dirty="0"/>
            <a:t>Preparing for Higher Education.</a:t>
          </a:r>
        </a:p>
      </dgm:t>
    </dgm:pt>
    <dgm:pt modelId="{7538BAF3-0690-415F-A2DD-722AFAC9C6C8}" type="parTrans" cxnId="{8041A0E6-EAA2-47EA-A50F-EAEAB9ABF1E8}">
      <dgm:prSet/>
      <dgm:spPr/>
      <dgm:t>
        <a:bodyPr/>
        <a:lstStyle/>
        <a:p>
          <a:endParaRPr lang="en-GB"/>
        </a:p>
      </dgm:t>
    </dgm:pt>
    <dgm:pt modelId="{16629A7A-39F5-4709-94DF-1B04881636F2}" type="sibTrans" cxnId="{8041A0E6-EAA2-47EA-A50F-EAEAB9ABF1E8}">
      <dgm:prSet/>
      <dgm:spPr/>
      <dgm:t>
        <a:bodyPr/>
        <a:lstStyle/>
        <a:p>
          <a:endParaRPr lang="en-GB"/>
        </a:p>
      </dgm:t>
    </dgm:pt>
    <dgm:pt modelId="{4E6CDDBC-638D-4A64-AC4D-293C66CCE876}">
      <dgm:prSet phldrT="[Text]"/>
      <dgm:spPr/>
      <dgm:t>
        <a:bodyPr/>
        <a:lstStyle/>
        <a:p>
          <a:r>
            <a:rPr lang="en-GB" dirty="0"/>
            <a:t>Unit 1 – </a:t>
          </a:r>
        </a:p>
        <a:p>
          <a:r>
            <a:rPr lang="en-GB" dirty="0"/>
            <a:t>Becoming a Digital Learner. </a:t>
          </a:r>
        </a:p>
      </dgm:t>
    </dgm:pt>
    <dgm:pt modelId="{631C2C66-B796-4DCA-8D17-79ADF07ECDE7}" type="parTrans" cxnId="{7EECBBFA-5ACE-4B77-A58D-7FD18EE71EDA}">
      <dgm:prSet/>
      <dgm:spPr/>
      <dgm:t>
        <a:bodyPr/>
        <a:lstStyle/>
        <a:p>
          <a:endParaRPr lang="en-GB"/>
        </a:p>
      </dgm:t>
    </dgm:pt>
    <dgm:pt modelId="{3CD72E66-1EEC-4455-BADF-2329CD5FDB7E}" type="sibTrans" cxnId="{7EECBBFA-5ACE-4B77-A58D-7FD18EE71EDA}">
      <dgm:prSet/>
      <dgm:spPr/>
      <dgm:t>
        <a:bodyPr/>
        <a:lstStyle/>
        <a:p>
          <a:endParaRPr lang="en-GB"/>
        </a:p>
      </dgm:t>
    </dgm:pt>
    <dgm:pt modelId="{0AAFBD93-8A41-4188-82F9-7088C7B9E9B8}">
      <dgm:prSet phldrT="[Text]"/>
      <dgm:spPr/>
      <dgm:t>
        <a:bodyPr/>
        <a:lstStyle/>
        <a:p>
          <a:r>
            <a:rPr lang="en-GB" dirty="0"/>
            <a:t>Unit 2 – </a:t>
          </a:r>
        </a:p>
        <a:p>
          <a:r>
            <a:rPr lang="en-GB" dirty="0"/>
            <a:t>Becoming a Team Player.</a:t>
          </a:r>
        </a:p>
      </dgm:t>
    </dgm:pt>
    <dgm:pt modelId="{AAA2DC3A-3AA1-4477-83A3-4BECC5FE1932}" type="parTrans" cxnId="{1A0207FD-C079-4D10-A450-699964D11C8E}">
      <dgm:prSet/>
      <dgm:spPr/>
      <dgm:t>
        <a:bodyPr/>
        <a:lstStyle/>
        <a:p>
          <a:endParaRPr lang="en-GB"/>
        </a:p>
      </dgm:t>
    </dgm:pt>
    <dgm:pt modelId="{03787420-6DDE-4601-A08F-A37BEFD02218}" type="sibTrans" cxnId="{1A0207FD-C079-4D10-A450-699964D11C8E}">
      <dgm:prSet/>
      <dgm:spPr/>
      <dgm:t>
        <a:bodyPr/>
        <a:lstStyle/>
        <a:p>
          <a:endParaRPr lang="en-GB"/>
        </a:p>
      </dgm:t>
    </dgm:pt>
    <dgm:pt modelId="{02B7C129-2944-4E32-BD09-80DA681D34AF}">
      <dgm:prSet phldrT="[Text]"/>
      <dgm:spPr/>
      <dgm:t>
        <a:bodyPr/>
        <a:lstStyle/>
        <a:p>
          <a:r>
            <a:rPr lang="en-GB" dirty="0"/>
            <a:t>Unit 3 – Virtual Collaboration. </a:t>
          </a:r>
        </a:p>
      </dgm:t>
    </dgm:pt>
    <dgm:pt modelId="{90C13228-DD50-4CD7-BB86-BC822E1E50C2}" type="parTrans" cxnId="{4FB08327-04E2-494A-B3CF-0C9F01F59C44}">
      <dgm:prSet/>
      <dgm:spPr/>
      <dgm:t>
        <a:bodyPr/>
        <a:lstStyle/>
        <a:p>
          <a:endParaRPr lang="en-GB"/>
        </a:p>
      </dgm:t>
    </dgm:pt>
    <dgm:pt modelId="{CECC04F9-6D9C-484D-9340-D3AE95C17180}" type="sibTrans" cxnId="{4FB08327-04E2-494A-B3CF-0C9F01F59C44}">
      <dgm:prSet/>
      <dgm:spPr/>
      <dgm:t>
        <a:bodyPr/>
        <a:lstStyle/>
        <a:p>
          <a:endParaRPr lang="en-GB"/>
        </a:p>
      </dgm:t>
    </dgm:pt>
    <dgm:pt modelId="{272B9986-B83C-4ACB-8C51-C622D438F0C7}">
      <dgm:prSet phldrT="[Text]"/>
      <dgm:spPr/>
      <dgm:t>
        <a:bodyPr/>
        <a:lstStyle/>
        <a:p>
          <a:r>
            <a:rPr lang="en-GB" dirty="0"/>
            <a:t>Unit 4 – Becoming a Life Long Learner. </a:t>
          </a:r>
        </a:p>
      </dgm:t>
    </dgm:pt>
    <dgm:pt modelId="{02D416DC-140A-4693-AEE5-35FE8CA72720}" type="parTrans" cxnId="{2AD13737-57F8-4EE6-AD75-878D113A5671}">
      <dgm:prSet/>
      <dgm:spPr/>
      <dgm:t>
        <a:bodyPr/>
        <a:lstStyle/>
        <a:p>
          <a:endParaRPr lang="en-GB"/>
        </a:p>
      </dgm:t>
    </dgm:pt>
    <dgm:pt modelId="{8F09A825-E451-4ECC-87C9-47E5B8157A49}" type="sibTrans" cxnId="{2AD13737-57F8-4EE6-AD75-878D113A5671}">
      <dgm:prSet/>
      <dgm:spPr/>
      <dgm:t>
        <a:bodyPr/>
        <a:lstStyle/>
        <a:p>
          <a:endParaRPr lang="en-GB"/>
        </a:p>
      </dgm:t>
    </dgm:pt>
    <dgm:pt modelId="{55650C1D-1234-41A4-86E0-2BBBF258C1A0}" type="pres">
      <dgm:prSet presAssocID="{DE77A5C6-8078-4B66-9205-324D61E6326B}" presName="diagram" presStyleCnt="0">
        <dgm:presLayoutVars>
          <dgm:dir/>
          <dgm:resizeHandles val="exact"/>
        </dgm:presLayoutVars>
      </dgm:prSet>
      <dgm:spPr/>
    </dgm:pt>
    <dgm:pt modelId="{40390229-0D8A-4423-91EC-ED6902DB6325}" type="pres">
      <dgm:prSet presAssocID="{C7A529B0-2ECE-4D5B-93DE-2E4CB19D3640}" presName="node" presStyleLbl="node1" presStyleIdx="0" presStyleCnt="5">
        <dgm:presLayoutVars>
          <dgm:bulletEnabled val="1"/>
        </dgm:presLayoutVars>
      </dgm:prSet>
      <dgm:spPr/>
    </dgm:pt>
    <dgm:pt modelId="{1B39684F-A745-474D-9BA2-D10C43CC3285}" type="pres">
      <dgm:prSet presAssocID="{16629A7A-39F5-4709-94DF-1B04881636F2}" presName="sibTrans" presStyleCnt="0"/>
      <dgm:spPr/>
    </dgm:pt>
    <dgm:pt modelId="{7006E992-61C9-4D45-A62E-5F0D6DABBA0A}" type="pres">
      <dgm:prSet presAssocID="{4E6CDDBC-638D-4A64-AC4D-293C66CCE876}" presName="node" presStyleLbl="node1" presStyleIdx="1" presStyleCnt="5">
        <dgm:presLayoutVars>
          <dgm:bulletEnabled val="1"/>
        </dgm:presLayoutVars>
      </dgm:prSet>
      <dgm:spPr/>
    </dgm:pt>
    <dgm:pt modelId="{E433F163-A626-474F-A941-6E4C79AA1EEB}" type="pres">
      <dgm:prSet presAssocID="{3CD72E66-1EEC-4455-BADF-2329CD5FDB7E}" presName="sibTrans" presStyleCnt="0"/>
      <dgm:spPr/>
    </dgm:pt>
    <dgm:pt modelId="{6E8D29D0-4F97-4436-A636-9E5A70393F30}" type="pres">
      <dgm:prSet presAssocID="{0AAFBD93-8A41-4188-82F9-7088C7B9E9B8}" presName="node" presStyleLbl="node1" presStyleIdx="2" presStyleCnt="5">
        <dgm:presLayoutVars>
          <dgm:bulletEnabled val="1"/>
        </dgm:presLayoutVars>
      </dgm:prSet>
      <dgm:spPr/>
    </dgm:pt>
    <dgm:pt modelId="{984339F2-4699-4724-A680-171741BEACC3}" type="pres">
      <dgm:prSet presAssocID="{03787420-6DDE-4601-A08F-A37BEFD02218}" presName="sibTrans" presStyleCnt="0"/>
      <dgm:spPr/>
    </dgm:pt>
    <dgm:pt modelId="{414F67D4-9930-431F-A168-43D054FA3F4B}" type="pres">
      <dgm:prSet presAssocID="{02B7C129-2944-4E32-BD09-80DA681D34AF}" presName="node" presStyleLbl="node1" presStyleIdx="3" presStyleCnt="5">
        <dgm:presLayoutVars>
          <dgm:bulletEnabled val="1"/>
        </dgm:presLayoutVars>
      </dgm:prSet>
      <dgm:spPr/>
    </dgm:pt>
    <dgm:pt modelId="{756268FB-1019-43B9-B0D3-9EFF8346D21E}" type="pres">
      <dgm:prSet presAssocID="{CECC04F9-6D9C-484D-9340-D3AE95C17180}" presName="sibTrans" presStyleCnt="0"/>
      <dgm:spPr/>
    </dgm:pt>
    <dgm:pt modelId="{E34ABC43-01A4-4E97-8CB5-C0E520184B77}" type="pres">
      <dgm:prSet presAssocID="{272B9986-B83C-4ACB-8C51-C622D438F0C7}" presName="node" presStyleLbl="node1" presStyleIdx="4" presStyleCnt="5">
        <dgm:presLayoutVars>
          <dgm:bulletEnabled val="1"/>
        </dgm:presLayoutVars>
      </dgm:prSet>
      <dgm:spPr/>
    </dgm:pt>
  </dgm:ptLst>
  <dgm:cxnLst>
    <dgm:cxn modelId="{A7817406-F1E2-4196-8AC8-94B4650E222B}" type="presOf" srcId="{C7A529B0-2ECE-4D5B-93DE-2E4CB19D3640}" destId="{40390229-0D8A-4423-91EC-ED6902DB6325}" srcOrd="0" destOrd="0" presId="urn:microsoft.com/office/officeart/2005/8/layout/default"/>
    <dgm:cxn modelId="{DED3D206-0AF9-442B-B299-5AF85EA21702}" type="presOf" srcId="{4E6CDDBC-638D-4A64-AC4D-293C66CCE876}" destId="{7006E992-61C9-4D45-A62E-5F0D6DABBA0A}" srcOrd="0" destOrd="0" presId="urn:microsoft.com/office/officeart/2005/8/layout/default"/>
    <dgm:cxn modelId="{1946D61D-1215-401D-9C83-D666147B2972}" type="presOf" srcId="{0AAFBD93-8A41-4188-82F9-7088C7B9E9B8}" destId="{6E8D29D0-4F97-4436-A636-9E5A70393F30}" srcOrd="0" destOrd="0" presId="urn:microsoft.com/office/officeart/2005/8/layout/default"/>
    <dgm:cxn modelId="{4FB08327-04E2-494A-B3CF-0C9F01F59C44}" srcId="{DE77A5C6-8078-4B66-9205-324D61E6326B}" destId="{02B7C129-2944-4E32-BD09-80DA681D34AF}" srcOrd="3" destOrd="0" parTransId="{90C13228-DD50-4CD7-BB86-BC822E1E50C2}" sibTransId="{CECC04F9-6D9C-484D-9340-D3AE95C17180}"/>
    <dgm:cxn modelId="{2AD13737-57F8-4EE6-AD75-878D113A5671}" srcId="{DE77A5C6-8078-4B66-9205-324D61E6326B}" destId="{272B9986-B83C-4ACB-8C51-C622D438F0C7}" srcOrd="4" destOrd="0" parTransId="{02D416DC-140A-4693-AEE5-35FE8CA72720}" sibTransId="{8F09A825-E451-4ECC-87C9-47E5B8157A49}"/>
    <dgm:cxn modelId="{D50625CD-6F25-44C3-A4C1-342EE70F923D}" type="presOf" srcId="{02B7C129-2944-4E32-BD09-80DA681D34AF}" destId="{414F67D4-9930-431F-A168-43D054FA3F4B}" srcOrd="0" destOrd="0" presId="urn:microsoft.com/office/officeart/2005/8/layout/default"/>
    <dgm:cxn modelId="{8041A0E6-EAA2-47EA-A50F-EAEAB9ABF1E8}" srcId="{DE77A5C6-8078-4B66-9205-324D61E6326B}" destId="{C7A529B0-2ECE-4D5B-93DE-2E4CB19D3640}" srcOrd="0" destOrd="0" parTransId="{7538BAF3-0690-415F-A2DD-722AFAC9C6C8}" sibTransId="{16629A7A-39F5-4709-94DF-1B04881636F2}"/>
    <dgm:cxn modelId="{F009FAEF-91B8-4A7E-90A4-4A0075418626}" type="presOf" srcId="{DE77A5C6-8078-4B66-9205-324D61E6326B}" destId="{55650C1D-1234-41A4-86E0-2BBBF258C1A0}" srcOrd="0" destOrd="0" presId="urn:microsoft.com/office/officeart/2005/8/layout/default"/>
    <dgm:cxn modelId="{7EECBBFA-5ACE-4B77-A58D-7FD18EE71EDA}" srcId="{DE77A5C6-8078-4B66-9205-324D61E6326B}" destId="{4E6CDDBC-638D-4A64-AC4D-293C66CCE876}" srcOrd="1" destOrd="0" parTransId="{631C2C66-B796-4DCA-8D17-79ADF07ECDE7}" sibTransId="{3CD72E66-1EEC-4455-BADF-2329CD5FDB7E}"/>
    <dgm:cxn modelId="{1A0207FD-C079-4D10-A450-699964D11C8E}" srcId="{DE77A5C6-8078-4B66-9205-324D61E6326B}" destId="{0AAFBD93-8A41-4188-82F9-7088C7B9E9B8}" srcOrd="2" destOrd="0" parTransId="{AAA2DC3A-3AA1-4477-83A3-4BECC5FE1932}" sibTransId="{03787420-6DDE-4601-A08F-A37BEFD02218}"/>
    <dgm:cxn modelId="{D330ECFF-D2D6-4C09-BD56-3A716DC707BB}" type="presOf" srcId="{272B9986-B83C-4ACB-8C51-C622D438F0C7}" destId="{E34ABC43-01A4-4E97-8CB5-C0E520184B77}" srcOrd="0" destOrd="0" presId="urn:microsoft.com/office/officeart/2005/8/layout/default"/>
    <dgm:cxn modelId="{25E80F15-9B54-4F25-8CFE-6EEB3A188B0C}" type="presParOf" srcId="{55650C1D-1234-41A4-86E0-2BBBF258C1A0}" destId="{40390229-0D8A-4423-91EC-ED6902DB6325}" srcOrd="0" destOrd="0" presId="urn:microsoft.com/office/officeart/2005/8/layout/default"/>
    <dgm:cxn modelId="{5127C828-DD9B-4B3B-B7CC-67FB8B224830}" type="presParOf" srcId="{55650C1D-1234-41A4-86E0-2BBBF258C1A0}" destId="{1B39684F-A745-474D-9BA2-D10C43CC3285}" srcOrd="1" destOrd="0" presId="urn:microsoft.com/office/officeart/2005/8/layout/default"/>
    <dgm:cxn modelId="{273C8D09-7398-4B43-8383-D5A78F87FEFD}" type="presParOf" srcId="{55650C1D-1234-41A4-86E0-2BBBF258C1A0}" destId="{7006E992-61C9-4D45-A62E-5F0D6DABBA0A}" srcOrd="2" destOrd="0" presId="urn:microsoft.com/office/officeart/2005/8/layout/default"/>
    <dgm:cxn modelId="{B5D7C1C6-82EB-4656-B2E0-0E82EED4A8E9}" type="presParOf" srcId="{55650C1D-1234-41A4-86E0-2BBBF258C1A0}" destId="{E433F163-A626-474F-A941-6E4C79AA1EEB}" srcOrd="3" destOrd="0" presId="urn:microsoft.com/office/officeart/2005/8/layout/default"/>
    <dgm:cxn modelId="{EC24E35F-E429-4CC6-8652-C0BD99F86A68}" type="presParOf" srcId="{55650C1D-1234-41A4-86E0-2BBBF258C1A0}" destId="{6E8D29D0-4F97-4436-A636-9E5A70393F30}" srcOrd="4" destOrd="0" presId="urn:microsoft.com/office/officeart/2005/8/layout/default"/>
    <dgm:cxn modelId="{CD350C17-D6F3-4E0D-87C3-7C948366D3F2}" type="presParOf" srcId="{55650C1D-1234-41A4-86E0-2BBBF258C1A0}" destId="{984339F2-4699-4724-A680-171741BEACC3}" srcOrd="5" destOrd="0" presId="urn:microsoft.com/office/officeart/2005/8/layout/default"/>
    <dgm:cxn modelId="{56353730-0EFA-4002-983E-06719DB7DB04}" type="presParOf" srcId="{55650C1D-1234-41A4-86E0-2BBBF258C1A0}" destId="{414F67D4-9930-431F-A168-43D054FA3F4B}" srcOrd="6" destOrd="0" presId="urn:microsoft.com/office/officeart/2005/8/layout/default"/>
    <dgm:cxn modelId="{BD98F7F1-4089-4BAD-9757-E62515BE3204}" type="presParOf" srcId="{55650C1D-1234-41A4-86E0-2BBBF258C1A0}" destId="{756268FB-1019-43B9-B0D3-9EFF8346D21E}" srcOrd="7" destOrd="0" presId="urn:microsoft.com/office/officeart/2005/8/layout/default"/>
    <dgm:cxn modelId="{152D0F21-093C-46AB-A085-B48892EC3709}" type="presParOf" srcId="{55650C1D-1234-41A4-86E0-2BBBF258C1A0}" destId="{E34ABC43-01A4-4E97-8CB5-C0E520184B77}"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BDFF69-7EEB-43E1-B150-85432C0C2A0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6394B21-C9F1-4B0E-B040-E62CD8EAB2E3}">
      <dgm:prSet phldrT="[Text]"/>
      <dgm:spPr/>
      <dgm:t>
        <a:bodyPr/>
        <a:lstStyle/>
        <a:p>
          <a:r>
            <a:rPr lang="en-GB" dirty="0"/>
            <a:t>How to study effectively</a:t>
          </a:r>
        </a:p>
      </dgm:t>
    </dgm:pt>
    <dgm:pt modelId="{4AEA2ACB-2C5A-47DF-BC7D-98C849AA8CF8}" type="parTrans" cxnId="{CA69A413-6DBF-4050-849F-ADA0A857647E}">
      <dgm:prSet/>
      <dgm:spPr/>
      <dgm:t>
        <a:bodyPr/>
        <a:lstStyle/>
        <a:p>
          <a:endParaRPr lang="en-GB"/>
        </a:p>
      </dgm:t>
    </dgm:pt>
    <dgm:pt modelId="{D1F4CE02-DD65-4832-8FEC-52E095011225}" type="sibTrans" cxnId="{CA69A413-6DBF-4050-849F-ADA0A857647E}">
      <dgm:prSet/>
      <dgm:spPr/>
      <dgm:t>
        <a:bodyPr/>
        <a:lstStyle/>
        <a:p>
          <a:endParaRPr lang="en-GB"/>
        </a:p>
      </dgm:t>
    </dgm:pt>
    <dgm:pt modelId="{845C48C0-FD1E-4F99-807D-99FAADBBC1AA}">
      <dgm:prSet phldrT="[Text]"/>
      <dgm:spPr/>
      <dgm:t>
        <a:bodyPr/>
        <a:lstStyle/>
        <a:p>
          <a:r>
            <a:rPr lang="en-GB" dirty="0"/>
            <a:t>Essential Digital Skills</a:t>
          </a:r>
        </a:p>
      </dgm:t>
    </dgm:pt>
    <dgm:pt modelId="{58F1FAF6-825D-4362-8847-BE642671E264}" type="parTrans" cxnId="{158DD57D-BB11-4DC9-A3F1-A523702EA52D}">
      <dgm:prSet/>
      <dgm:spPr/>
      <dgm:t>
        <a:bodyPr/>
        <a:lstStyle/>
        <a:p>
          <a:endParaRPr lang="en-GB"/>
        </a:p>
      </dgm:t>
    </dgm:pt>
    <dgm:pt modelId="{183CA671-28A5-4416-B9D0-93B6D7CB2533}" type="sibTrans" cxnId="{158DD57D-BB11-4DC9-A3F1-A523702EA52D}">
      <dgm:prSet/>
      <dgm:spPr/>
      <dgm:t>
        <a:bodyPr/>
        <a:lstStyle/>
        <a:p>
          <a:endParaRPr lang="en-GB"/>
        </a:p>
      </dgm:t>
    </dgm:pt>
    <dgm:pt modelId="{269D72C5-1293-4C4B-A2BA-8D5830EB2948}">
      <dgm:prSet phldrT="[Text]"/>
      <dgm:spPr/>
      <dgm:t>
        <a:bodyPr/>
        <a:lstStyle/>
        <a:p>
          <a:r>
            <a:rPr lang="en-GB" dirty="0"/>
            <a:t>Time Management</a:t>
          </a:r>
        </a:p>
      </dgm:t>
    </dgm:pt>
    <dgm:pt modelId="{FC8D1C59-2406-44D7-9C2C-06127386326F}" type="parTrans" cxnId="{F239C070-78AA-4708-B114-8B490D3BEB51}">
      <dgm:prSet/>
      <dgm:spPr/>
      <dgm:t>
        <a:bodyPr/>
        <a:lstStyle/>
        <a:p>
          <a:endParaRPr lang="en-GB"/>
        </a:p>
      </dgm:t>
    </dgm:pt>
    <dgm:pt modelId="{AC02DF62-D695-48DB-864C-1FEB4F3B90A3}" type="sibTrans" cxnId="{F239C070-78AA-4708-B114-8B490D3BEB51}">
      <dgm:prSet/>
      <dgm:spPr/>
      <dgm:t>
        <a:bodyPr/>
        <a:lstStyle/>
        <a:p>
          <a:endParaRPr lang="en-GB"/>
        </a:p>
      </dgm:t>
    </dgm:pt>
    <dgm:pt modelId="{CABDF8CA-F29F-4431-832D-12827E28D96D}">
      <dgm:prSet phldrT="[Text]"/>
      <dgm:spPr/>
      <dgm:t>
        <a:bodyPr/>
        <a:lstStyle/>
        <a:p>
          <a:r>
            <a:rPr lang="en-GB" dirty="0"/>
            <a:t>Introduction to Referencing and </a:t>
          </a:r>
          <a:r>
            <a:rPr lang="en-GB" dirty="0" err="1"/>
            <a:t>Plagairism</a:t>
          </a:r>
          <a:endParaRPr lang="en-GB" dirty="0"/>
        </a:p>
      </dgm:t>
    </dgm:pt>
    <dgm:pt modelId="{B1CA03C7-058A-489D-B4E3-43DC19F79E3D}" type="parTrans" cxnId="{ED44D457-F491-496A-8AE9-8251401C87C7}">
      <dgm:prSet/>
      <dgm:spPr/>
      <dgm:t>
        <a:bodyPr/>
        <a:lstStyle/>
        <a:p>
          <a:endParaRPr lang="en-GB"/>
        </a:p>
      </dgm:t>
    </dgm:pt>
    <dgm:pt modelId="{9FC60CE4-357C-4C82-90E9-6D61BED2D38E}" type="sibTrans" cxnId="{ED44D457-F491-496A-8AE9-8251401C87C7}">
      <dgm:prSet/>
      <dgm:spPr/>
      <dgm:t>
        <a:bodyPr/>
        <a:lstStyle/>
        <a:p>
          <a:endParaRPr lang="en-GB"/>
        </a:p>
      </dgm:t>
    </dgm:pt>
    <dgm:pt modelId="{0EC88126-A7B3-494C-B4FE-E4F38429B720}">
      <dgm:prSet phldrT="[Text]"/>
      <dgm:spPr/>
      <dgm:t>
        <a:bodyPr/>
        <a:lstStyle/>
        <a:p>
          <a:r>
            <a:rPr lang="en-GB" dirty="0"/>
            <a:t>And more… </a:t>
          </a:r>
        </a:p>
      </dgm:t>
    </dgm:pt>
    <dgm:pt modelId="{E9621930-AD11-4AE9-A4A2-E0D962A2C56F}" type="parTrans" cxnId="{8F2D81BF-5D94-4D9C-8363-0C738BD04A4D}">
      <dgm:prSet/>
      <dgm:spPr/>
      <dgm:t>
        <a:bodyPr/>
        <a:lstStyle/>
        <a:p>
          <a:endParaRPr lang="en-GB"/>
        </a:p>
      </dgm:t>
    </dgm:pt>
    <dgm:pt modelId="{C56B57CB-3C11-4FE7-8D75-3FBD7FF245CC}" type="sibTrans" cxnId="{8F2D81BF-5D94-4D9C-8363-0C738BD04A4D}">
      <dgm:prSet/>
      <dgm:spPr/>
      <dgm:t>
        <a:bodyPr/>
        <a:lstStyle/>
        <a:p>
          <a:endParaRPr lang="en-GB"/>
        </a:p>
      </dgm:t>
    </dgm:pt>
    <dgm:pt modelId="{B16C4788-6257-432F-80A0-A39C488679C3}" type="pres">
      <dgm:prSet presAssocID="{DBBDFF69-7EEB-43E1-B150-85432C0C2A02}" presName="diagram" presStyleCnt="0">
        <dgm:presLayoutVars>
          <dgm:dir/>
          <dgm:resizeHandles val="exact"/>
        </dgm:presLayoutVars>
      </dgm:prSet>
      <dgm:spPr/>
    </dgm:pt>
    <dgm:pt modelId="{9D066031-3A1F-4471-9925-CFA5F9A58739}" type="pres">
      <dgm:prSet presAssocID="{36394B21-C9F1-4B0E-B040-E62CD8EAB2E3}" presName="node" presStyleLbl="node1" presStyleIdx="0" presStyleCnt="5">
        <dgm:presLayoutVars>
          <dgm:bulletEnabled val="1"/>
        </dgm:presLayoutVars>
      </dgm:prSet>
      <dgm:spPr/>
    </dgm:pt>
    <dgm:pt modelId="{5F1CBC2B-8777-42AA-A5C2-EF372F03211A}" type="pres">
      <dgm:prSet presAssocID="{D1F4CE02-DD65-4832-8FEC-52E095011225}" presName="sibTrans" presStyleCnt="0"/>
      <dgm:spPr/>
    </dgm:pt>
    <dgm:pt modelId="{7A89D2A2-66AD-4870-B696-9298436E9541}" type="pres">
      <dgm:prSet presAssocID="{845C48C0-FD1E-4F99-807D-99FAADBBC1AA}" presName="node" presStyleLbl="node1" presStyleIdx="1" presStyleCnt="5">
        <dgm:presLayoutVars>
          <dgm:bulletEnabled val="1"/>
        </dgm:presLayoutVars>
      </dgm:prSet>
      <dgm:spPr/>
    </dgm:pt>
    <dgm:pt modelId="{C9D80291-43AF-4B1E-8C2D-90BD0640D9DD}" type="pres">
      <dgm:prSet presAssocID="{183CA671-28A5-4416-B9D0-93B6D7CB2533}" presName="sibTrans" presStyleCnt="0"/>
      <dgm:spPr/>
    </dgm:pt>
    <dgm:pt modelId="{8B1FBA44-3CB5-429C-94F8-2C6915548DE1}" type="pres">
      <dgm:prSet presAssocID="{269D72C5-1293-4C4B-A2BA-8D5830EB2948}" presName="node" presStyleLbl="node1" presStyleIdx="2" presStyleCnt="5">
        <dgm:presLayoutVars>
          <dgm:bulletEnabled val="1"/>
        </dgm:presLayoutVars>
      </dgm:prSet>
      <dgm:spPr/>
    </dgm:pt>
    <dgm:pt modelId="{163ABE6A-80E2-402A-A557-0D9564BC010C}" type="pres">
      <dgm:prSet presAssocID="{AC02DF62-D695-48DB-864C-1FEB4F3B90A3}" presName="sibTrans" presStyleCnt="0"/>
      <dgm:spPr/>
    </dgm:pt>
    <dgm:pt modelId="{462129D4-8D01-4010-A85F-5B2318B19146}" type="pres">
      <dgm:prSet presAssocID="{CABDF8CA-F29F-4431-832D-12827E28D96D}" presName="node" presStyleLbl="node1" presStyleIdx="3" presStyleCnt="5">
        <dgm:presLayoutVars>
          <dgm:bulletEnabled val="1"/>
        </dgm:presLayoutVars>
      </dgm:prSet>
      <dgm:spPr/>
    </dgm:pt>
    <dgm:pt modelId="{9DF48F22-FF0B-462B-BE1F-A1229FFF804E}" type="pres">
      <dgm:prSet presAssocID="{9FC60CE4-357C-4C82-90E9-6D61BED2D38E}" presName="sibTrans" presStyleCnt="0"/>
      <dgm:spPr/>
    </dgm:pt>
    <dgm:pt modelId="{04A015BF-6627-4173-9A6A-88E1E79E7841}" type="pres">
      <dgm:prSet presAssocID="{0EC88126-A7B3-494C-B4FE-E4F38429B720}" presName="node" presStyleLbl="node1" presStyleIdx="4" presStyleCnt="5">
        <dgm:presLayoutVars>
          <dgm:bulletEnabled val="1"/>
        </dgm:presLayoutVars>
      </dgm:prSet>
      <dgm:spPr/>
    </dgm:pt>
  </dgm:ptLst>
  <dgm:cxnLst>
    <dgm:cxn modelId="{CA69A413-6DBF-4050-849F-ADA0A857647E}" srcId="{DBBDFF69-7EEB-43E1-B150-85432C0C2A02}" destId="{36394B21-C9F1-4B0E-B040-E62CD8EAB2E3}" srcOrd="0" destOrd="0" parTransId="{4AEA2ACB-2C5A-47DF-BC7D-98C849AA8CF8}" sibTransId="{D1F4CE02-DD65-4832-8FEC-52E095011225}"/>
    <dgm:cxn modelId="{0CE81E44-B4C7-41C6-9C2A-0562C170C26D}" type="presOf" srcId="{CABDF8CA-F29F-4431-832D-12827E28D96D}" destId="{462129D4-8D01-4010-A85F-5B2318B19146}" srcOrd="0" destOrd="0" presId="urn:microsoft.com/office/officeart/2005/8/layout/default"/>
    <dgm:cxn modelId="{83ED7F6D-8227-4287-8B6C-26B74B89BFBB}" type="presOf" srcId="{845C48C0-FD1E-4F99-807D-99FAADBBC1AA}" destId="{7A89D2A2-66AD-4870-B696-9298436E9541}" srcOrd="0" destOrd="0" presId="urn:microsoft.com/office/officeart/2005/8/layout/default"/>
    <dgm:cxn modelId="{F239C070-78AA-4708-B114-8B490D3BEB51}" srcId="{DBBDFF69-7EEB-43E1-B150-85432C0C2A02}" destId="{269D72C5-1293-4C4B-A2BA-8D5830EB2948}" srcOrd="2" destOrd="0" parTransId="{FC8D1C59-2406-44D7-9C2C-06127386326F}" sibTransId="{AC02DF62-D695-48DB-864C-1FEB4F3B90A3}"/>
    <dgm:cxn modelId="{ED44D457-F491-496A-8AE9-8251401C87C7}" srcId="{DBBDFF69-7EEB-43E1-B150-85432C0C2A02}" destId="{CABDF8CA-F29F-4431-832D-12827E28D96D}" srcOrd="3" destOrd="0" parTransId="{B1CA03C7-058A-489D-B4E3-43DC19F79E3D}" sibTransId="{9FC60CE4-357C-4C82-90E9-6D61BED2D38E}"/>
    <dgm:cxn modelId="{E752D577-19E1-41CA-AE9E-B195A44FBC64}" type="presOf" srcId="{0EC88126-A7B3-494C-B4FE-E4F38429B720}" destId="{04A015BF-6627-4173-9A6A-88E1E79E7841}" srcOrd="0" destOrd="0" presId="urn:microsoft.com/office/officeart/2005/8/layout/default"/>
    <dgm:cxn modelId="{158DD57D-BB11-4DC9-A3F1-A523702EA52D}" srcId="{DBBDFF69-7EEB-43E1-B150-85432C0C2A02}" destId="{845C48C0-FD1E-4F99-807D-99FAADBBC1AA}" srcOrd="1" destOrd="0" parTransId="{58F1FAF6-825D-4362-8847-BE642671E264}" sibTransId="{183CA671-28A5-4416-B9D0-93B6D7CB2533}"/>
    <dgm:cxn modelId="{3E872284-E9E5-4D28-A20D-F1CF3CE70F0C}" type="presOf" srcId="{36394B21-C9F1-4B0E-B040-E62CD8EAB2E3}" destId="{9D066031-3A1F-4471-9925-CFA5F9A58739}" srcOrd="0" destOrd="0" presId="urn:microsoft.com/office/officeart/2005/8/layout/default"/>
    <dgm:cxn modelId="{344FE392-5AC0-4DA4-A82D-0BFE15CABEFC}" type="presOf" srcId="{DBBDFF69-7EEB-43E1-B150-85432C0C2A02}" destId="{B16C4788-6257-432F-80A0-A39C488679C3}" srcOrd="0" destOrd="0" presId="urn:microsoft.com/office/officeart/2005/8/layout/default"/>
    <dgm:cxn modelId="{8F2D81BF-5D94-4D9C-8363-0C738BD04A4D}" srcId="{DBBDFF69-7EEB-43E1-B150-85432C0C2A02}" destId="{0EC88126-A7B3-494C-B4FE-E4F38429B720}" srcOrd="4" destOrd="0" parTransId="{E9621930-AD11-4AE9-A4A2-E0D962A2C56F}" sibTransId="{C56B57CB-3C11-4FE7-8D75-3FBD7FF245CC}"/>
    <dgm:cxn modelId="{FF4BA4FE-E3DD-4880-AE0E-D7D0175AA7DE}" type="presOf" srcId="{269D72C5-1293-4C4B-A2BA-8D5830EB2948}" destId="{8B1FBA44-3CB5-429C-94F8-2C6915548DE1}" srcOrd="0" destOrd="0" presId="urn:microsoft.com/office/officeart/2005/8/layout/default"/>
    <dgm:cxn modelId="{091B4851-0A1F-48E0-9D1E-010F852CA766}" type="presParOf" srcId="{B16C4788-6257-432F-80A0-A39C488679C3}" destId="{9D066031-3A1F-4471-9925-CFA5F9A58739}" srcOrd="0" destOrd="0" presId="urn:microsoft.com/office/officeart/2005/8/layout/default"/>
    <dgm:cxn modelId="{60AEB4A5-01BF-4ED8-BDBC-DB8D4A1A03AC}" type="presParOf" srcId="{B16C4788-6257-432F-80A0-A39C488679C3}" destId="{5F1CBC2B-8777-42AA-A5C2-EF372F03211A}" srcOrd="1" destOrd="0" presId="urn:microsoft.com/office/officeart/2005/8/layout/default"/>
    <dgm:cxn modelId="{57D4FA7A-D3CE-44F1-93F1-1AF34F3AF56D}" type="presParOf" srcId="{B16C4788-6257-432F-80A0-A39C488679C3}" destId="{7A89D2A2-66AD-4870-B696-9298436E9541}" srcOrd="2" destOrd="0" presId="urn:microsoft.com/office/officeart/2005/8/layout/default"/>
    <dgm:cxn modelId="{BD3ECB9A-2C08-4890-A161-C7E26440356D}" type="presParOf" srcId="{B16C4788-6257-432F-80A0-A39C488679C3}" destId="{C9D80291-43AF-4B1E-8C2D-90BD0640D9DD}" srcOrd="3" destOrd="0" presId="urn:microsoft.com/office/officeart/2005/8/layout/default"/>
    <dgm:cxn modelId="{9213FAC6-FDC6-4336-9014-B96D2EEB50C8}" type="presParOf" srcId="{B16C4788-6257-432F-80A0-A39C488679C3}" destId="{8B1FBA44-3CB5-429C-94F8-2C6915548DE1}" srcOrd="4" destOrd="0" presId="urn:microsoft.com/office/officeart/2005/8/layout/default"/>
    <dgm:cxn modelId="{0D013CC9-3FF1-4A7F-8D7D-658017291489}" type="presParOf" srcId="{B16C4788-6257-432F-80A0-A39C488679C3}" destId="{163ABE6A-80E2-402A-A557-0D9564BC010C}" srcOrd="5" destOrd="0" presId="urn:microsoft.com/office/officeart/2005/8/layout/default"/>
    <dgm:cxn modelId="{2531FDE4-5A79-48F2-9904-9A02B04B6391}" type="presParOf" srcId="{B16C4788-6257-432F-80A0-A39C488679C3}" destId="{462129D4-8D01-4010-A85F-5B2318B19146}" srcOrd="6" destOrd="0" presId="urn:microsoft.com/office/officeart/2005/8/layout/default"/>
    <dgm:cxn modelId="{4CDC781E-E4B0-4CF6-A5F8-11FD9BC23522}" type="presParOf" srcId="{B16C4788-6257-432F-80A0-A39C488679C3}" destId="{9DF48F22-FF0B-462B-BE1F-A1229FFF804E}" srcOrd="7" destOrd="0" presId="urn:microsoft.com/office/officeart/2005/8/layout/default"/>
    <dgm:cxn modelId="{485CAE26-B4F1-4E39-BB7F-037AD054D42D}" type="presParOf" srcId="{B16C4788-6257-432F-80A0-A39C488679C3}" destId="{04A015BF-6627-4173-9A6A-88E1E79E7841}"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BD6C6E-1262-41F1-B420-31B38F3D9F8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FC2F6B8-5E51-489A-B84E-16E657050932}">
      <dgm:prSet phldrT="[Text]"/>
      <dgm:spPr/>
      <dgm:t>
        <a:bodyPr/>
        <a:lstStyle/>
        <a:p>
          <a:r>
            <a:rPr lang="en-GB" dirty="0"/>
            <a:t>Introduction to the LRC</a:t>
          </a:r>
        </a:p>
      </dgm:t>
    </dgm:pt>
    <dgm:pt modelId="{769D81AA-1518-4BB5-AF69-27130601AF5A}" type="parTrans" cxnId="{C3EE605E-2ACF-4A55-BD82-A464801B1160}">
      <dgm:prSet/>
      <dgm:spPr/>
      <dgm:t>
        <a:bodyPr/>
        <a:lstStyle/>
        <a:p>
          <a:endParaRPr lang="en-GB"/>
        </a:p>
      </dgm:t>
    </dgm:pt>
    <dgm:pt modelId="{84A26F77-F8FD-4DD0-82CF-15CD65E859DC}" type="sibTrans" cxnId="{C3EE605E-2ACF-4A55-BD82-A464801B1160}">
      <dgm:prSet/>
      <dgm:spPr/>
      <dgm:t>
        <a:bodyPr/>
        <a:lstStyle/>
        <a:p>
          <a:endParaRPr lang="en-GB"/>
        </a:p>
      </dgm:t>
    </dgm:pt>
    <dgm:pt modelId="{02918C1A-39E8-48E6-B3EB-AE0F3488B931}">
      <dgm:prSet phldrT="[Text]"/>
      <dgm:spPr/>
      <dgm:t>
        <a:bodyPr/>
        <a:lstStyle/>
        <a:p>
          <a:r>
            <a:rPr lang="en-GB" dirty="0"/>
            <a:t>Critical Writing Skills</a:t>
          </a:r>
        </a:p>
      </dgm:t>
    </dgm:pt>
    <dgm:pt modelId="{C52E267B-7A46-4326-9F28-194E4E5FEC43}" type="parTrans" cxnId="{BDA6EC06-6D7F-455E-B01F-F85BC463D46E}">
      <dgm:prSet/>
      <dgm:spPr/>
      <dgm:t>
        <a:bodyPr/>
        <a:lstStyle/>
        <a:p>
          <a:endParaRPr lang="en-GB"/>
        </a:p>
      </dgm:t>
    </dgm:pt>
    <dgm:pt modelId="{D6F8A2CE-53B7-4A56-93D2-87A8B3675018}" type="sibTrans" cxnId="{BDA6EC06-6D7F-455E-B01F-F85BC463D46E}">
      <dgm:prSet/>
      <dgm:spPr/>
      <dgm:t>
        <a:bodyPr/>
        <a:lstStyle/>
        <a:p>
          <a:endParaRPr lang="en-GB"/>
        </a:p>
      </dgm:t>
    </dgm:pt>
    <dgm:pt modelId="{B1FF64C4-5116-40C5-991C-7C021A89A24E}">
      <dgm:prSet phldrT="[Text]"/>
      <dgm:spPr/>
      <dgm:t>
        <a:bodyPr/>
        <a:lstStyle/>
        <a:p>
          <a:r>
            <a:rPr lang="en-GB" dirty="0"/>
            <a:t>Referencing Guidance </a:t>
          </a:r>
        </a:p>
      </dgm:t>
    </dgm:pt>
    <dgm:pt modelId="{2AD653C9-B58E-4449-A570-3B009904C6E7}" type="parTrans" cxnId="{51D24923-6BBF-431F-A2C2-8B43C4DC4DEB}">
      <dgm:prSet/>
      <dgm:spPr/>
      <dgm:t>
        <a:bodyPr/>
        <a:lstStyle/>
        <a:p>
          <a:endParaRPr lang="en-GB"/>
        </a:p>
      </dgm:t>
    </dgm:pt>
    <dgm:pt modelId="{5B5C0C3D-C432-48B4-8038-ADB6D66EE5D6}" type="sibTrans" cxnId="{51D24923-6BBF-431F-A2C2-8B43C4DC4DEB}">
      <dgm:prSet/>
      <dgm:spPr/>
      <dgm:t>
        <a:bodyPr/>
        <a:lstStyle/>
        <a:p>
          <a:endParaRPr lang="en-GB"/>
        </a:p>
      </dgm:t>
    </dgm:pt>
    <dgm:pt modelId="{C81F8A84-1312-4CEA-AF28-F1F6A5AF68AB}">
      <dgm:prSet phldrT="[Text]"/>
      <dgm:spPr/>
      <dgm:t>
        <a:bodyPr/>
        <a:lstStyle/>
        <a:p>
          <a:r>
            <a:rPr lang="en-GB" dirty="0"/>
            <a:t>Technology for Assessment</a:t>
          </a:r>
        </a:p>
      </dgm:t>
    </dgm:pt>
    <dgm:pt modelId="{6C7C9B90-E64C-4039-B4E8-3F58E1D3E78D}" type="parTrans" cxnId="{38612431-A3AB-4A7A-8689-7FD6DC32DA2E}">
      <dgm:prSet/>
      <dgm:spPr/>
      <dgm:t>
        <a:bodyPr/>
        <a:lstStyle/>
        <a:p>
          <a:endParaRPr lang="en-GB"/>
        </a:p>
      </dgm:t>
    </dgm:pt>
    <dgm:pt modelId="{28F107BB-003F-4813-ADDA-8895E3F3E7FC}" type="sibTrans" cxnId="{38612431-A3AB-4A7A-8689-7FD6DC32DA2E}">
      <dgm:prSet/>
      <dgm:spPr/>
      <dgm:t>
        <a:bodyPr/>
        <a:lstStyle/>
        <a:p>
          <a:endParaRPr lang="en-GB"/>
        </a:p>
      </dgm:t>
    </dgm:pt>
    <dgm:pt modelId="{2BD6485C-C5C9-4CF7-AA27-BD47075CFD87}">
      <dgm:prSet phldrT="[Text]"/>
      <dgm:spPr/>
      <dgm:t>
        <a:bodyPr/>
        <a:lstStyle/>
        <a:p>
          <a:r>
            <a:rPr lang="en-GB" dirty="0"/>
            <a:t>And more…</a:t>
          </a:r>
        </a:p>
      </dgm:t>
    </dgm:pt>
    <dgm:pt modelId="{D89C996B-363B-4229-87C1-6005BB25A8E3}" type="parTrans" cxnId="{373D20EE-78B6-467B-98BD-22CD4CAF4927}">
      <dgm:prSet/>
      <dgm:spPr/>
      <dgm:t>
        <a:bodyPr/>
        <a:lstStyle/>
        <a:p>
          <a:endParaRPr lang="en-GB"/>
        </a:p>
      </dgm:t>
    </dgm:pt>
    <dgm:pt modelId="{BDDBE50C-4F64-4D2B-9D00-79A9BBB47C1E}" type="sibTrans" cxnId="{373D20EE-78B6-467B-98BD-22CD4CAF4927}">
      <dgm:prSet/>
      <dgm:spPr/>
      <dgm:t>
        <a:bodyPr/>
        <a:lstStyle/>
        <a:p>
          <a:endParaRPr lang="en-GB"/>
        </a:p>
      </dgm:t>
    </dgm:pt>
    <dgm:pt modelId="{759E6567-8A76-449B-848A-FA596AEC48E9}" type="pres">
      <dgm:prSet presAssocID="{74BD6C6E-1262-41F1-B420-31B38F3D9F86}" presName="diagram" presStyleCnt="0">
        <dgm:presLayoutVars>
          <dgm:dir/>
          <dgm:resizeHandles val="exact"/>
        </dgm:presLayoutVars>
      </dgm:prSet>
      <dgm:spPr/>
    </dgm:pt>
    <dgm:pt modelId="{9510FF81-55DF-488E-963D-3D47EB335385}" type="pres">
      <dgm:prSet presAssocID="{9FC2F6B8-5E51-489A-B84E-16E657050932}" presName="node" presStyleLbl="node1" presStyleIdx="0" presStyleCnt="5" custLinFactNeighborX="957" custLinFactNeighborY="-319">
        <dgm:presLayoutVars>
          <dgm:bulletEnabled val="1"/>
        </dgm:presLayoutVars>
      </dgm:prSet>
      <dgm:spPr/>
    </dgm:pt>
    <dgm:pt modelId="{F16A7634-38A7-4C3F-9BA7-0F57F9E4A44D}" type="pres">
      <dgm:prSet presAssocID="{84A26F77-F8FD-4DD0-82CF-15CD65E859DC}" presName="sibTrans" presStyleCnt="0"/>
      <dgm:spPr/>
    </dgm:pt>
    <dgm:pt modelId="{4445A3E5-CAAA-4213-BB82-8B440B9C64B0}" type="pres">
      <dgm:prSet presAssocID="{02918C1A-39E8-48E6-B3EB-AE0F3488B931}" presName="node" presStyleLbl="node1" presStyleIdx="1" presStyleCnt="5">
        <dgm:presLayoutVars>
          <dgm:bulletEnabled val="1"/>
        </dgm:presLayoutVars>
      </dgm:prSet>
      <dgm:spPr/>
    </dgm:pt>
    <dgm:pt modelId="{6E099225-81F9-4BA7-9FEA-5466CC666E03}" type="pres">
      <dgm:prSet presAssocID="{D6F8A2CE-53B7-4A56-93D2-87A8B3675018}" presName="sibTrans" presStyleCnt="0"/>
      <dgm:spPr/>
    </dgm:pt>
    <dgm:pt modelId="{3F9D807A-B6D3-41CB-8812-2FEE267A921B}" type="pres">
      <dgm:prSet presAssocID="{B1FF64C4-5116-40C5-991C-7C021A89A24E}" presName="node" presStyleLbl="node1" presStyleIdx="2" presStyleCnt="5">
        <dgm:presLayoutVars>
          <dgm:bulletEnabled val="1"/>
        </dgm:presLayoutVars>
      </dgm:prSet>
      <dgm:spPr/>
    </dgm:pt>
    <dgm:pt modelId="{BE385F29-D342-4212-9ED3-D05F030BD7BA}" type="pres">
      <dgm:prSet presAssocID="{5B5C0C3D-C432-48B4-8038-ADB6D66EE5D6}" presName="sibTrans" presStyleCnt="0"/>
      <dgm:spPr/>
    </dgm:pt>
    <dgm:pt modelId="{31AADA7B-908C-4495-A82E-D14B5B4320A5}" type="pres">
      <dgm:prSet presAssocID="{C81F8A84-1312-4CEA-AF28-F1F6A5AF68AB}" presName="node" presStyleLbl="node1" presStyleIdx="3" presStyleCnt="5">
        <dgm:presLayoutVars>
          <dgm:bulletEnabled val="1"/>
        </dgm:presLayoutVars>
      </dgm:prSet>
      <dgm:spPr/>
    </dgm:pt>
    <dgm:pt modelId="{72E69A75-B4C8-42EA-BE7F-F7FBCEEB2F89}" type="pres">
      <dgm:prSet presAssocID="{28F107BB-003F-4813-ADDA-8895E3F3E7FC}" presName="sibTrans" presStyleCnt="0"/>
      <dgm:spPr/>
    </dgm:pt>
    <dgm:pt modelId="{9487913A-C314-4DBE-88C8-0BD92B6EB7FB}" type="pres">
      <dgm:prSet presAssocID="{2BD6485C-C5C9-4CF7-AA27-BD47075CFD87}" presName="node" presStyleLbl="node1" presStyleIdx="4" presStyleCnt="5">
        <dgm:presLayoutVars>
          <dgm:bulletEnabled val="1"/>
        </dgm:presLayoutVars>
      </dgm:prSet>
      <dgm:spPr/>
    </dgm:pt>
  </dgm:ptLst>
  <dgm:cxnLst>
    <dgm:cxn modelId="{BDA6EC06-6D7F-455E-B01F-F85BC463D46E}" srcId="{74BD6C6E-1262-41F1-B420-31B38F3D9F86}" destId="{02918C1A-39E8-48E6-B3EB-AE0F3488B931}" srcOrd="1" destOrd="0" parTransId="{C52E267B-7A46-4326-9F28-194E4E5FEC43}" sibTransId="{D6F8A2CE-53B7-4A56-93D2-87A8B3675018}"/>
    <dgm:cxn modelId="{C9A2721D-B235-4A3B-8EB3-EFC572800004}" type="presOf" srcId="{74BD6C6E-1262-41F1-B420-31B38F3D9F86}" destId="{759E6567-8A76-449B-848A-FA596AEC48E9}" srcOrd="0" destOrd="0" presId="urn:microsoft.com/office/officeart/2005/8/layout/default"/>
    <dgm:cxn modelId="{51D24923-6BBF-431F-A2C2-8B43C4DC4DEB}" srcId="{74BD6C6E-1262-41F1-B420-31B38F3D9F86}" destId="{B1FF64C4-5116-40C5-991C-7C021A89A24E}" srcOrd="2" destOrd="0" parTransId="{2AD653C9-B58E-4449-A570-3B009904C6E7}" sibTransId="{5B5C0C3D-C432-48B4-8038-ADB6D66EE5D6}"/>
    <dgm:cxn modelId="{38612431-A3AB-4A7A-8689-7FD6DC32DA2E}" srcId="{74BD6C6E-1262-41F1-B420-31B38F3D9F86}" destId="{C81F8A84-1312-4CEA-AF28-F1F6A5AF68AB}" srcOrd="3" destOrd="0" parTransId="{6C7C9B90-E64C-4039-B4E8-3F58E1D3E78D}" sibTransId="{28F107BB-003F-4813-ADDA-8895E3F3E7FC}"/>
    <dgm:cxn modelId="{C3EE605E-2ACF-4A55-BD82-A464801B1160}" srcId="{74BD6C6E-1262-41F1-B420-31B38F3D9F86}" destId="{9FC2F6B8-5E51-489A-B84E-16E657050932}" srcOrd="0" destOrd="0" parTransId="{769D81AA-1518-4BB5-AF69-27130601AF5A}" sibTransId="{84A26F77-F8FD-4DD0-82CF-15CD65E859DC}"/>
    <dgm:cxn modelId="{207FC24F-888F-4094-8D97-438F43E58054}" type="presOf" srcId="{2BD6485C-C5C9-4CF7-AA27-BD47075CFD87}" destId="{9487913A-C314-4DBE-88C8-0BD92B6EB7FB}" srcOrd="0" destOrd="0" presId="urn:microsoft.com/office/officeart/2005/8/layout/default"/>
    <dgm:cxn modelId="{861994A8-EA15-4ABE-B1C9-5CF937CDE583}" type="presOf" srcId="{9FC2F6B8-5E51-489A-B84E-16E657050932}" destId="{9510FF81-55DF-488E-963D-3D47EB335385}" srcOrd="0" destOrd="0" presId="urn:microsoft.com/office/officeart/2005/8/layout/default"/>
    <dgm:cxn modelId="{D7306CAD-1511-4962-9D4E-0E125531F490}" type="presOf" srcId="{B1FF64C4-5116-40C5-991C-7C021A89A24E}" destId="{3F9D807A-B6D3-41CB-8812-2FEE267A921B}" srcOrd="0" destOrd="0" presId="urn:microsoft.com/office/officeart/2005/8/layout/default"/>
    <dgm:cxn modelId="{BE74D3D7-07F3-4CC8-B91B-A6EBA58BE13B}" type="presOf" srcId="{02918C1A-39E8-48E6-B3EB-AE0F3488B931}" destId="{4445A3E5-CAAA-4213-BB82-8B440B9C64B0}" srcOrd="0" destOrd="0" presId="urn:microsoft.com/office/officeart/2005/8/layout/default"/>
    <dgm:cxn modelId="{E610A0DA-4148-4DFA-AE3D-E73BA32B9653}" type="presOf" srcId="{C81F8A84-1312-4CEA-AF28-F1F6A5AF68AB}" destId="{31AADA7B-908C-4495-A82E-D14B5B4320A5}" srcOrd="0" destOrd="0" presId="urn:microsoft.com/office/officeart/2005/8/layout/default"/>
    <dgm:cxn modelId="{373D20EE-78B6-467B-98BD-22CD4CAF4927}" srcId="{74BD6C6E-1262-41F1-B420-31B38F3D9F86}" destId="{2BD6485C-C5C9-4CF7-AA27-BD47075CFD87}" srcOrd="4" destOrd="0" parTransId="{D89C996B-363B-4229-87C1-6005BB25A8E3}" sibTransId="{BDDBE50C-4F64-4D2B-9D00-79A9BBB47C1E}"/>
    <dgm:cxn modelId="{91912AEE-A375-4347-86D6-2E641FBEC197}" type="presParOf" srcId="{759E6567-8A76-449B-848A-FA596AEC48E9}" destId="{9510FF81-55DF-488E-963D-3D47EB335385}" srcOrd="0" destOrd="0" presId="urn:microsoft.com/office/officeart/2005/8/layout/default"/>
    <dgm:cxn modelId="{7A910803-4E2F-45DC-9CE2-C4E2A1B6EF32}" type="presParOf" srcId="{759E6567-8A76-449B-848A-FA596AEC48E9}" destId="{F16A7634-38A7-4C3F-9BA7-0F57F9E4A44D}" srcOrd="1" destOrd="0" presId="urn:microsoft.com/office/officeart/2005/8/layout/default"/>
    <dgm:cxn modelId="{C9A93D54-DCBB-480E-8AF4-9F51943974FF}" type="presParOf" srcId="{759E6567-8A76-449B-848A-FA596AEC48E9}" destId="{4445A3E5-CAAA-4213-BB82-8B440B9C64B0}" srcOrd="2" destOrd="0" presId="urn:microsoft.com/office/officeart/2005/8/layout/default"/>
    <dgm:cxn modelId="{B895BC4C-63F5-40D1-B967-E517E1091210}" type="presParOf" srcId="{759E6567-8A76-449B-848A-FA596AEC48E9}" destId="{6E099225-81F9-4BA7-9FEA-5466CC666E03}" srcOrd="3" destOrd="0" presId="urn:microsoft.com/office/officeart/2005/8/layout/default"/>
    <dgm:cxn modelId="{0ACBCA38-DC06-4ED7-ABCC-8C4C8AC31BF6}" type="presParOf" srcId="{759E6567-8A76-449B-848A-FA596AEC48E9}" destId="{3F9D807A-B6D3-41CB-8812-2FEE267A921B}" srcOrd="4" destOrd="0" presId="urn:microsoft.com/office/officeart/2005/8/layout/default"/>
    <dgm:cxn modelId="{FFD92686-5F83-4B4B-ADBB-F73AB124FA21}" type="presParOf" srcId="{759E6567-8A76-449B-848A-FA596AEC48E9}" destId="{BE385F29-D342-4212-9ED3-D05F030BD7BA}" srcOrd="5" destOrd="0" presId="urn:microsoft.com/office/officeart/2005/8/layout/default"/>
    <dgm:cxn modelId="{C8AD8075-33F7-403C-9622-739A813C810D}" type="presParOf" srcId="{759E6567-8A76-449B-848A-FA596AEC48E9}" destId="{31AADA7B-908C-4495-A82E-D14B5B4320A5}" srcOrd="6" destOrd="0" presId="urn:microsoft.com/office/officeart/2005/8/layout/default"/>
    <dgm:cxn modelId="{31484852-A7D0-4A6D-9621-9C778FFB71F9}" type="presParOf" srcId="{759E6567-8A76-449B-848A-FA596AEC48E9}" destId="{72E69A75-B4C8-42EA-BE7F-F7FBCEEB2F89}" srcOrd="7" destOrd="0" presId="urn:microsoft.com/office/officeart/2005/8/layout/default"/>
    <dgm:cxn modelId="{D7FA1F98-14D9-4919-9982-E7751B6BC60F}" type="presParOf" srcId="{759E6567-8A76-449B-848A-FA596AEC48E9}" destId="{9487913A-C314-4DBE-88C8-0BD92B6EB7F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1F5654-C963-436F-9530-60ACB3AC8A8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E284CA2-1453-4738-B932-95EDEC628BC4}">
      <dgm:prSet phldrT="[Text]"/>
      <dgm:spPr/>
      <dgm:t>
        <a:bodyPr/>
        <a:lstStyle/>
        <a:p>
          <a:r>
            <a:rPr lang="en-GB" dirty="0"/>
            <a:t>My identity as a Learner</a:t>
          </a:r>
        </a:p>
      </dgm:t>
    </dgm:pt>
    <dgm:pt modelId="{7C4D1FDA-DC21-43E9-90E3-81150F56CBF2}" type="parTrans" cxnId="{7111D7B5-0EE8-44D3-9732-8844D2849B67}">
      <dgm:prSet/>
      <dgm:spPr/>
      <dgm:t>
        <a:bodyPr/>
        <a:lstStyle/>
        <a:p>
          <a:endParaRPr lang="en-GB"/>
        </a:p>
      </dgm:t>
    </dgm:pt>
    <dgm:pt modelId="{B8B5F3EB-DDEE-4155-86E4-9EB103D65545}" type="sibTrans" cxnId="{7111D7B5-0EE8-44D3-9732-8844D2849B67}">
      <dgm:prSet/>
      <dgm:spPr/>
      <dgm:t>
        <a:bodyPr/>
        <a:lstStyle/>
        <a:p>
          <a:endParaRPr lang="en-GB"/>
        </a:p>
      </dgm:t>
    </dgm:pt>
    <dgm:pt modelId="{87B55B77-5638-4114-BA6E-84EAEEA61F9F}">
      <dgm:prSet phldrT="[Text]"/>
      <dgm:spPr/>
      <dgm:t>
        <a:bodyPr/>
        <a:lstStyle/>
        <a:p>
          <a:r>
            <a:rPr lang="en-GB" dirty="0"/>
            <a:t>Identifying Beliefs and Values</a:t>
          </a:r>
        </a:p>
      </dgm:t>
    </dgm:pt>
    <dgm:pt modelId="{3316AD96-013C-4B3D-A1C2-3D726AD49448}" type="parTrans" cxnId="{7CD7D6F6-7380-42E7-AD6C-09754C91A570}">
      <dgm:prSet/>
      <dgm:spPr/>
      <dgm:t>
        <a:bodyPr/>
        <a:lstStyle/>
        <a:p>
          <a:endParaRPr lang="en-GB"/>
        </a:p>
      </dgm:t>
    </dgm:pt>
    <dgm:pt modelId="{EE7B771A-9006-4737-A46A-E966F1C07A67}" type="sibTrans" cxnId="{7CD7D6F6-7380-42E7-AD6C-09754C91A570}">
      <dgm:prSet/>
      <dgm:spPr/>
      <dgm:t>
        <a:bodyPr/>
        <a:lstStyle/>
        <a:p>
          <a:endParaRPr lang="en-GB"/>
        </a:p>
      </dgm:t>
    </dgm:pt>
    <dgm:pt modelId="{30066089-0BE1-4A0B-B8D4-ED782D1935A5}">
      <dgm:prSet phldrT="[Text]"/>
      <dgm:spPr/>
      <dgm:t>
        <a:bodyPr/>
        <a:lstStyle/>
        <a:p>
          <a:r>
            <a:rPr lang="en-GB" dirty="0"/>
            <a:t>The Communication Process</a:t>
          </a:r>
        </a:p>
      </dgm:t>
    </dgm:pt>
    <dgm:pt modelId="{7D32D141-6CA1-4DC0-A5C2-308A2D8B0587}" type="parTrans" cxnId="{DA5C70A9-9DA7-4B9A-98D6-CFEDCAA88960}">
      <dgm:prSet/>
      <dgm:spPr/>
      <dgm:t>
        <a:bodyPr/>
        <a:lstStyle/>
        <a:p>
          <a:endParaRPr lang="en-GB"/>
        </a:p>
      </dgm:t>
    </dgm:pt>
    <dgm:pt modelId="{1B6BDC8E-4571-41D0-897A-A75A1CF4130E}" type="sibTrans" cxnId="{DA5C70A9-9DA7-4B9A-98D6-CFEDCAA88960}">
      <dgm:prSet/>
      <dgm:spPr/>
      <dgm:t>
        <a:bodyPr/>
        <a:lstStyle/>
        <a:p>
          <a:endParaRPr lang="en-GB"/>
        </a:p>
      </dgm:t>
    </dgm:pt>
    <dgm:pt modelId="{5C0B8D2D-9877-4BF0-8AD6-E80C6051FCC2}">
      <dgm:prSet phldrT="[Text]"/>
      <dgm:spPr/>
      <dgm:t>
        <a:bodyPr/>
        <a:lstStyle/>
        <a:p>
          <a:r>
            <a:rPr lang="en-GB" dirty="0"/>
            <a:t>Active Listening and Effective Speaking</a:t>
          </a:r>
        </a:p>
      </dgm:t>
    </dgm:pt>
    <dgm:pt modelId="{3467E80D-B640-4D76-8EDD-6168B93FCD38}" type="parTrans" cxnId="{48ACD615-FF4B-4C1B-BBF3-B9AD22D5BE37}">
      <dgm:prSet/>
      <dgm:spPr/>
      <dgm:t>
        <a:bodyPr/>
        <a:lstStyle/>
        <a:p>
          <a:endParaRPr lang="en-GB"/>
        </a:p>
      </dgm:t>
    </dgm:pt>
    <dgm:pt modelId="{312D6D57-2E82-4123-93F6-EF77B4637973}" type="sibTrans" cxnId="{48ACD615-FF4B-4C1B-BBF3-B9AD22D5BE37}">
      <dgm:prSet/>
      <dgm:spPr/>
      <dgm:t>
        <a:bodyPr/>
        <a:lstStyle/>
        <a:p>
          <a:endParaRPr lang="en-GB"/>
        </a:p>
      </dgm:t>
    </dgm:pt>
    <dgm:pt modelId="{B6A3594F-68FF-4E70-86E5-963923125C4D}">
      <dgm:prSet phldrT="[Text]"/>
      <dgm:spPr/>
      <dgm:t>
        <a:bodyPr/>
        <a:lstStyle/>
        <a:p>
          <a:r>
            <a:rPr lang="en-GB" dirty="0"/>
            <a:t>And more…. </a:t>
          </a:r>
        </a:p>
      </dgm:t>
    </dgm:pt>
    <dgm:pt modelId="{9361C8EF-0B31-4445-85DD-20F4EBC38E25}" type="parTrans" cxnId="{04FB84A8-783A-473D-9B5B-BDE8C6AB0D3F}">
      <dgm:prSet/>
      <dgm:spPr/>
      <dgm:t>
        <a:bodyPr/>
        <a:lstStyle/>
        <a:p>
          <a:endParaRPr lang="en-GB"/>
        </a:p>
      </dgm:t>
    </dgm:pt>
    <dgm:pt modelId="{3BB2CF81-22DF-49F4-A497-445EA796D2D4}" type="sibTrans" cxnId="{04FB84A8-783A-473D-9B5B-BDE8C6AB0D3F}">
      <dgm:prSet/>
      <dgm:spPr/>
      <dgm:t>
        <a:bodyPr/>
        <a:lstStyle/>
        <a:p>
          <a:endParaRPr lang="en-GB"/>
        </a:p>
      </dgm:t>
    </dgm:pt>
    <dgm:pt modelId="{7086DAD2-E949-4BD4-B0C5-A50F9F0DE4AD}" type="pres">
      <dgm:prSet presAssocID="{851F5654-C963-436F-9530-60ACB3AC8A85}" presName="diagram" presStyleCnt="0">
        <dgm:presLayoutVars>
          <dgm:dir/>
          <dgm:resizeHandles val="exact"/>
        </dgm:presLayoutVars>
      </dgm:prSet>
      <dgm:spPr/>
    </dgm:pt>
    <dgm:pt modelId="{F2E1C200-CE2B-46DB-900C-82151AD15707}" type="pres">
      <dgm:prSet presAssocID="{3E284CA2-1453-4738-B932-95EDEC628BC4}" presName="node" presStyleLbl="node1" presStyleIdx="0" presStyleCnt="5">
        <dgm:presLayoutVars>
          <dgm:bulletEnabled val="1"/>
        </dgm:presLayoutVars>
      </dgm:prSet>
      <dgm:spPr/>
    </dgm:pt>
    <dgm:pt modelId="{ED43F427-1662-46E3-BA90-EB50E0264D57}" type="pres">
      <dgm:prSet presAssocID="{B8B5F3EB-DDEE-4155-86E4-9EB103D65545}" presName="sibTrans" presStyleCnt="0"/>
      <dgm:spPr/>
    </dgm:pt>
    <dgm:pt modelId="{3DCAD0EE-7366-4CF7-B56C-52D0A4A6B39C}" type="pres">
      <dgm:prSet presAssocID="{87B55B77-5638-4114-BA6E-84EAEEA61F9F}" presName="node" presStyleLbl="node1" presStyleIdx="1" presStyleCnt="5">
        <dgm:presLayoutVars>
          <dgm:bulletEnabled val="1"/>
        </dgm:presLayoutVars>
      </dgm:prSet>
      <dgm:spPr/>
    </dgm:pt>
    <dgm:pt modelId="{9E1C44AE-D6DE-4A44-B82B-A73436903B7A}" type="pres">
      <dgm:prSet presAssocID="{EE7B771A-9006-4737-A46A-E966F1C07A67}" presName="sibTrans" presStyleCnt="0"/>
      <dgm:spPr/>
    </dgm:pt>
    <dgm:pt modelId="{78E6B55C-2684-41E0-9940-27B8DC1E0503}" type="pres">
      <dgm:prSet presAssocID="{30066089-0BE1-4A0B-B8D4-ED782D1935A5}" presName="node" presStyleLbl="node1" presStyleIdx="2" presStyleCnt="5">
        <dgm:presLayoutVars>
          <dgm:bulletEnabled val="1"/>
        </dgm:presLayoutVars>
      </dgm:prSet>
      <dgm:spPr/>
    </dgm:pt>
    <dgm:pt modelId="{805AE24A-B66B-4996-9519-7807042D6563}" type="pres">
      <dgm:prSet presAssocID="{1B6BDC8E-4571-41D0-897A-A75A1CF4130E}" presName="sibTrans" presStyleCnt="0"/>
      <dgm:spPr/>
    </dgm:pt>
    <dgm:pt modelId="{E6EC7AE1-0352-4597-9319-37FB38EE62EE}" type="pres">
      <dgm:prSet presAssocID="{5C0B8D2D-9877-4BF0-8AD6-E80C6051FCC2}" presName="node" presStyleLbl="node1" presStyleIdx="3" presStyleCnt="5">
        <dgm:presLayoutVars>
          <dgm:bulletEnabled val="1"/>
        </dgm:presLayoutVars>
      </dgm:prSet>
      <dgm:spPr/>
    </dgm:pt>
    <dgm:pt modelId="{BC480769-125B-4ABA-B9D7-C340082D70B6}" type="pres">
      <dgm:prSet presAssocID="{312D6D57-2E82-4123-93F6-EF77B4637973}" presName="sibTrans" presStyleCnt="0"/>
      <dgm:spPr/>
    </dgm:pt>
    <dgm:pt modelId="{0291D68F-E7FD-4DAD-BA8D-9D2C72D01D23}" type="pres">
      <dgm:prSet presAssocID="{B6A3594F-68FF-4E70-86E5-963923125C4D}" presName="node" presStyleLbl="node1" presStyleIdx="4" presStyleCnt="5">
        <dgm:presLayoutVars>
          <dgm:bulletEnabled val="1"/>
        </dgm:presLayoutVars>
      </dgm:prSet>
      <dgm:spPr/>
    </dgm:pt>
  </dgm:ptLst>
  <dgm:cxnLst>
    <dgm:cxn modelId="{48ACD615-FF4B-4C1B-BBF3-B9AD22D5BE37}" srcId="{851F5654-C963-436F-9530-60ACB3AC8A85}" destId="{5C0B8D2D-9877-4BF0-8AD6-E80C6051FCC2}" srcOrd="3" destOrd="0" parTransId="{3467E80D-B640-4D76-8EDD-6168B93FCD38}" sibTransId="{312D6D57-2E82-4123-93F6-EF77B4637973}"/>
    <dgm:cxn modelId="{0B194226-770E-4BB9-ACC9-112633EB0CF8}" type="presOf" srcId="{3E284CA2-1453-4738-B932-95EDEC628BC4}" destId="{F2E1C200-CE2B-46DB-900C-82151AD15707}" srcOrd="0" destOrd="0" presId="urn:microsoft.com/office/officeart/2005/8/layout/default"/>
    <dgm:cxn modelId="{F4DB9837-4864-41D2-9E84-7C43219D26F2}" type="presOf" srcId="{851F5654-C963-436F-9530-60ACB3AC8A85}" destId="{7086DAD2-E949-4BD4-B0C5-A50F9F0DE4AD}" srcOrd="0" destOrd="0" presId="urn:microsoft.com/office/officeart/2005/8/layout/default"/>
    <dgm:cxn modelId="{A6350C90-080C-46BA-8D46-6E436297DD8A}" type="presOf" srcId="{30066089-0BE1-4A0B-B8D4-ED782D1935A5}" destId="{78E6B55C-2684-41E0-9940-27B8DC1E0503}" srcOrd="0" destOrd="0" presId="urn:microsoft.com/office/officeart/2005/8/layout/default"/>
    <dgm:cxn modelId="{04FB84A8-783A-473D-9B5B-BDE8C6AB0D3F}" srcId="{851F5654-C963-436F-9530-60ACB3AC8A85}" destId="{B6A3594F-68FF-4E70-86E5-963923125C4D}" srcOrd="4" destOrd="0" parTransId="{9361C8EF-0B31-4445-85DD-20F4EBC38E25}" sibTransId="{3BB2CF81-22DF-49F4-A497-445EA796D2D4}"/>
    <dgm:cxn modelId="{DA5C70A9-9DA7-4B9A-98D6-CFEDCAA88960}" srcId="{851F5654-C963-436F-9530-60ACB3AC8A85}" destId="{30066089-0BE1-4A0B-B8D4-ED782D1935A5}" srcOrd="2" destOrd="0" parTransId="{7D32D141-6CA1-4DC0-A5C2-308A2D8B0587}" sibTransId="{1B6BDC8E-4571-41D0-897A-A75A1CF4130E}"/>
    <dgm:cxn modelId="{8E1DA7AF-0B99-47FB-8BBC-663EE776F052}" type="presOf" srcId="{87B55B77-5638-4114-BA6E-84EAEEA61F9F}" destId="{3DCAD0EE-7366-4CF7-B56C-52D0A4A6B39C}" srcOrd="0" destOrd="0" presId="urn:microsoft.com/office/officeart/2005/8/layout/default"/>
    <dgm:cxn modelId="{7111D7B5-0EE8-44D3-9732-8844D2849B67}" srcId="{851F5654-C963-436F-9530-60ACB3AC8A85}" destId="{3E284CA2-1453-4738-B932-95EDEC628BC4}" srcOrd="0" destOrd="0" parTransId="{7C4D1FDA-DC21-43E9-90E3-81150F56CBF2}" sibTransId="{B8B5F3EB-DDEE-4155-86E4-9EB103D65545}"/>
    <dgm:cxn modelId="{C00E16C1-9EBA-42BE-940F-E1EA91815E67}" type="presOf" srcId="{5C0B8D2D-9877-4BF0-8AD6-E80C6051FCC2}" destId="{E6EC7AE1-0352-4597-9319-37FB38EE62EE}" srcOrd="0" destOrd="0" presId="urn:microsoft.com/office/officeart/2005/8/layout/default"/>
    <dgm:cxn modelId="{C4ADEEF4-F505-4F12-82F7-0EEA60448A47}" type="presOf" srcId="{B6A3594F-68FF-4E70-86E5-963923125C4D}" destId="{0291D68F-E7FD-4DAD-BA8D-9D2C72D01D23}" srcOrd="0" destOrd="0" presId="urn:microsoft.com/office/officeart/2005/8/layout/default"/>
    <dgm:cxn modelId="{7CD7D6F6-7380-42E7-AD6C-09754C91A570}" srcId="{851F5654-C963-436F-9530-60ACB3AC8A85}" destId="{87B55B77-5638-4114-BA6E-84EAEEA61F9F}" srcOrd="1" destOrd="0" parTransId="{3316AD96-013C-4B3D-A1C2-3D726AD49448}" sibTransId="{EE7B771A-9006-4737-A46A-E966F1C07A67}"/>
    <dgm:cxn modelId="{A864B91D-1703-418A-ADB9-F399FEB0D940}" type="presParOf" srcId="{7086DAD2-E949-4BD4-B0C5-A50F9F0DE4AD}" destId="{F2E1C200-CE2B-46DB-900C-82151AD15707}" srcOrd="0" destOrd="0" presId="urn:microsoft.com/office/officeart/2005/8/layout/default"/>
    <dgm:cxn modelId="{5A99759C-0780-4E13-B77F-519723554A18}" type="presParOf" srcId="{7086DAD2-E949-4BD4-B0C5-A50F9F0DE4AD}" destId="{ED43F427-1662-46E3-BA90-EB50E0264D57}" srcOrd="1" destOrd="0" presId="urn:microsoft.com/office/officeart/2005/8/layout/default"/>
    <dgm:cxn modelId="{3ED88625-B5DF-45CB-8B12-FAA3FF6F40E2}" type="presParOf" srcId="{7086DAD2-E949-4BD4-B0C5-A50F9F0DE4AD}" destId="{3DCAD0EE-7366-4CF7-B56C-52D0A4A6B39C}" srcOrd="2" destOrd="0" presId="urn:microsoft.com/office/officeart/2005/8/layout/default"/>
    <dgm:cxn modelId="{BBB0F872-0646-46FF-B2DE-D8ED402A350B}" type="presParOf" srcId="{7086DAD2-E949-4BD4-B0C5-A50F9F0DE4AD}" destId="{9E1C44AE-D6DE-4A44-B82B-A73436903B7A}" srcOrd="3" destOrd="0" presId="urn:microsoft.com/office/officeart/2005/8/layout/default"/>
    <dgm:cxn modelId="{3782D8EF-9F23-432C-BA76-C8C7FC946A72}" type="presParOf" srcId="{7086DAD2-E949-4BD4-B0C5-A50F9F0DE4AD}" destId="{78E6B55C-2684-41E0-9940-27B8DC1E0503}" srcOrd="4" destOrd="0" presId="urn:microsoft.com/office/officeart/2005/8/layout/default"/>
    <dgm:cxn modelId="{7B20F4C3-0158-4720-9282-40754DF7B889}" type="presParOf" srcId="{7086DAD2-E949-4BD4-B0C5-A50F9F0DE4AD}" destId="{805AE24A-B66B-4996-9519-7807042D6563}" srcOrd="5" destOrd="0" presId="urn:microsoft.com/office/officeart/2005/8/layout/default"/>
    <dgm:cxn modelId="{BE043252-CCC3-45C0-97ED-18DC07BC9713}" type="presParOf" srcId="{7086DAD2-E949-4BD4-B0C5-A50F9F0DE4AD}" destId="{E6EC7AE1-0352-4597-9319-37FB38EE62EE}" srcOrd="6" destOrd="0" presId="urn:microsoft.com/office/officeart/2005/8/layout/default"/>
    <dgm:cxn modelId="{5B25DD08-03D6-4B5A-9CAF-9A49BD25F232}" type="presParOf" srcId="{7086DAD2-E949-4BD4-B0C5-A50F9F0DE4AD}" destId="{BC480769-125B-4ABA-B9D7-C340082D70B6}" srcOrd="7" destOrd="0" presId="urn:microsoft.com/office/officeart/2005/8/layout/default"/>
    <dgm:cxn modelId="{7C5A35D8-3900-4FFB-A589-A54BAD24DCF4}" type="presParOf" srcId="{7086DAD2-E949-4BD4-B0C5-A50F9F0DE4AD}" destId="{0291D68F-E7FD-4DAD-BA8D-9D2C72D01D2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A61A56F-5CC3-4042-9593-059B7E8F675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6D40242-C638-4952-9F8D-BD9BE5067F56}">
      <dgm:prSet phldrT="[Text]"/>
      <dgm:spPr/>
      <dgm:t>
        <a:bodyPr/>
        <a:lstStyle/>
        <a:p>
          <a:r>
            <a:rPr lang="en-GB" dirty="0"/>
            <a:t>Working in a Virtual Environment</a:t>
          </a:r>
        </a:p>
      </dgm:t>
    </dgm:pt>
    <dgm:pt modelId="{92C238A3-076A-41D6-A4AF-FC84AB0EC1B8}" type="parTrans" cxnId="{10ABF5A4-F1B8-4853-A9E9-7FD5485CDD18}">
      <dgm:prSet/>
      <dgm:spPr/>
      <dgm:t>
        <a:bodyPr/>
        <a:lstStyle/>
        <a:p>
          <a:endParaRPr lang="en-GB"/>
        </a:p>
      </dgm:t>
    </dgm:pt>
    <dgm:pt modelId="{9A46DB8A-49CC-4ECF-AE93-C306B52D1796}" type="sibTrans" cxnId="{10ABF5A4-F1B8-4853-A9E9-7FD5485CDD18}">
      <dgm:prSet/>
      <dgm:spPr/>
      <dgm:t>
        <a:bodyPr/>
        <a:lstStyle/>
        <a:p>
          <a:endParaRPr lang="en-GB"/>
        </a:p>
      </dgm:t>
    </dgm:pt>
    <dgm:pt modelId="{76EF300F-C848-4147-A405-83168A9E0E85}">
      <dgm:prSet phldrT="[Text]"/>
      <dgm:spPr/>
      <dgm:t>
        <a:bodyPr/>
        <a:lstStyle/>
        <a:p>
          <a:r>
            <a:rPr lang="en-GB" dirty="0"/>
            <a:t>The Technologies Involved</a:t>
          </a:r>
        </a:p>
      </dgm:t>
    </dgm:pt>
    <dgm:pt modelId="{13049F62-E0A0-4C8F-A84C-D0F8B7068B61}" type="parTrans" cxnId="{3E012DE1-ABF7-4EAE-B424-1F64FF18726C}">
      <dgm:prSet/>
      <dgm:spPr/>
      <dgm:t>
        <a:bodyPr/>
        <a:lstStyle/>
        <a:p>
          <a:endParaRPr lang="en-GB"/>
        </a:p>
      </dgm:t>
    </dgm:pt>
    <dgm:pt modelId="{24379F8B-6D48-46C0-84EF-CAA91CA3738A}" type="sibTrans" cxnId="{3E012DE1-ABF7-4EAE-B424-1F64FF18726C}">
      <dgm:prSet/>
      <dgm:spPr/>
      <dgm:t>
        <a:bodyPr/>
        <a:lstStyle/>
        <a:p>
          <a:endParaRPr lang="en-GB"/>
        </a:p>
      </dgm:t>
    </dgm:pt>
    <dgm:pt modelId="{5B597511-60EB-4AD0-AA49-F8C60A28A2C0}">
      <dgm:prSet phldrT="[Text]"/>
      <dgm:spPr/>
      <dgm:t>
        <a:bodyPr/>
        <a:lstStyle/>
        <a:p>
          <a:r>
            <a:rPr lang="en-GB" dirty="0"/>
            <a:t>Teamwork in a Virtual World</a:t>
          </a:r>
        </a:p>
      </dgm:t>
    </dgm:pt>
    <dgm:pt modelId="{615EB81F-1F7F-426B-867F-9349754C7367}" type="parTrans" cxnId="{FF32A538-E783-4490-9F68-7C1EF8ABA8B4}">
      <dgm:prSet/>
      <dgm:spPr/>
      <dgm:t>
        <a:bodyPr/>
        <a:lstStyle/>
        <a:p>
          <a:endParaRPr lang="en-GB"/>
        </a:p>
      </dgm:t>
    </dgm:pt>
    <dgm:pt modelId="{7579DD95-13F4-46F8-8756-95E98AD3CC89}" type="sibTrans" cxnId="{FF32A538-E783-4490-9F68-7C1EF8ABA8B4}">
      <dgm:prSet/>
      <dgm:spPr/>
      <dgm:t>
        <a:bodyPr/>
        <a:lstStyle/>
        <a:p>
          <a:endParaRPr lang="en-GB"/>
        </a:p>
      </dgm:t>
    </dgm:pt>
    <dgm:pt modelId="{701D9B21-BC26-4716-999A-C9E8D423045D}">
      <dgm:prSet phldrT="[Text]"/>
      <dgm:spPr/>
      <dgm:t>
        <a:bodyPr/>
        <a:lstStyle/>
        <a:p>
          <a:r>
            <a:rPr lang="en-GB" dirty="0"/>
            <a:t>Stormy Waters in a Virtual World</a:t>
          </a:r>
        </a:p>
      </dgm:t>
    </dgm:pt>
    <dgm:pt modelId="{F0863041-0331-44E3-A7F2-2401A72EED9F}" type="parTrans" cxnId="{80D43485-846E-47B3-8E82-99818239C452}">
      <dgm:prSet/>
      <dgm:spPr/>
      <dgm:t>
        <a:bodyPr/>
        <a:lstStyle/>
        <a:p>
          <a:endParaRPr lang="en-GB"/>
        </a:p>
      </dgm:t>
    </dgm:pt>
    <dgm:pt modelId="{19DC683E-6532-4D19-A85E-C9D021B84ADE}" type="sibTrans" cxnId="{80D43485-846E-47B3-8E82-99818239C452}">
      <dgm:prSet/>
      <dgm:spPr/>
      <dgm:t>
        <a:bodyPr/>
        <a:lstStyle/>
        <a:p>
          <a:endParaRPr lang="en-GB"/>
        </a:p>
      </dgm:t>
    </dgm:pt>
    <dgm:pt modelId="{ECA088B5-70DB-48F0-99A3-D1B38735699D}">
      <dgm:prSet phldrT="[Text]"/>
      <dgm:spPr/>
      <dgm:t>
        <a:bodyPr/>
        <a:lstStyle/>
        <a:p>
          <a:r>
            <a:rPr lang="en-GB" dirty="0"/>
            <a:t>And More… </a:t>
          </a:r>
        </a:p>
      </dgm:t>
    </dgm:pt>
    <dgm:pt modelId="{808C6096-7082-40D4-B8C7-2788767A608E}" type="parTrans" cxnId="{28C290EF-C800-4642-81B1-38FD612708A7}">
      <dgm:prSet/>
      <dgm:spPr/>
      <dgm:t>
        <a:bodyPr/>
        <a:lstStyle/>
        <a:p>
          <a:endParaRPr lang="en-GB"/>
        </a:p>
      </dgm:t>
    </dgm:pt>
    <dgm:pt modelId="{604B1D84-8E5F-4315-8D3C-78B4A28EDEC4}" type="sibTrans" cxnId="{28C290EF-C800-4642-81B1-38FD612708A7}">
      <dgm:prSet/>
      <dgm:spPr/>
      <dgm:t>
        <a:bodyPr/>
        <a:lstStyle/>
        <a:p>
          <a:endParaRPr lang="en-GB"/>
        </a:p>
      </dgm:t>
    </dgm:pt>
    <dgm:pt modelId="{1E203576-420C-4CFE-99A4-E855C2D0FFDA}" type="pres">
      <dgm:prSet presAssocID="{BA61A56F-5CC3-4042-9593-059B7E8F6755}" presName="diagram" presStyleCnt="0">
        <dgm:presLayoutVars>
          <dgm:dir/>
          <dgm:resizeHandles val="exact"/>
        </dgm:presLayoutVars>
      </dgm:prSet>
      <dgm:spPr/>
    </dgm:pt>
    <dgm:pt modelId="{662BD187-D3D1-48AA-BBFB-9D31F02E72FC}" type="pres">
      <dgm:prSet presAssocID="{A6D40242-C638-4952-9F8D-BD9BE5067F56}" presName="node" presStyleLbl="node1" presStyleIdx="0" presStyleCnt="5">
        <dgm:presLayoutVars>
          <dgm:bulletEnabled val="1"/>
        </dgm:presLayoutVars>
      </dgm:prSet>
      <dgm:spPr/>
    </dgm:pt>
    <dgm:pt modelId="{361963E3-75B1-4857-8ACE-4E1971F10721}" type="pres">
      <dgm:prSet presAssocID="{9A46DB8A-49CC-4ECF-AE93-C306B52D1796}" presName="sibTrans" presStyleCnt="0"/>
      <dgm:spPr/>
    </dgm:pt>
    <dgm:pt modelId="{DABD6B13-BD20-460D-8509-882F6BD9EF69}" type="pres">
      <dgm:prSet presAssocID="{76EF300F-C848-4147-A405-83168A9E0E85}" presName="node" presStyleLbl="node1" presStyleIdx="1" presStyleCnt="5">
        <dgm:presLayoutVars>
          <dgm:bulletEnabled val="1"/>
        </dgm:presLayoutVars>
      </dgm:prSet>
      <dgm:spPr/>
    </dgm:pt>
    <dgm:pt modelId="{8B49ADD2-90C1-4CB4-A691-40CF958805C1}" type="pres">
      <dgm:prSet presAssocID="{24379F8B-6D48-46C0-84EF-CAA91CA3738A}" presName="sibTrans" presStyleCnt="0"/>
      <dgm:spPr/>
    </dgm:pt>
    <dgm:pt modelId="{4D3B8981-5C1B-4B86-9105-A49F1CF3DDD5}" type="pres">
      <dgm:prSet presAssocID="{5B597511-60EB-4AD0-AA49-F8C60A28A2C0}" presName="node" presStyleLbl="node1" presStyleIdx="2" presStyleCnt="5">
        <dgm:presLayoutVars>
          <dgm:bulletEnabled val="1"/>
        </dgm:presLayoutVars>
      </dgm:prSet>
      <dgm:spPr/>
    </dgm:pt>
    <dgm:pt modelId="{13374385-70D9-4F81-81C8-91416757C548}" type="pres">
      <dgm:prSet presAssocID="{7579DD95-13F4-46F8-8756-95E98AD3CC89}" presName="sibTrans" presStyleCnt="0"/>
      <dgm:spPr/>
    </dgm:pt>
    <dgm:pt modelId="{82A1DED0-193A-4E17-9065-1A21BA646AA7}" type="pres">
      <dgm:prSet presAssocID="{701D9B21-BC26-4716-999A-C9E8D423045D}" presName="node" presStyleLbl="node1" presStyleIdx="3" presStyleCnt="5">
        <dgm:presLayoutVars>
          <dgm:bulletEnabled val="1"/>
        </dgm:presLayoutVars>
      </dgm:prSet>
      <dgm:spPr/>
    </dgm:pt>
    <dgm:pt modelId="{E1EA090A-631B-4778-BAB8-D3C39D1BAE4B}" type="pres">
      <dgm:prSet presAssocID="{19DC683E-6532-4D19-A85E-C9D021B84ADE}" presName="sibTrans" presStyleCnt="0"/>
      <dgm:spPr/>
    </dgm:pt>
    <dgm:pt modelId="{64E42B76-2CD7-475C-B8C0-36AD7F4BA3CA}" type="pres">
      <dgm:prSet presAssocID="{ECA088B5-70DB-48F0-99A3-D1B38735699D}" presName="node" presStyleLbl="node1" presStyleIdx="4" presStyleCnt="5">
        <dgm:presLayoutVars>
          <dgm:bulletEnabled val="1"/>
        </dgm:presLayoutVars>
      </dgm:prSet>
      <dgm:spPr/>
    </dgm:pt>
  </dgm:ptLst>
  <dgm:cxnLst>
    <dgm:cxn modelId="{1CCF3A05-EBA1-4C7E-880E-FBFA21F71BD4}" type="presOf" srcId="{ECA088B5-70DB-48F0-99A3-D1B38735699D}" destId="{64E42B76-2CD7-475C-B8C0-36AD7F4BA3CA}" srcOrd="0" destOrd="0" presId="urn:microsoft.com/office/officeart/2005/8/layout/default"/>
    <dgm:cxn modelId="{5D0CCD26-EBEF-4FDF-9D5F-626B745362CD}" type="presOf" srcId="{A6D40242-C638-4952-9F8D-BD9BE5067F56}" destId="{662BD187-D3D1-48AA-BBFB-9D31F02E72FC}" srcOrd="0" destOrd="0" presId="urn:microsoft.com/office/officeart/2005/8/layout/default"/>
    <dgm:cxn modelId="{51873336-50D7-408C-9392-DB8B02E0C296}" type="presOf" srcId="{76EF300F-C848-4147-A405-83168A9E0E85}" destId="{DABD6B13-BD20-460D-8509-882F6BD9EF69}" srcOrd="0" destOrd="0" presId="urn:microsoft.com/office/officeart/2005/8/layout/default"/>
    <dgm:cxn modelId="{FF32A538-E783-4490-9F68-7C1EF8ABA8B4}" srcId="{BA61A56F-5CC3-4042-9593-059B7E8F6755}" destId="{5B597511-60EB-4AD0-AA49-F8C60A28A2C0}" srcOrd="2" destOrd="0" parTransId="{615EB81F-1F7F-426B-867F-9349754C7367}" sibTransId="{7579DD95-13F4-46F8-8756-95E98AD3CC89}"/>
    <dgm:cxn modelId="{A603754D-2D98-497A-A682-10C41588F7A2}" type="presOf" srcId="{701D9B21-BC26-4716-999A-C9E8D423045D}" destId="{82A1DED0-193A-4E17-9065-1A21BA646AA7}" srcOrd="0" destOrd="0" presId="urn:microsoft.com/office/officeart/2005/8/layout/default"/>
    <dgm:cxn modelId="{80D43485-846E-47B3-8E82-99818239C452}" srcId="{BA61A56F-5CC3-4042-9593-059B7E8F6755}" destId="{701D9B21-BC26-4716-999A-C9E8D423045D}" srcOrd="3" destOrd="0" parTransId="{F0863041-0331-44E3-A7F2-2401A72EED9F}" sibTransId="{19DC683E-6532-4D19-A85E-C9D021B84ADE}"/>
    <dgm:cxn modelId="{1C1F819C-AD95-46D4-8820-4E9C4992A4E9}" type="presOf" srcId="{5B597511-60EB-4AD0-AA49-F8C60A28A2C0}" destId="{4D3B8981-5C1B-4B86-9105-A49F1CF3DDD5}" srcOrd="0" destOrd="0" presId="urn:microsoft.com/office/officeart/2005/8/layout/default"/>
    <dgm:cxn modelId="{10ABF5A4-F1B8-4853-A9E9-7FD5485CDD18}" srcId="{BA61A56F-5CC3-4042-9593-059B7E8F6755}" destId="{A6D40242-C638-4952-9F8D-BD9BE5067F56}" srcOrd="0" destOrd="0" parTransId="{92C238A3-076A-41D6-A4AF-FC84AB0EC1B8}" sibTransId="{9A46DB8A-49CC-4ECF-AE93-C306B52D1796}"/>
    <dgm:cxn modelId="{97ECEEB9-A331-441E-B273-AD66D9EE2826}" type="presOf" srcId="{BA61A56F-5CC3-4042-9593-059B7E8F6755}" destId="{1E203576-420C-4CFE-99A4-E855C2D0FFDA}" srcOrd="0" destOrd="0" presId="urn:microsoft.com/office/officeart/2005/8/layout/default"/>
    <dgm:cxn modelId="{3E012DE1-ABF7-4EAE-B424-1F64FF18726C}" srcId="{BA61A56F-5CC3-4042-9593-059B7E8F6755}" destId="{76EF300F-C848-4147-A405-83168A9E0E85}" srcOrd="1" destOrd="0" parTransId="{13049F62-E0A0-4C8F-A84C-D0F8B7068B61}" sibTransId="{24379F8B-6D48-46C0-84EF-CAA91CA3738A}"/>
    <dgm:cxn modelId="{28C290EF-C800-4642-81B1-38FD612708A7}" srcId="{BA61A56F-5CC3-4042-9593-059B7E8F6755}" destId="{ECA088B5-70DB-48F0-99A3-D1B38735699D}" srcOrd="4" destOrd="0" parTransId="{808C6096-7082-40D4-B8C7-2788767A608E}" sibTransId="{604B1D84-8E5F-4315-8D3C-78B4A28EDEC4}"/>
    <dgm:cxn modelId="{C99AADDA-2948-43E0-86C2-D4CFF1690B5D}" type="presParOf" srcId="{1E203576-420C-4CFE-99A4-E855C2D0FFDA}" destId="{662BD187-D3D1-48AA-BBFB-9D31F02E72FC}" srcOrd="0" destOrd="0" presId="urn:microsoft.com/office/officeart/2005/8/layout/default"/>
    <dgm:cxn modelId="{F97EBB35-83BE-4951-9A88-1752C6A0F433}" type="presParOf" srcId="{1E203576-420C-4CFE-99A4-E855C2D0FFDA}" destId="{361963E3-75B1-4857-8ACE-4E1971F10721}" srcOrd="1" destOrd="0" presId="urn:microsoft.com/office/officeart/2005/8/layout/default"/>
    <dgm:cxn modelId="{3093A7EB-7856-4F86-9FE6-546D6821713C}" type="presParOf" srcId="{1E203576-420C-4CFE-99A4-E855C2D0FFDA}" destId="{DABD6B13-BD20-460D-8509-882F6BD9EF69}" srcOrd="2" destOrd="0" presId="urn:microsoft.com/office/officeart/2005/8/layout/default"/>
    <dgm:cxn modelId="{8913239F-E4B0-48FE-953F-F29929FAC076}" type="presParOf" srcId="{1E203576-420C-4CFE-99A4-E855C2D0FFDA}" destId="{8B49ADD2-90C1-4CB4-A691-40CF958805C1}" srcOrd="3" destOrd="0" presId="urn:microsoft.com/office/officeart/2005/8/layout/default"/>
    <dgm:cxn modelId="{C6756BD2-9B4B-4F20-B03F-619A50594017}" type="presParOf" srcId="{1E203576-420C-4CFE-99A4-E855C2D0FFDA}" destId="{4D3B8981-5C1B-4B86-9105-A49F1CF3DDD5}" srcOrd="4" destOrd="0" presId="urn:microsoft.com/office/officeart/2005/8/layout/default"/>
    <dgm:cxn modelId="{228AAC19-6FBD-4DC5-AED7-A17B2DB5D894}" type="presParOf" srcId="{1E203576-420C-4CFE-99A4-E855C2D0FFDA}" destId="{13374385-70D9-4F81-81C8-91416757C548}" srcOrd="5" destOrd="0" presId="urn:microsoft.com/office/officeart/2005/8/layout/default"/>
    <dgm:cxn modelId="{E983C652-ED04-4C6B-8FFB-0FE05BA47F99}" type="presParOf" srcId="{1E203576-420C-4CFE-99A4-E855C2D0FFDA}" destId="{82A1DED0-193A-4E17-9065-1A21BA646AA7}" srcOrd="6" destOrd="0" presId="urn:microsoft.com/office/officeart/2005/8/layout/default"/>
    <dgm:cxn modelId="{0467A3BA-EE0F-4C69-A5A1-73684813146C}" type="presParOf" srcId="{1E203576-420C-4CFE-99A4-E855C2D0FFDA}" destId="{E1EA090A-631B-4778-BAB8-D3C39D1BAE4B}" srcOrd="7" destOrd="0" presId="urn:microsoft.com/office/officeart/2005/8/layout/default"/>
    <dgm:cxn modelId="{D9AC3794-7A4F-47E7-A72E-93F5AFCE9CF1}" type="presParOf" srcId="{1E203576-420C-4CFE-99A4-E855C2D0FFDA}" destId="{64E42B76-2CD7-475C-B8C0-36AD7F4BA3C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EC6FE66-BEF7-4A89-8931-65AF80C4996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D8BFB6B0-24D0-4401-A54B-33C3AAF081C8}">
      <dgm:prSet phldrT="[Text]"/>
      <dgm:spPr/>
      <dgm:t>
        <a:bodyPr/>
        <a:lstStyle/>
        <a:p>
          <a:r>
            <a:rPr lang="en-GB" dirty="0"/>
            <a:t>Learning Agility </a:t>
          </a:r>
        </a:p>
      </dgm:t>
    </dgm:pt>
    <dgm:pt modelId="{690FD7A8-78CA-43D3-9938-270F3471F674}" type="parTrans" cxnId="{E38B036B-8602-4535-924E-4C3B20D42A0B}">
      <dgm:prSet/>
      <dgm:spPr/>
      <dgm:t>
        <a:bodyPr/>
        <a:lstStyle/>
        <a:p>
          <a:endParaRPr lang="en-GB"/>
        </a:p>
      </dgm:t>
    </dgm:pt>
    <dgm:pt modelId="{E253FE24-1D33-4B0E-AAF5-E050BA5E1001}" type="sibTrans" cxnId="{E38B036B-8602-4535-924E-4C3B20D42A0B}">
      <dgm:prSet/>
      <dgm:spPr/>
      <dgm:t>
        <a:bodyPr/>
        <a:lstStyle/>
        <a:p>
          <a:endParaRPr lang="en-GB"/>
        </a:p>
      </dgm:t>
    </dgm:pt>
    <dgm:pt modelId="{09EEF038-3599-481A-932E-FE394F5354E2}">
      <dgm:prSet phldrT="[Text]"/>
      <dgm:spPr/>
      <dgm:t>
        <a:bodyPr/>
        <a:lstStyle/>
        <a:p>
          <a:r>
            <a:rPr lang="en-GB" dirty="0"/>
            <a:t>Developing Resilience</a:t>
          </a:r>
        </a:p>
      </dgm:t>
    </dgm:pt>
    <dgm:pt modelId="{9B6FE204-6341-415B-B728-3C31319556FF}" type="parTrans" cxnId="{8E76497F-7738-49EF-BDFA-44D0500E35B8}">
      <dgm:prSet/>
      <dgm:spPr/>
      <dgm:t>
        <a:bodyPr/>
        <a:lstStyle/>
        <a:p>
          <a:endParaRPr lang="en-GB"/>
        </a:p>
      </dgm:t>
    </dgm:pt>
    <dgm:pt modelId="{27EA220E-0A30-4A9F-8E3F-DE86AA5DE2BB}" type="sibTrans" cxnId="{8E76497F-7738-49EF-BDFA-44D0500E35B8}">
      <dgm:prSet/>
      <dgm:spPr/>
      <dgm:t>
        <a:bodyPr/>
        <a:lstStyle/>
        <a:p>
          <a:endParaRPr lang="en-GB"/>
        </a:p>
      </dgm:t>
    </dgm:pt>
    <dgm:pt modelId="{781EB1FE-72B7-40FA-8761-DA605A4F98CC}">
      <dgm:prSet phldrT="[Text]"/>
      <dgm:spPr/>
      <dgm:t>
        <a:bodyPr/>
        <a:lstStyle/>
        <a:p>
          <a:r>
            <a:rPr lang="en-GB" dirty="0"/>
            <a:t>Optimising Well-Being for Learning</a:t>
          </a:r>
        </a:p>
      </dgm:t>
    </dgm:pt>
    <dgm:pt modelId="{207C4787-5E89-418B-B6EF-782006843F6D}" type="parTrans" cxnId="{31CC0132-78E3-4259-ACB8-7F9EBDCF8AC3}">
      <dgm:prSet/>
      <dgm:spPr/>
      <dgm:t>
        <a:bodyPr/>
        <a:lstStyle/>
        <a:p>
          <a:endParaRPr lang="en-GB"/>
        </a:p>
      </dgm:t>
    </dgm:pt>
    <dgm:pt modelId="{EFD51C6F-75C2-476E-8924-F9818D90717D}" type="sibTrans" cxnId="{31CC0132-78E3-4259-ACB8-7F9EBDCF8AC3}">
      <dgm:prSet/>
      <dgm:spPr/>
      <dgm:t>
        <a:bodyPr/>
        <a:lstStyle/>
        <a:p>
          <a:endParaRPr lang="en-GB"/>
        </a:p>
      </dgm:t>
    </dgm:pt>
    <dgm:pt modelId="{7A485CB3-E0E4-4ABC-AD0C-CD1204309748}">
      <dgm:prSet phldrT="[Text]"/>
      <dgm:spPr/>
      <dgm:t>
        <a:bodyPr/>
        <a:lstStyle/>
        <a:p>
          <a:r>
            <a:rPr lang="en-GB" dirty="0"/>
            <a:t>Reflexivity </a:t>
          </a:r>
        </a:p>
      </dgm:t>
    </dgm:pt>
    <dgm:pt modelId="{04E258DC-CE47-4E7A-A447-0398ABA85475}" type="parTrans" cxnId="{267B636F-D581-4A99-907E-45649687E7B5}">
      <dgm:prSet/>
      <dgm:spPr/>
      <dgm:t>
        <a:bodyPr/>
        <a:lstStyle/>
        <a:p>
          <a:endParaRPr lang="en-GB"/>
        </a:p>
      </dgm:t>
    </dgm:pt>
    <dgm:pt modelId="{5B83E1AB-F449-47A6-A16B-489B47CC29B2}" type="sibTrans" cxnId="{267B636F-D581-4A99-907E-45649687E7B5}">
      <dgm:prSet/>
      <dgm:spPr/>
      <dgm:t>
        <a:bodyPr/>
        <a:lstStyle/>
        <a:p>
          <a:endParaRPr lang="en-GB"/>
        </a:p>
      </dgm:t>
    </dgm:pt>
    <dgm:pt modelId="{530AC7E7-86C7-4FF6-8CD3-5514476831FE}">
      <dgm:prSet phldrT="[Text]"/>
      <dgm:spPr/>
      <dgm:t>
        <a:bodyPr/>
        <a:lstStyle/>
        <a:p>
          <a:r>
            <a:rPr lang="en-GB" dirty="0"/>
            <a:t>And More… </a:t>
          </a:r>
        </a:p>
      </dgm:t>
    </dgm:pt>
    <dgm:pt modelId="{DB05DD7F-368E-4ED4-952C-28301B652C4A}" type="parTrans" cxnId="{B27174BF-0C64-4DF1-A4DE-5F78FA067C53}">
      <dgm:prSet/>
      <dgm:spPr/>
      <dgm:t>
        <a:bodyPr/>
        <a:lstStyle/>
        <a:p>
          <a:endParaRPr lang="en-GB"/>
        </a:p>
      </dgm:t>
    </dgm:pt>
    <dgm:pt modelId="{ADC162BC-5667-4D5D-93A1-95DB6717E3C1}" type="sibTrans" cxnId="{B27174BF-0C64-4DF1-A4DE-5F78FA067C53}">
      <dgm:prSet/>
      <dgm:spPr/>
      <dgm:t>
        <a:bodyPr/>
        <a:lstStyle/>
        <a:p>
          <a:endParaRPr lang="en-GB"/>
        </a:p>
      </dgm:t>
    </dgm:pt>
    <dgm:pt modelId="{A9E96B57-0881-45E9-89FE-ECA5DC465FFF}" type="pres">
      <dgm:prSet presAssocID="{0EC6FE66-BEF7-4A89-8931-65AF80C49969}" presName="diagram" presStyleCnt="0">
        <dgm:presLayoutVars>
          <dgm:dir/>
          <dgm:resizeHandles val="exact"/>
        </dgm:presLayoutVars>
      </dgm:prSet>
      <dgm:spPr/>
    </dgm:pt>
    <dgm:pt modelId="{E80950CA-487B-487A-B917-EAE3C6DA0B61}" type="pres">
      <dgm:prSet presAssocID="{D8BFB6B0-24D0-4401-A54B-33C3AAF081C8}" presName="node" presStyleLbl="node1" presStyleIdx="0" presStyleCnt="5">
        <dgm:presLayoutVars>
          <dgm:bulletEnabled val="1"/>
        </dgm:presLayoutVars>
      </dgm:prSet>
      <dgm:spPr/>
    </dgm:pt>
    <dgm:pt modelId="{A2F645A6-8BD1-4DDB-8ED2-0863D3C0D6C6}" type="pres">
      <dgm:prSet presAssocID="{E253FE24-1D33-4B0E-AAF5-E050BA5E1001}" presName="sibTrans" presStyleCnt="0"/>
      <dgm:spPr/>
    </dgm:pt>
    <dgm:pt modelId="{EA5B6DCD-C4E9-4608-BD6C-B10CF612BF0E}" type="pres">
      <dgm:prSet presAssocID="{09EEF038-3599-481A-932E-FE394F5354E2}" presName="node" presStyleLbl="node1" presStyleIdx="1" presStyleCnt="5">
        <dgm:presLayoutVars>
          <dgm:bulletEnabled val="1"/>
        </dgm:presLayoutVars>
      </dgm:prSet>
      <dgm:spPr/>
    </dgm:pt>
    <dgm:pt modelId="{2BC2E6A4-F146-4A57-9B12-842B4121BE71}" type="pres">
      <dgm:prSet presAssocID="{27EA220E-0A30-4A9F-8E3F-DE86AA5DE2BB}" presName="sibTrans" presStyleCnt="0"/>
      <dgm:spPr/>
    </dgm:pt>
    <dgm:pt modelId="{0824D716-0229-4A25-BCBE-F05D7CC317F8}" type="pres">
      <dgm:prSet presAssocID="{781EB1FE-72B7-40FA-8761-DA605A4F98CC}" presName="node" presStyleLbl="node1" presStyleIdx="2" presStyleCnt="5">
        <dgm:presLayoutVars>
          <dgm:bulletEnabled val="1"/>
        </dgm:presLayoutVars>
      </dgm:prSet>
      <dgm:spPr/>
    </dgm:pt>
    <dgm:pt modelId="{97268E3F-7FAD-459B-AF7E-4C7FCAD1074B}" type="pres">
      <dgm:prSet presAssocID="{EFD51C6F-75C2-476E-8924-F9818D90717D}" presName="sibTrans" presStyleCnt="0"/>
      <dgm:spPr/>
    </dgm:pt>
    <dgm:pt modelId="{520DA129-649D-409E-9C86-274863209433}" type="pres">
      <dgm:prSet presAssocID="{7A485CB3-E0E4-4ABC-AD0C-CD1204309748}" presName="node" presStyleLbl="node1" presStyleIdx="3" presStyleCnt="5">
        <dgm:presLayoutVars>
          <dgm:bulletEnabled val="1"/>
        </dgm:presLayoutVars>
      </dgm:prSet>
      <dgm:spPr/>
    </dgm:pt>
    <dgm:pt modelId="{DF91B45F-0DC9-431A-9A68-A23B5775D5A7}" type="pres">
      <dgm:prSet presAssocID="{5B83E1AB-F449-47A6-A16B-489B47CC29B2}" presName="sibTrans" presStyleCnt="0"/>
      <dgm:spPr/>
    </dgm:pt>
    <dgm:pt modelId="{5F2D2F3F-2442-43C3-A909-6AA3A5564A88}" type="pres">
      <dgm:prSet presAssocID="{530AC7E7-86C7-4FF6-8CD3-5514476831FE}" presName="node" presStyleLbl="node1" presStyleIdx="4" presStyleCnt="5">
        <dgm:presLayoutVars>
          <dgm:bulletEnabled val="1"/>
        </dgm:presLayoutVars>
      </dgm:prSet>
      <dgm:spPr/>
    </dgm:pt>
  </dgm:ptLst>
  <dgm:cxnLst>
    <dgm:cxn modelId="{5DC4DA12-CCF1-41C4-8E7F-530A734D924D}" type="presOf" srcId="{7A485CB3-E0E4-4ABC-AD0C-CD1204309748}" destId="{520DA129-649D-409E-9C86-274863209433}" srcOrd="0" destOrd="0" presId="urn:microsoft.com/office/officeart/2005/8/layout/default"/>
    <dgm:cxn modelId="{31CC0132-78E3-4259-ACB8-7F9EBDCF8AC3}" srcId="{0EC6FE66-BEF7-4A89-8931-65AF80C49969}" destId="{781EB1FE-72B7-40FA-8761-DA605A4F98CC}" srcOrd="2" destOrd="0" parTransId="{207C4787-5E89-418B-B6EF-782006843F6D}" sibTransId="{EFD51C6F-75C2-476E-8924-F9818D90717D}"/>
    <dgm:cxn modelId="{AA4E3D47-38CB-4D1F-ACA8-842EBE84AB65}" type="presOf" srcId="{09EEF038-3599-481A-932E-FE394F5354E2}" destId="{EA5B6DCD-C4E9-4608-BD6C-B10CF612BF0E}" srcOrd="0" destOrd="0" presId="urn:microsoft.com/office/officeart/2005/8/layout/default"/>
    <dgm:cxn modelId="{E38B036B-8602-4535-924E-4C3B20D42A0B}" srcId="{0EC6FE66-BEF7-4A89-8931-65AF80C49969}" destId="{D8BFB6B0-24D0-4401-A54B-33C3AAF081C8}" srcOrd="0" destOrd="0" parTransId="{690FD7A8-78CA-43D3-9938-270F3471F674}" sibTransId="{E253FE24-1D33-4B0E-AAF5-E050BA5E1001}"/>
    <dgm:cxn modelId="{267B636F-D581-4A99-907E-45649687E7B5}" srcId="{0EC6FE66-BEF7-4A89-8931-65AF80C49969}" destId="{7A485CB3-E0E4-4ABC-AD0C-CD1204309748}" srcOrd="3" destOrd="0" parTransId="{04E258DC-CE47-4E7A-A447-0398ABA85475}" sibTransId="{5B83E1AB-F449-47A6-A16B-489B47CC29B2}"/>
    <dgm:cxn modelId="{8E76497F-7738-49EF-BDFA-44D0500E35B8}" srcId="{0EC6FE66-BEF7-4A89-8931-65AF80C49969}" destId="{09EEF038-3599-481A-932E-FE394F5354E2}" srcOrd="1" destOrd="0" parTransId="{9B6FE204-6341-415B-B728-3C31319556FF}" sibTransId="{27EA220E-0A30-4A9F-8E3F-DE86AA5DE2BB}"/>
    <dgm:cxn modelId="{05886D84-FA5E-4FC6-8FE6-16F64F49AC5F}" type="presOf" srcId="{530AC7E7-86C7-4FF6-8CD3-5514476831FE}" destId="{5F2D2F3F-2442-43C3-A909-6AA3A5564A88}" srcOrd="0" destOrd="0" presId="urn:microsoft.com/office/officeart/2005/8/layout/default"/>
    <dgm:cxn modelId="{F243ED90-5F74-44DE-A773-25F6FE626FB3}" type="presOf" srcId="{D8BFB6B0-24D0-4401-A54B-33C3AAF081C8}" destId="{E80950CA-487B-487A-B917-EAE3C6DA0B61}" srcOrd="0" destOrd="0" presId="urn:microsoft.com/office/officeart/2005/8/layout/default"/>
    <dgm:cxn modelId="{B27174BF-0C64-4DF1-A4DE-5F78FA067C53}" srcId="{0EC6FE66-BEF7-4A89-8931-65AF80C49969}" destId="{530AC7E7-86C7-4FF6-8CD3-5514476831FE}" srcOrd="4" destOrd="0" parTransId="{DB05DD7F-368E-4ED4-952C-28301B652C4A}" sibTransId="{ADC162BC-5667-4D5D-93A1-95DB6717E3C1}"/>
    <dgm:cxn modelId="{5255F0ED-5D6D-4C4C-B019-4A6E1D8C6266}" type="presOf" srcId="{0EC6FE66-BEF7-4A89-8931-65AF80C49969}" destId="{A9E96B57-0881-45E9-89FE-ECA5DC465FFF}" srcOrd="0" destOrd="0" presId="urn:microsoft.com/office/officeart/2005/8/layout/default"/>
    <dgm:cxn modelId="{04289DF3-3917-448D-923E-9BBD443DCDE5}" type="presOf" srcId="{781EB1FE-72B7-40FA-8761-DA605A4F98CC}" destId="{0824D716-0229-4A25-BCBE-F05D7CC317F8}" srcOrd="0" destOrd="0" presId="urn:microsoft.com/office/officeart/2005/8/layout/default"/>
    <dgm:cxn modelId="{B0C94410-125B-4E94-92FE-E6793054BE79}" type="presParOf" srcId="{A9E96B57-0881-45E9-89FE-ECA5DC465FFF}" destId="{E80950CA-487B-487A-B917-EAE3C6DA0B61}" srcOrd="0" destOrd="0" presId="urn:microsoft.com/office/officeart/2005/8/layout/default"/>
    <dgm:cxn modelId="{7700E682-23FB-46E7-9573-0899D6F276B1}" type="presParOf" srcId="{A9E96B57-0881-45E9-89FE-ECA5DC465FFF}" destId="{A2F645A6-8BD1-4DDB-8ED2-0863D3C0D6C6}" srcOrd="1" destOrd="0" presId="urn:microsoft.com/office/officeart/2005/8/layout/default"/>
    <dgm:cxn modelId="{295CCEC7-30B1-47B4-88E0-114CFF1E2D2B}" type="presParOf" srcId="{A9E96B57-0881-45E9-89FE-ECA5DC465FFF}" destId="{EA5B6DCD-C4E9-4608-BD6C-B10CF612BF0E}" srcOrd="2" destOrd="0" presId="urn:microsoft.com/office/officeart/2005/8/layout/default"/>
    <dgm:cxn modelId="{CE9020AE-E5D9-469A-805B-B85BA48DF180}" type="presParOf" srcId="{A9E96B57-0881-45E9-89FE-ECA5DC465FFF}" destId="{2BC2E6A4-F146-4A57-9B12-842B4121BE71}" srcOrd="3" destOrd="0" presId="urn:microsoft.com/office/officeart/2005/8/layout/default"/>
    <dgm:cxn modelId="{7F2FD952-E94E-4B00-8C59-2ABB5C28A284}" type="presParOf" srcId="{A9E96B57-0881-45E9-89FE-ECA5DC465FFF}" destId="{0824D716-0229-4A25-BCBE-F05D7CC317F8}" srcOrd="4" destOrd="0" presId="urn:microsoft.com/office/officeart/2005/8/layout/default"/>
    <dgm:cxn modelId="{08EBC9D9-525B-4BDB-AACE-3D03AEC3705B}" type="presParOf" srcId="{A9E96B57-0881-45E9-89FE-ECA5DC465FFF}" destId="{97268E3F-7FAD-459B-AF7E-4C7FCAD1074B}" srcOrd="5" destOrd="0" presId="urn:microsoft.com/office/officeart/2005/8/layout/default"/>
    <dgm:cxn modelId="{94D1A55E-7D12-496B-9000-BA39808858A9}" type="presParOf" srcId="{A9E96B57-0881-45E9-89FE-ECA5DC465FFF}" destId="{520DA129-649D-409E-9C86-274863209433}" srcOrd="6" destOrd="0" presId="urn:microsoft.com/office/officeart/2005/8/layout/default"/>
    <dgm:cxn modelId="{71899F66-E0C9-4B08-8FE3-B80058256FA0}" type="presParOf" srcId="{A9E96B57-0881-45E9-89FE-ECA5DC465FFF}" destId="{DF91B45F-0DC9-431A-9A68-A23B5775D5A7}" srcOrd="7" destOrd="0" presId="urn:microsoft.com/office/officeart/2005/8/layout/default"/>
    <dgm:cxn modelId="{6BA409C5-C462-493D-8720-39A34E2B7D07}" type="presParOf" srcId="{A9E96B57-0881-45E9-89FE-ECA5DC465FFF}" destId="{5F2D2F3F-2442-43C3-A909-6AA3A5564A8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F816D85-1BE0-48B0-AA3A-332DAE835F9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A49BFE7-3970-4A95-8A5E-715C4D0F9EA9}">
      <dgm:prSet phldrT="[Text]"/>
      <dgm:spPr/>
      <dgm:t>
        <a:bodyPr/>
        <a:lstStyle/>
        <a:p>
          <a:r>
            <a:rPr lang="en-GB" dirty="0"/>
            <a:t>Independent Study</a:t>
          </a:r>
        </a:p>
      </dgm:t>
    </dgm:pt>
    <dgm:pt modelId="{6F71DEFD-9A85-4C48-8F9F-8F53656C8581}" type="parTrans" cxnId="{37567E79-C8BD-4A9A-973C-AB9D34C10684}">
      <dgm:prSet/>
      <dgm:spPr/>
      <dgm:t>
        <a:bodyPr/>
        <a:lstStyle/>
        <a:p>
          <a:endParaRPr lang="en-GB"/>
        </a:p>
      </dgm:t>
    </dgm:pt>
    <dgm:pt modelId="{9E868522-733E-4DBD-85A3-7463EDF4AAC4}" type="sibTrans" cxnId="{37567E79-C8BD-4A9A-973C-AB9D34C10684}">
      <dgm:prSet/>
      <dgm:spPr/>
      <dgm:t>
        <a:bodyPr/>
        <a:lstStyle/>
        <a:p>
          <a:endParaRPr lang="en-GB"/>
        </a:p>
      </dgm:t>
    </dgm:pt>
    <dgm:pt modelId="{6B4FBDA0-4F97-4EE2-9982-73523245C0E5}">
      <dgm:prSet phldrT="[Text]"/>
      <dgm:spPr/>
      <dgm:t>
        <a:bodyPr/>
        <a:lstStyle/>
        <a:p>
          <a:r>
            <a:rPr lang="en-GB" dirty="0"/>
            <a:t>Self-Evaluation</a:t>
          </a:r>
        </a:p>
      </dgm:t>
    </dgm:pt>
    <dgm:pt modelId="{588490B0-EA46-46C8-BFEA-EFBA5008AE38}" type="parTrans" cxnId="{93BEDBD8-61B8-4E42-8D14-0FBA94F4C62F}">
      <dgm:prSet/>
      <dgm:spPr/>
      <dgm:t>
        <a:bodyPr/>
        <a:lstStyle/>
        <a:p>
          <a:endParaRPr lang="en-GB"/>
        </a:p>
      </dgm:t>
    </dgm:pt>
    <dgm:pt modelId="{4A6C241F-1CFA-48E8-8C42-1A4D254FB470}" type="sibTrans" cxnId="{93BEDBD8-61B8-4E42-8D14-0FBA94F4C62F}">
      <dgm:prSet/>
      <dgm:spPr/>
      <dgm:t>
        <a:bodyPr/>
        <a:lstStyle/>
        <a:p>
          <a:endParaRPr lang="en-GB"/>
        </a:p>
      </dgm:t>
    </dgm:pt>
    <dgm:pt modelId="{3916EBF8-2BA1-4238-A992-F2E6B5208AF5}">
      <dgm:prSet phldrT="[Text]"/>
      <dgm:spPr/>
      <dgm:t>
        <a:bodyPr/>
        <a:lstStyle/>
        <a:p>
          <a:r>
            <a:rPr lang="en-GB" dirty="0"/>
            <a:t>Working with Others.</a:t>
          </a:r>
        </a:p>
      </dgm:t>
    </dgm:pt>
    <dgm:pt modelId="{58FD9C96-DEFD-4ED0-BFFA-170019353EBD}" type="parTrans" cxnId="{11B48671-4BA2-44AD-AA14-4FD4718706D9}">
      <dgm:prSet/>
      <dgm:spPr/>
      <dgm:t>
        <a:bodyPr/>
        <a:lstStyle/>
        <a:p>
          <a:endParaRPr lang="en-GB"/>
        </a:p>
      </dgm:t>
    </dgm:pt>
    <dgm:pt modelId="{21E73F69-5EB5-4F8F-9B2F-CCCE156CD8FA}" type="sibTrans" cxnId="{11B48671-4BA2-44AD-AA14-4FD4718706D9}">
      <dgm:prSet/>
      <dgm:spPr/>
      <dgm:t>
        <a:bodyPr/>
        <a:lstStyle/>
        <a:p>
          <a:endParaRPr lang="en-GB"/>
        </a:p>
      </dgm:t>
    </dgm:pt>
    <dgm:pt modelId="{1F7711D0-F944-4D1C-843C-FB8D6359F811}">
      <dgm:prSet phldrT="[Text]"/>
      <dgm:spPr/>
      <dgm:t>
        <a:bodyPr/>
        <a:lstStyle/>
        <a:p>
          <a:r>
            <a:rPr lang="en-GB" dirty="0"/>
            <a:t>Managing Anxieties</a:t>
          </a:r>
        </a:p>
      </dgm:t>
    </dgm:pt>
    <dgm:pt modelId="{6577F42A-E6F7-4EFB-A034-3DA528A04BB5}" type="parTrans" cxnId="{73DFEF32-C5FE-4074-8DDC-932698B7DFB0}">
      <dgm:prSet/>
      <dgm:spPr/>
      <dgm:t>
        <a:bodyPr/>
        <a:lstStyle/>
        <a:p>
          <a:endParaRPr lang="en-GB"/>
        </a:p>
      </dgm:t>
    </dgm:pt>
    <dgm:pt modelId="{AC3E24E5-A12C-4B0C-9260-29ECEB65644A}" type="sibTrans" cxnId="{73DFEF32-C5FE-4074-8DDC-932698B7DFB0}">
      <dgm:prSet/>
      <dgm:spPr/>
      <dgm:t>
        <a:bodyPr/>
        <a:lstStyle/>
        <a:p>
          <a:endParaRPr lang="en-GB"/>
        </a:p>
      </dgm:t>
    </dgm:pt>
    <dgm:pt modelId="{89CC196C-2184-4C30-A9E2-544A82FEE57E}">
      <dgm:prSet phldrT="[Text]"/>
      <dgm:spPr/>
      <dgm:t>
        <a:bodyPr/>
        <a:lstStyle/>
        <a:p>
          <a:r>
            <a:rPr lang="en-GB" dirty="0"/>
            <a:t>Research Skills</a:t>
          </a:r>
        </a:p>
      </dgm:t>
    </dgm:pt>
    <dgm:pt modelId="{42B585CB-B2DD-4229-A409-8861A2BBAAF1}" type="parTrans" cxnId="{DF4D987A-023F-41B7-8683-008CB85B37BD}">
      <dgm:prSet/>
      <dgm:spPr/>
      <dgm:t>
        <a:bodyPr/>
        <a:lstStyle/>
        <a:p>
          <a:endParaRPr lang="en-GB"/>
        </a:p>
      </dgm:t>
    </dgm:pt>
    <dgm:pt modelId="{9E475E33-95FD-430A-8F2D-B23ED182E075}" type="sibTrans" cxnId="{DF4D987A-023F-41B7-8683-008CB85B37BD}">
      <dgm:prSet/>
      <dgm:spPr/>
      <dgm:t>
        <a:bodyPr/>
        <a:lstStyle/>
        <a:p>
          <a:endParaRPr lang="en-GB"/>
        </a:p>
      </dgm:t>
    </dgm:pt>
    <dgm:pt modelId="{7451C893-393A-4C70-B73A-BD0C7EE80547}">
      <dgm:prSet phldrT="[Text]"/>
      <dgm:spPr/>
      <dgm:t>
        <a:bodyPr/>
        <a:lstStyle/>
        <a:p>
          <a:r>
            <a:rPr lang="en-GB" dirty="0"/>
            <a:t>Writing Skills</a:t>
          </a:r>
        </a:p>
      </dgm:t>
    </dgm:pt>
    <dgm:pt modelId="{87098E86-0594-4DF8-8437-58065B919FD1}" type="parTrans" cxnId="{8CC4C042-5B23-4DE8-86FB-CD96F109F0A6}">
      <dgm:prSet/>
      <dgm:spPr/>
      <dgm:t>
        <a:bodyPr/>
        <a:lstStyle/>
        <a:p>
          <a:endParaRPr lang="en-GB"/>
        </a:p>
      </dgm:t>
    </dgm:pt>
    <dgm:pt modelId="{404D754A-31E4-4CF2-997B-5596AF9AD33B}" type="sibTrans" cxnId="{8CC4C042-5B23-4DE8-86FB-CD96F109F0A6}">
      <dgm:prSet/>
      <dgm:spPr/>
      <dgm:t>
        <a:bodyPr/>
        <a:lstStyle/>
        <a:p>
          <a:endParaRPr lang="en-GB"/>
        </a:p>
      </dgm:t>
    </dgm:pt>
    <dgm:pt modelId="{4A7BC8E6-5ED2-4BEA-AC2C-3525E02675F0}">
      <dgm:prSet phldrT="[Text]"/>
      <dgm:spPr/>
      <dgm:t>
        <a:bodyPr/>
        <a:lstStyle/>
        <a:p>
          <a:r>
            <a:rPr lang="en-GB" dirty="0"/>
            <a:t>ITC / E Learning Skills</a:t>
          </a:r>
        </a:p>
      </dgm:t>
    </dgm:pt>
    <dgm:pt modelId="{15282799-2CC8-46CE-949A-920DC29F206D}" type="parTrans" cxnId="{A4A88A70-EFB0-4867-824D-4252BCD7849E}">
      <dgm:prSet/>
      <dgm:spPr/>
      <dgm:t>
        <a:bodyPr/>
        <a:lstStyle/>
        <a:p>
          <a:endParaRPr lang="en-GB"/>
        </a:p>
      </dgm:t>
    </dgm:pt>
    <dgm:pt modelId="{37DE0CD4-EE8A-4EA5-B4C2-B925C0BF95CD}" type="sibTrans" cxnId="{A4A88A70-EFB0-4867-824D-4252BCD7849E}">
      <dgm:prSet/>
      <dgm:spPr/>
      <dgm:t>
        <a:bodyPr/>
        <a:lstStyle/>
        <a:p>
          <a:endParaRPr lang="en-GB"/>
        </a:p>
      </dgm:t>
    </dgm:pt>
    <dgm:pt modelId="{B5736F9E-797B-4327-869E-E3D4DF4406FD}">
      <dgm:prSet phldrT="[Text]"/>
      <dgm:spPr/>
      <dgm:t>
        <a:bodyPr/>
        <a:lstStyle/>
        <a:p>
          <a:r>
            <a:rPr lang="en-GB" dirty="0"/>
            <a:t>Note Taking</a:t>
          </a:r>
        </a:p>
      </dgm:t>
    </dgm:pt>
    <dgm:pt modelId="{143B99B6-E7E3-468D-8284-9F66C6A392F2}" type="parTrans" cxnId="{D91792EF-4E50-4826-A44A-FE0E37066942}">
      <dgm:prSet/>
      <dgm:spPr/>
      <dgm:t>
        <a:bodyPr/>
        <a:lstStyle/>
        <a:p>
          <a:endParaRPr lang="en-GB"/>
        </a:p>
      </dgm:t>
    </dgm:pt>
    <dgm:pt modelId="{5FC638B0-D651-4E13-BBC3-79C498723B6F}" type="sibTrans" cxnId="{D91792EF-4E50-4826-A44A-FE0E37066942}">
      <dgm:prSet/>
      <dgm:spPr/>
      <dgm:t>
        <a:bodyPr/>
        <a:lstStyle/>
        <a:p>
          <a:endParaRPr lang="en-GB"/>
        </a:p>
      </dgm:t>
    </dgm:pt>
    <dgm:pt modelId="{B8838397-C07F-4084-821E-BDD39081ABF2}">
      <dgm:prSet phldrT="[Text]"/>
      <dgm:spPr/>
      <dgm:t>
        <a:bodyPr/>
        <a:lstStyle/>
        <a:p>
          <a:r>
            <a:rPr lang="en-GB" dirty="0"/>
            <a:t>Presentation Skills</a:t>
          </a:r>
        </a:p>
      </dgm:t>
    </dgm:pt>
    <dgm:pt modelId="{3112C510-96F7-4F78-A4FD-8F2B524CDB39}" type="parTrans" cxnId="{639ED71F-F60D-477F-BC22-9F888FE04353}">
      <dgm:prSet/>
      <dgm:spPr/>
      <dgm:t>
        <a:bodyPr/>
        <a:lstStyle/>
        <a:p>
          <a:endParaRPr lang="en-GB"/>
        </a:p>
      </dgm:t>
    </dgm:pt>
    <dgm:pt modelId="{7826A075-E15B-4102-AEF6-D8ED1DAF0AF5}" type="sibTrans" cxnId="{639ED71F-F60D-477F-BC22-9F888FE04353}">
      <dgm:prSet/>
      <dgm:spPr/>
      <dgm:t>
        <a:bodyPr/>
        <a:lstStyle/>
        <a:p>
          <a:endParaRPr lang="en-GB"/>
        </a:p>
      </dgm:t>
    </dgm:pt>
    <dgm:pt modelId="{5A0DDA16-3139-47F9-B5A2-D8A396C672C4}">
      <dgm:prSet phldrT="[Text]"/>
      <dgm:spPr/>
      <dgm:t>
        <a:bodyPr/>
        <a:lstStyle/>
        <a:p>
          <a:r>
            <a:rPr lang="en-GB" dirty="0"/>
            <a:t>Understanding Learning Styles</a:t>
          </a:r>
        </a:p>
      </dgm:t>
    </dgm:pt>
    <dgm:pt modelId="{F9CF8F79-0C3A-4226-BBFD-210C63A3C18D}" type="parTrans" cxnId="{DFE46B6A-F48A-427C-980C-9A86B6887312}">
      <dgm:prSet/>
      <dgm:spPr/>
      <dgm:t>
        <a:bodyPr/>
        <a:lstStyle/>
        <a:p>
          <a:endParaRPr lang="en-GB"/>
        </a:p>
      </dgm:t>
    </dgm:pt>
    <dgm:pt modelId="{831790C2-D265-4ECB-8C0B-F9E15BE911C8}" type="sibTrans" cxnId="{DFE46B6A-F48A-427C-980C-9A86B6887312}">
      <dgm:prSet/>
      <dgm:spPr/>
      <dgm:t>
        <a:bodyPr/>
        <a:lstStyle/>
        <a:p>
          <a:endParaRPr lang="en-GB"/>
        </a:p>
      </dgm:t>
    </dgm:pt>
    <dgm:pt modelId="{F27C6A81-18B9-433C-9C40-FDDAE22F1FA5}">
      <dgm:prSet phldrT="[Text]"/>
      <dgm:spPr/>
      <dgm:t>
        <a:bodyPr/>
        <a:lstStyle/>
        <a:p>
          <a:r>
            <a:rPr lang="en-GB" dirty="0"/>
            <a:t>Time Management Skills</a:t>
          </a:r>
        </a:p>
      </dgm:t>
    </dgm:pt>
    <dgm:pt modelId="{6162BDD0-A4AE-4A44-BA54-E3CC73150AFB}" type="parTrans" cxnId="{CF6EF749-E193-461B-B01A-1C350497E18D}">
      <dgm:prSet/>
      <dgm:spPr/>
      <dgm:t>
        <a:bodyPr/>
        <a:lstStyle/>
        <a:p>
          <a:endParaRPr lang="en-GB"/>
        </a:p>
      </dgm:t>
    </dgm:pt>
    <dgm:pt modelId="{55737A3E-2B86-43D1-9408-BEA635704B73}" type="sibTrans" cxnId="{CF6EF749-E193-461B-B01A-1C350497E18D}">
      <dgm:prSet/>
      <dgm:spPr/>
      <dgm:t>
        <a:bodyPr/>
        <a:lstStyle/>
        <a:p>
          <a:endParaRPr lang="en-GB"/>
        </a:p>
      </dgm:t>
    </dgm:pt>
    <dgm:pt modelId="{30DBF2F5-E0C0-4918-B0C8-CF51BD357B88}">
      <dgm:prSet phldrT="[Text]"/>
      <dgm:spPr/>
      <dgm:t>
        <a:bodyPr/>
        <a:lstStyle/>
        <a:p>
          <a:r>
            <a:rPr lang="en-GB" dirty="0"/>
            <a:t>And Many </a:t>
          </a:r>
          <a:r>
            <a:rPr lang="en-GB" dirty="0" err="1"/>
            <a:t>Many</a:t>
          </a:r>
          <a:r>
            <a:rPr lang="en-GB" dirty="0"/>
            <a:t> More. </a:t>
          </a:r>
        </a:p>
      </dgm:t>
    </dgm:pt>
    <dgm:pt modelId="{3A309F60-27F0-494C-B333-64D209C3E66C}" type="parTrans" cxnId="{C8D867A2-DC2F-4000-84FE-6A53D797CE2F}">
      <dgm:prSet/>
      <dgm:spPr/>
      <dgm:t>
        <a:bodyPr/>
        <a:lstStyle/>
        <a:p>
          <a:endParaRPr lang="en-GB"/>
        </a:p>
      </dgm:t>
    </dgm:pt>
    <dgm:pt modelId="{EE41DB84-66AD-46EC-8289-C6EFD95E857A}" type="sibTrans" cxnId="{C8D867A2-DC2F-4000-84FE-6A53D797CE2F}">
      <dgm:prSet/>
      <dgm:spPr/>
      <dgm:t>
        <a:bodyPr/>
        <a:lstStyle/>
        <a:p>
          <a:endParaRPr lang="en-GB"/>
        </a:p>
      </dgm:t>
    </dgm:pt>
    <dgm:pt modelId="{7ED98FCB-3248-4ED1-9647-8E19DFECA45E}" type="pres">
      <dgm:prSet presAssocID="{CF816D85-1BE0-48B0-AA3A-332DAE835F91}" presName="diagram" presStyleCnt="0">
        <dgm:presLayoutVars>
          <dgm:dir/>
          <dgm:resizeHandles val="exact"/>
        </dgm:presLayoutVars>
      </dgm:prSet>
      <dgm:spPr/>
    </dgm:pt>
    <dgm:pt modelId="{25F32A4E-FBD0-4B2C-92CE-642525A4C6BF}" type="pres">
      <dgm:prSet presAssocID="{1A49BFE7-3970-4A95-8A5E-715C4D0F9EA9}" presName="node" presStyleLbl="node1" presStyleIdx="0" presStyleCnt="12">
        <dgm:presLayoutVars>
          <dgm:bulletEnabled val="1"/>
        </dgm:presLayoutVars>
      </dgm:prSet>
      <dgm:spPr/>
    </dgm:pt>
    <dgm:pt modelId="{02B8958D-5B4D-4C7E-8CEA-2E7481FDB1CD}" type="pres">
      <dgm:prSet presAssocID="{9E868522-733E-4DBD-85A3-7463EDF4AAC4}" presName="sibTrans" presStyleCnt="0"/>
      <dgm:spPr/>
    </dgm:pt>
    <dgm:pt modelId="{23391263-F4F7-4025-B123-12F173AEAE97}" type="pres">
      <dgm:prSet presAssocID="{6B4FBDA0-4F97-4EE2-9982-73523245C0E5}" presName="node" presStyleLbl="node1" presStyleIdx="1" presStyleCnt="12">
        <dgm:presLayoutVars>
          <dgm:bulletEnabled val="1"/>
        </dgm:presLayoutVars>
      </dgm:prSet>
      <dgm:spPr/>
    </dgm:pt>
    <dgm:pt modelId="{523371F2-7D3F-4DE8-9386-863780D3CE5F}" type="pres">
      <dgm:prSet presAssocID="{4A6C241F-1CFA-48E8-8C42-1A4D254FB470}" presName="sibTrans" presStyleCnt="0"/>
      <dgm:spPr/>
    </dgm:pt>
    <dgm:pt modelId="{862452F8-FDD8-49D0-ACC5-0C651CCCC211}" type="pres">
      <dgm:prSet presAssocID="{3916EBF8-2BA1-4238-A992-F2E6B5208AF5}" presName="node" presStyleLbl="node1" presStyleIdx="2" presStyleCnt="12">
        <dgm:presLayoutVars>
          <dgm:bulletEnabled val="1"/>
        </dgm:presLayoutVars>
      </dgm:prSet>
      <dgm:spPr/>
    </dgm:pt>
    <dgm:pt modelId="{53BE14C7-5646-44FF-A107-8D3781826666}" type="pres">
      <dgm:prSet presAssocID="{21E73F69-5EB5-4F8F-9B2F-CCCE156CD8FA}" presName="sibTrans" presStyleCnt="0"/>
      <dgm:spPr/>
    </dgm:pt>
    <dgm:pt modelId="{8933E33D-7606-4D52-B09D-C14F805C8F0D}" type="pres">
      <dgm:prSet presAssocID="{1F7711D0-F944-4D1C-843C-FB8D6359F811}" presName="node" presStyleLbl="node1" presStyleIdx="3" presStyleCnt="12">
        <dgm:presLayoutVars>
          <dgm:bulletEnabled val="1"/>
        </dgm:presLayoutVars>
      </dgm:prSet>
      <dgm:spPr/>
    </dgm:pt>
    <dgm:pt modelId="{F75CB7BF-DFDA-4CB7-BE1C-E44EFAE8E2BA}" type="pres">
      <dgm:prSet presAssocID="{AC3E24E5-A12C-4B0C-9260-29ECEB65644A}" presName="sibTrans" presStyleCnt="0"/>
      <dgm:spPr/>
    </dgm:pt>
    <dgm:pt modelId="{8DABC074-84DC-4B23-A259-6852E74E3875}" type="pres">
      <dgm:prSet presAssocID="{89CC196C-2184-4C30-A9E2-544A82FEE57E}" presName="node" presStyleLbl="node1" presStyleIdx="4" presStyleCnt="12">
        <dgm:presLayoutVars>
          <dgm:bulletEnabled val="1"/>
        </dgm:presLayoutVars>
      </dgm:prSet>
      <dgm:spPr/>
    </dgm:pt>
    <dgm:pt modelId="{8E618BF1-35D6-4D28-B6D7-A0DF6D9C494A}" type="pres">
      <dgm:prSet presAssocID="{9E475E33-95FD-430A-8F2D-B23ED182E075}" presName="sibTrans" presStyleCnt="0"/>
      <dgm:spPr/>
    </dgm:pt>
    <dgm:pt modelId="{06728FEC-66A5-4463-ADBE-426C3F226513}" type="pres">
      <dgm:prSet presAssocID="{7451C893-393A-4C70-B73A-BD0C7EE80547}" presName="node" presStyleLbl="node1" presStyleIdx="5" presStyleCnt="12">
        <dgm:presLayoutVars>
          <dgm:bulletEnabled val="1"/>
        </dgm:presLayoutVars>
      </dgm:prSet>
      <dgm:spPr/>
    </dgm:pt>
    <dgm:pt modelId="{6E45FF65-4613-41A6-B768-25CFB7AF8E92}" type="pres">
      <dgm:prSet presAssocID="{404D754A-31E4-4CF2-997B-5596AF9AD33B}" presName="sibTrans" presStyleCnt="0"/>
      <dgm:spPr/>
    </dgm:pt>
    <dgm:pt modelId="{893360C5-B7A7-4607-9436-BC79EED876C8}" type="pres">
      <dgm:prSet presAssocID="{4A7BC8E6-5ED2-4BEA-AC2C-3525E02675F0}" presName="node" presStyleLbl="node1" presStyleIdx="6" presStyleCnt="12">
        <dgm:presLayoutVars>
          <dgm:bulletEnabled val="1"/>
        </dgm:presLayoutVars>
      </dgm:prSet>
      <dgm:spPr/>
    </dgm:pt>
    <dgm:pt modelId="{D0D64D5B-097B-458F-976C-30061DF2E6C3}" type="pres">
      <dgm:prSet presAssocID="{37DE0CD4-EE8A-4EA5-B4C2-B925C0BF95CD}" presName="sibTrans" presStyleCnt="0"/>
      <dgm:spPr/>
    </dgm:pt>
    <dgm:pt modelId="{398DC535-F7E0-431D-A18B-DF426178AB0C}" type="pres">
      <dgm:prSet presAssocID="{B5736F9E-797B-4327-869E-E3D4DF4406FD}" presName="node" presStyleLbl="node1" presStyleIdx="7" presStyleCnt="12">
        <dgm:presLayoutVars>
          <dgm:bulletEnabled val="1"/>
        </dgm:presLayoutVars>
      </dgm:prSet>
      <dgm:spPr/>
    </dgm:pt>
    <dgm:pt modelId="{F2E99A57-0130-47DB-9FD3-28C5C9A67A57}" type="pres">
      <dgm:prSet presAssocID="{5FC638B0-D651-4E13-BBC3-79C498723B6F}" presName="sibTrans" presStyleCnt="0"/>
      <dgm:spPr/>
    </dgm:pt>
    <dgm:pt modelId="{CBEAE423-8247-4013-9306-13E00979C7E2}" type="pres">
      <dgm:prSet presAssocID="{B8838397-C07F-4084-821E-BDD39081ABF2}" presName="node" presStyleLbl="node1" presStyleIdx="8" presStyleCnt="12">
        <dgm:presLayoutVars>
          <dgm:bulletEnabled val="1"/>
        </dgm:presLayoutVars>
      </dgm:prSet>
      <dgm:spPr/>
    </dgm:pt>
    <dgm:pt modelId="{CCF77BCE-0FCB-4FA3-9D88-AD578BD27ECF}" type="pres">
      <dgm:prSet presAssocID="{7826A075-E15B-4102-AEF6-D8ED1DAF0AF5}" presName="sibTrans" presStyleCnt="0"/>
      <dgm:spPr/>
    </dgm:pt>
    <dgm:pt modelId="{C564F0B0-CF90-45B2-AAAA-863326449CC7}" type="pres">
      <dgm:prSet presAssocID="{5A0DDA16-3139-47F9-B5A2-D8A396C672C4}" presName="node" presStyleLbl="node1" presStyleIdx="9" presStyleCnt="12">
        <dgm:presLayoutVars>
          <dgm:bulletEnabled val="1"/>
        </dgm:presLayoutVars>
      </dgm:prSet>
      <dgm:spPr/>
    </dgm:pt>
    <dgm:pt modelId="{A337711B-2F49-4410-9EA3-7C3F7D99B858}" type="pres">
      <dgm:prSet presAssocID="{831790C2-D265-4ECB-8C0B-F9E15BE911C8}" presName="sibTrans" presStyleCnt="0"/>
      <dgm:spPr/>
    </dgm:pt>
    <dgm:pt modelId="{C7223EA3-2CBD-484C-9F7A-D6C53DA923BC}" type="pres">
      <dgm:prSet presAssocID="{F27C6A81-18B9-433C-9C40-FDDAE22F1FA5}" presName="node" presStyleLbl="node1" presStyleIdx="10" presStyleCnt="12">
        <dgm:presLayoutVars>
          <dgm:bulletEnabled val="1"/>
        </dgm:presLayoutVars>
      </dgm:prSet>
      <dgm:spPr/>
    </dgm:pt>
    <dgm:pt modelId="{BE0889E6-0B2E-43F9-96BE-A8CD3BA2B08A}" type="pres">
      <dgm:prSet presAssocID="{55737A3E-2B86-43D1-9408-BEA635704B73}" presName="sibTrans" presStyleCnt="0"/>
      <dgm:spPr/>
    </dgm:pt>
    <dgm:pt modelId="{55E3FA27-056B-4DE5-973B-5A5BA46E938C}" type="pres">
      <dgm:prSet presAssocID="{30DBF2F5-E0C0-4918-B0C8-CF51BD357B88}" presName="node" presStyleLbl="node1" presStyleIdx="11" presStyleCnt="12">
        <dgm:presLayoutVars>
          <dgm:bulletEnabled val="1"/>
        </dgm:presLayoutVars>
      </dgm:prSet>
      <dgm:spPr/>
    </dgm:pt>
  </dgm:ptLst>
  <dgm:cxnLst>
    <dgm:cxn modelId="{1B170202-CA75-4DBF-AF68-87E1E51D988E}" type="presOf" srcId="{1A49BFE7-3970-4A95-8A5E-715C4D0F9EA9}" destId="{25F32A4E-FBD0-4B2C-92CE-642525A4C6BF}" srcOrd="0" destOrd="0" presId="urn:microsoft.com/office/officeart/2005/8/layout/default"/>
    <dgm:cxn modelId="{9D4C1E03-3D67-431A-974D-E2159F5BDE87}" type="presOf" srcId="{89CC196C-2184-4C30-A9E2-544A82FEE57E}" destId="{8DABC074-84DC-4B23-A259-6852E74E3875}" srcOrd="0" destOrd="0" presId="urn:microsoft.com/office/officeart/2005/8/layout/default"/>
    <dgm:cxn modelId="{C6962B10-E77A-4DCD-BDBF-5BCB9387A1ED}" type="presOf" srcId="{30DBF2F5-E0C0-4918-B0C8-CF51BD357B88}" destId="{55E3FA27-056B-4DE5-973B-5A5BA46E938C}" srcOrd="0" destOrd="0" presId="urn:microsoft.com/office/officeart/2005/8/layout/default"/>
    <dgm:cxn modelId="{639ED71F-F60D-477F-BC22-9F888FE04353}" srcId="{CF816D85-1BE0-48B0-AA3A-332DAE835F91}" destId="{B8838397-C07F-4084-821E-BDD39081ABF2}" srcOrd="8" destOrd="0" parTransId="{3112C510-96F7-4F78-A4FD-8F2B524CDB39}" sibTransId="{7826A075-E15B-4102-AEF6-D8ED1DAF0AF5}"/>
    <dgm:cxn modelId="{3C597B32-48B5-4846-AFD5-8DE698F6B8B3}" type="presOf" srcId="{1F7711D0-F944-4D1C-843C-FB8D6359F811}" destId="{8933E33D-7606-4D52-B09D-C14F805C8F0D}" srcOrd="0" destOrd="0" presId="urn:microsoft.com/office/officeart/2005/8/layout/default"/>
    <dgm:cxn modelId="{73DFEF32-C5FE-4074-8DDC-932698B7DFB0}" srcId="{CF816D85-1BE0-48B0-AA3A-332DAE835F91}" destId="{1F7711D0-F944-4D1C-843C-FB8D6359F811}" srcOrd="3" destOrd="0" parTransId="{6577F42A-E6F7-4EFB-A034-3DA528A04BB5}" sibTransId="{AC3E24E5-A12C-4B0C-9260-29ECEB65644A}"/>
    <dgm:cxn modelId="{5C5F393D-48DF-4F2D-BD23-00450FFF9296}" type="presOf" srcId="{B5736F9E-797B-4327-869E-E3D4DF4406FD}" destId="{398DC535-F7E0-431D-A18B-DF426178AB0C}" srcOrd="0" destOrd="0" presId="urn:microsoft.com/office/officeart/2005/8/layout/default"/>
    <dgm:cxn modelId="{8CC4C042-5B23-4DE8-86FB-CD96F109F0A6}" srcId="{CF816D85-1BE0-48B0-AA3A-332DAE835F91}" destId="{7451C893-393A-4C70-B73A-BD0C7EE80547}" srcOrd="5" destOrd="0" parTransId="{87098E86-0594-4DF8-8437-58065B919FD1}" sibTransId="{404D754A-31E4-4CF2-997B-5596AF9AD33B}"/>
    <dgm:cxn modelId="{CF6EF749-E193-461B-B01A-1C350497E18D}" srcId="{CF816D85-1BE0-48B0-AA3A-332DAE835F91}" destId="{F27C6A81-18B9-433C-9C40-FDDAE22F1FA5}" srcOrd="10" destOrd="0" parTransId="{6162BDD0-A4AE-4A44-BA54-E3CC73150AFB}" sibTransId="{55737A3E-2B86-43D1-9408-BEA635704B73}"/>
    <dgm:cxn modelId="{DFE46B6A-F48A-427C-980C-9A86B6887312}" srcId="{CF816D85-1BE0-48B0-AA3A-332DAE835F91}" destId="{5A0DDA16-3139-47F9-B5A2-D8A396C672C4}" srcOrd="9" destOrd="0" parTransId="{F9CF8F79-0C3A-4226-BBFD-210C63A3C18D}" sibTransId="{831790C2-D265-4ECB-8C0B-F9E15BE911C8}"/>
    <dgm:cxn modelId="{29C86D4F-8EE6-497C-B1EE-841886524B27}" type="presOf" srcId="{CF816D85-1BE0-48B0-AA3A-332DAE835F91}" destId="{7ED98FCB-3248-4ED1-9647-8E19DFECA45E}" srcOrd="0" destOrd="0" presId="urn:microsoft.com/office/officeart/2005/8/layout/default"/>
    <dgm:cxn modelId="{A4A88A70-EFB0-4867-824D-4252BCD7849E}" srcId="{CF816D85-1BE0-48B0-AA3A-332DAE835F91}" destId="{4A7BC8E6-5ED2-4BEA-AC2C-3525E02675F0}" srcOrd="6" destOrd="0" parTransId="{15282799-2CC8-46CE-949A-920DC29F206D}" sibTransId="{37DE0CD4-EE8A-4EA5-B4C2-B925C0BF95CD}"/>
    <dgm:cxn modelId="{11B48671-4BA2-44AD-AA14-4FD4718706D9}" srcId="{CF816D85-1BE0-48B0-AA3A-332DAE835F91}" destId="{3916EBF8-2BA1-4238-A992-F2E6B5208AF5}" srcOrd="2" destOrd="0" parTransId="{58FD9C96-DEFD-4ED0-BFFA-170019353EBD}" sibTransId="{21E73F69-5EB5-4F8F-9B2F-CCCE156CD8FA}"/>
    <dgm:cxn modelId="{37567E79-C8BD-4A9A-973C-AB9D34C10684}" srcId="{CF816D85-1BE0-48B0-AA3A-332DAE835F91}" destId="{1A49BFE7-3970-4A95-8A5E-715C4D0F9EA9}" srcOrd="0" destOrd="0" parTransId="{6F71DEFD-9A85-4C48-8F9F-8F53656C8581}" sibTransId="{9E868522-733E-4DBD-85A3-7463EDF4AAC4}"/>
    <dgm:cxn modelId="{DF4D987A-023F-41B7-8683-008CB85B37BD}" srcId="{CF816D85-1BE0-48B0-AA3A-332DAE835F91}" destId="{89CC196C-2184-4C30-A9E2-544A82FEE57E}" srcOrd="4" destOrd="0" parTransId="{42B585CB-B2DD-4229-A409-8861A2BBAAF1}" sibTransId="{9E475E33-95FD-430A-8F2D-B23ED182E075}"/>
    <dgm:cxn modelId="{1AC0F088-FF02-4E32-8029-522F6AB18F2B}" type="presOf" srcId="{6B4FBDA0-4F97-4EE2-9982-73523245C0E5}" destId="{23391263-F4F7-4025-B123-12F173AEAE97}" srcOrd="0" destOrd="0" presId="urn:microsoft.com/office/officeart/2005/8/layout/default"/>
    <dgm:cxn modelId="{C8D867A2-DC2F-4000-84FE-6A53D797CE2F}" srcId="{CF816D85-1BE0-48B0-AA3A-332DAE835F91}" destId="{30DBF2F5-E0C0-4918-B0C8-CF51BD357B88}" srcOrd="11" destOrd="0" parTransId="{3A309F60-27F0-494C-B333-64D209C3E66C}" sibTransId="{EE41DB84-66AD-46EC-8289-C6EFD95E857A}"/>
    <dgm:cxn modelId="{51A39FA4-E28F-4A19-B4F1-99DD2F2BC52C}" type="presOf" srcId="{5A0DDA16-3139-47F9-B5A2-D8A396C672C4}" destId="{C564F0B0-CF90-45B2-AAAA-863326449CC7}" srcOrd="0" destOrd="0" presId="urn:microsoft.com/office/officeart/2005/8/layout/default"/>
    <dgm:cxn modelId="{9B21AAA5-6561-4175-AB2F-8A00AF4E3E69}" type="presOf" srcId="{F27C6A81-18B9-433C-9C40-FDDAE22F1FA5}" destId="{C7223EA3-2CBD-484C-9F7A-D6C53DA923BC}" srcOrd="0" destOrd="0" presId="urn:microsoft.com/office/officeart/2005/8/layout/default"/>
    <dgm:cxn modelId="{D76A77A6-1900-48B4-8FA2-93311539ECF4}" type="presOf" srcId="{7451C893-393A-4C70-B73A-BD0C7EE80547}" destId="{06728FEC-66A5-4463-ADBE-426C3F226513}" srcOrd="0" destOrd="0" presId="urn:microsoft.com/office/officeart/2005/8/layout/default"/>
    <dgm:cxn modelId="{622CDAC4-D416-40C1-ACDB-132155AC7DC3}" type="presOf" srcId="{3916EBF8-2BA1-4238-A992-F2E6B5208AF5}" destId="{862452F8-FDD8-49D0-ACC5-0C651CCCC211}" srcOrd="0" destOrd="0" presId="urn:microsoft.com/office/officeart/2005/8/layout/default"/>
    <dgm:cxn modelId="{93BEDBD8-61B8-4E42-8D14-0FBA94F4C62F}" srcId="{CF816D85-1BE0-48B0-AA3A-332DAE835F91}" destId="{6B4FBDA0-4F97-4EE2-9982-73523245C0E5}" srcOrd="1" destOrd="0" parTransId="{588490B0-EA46-46C8-BFEA-EFBA5008AE38}" sibTransId="{4A6C241F-1CFA-48E8-8C42-1A4D254FB470}"/>
    <dgm:cxn modelId="{F04FA9DA-C621-43D3-9231-91984AD2DF00}" type="presOf" srcId="{4A7BC8E6-5ED2-4BEA-AC2C-3525E02675F0}" destId="{893360C5-B7A7-4607-9436-BC79EED876C8}" srcOrd="0" destOrd="0" presId="urn:microsoft.com/office/officeart/2005/8/layout/default"/>
    <dgm:cxn modelId="{5A8673E0-BAD7-4322-B4BC-CDBBB3606A8B}" type="presOf" srcId="{B8838397-C07F-4084-821E-BDD39081ABF2}" destId="{CBEAE423-8247-4013-9306-13E00979C7E2}" srcOrd="0" destOrd="0" presId="urn:microsoft.com/office/officeart/2005/8/layout/default"/>
    <dgm:cxn modelId="{D91792EF-4E50-4826-A44A-FE0E37066942}" srcId="{CF816D85-1BE0-48B0-AA3A-332DAE835F91}" destId="{B5736F9E-797B-4327-869E-E3D4DF4406FD}" srcOrd="7" destOrd="0" parTransId="{143B99B6-E7E3-468D-8284-9F66C6A392F2}" sibTransId="{5FC638B0-D651-4E13-BBC3-79C498723B6F}"/>
    <dgm:cxn modelId="{5B6D42BF-05D1-40F7-AF98-B49D32C026AE}" type="presParOf" srcId="{7ED98FCB-3248-4ED1-9647-8E19DFECA45E}" destId="{25F32A4E-FBD0-4B2C-92CE-642525A4C6BF}" srcOrd="0" destOrd="0" presId="urn:microsoft.com/office/officeart/2005/8/layout/default"/>
    <dgm:cxn modelId="{807E6D68-478C-4F54-82CE-30320F9CA0D0}" type="presParOf" srcId="{7ED98FCB-3248-4ED1-9647-8E19DFECA45E}" destId="{02B8958D-5B4D-4C7E-8CEA-2E7481FDB1CD}" srcOrd="1" destOrd="0" presId="urn:microsoft.com/office/officeart/2005/8/layout/default"/>
    <dgm:cxn modelId="{5E0A27DE-F532-4D4A-9D58-EB18673E2849}" type="presParOf" srcId="{7ED98FCB-3248-4ED1-9647-8E19DFECA45E}" destId="{23391263-F4F7-4025-B123-12F173AEAE97}" srcOrd="2" destOrd="0" presId="urn:microsoft.com/office/officeart/2005/8/layout/default"/>
    <dgm:cxn modelId="{24062CF9-8234-4BD8-A3BA-4678B94C9C19}" type="presParOf" srcId="{7ED98FCB-3248-4ED1-9647-8E19DFECA45E}" destId="{523371F2-7D3F-4DE8-9386-863780D3CE5F}" srcOrd="3" destOrd="0" presId="urn:microsoft.com/office/officeart/2005/8/layout/default"/>
    <dgm:cxn modelId="{D81C680E-841A-4E76-AEEE-5D951E625802}" type="presParOf" srcId="{7ED98FCB-3248-4ED1-9647-8E19DFECA45E}" destId="{862452F8-FDD8-49D0-ACC5-0C651CCCC211}" srcOrd="4" destOrd="0" presId="urn:microsoft.com/office/officeart/2005/8/layout/default"/>
    <dgm:cxn modelId="{118ADF90-080E-418F-91CB-E1667026FE1D}" type="presParOf" srcId="{7ED98FCB-3248-4ED1-9647-8E19DFECA45E}" destId="{53BE14C7-5646-44FF-A107-8D3781826666}" srcOrd="5" destOrd="0" presId="urn:microsoft.com/office/officeart/2005/8/layout/default"/>
    <dgm:cxn modelId="{FFF1F078-3E79-47E9-BF3A-7009812485D5}" type="presParOf" srcId="{7ED98FCB-3248-4ED1-9647-8E19DFECA45E}" destId="{8933E33D-7606-4D52-B09D-C14F805C8F0D}" srcOrd="6" destOrd="0" presId="urn:microsoft.com/office/officeart/2005/8/layout/default"/>
    <dgm:cxn modelId="{1EAB68B6-097B-4C80-BE07-8C3C297992EB}" type="presParOf" srcId="{7ED98FCB-3248-4ED1-9647-8E19DFECA45E}" destId="{F75CB7BF-DFDA-4CB7-BE1C-E44EFAE8E2BA}" srcOrd="7" destOrd="0" presId="urn:microsoft.com/office/officeart/2005/8/layout/default"/>
    <dgm:cxn modelId="{3B0EC42E-EC1C-4BD4-89D3-8CC4C420300D}" type="presParOf" srcId="{7ED98FCB-3248-4ED1-9647-8E19DFECA45E}" destId="{8DABC074-84DC-4B23-A259-6852E74E3875}" srcOrd="8" destOrd="0" presId="urn:microsoft.com/office/officeart/2005/8/layout/default"/>
    <dgm:cxn modelId="{86106A89-4E6D-4F79-AA5B-30F4428D36EC}" type="presParOf" srcId="{7ED98FCB-3248-4ED1-9647-8E19DFECA45E}" destId="{8E618BF1-35D6-4D28-B6D7-A0DF6D9C494A}" srcOrd="9" destOrd="0" presId="urn:microsoft.com/office/officeart/2005/8/layout/default"/>
    <dgm:cxn modelId="{ADFA6494-3465-4732-901D-3CB2FE7B15C6}" type="presParOf" srcId="{7ED98FCB-3248-4ED1-9647-8E19DFECA45E}" destId="{06728FEC-66A5-4463-ADBE-426C3F226513}" srcOrd="10" destOrd="0" presId="urn:microsoft.com/office/officeart/2005/8/layout/default"/>
    <dgm:cxn modelId="{75BC967C-97B2-4ADD-8CC7-D4106781C052}" type="presParOf" srcId="{7ED98FCB-3248-4ED1-9647-8E19DFECA45E}" destId="{6E45FF65-4613-41A6-B768-25CFB7AF8E92}" srcOrd="11" destOrd="0" presId="urn:microsoft.com/office/officeart/2005/8/layout/default"/>
    <dgm:cxn modelId="{8488C39D-99D2-4C99-A881-7B7B5CF62262}" type="presParOf" srcId="{7ED98FCB-3248-4ED1-9647-8E19DFECA45E}" destId="{893360C5-B7A7-4607-9436-BC79EED876C8}" srcOrd="12" destOrd="0" presId="urn:microsoft.com/office/officeart/2005/8/layout/default"/>
    <dgm:cxn modelId="{6020C812-6E45-4EBD-A171-B92EEB58DA15}" type="presParOf" srcId="{7ED98FCB-3248-4ED1-9647-8E19DFECA45E}" destId="{D0D64D5B-097B-458F-976C-30061DF2E6C3}" srcOrd="13" destOrd="0" presId="urn:microsoft.com/office/officeart/2005/8/layout/default"/>
    <dgm:cxn modelId="{7E8DDE88-29A9-4786-9652-8E8376FCF9E8}" type="presParOf" srcId="{7ED98FCB-3248-4ED1-9647-8E19DFECA45E}" destId="{398DC535-F7E0-431D-A18B-DF426178AB0C}" srcOrd="14" destOrd="0" presId="urn:microsoft.com/office/officeart/2005/8/layout/default"/>
    <dgm:cxn modelId="{E55200BB-4A4A-403C-A10B-2591F9F292FA}" type="presParOf" srcId="{7ED98FCB-3248-4ED1-9647-8E19DFECA45E}" destId="{F2E99A57-0130-47DB-9FD3-28C5C9A67A57}" srcOrd="15" destOrd="0" presId="urn:microsoft.com/office/officeart/2005/8/layout/default"/>
    <dgm:cxn modelId="{721CAA3D-6EA0-4AA7-BBD6-AAE0E987E102}" type="presParOf" srcId="{7ED98FCB-3248-4ED1-9647-8E19DFECA45E}" destId="{CBEAE423-8247-4013-9306-13E00979C7E2}" srcOrd="16" destOrd="0" presId="urn:microsoft.com/office/officeart/2005/8/layout/default"/>
    <dgm:cxn modelId="{24BAE38B-4724-4295-89F6-8DCF2B6FE162}" type="presParOf" srcId="{7ED98FCB-3248-4ED1-9647-8E19DFECA45E}" destId="{CCF77BCE-0FCB-4FA3-9D88-AD578BD27ECF}" srcOrd="17" destOrd="0" presId="urn:microsoft.com/office/officeart/2005/8/layout/default"/>
    <dgm:cxn modelId="{7A014A7B-3F84-4F9B-A689-08E91C315E8F}" type="presParOf" srcId="{7ED98FCB-3248-4ED1-9647-8E19DFECA45E}" destId="{C564F0B0-CF90-45B2-AAAA-863326449CC7}" srcOrd="18" destOrd="0" presId="urn:microsoft.com/office/officeart/2005/8/layout/default"/>
    <dgm:cxn modelId="{AF1873F6-86D2-4C2B-814E-F9D3A565FD9A}" type="presParOf" srcId="{7ED98FCB-3248-4ED1-9647-8E19DFECA45E}" destId="{A337711B-2F49-4410-9EA3-7C3F7D99B858}" srcOrd="19" destOrd="0" presId="urn:microsoft.com/office/officeart/2005/8/layout/default"/>
    <dgm:cxn modelId="{817467BC-DBB2-418D-815A-539A125CF1D9}" type="presParOf" srcId="{7ED98FCB-3248-4ED1-9647-8E19DFECA45E}" destId="{C7223EA3-2CBD-484C-9F7A-D6C53DA923BC}" srcOrd="20" destOrd="0" presId="urn:microsoft.com/office/officeart/2005/8/layout/default"/>
    <dgm:cxn modelId="{A78D08A6-585B-48F8-B5C3-9C11F93D6187}" type="presParOf" srcId="{7ED98FCB-3248-4ED1-9647-8E19DFECA45E}" destId="{BE0889E6-0B2E-43F9-96BE-A8CD3BA2B08A}" srcOrd="21" destOrd="0" presId="urn:microsoft.com/office/officeart/2005/8/layout/default"/>
    <dgm:cxn modelId="{04DA48C3-132B-410E-BC50-A567292746F5}" type="presParOf" srcId="{7ED98FCB-3248-4ED1-9647-8E19DFECA45E}" destId="{55E3FA27-056B-4DE5-973B-5A5BA46E938C}"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48D2658-11FA-4A87-AB2D-E5494CD5039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F6CC698-2029-4DEE-B7EB-31C48FE35C02}">
      <dgm:prSet phldrT="[Text]"/>
      <dgm:spPr/>
      <dgm:t>
        <a:bodyPr/>
        <a:lstStyle/>
        <a:p>
          <a:r>
            <a:rPr lang="en-GB" dirty="0"/>
            <a:t>Essays</a:t>
          </a:r>
        </a:p>
      </dgm:t>
    </dgm:pt>
    <dgm:pt modelId="{5C344F63-7528-407D-A8A6-BAA26856CA34}" type="parTrans" cxnId="{46300A8B-879E-44FE-9815-71CD63107072}">
      <dgm:prSet/>
      <dgm:spPr/>
      <dgm:t>
        <a:bodyPr/>
        <a:lstStyle/>
        <a:p>
          <a:endParaRPr lang="en-GB"/>
        </a:p>
      </dgm:t>
    </dgm:pt>
    <dgm:pt modelId="{9537C15B-5145-4AC7-8B39-33FF4EC9EB43}" type="sibTrans" cxnId="{46300A8B-879E-44FE-9815-71CD63107072}">
      <dgm:prSet/>
      <dgm:spPr/>
      <dgm:t>
        <a:bodyPr/>
        <a:lstStyle/>
        <a:p>
          <a:endParaRPr lang="en-GB"/>
        </a:p>
      </dgm:t>
    </dgm:pt>
    <dgm:pt modelId="{766FAB30-648B-427C-B3B4-6389380A60F6}">
      <dgm:prSet phldrT="[Text]"/>
      <dgm:spPr/>
      <dgm:t>
        <a:bodyPr/>
        <a:lstStyle/>
        <a:p>
          <a:r>
            <a:rPr lang="en-GB" dirty="0"/>
            <a:t>PowerPoint Presentations</a:t>
          </a:r>
        </a:p>
      </dgm:t>
    </dgm:pt>
    <dgm:pt modelId="{233B84D4-0633-4CC5-A1DB-9CF20B224B96}" type="parTrans" cxnId="{71D426AD-1548-41D5-95B4-34A7269C2A5B}">
      <dgm:prSet/>
      <dgm:spPr/>
      <dgm:t>
        <a:bodyPr/>
        <a:lstStyle/>
        <a:p>
          <a:endParaRPr lang="en-GB"/>
        </a:p>
      </dgm:t>
    </dgm:pt>
    <dgm:pt modelId="{E8F7EC0B-8137-4485-99F3-E569372A6B86}" type="sibTrans" cxnId="{71D426AD-1548-41D5-95B4-34A7269C2A5B}">
      <dgm:prSet/>
      <dgm:spPr/>
      <dgm:t>
        <a:bodyPr/>
        <a:lstStyle/>
        <a:p>
          <a:endParaRPr lang="en-GB"/>
        </a:p>
      </dgm:t>
    </dgm:pt>
    <dgm:pt modelId="{3C7D3908-FC0C-433E-AB2C-BCE7A1D6F78B}">
      <dgm:prSet phldrT="[Text]"/>
      <dgm:spPr/>
      <dgm:t>
        <a:bodyPr/>
        <a:lstStyle/>
        <a:p>
          <a:r>
            <a:rPr lang="en-GB" dirty="0"/>
            <a:t>Poster Presentations</a:t>
          </a:r>
        </a:p>
      </dgm:t>
    </dgm:pt>
    <dgm:pt modelId="{FC5113F7-2AB3-486E-B0C6-BD3C941F1975}" type="parTrans" cxnId="{8F362A1F-B043-4F09-85DE-D052DE63C783}">
      <dgm:prSet/>
      <dgm:spPr/>
      <dgm:t>
        <a:bodyPr/>
        <a:lstStyle/>
        <a:p>
          <a:endParaRPr lang="en-GB"/>
        </a:p>
      </dgm:t>
    </dgm:pt>
    <dgm:pt modelId="{B6479B3A-7E3F-43C3-BBEE-3188B2DFF393}" type="sibTrans" cxnId="{8F362A1F-B043-4F09-85DE-D052DE63C783}">
      <dgm:prSet/>
      <dgm:spPr/>
      <dgm:t>
        <a:bodyPr/>
        <a:lstStyle/>
        <a:p>
          <a:endParaRPr lang="en-GB"/>
        </a:p>
      </dgm:t>
    </dgm:pt>
    <dgm:pt modelId="{AD371F45-27E0-4CDE-BCCA-706C6C5AB584}">
      <dgm:prSet phldrT="[Text]"/>
      <dgm:spPr/>
      <dgm:t>
        <a:bodyPr/>
        <a:lstStyle/>
        <a:p>
          <a:r>
            <a:rPr lang="en-GB" dirty="0"/>
            <a:t>Examinations</a:t>
          </a:r>
        </a:p>
      </dgm:t>
    </dgm:pt>
    <dgm:pt modelId="{22BAC77D-C52A-4491-991C-6C16779C4C48}" type="parTrans" cxnId="{38044ABA-DFBC-4D0F-9B0C-8C973963502F}">
      <dgm:prSet/>
      <dgm:spPr/>
      <dgm:t>
        <a:bodyPr/>
        <a:lstStyle/>
        <a:p>
          <a:endParaRPr lang="en-GB"/>
        </a:p>
      </dgm:t>
    </dgm:pt>
    <dgm:pt modelId="{942AC0CE-FE97-4B7D-8577-3DBDC82FBB2B}" type="sibTrans" cxnId="{38044ABA-DFBC-4D0F-9B0C-8C973963502F}">
      <dgm:prSet/>
      <dgm:spPr/>
      <dgm:t>
        <a:bodyPr/>
        <a:lstStyle/>
        <a:p>
          <a:endParaRPr lang="en-GB"/>
        </a:p>
      </dgm:t>
    </dgm:pt>
    <dgm:pt modelId="{0508BE38-9E60-47A1-BC1A-C0F0BBBEC7F4}">
      <dgm:prSet phldrT="[Text]"/>
      <dgm:spPr/>
      <dgm:t>
        <a:bodyPr/>
        <a:lstStyle/>
        <a:p>
          <a:r>
            <a:rPr lang="en-GB" dirty="0"/>
            <a:t>Multiple Choice Questions (MCQs)</a:t>
          </a:r>
        </a:p>
      </dgm:t>
    </dgm:pt>
    <dgm:pt modelId="{15350991-0A84-464C-A3D0-093D35BA19FE}" type="parTrans" cxnId="{20E67222-4F50-4145-B9D8-D2A27522EC5E}">
      <dgm:prSet/>
      <dgm:spPr/>
      <dgm:t>
        <a:bodyPr/>
        <a:lstStyle/>
        <a:p>
          <a:endParaRPr lang="en-GB"/>
        </a:p>
      </dgm:t>
    </dgm:pt>
    <dgm:pt modelId="{F10990DC-18FE-4511-B9A5-BD664D8E982F}" type="sibTrans" cxnId="{20E67222-4F50-4145-B9D8-D2A27522EC5E}">
      <dgm:prSet/>
      <dgm:spPr/>
      <dgm:t>
        <a:bodyPr/>
        <a:lstStyle/>
        <a:p>
          <a:endParaRPr lang="en-GB"/>
        </a:p>
      </dgm:t>
    </dgm:pt>
    <dgm:pt modelId="{745D20CF-8231-439D-AF2D-C931951FEF54}">
      <dgm:prSet phldrT="[Text]"/>
      <dgm:spPr/>
      <dgm:t>
        <a:bodyPr/>
        <a:lstStyle/>
        <a:p>
          <a:r>
            <a:rPr lang="en-GB" dirty="0"/>
            <a:t>Research Report Writing</a:t>
          </a:r>
        </a:p>
      </dgm:t>
    </dgm:pt>
    <dgm:pt modelId="{48F3F98D-BBEA-4A4D-A076-0A23D916766E}" type="parTrans" cxnId="{A299DD4F-A0A3-49D3-B2E8-C00CA7A3CF05}">
      <dgm:prSet/>
      <dgm:spPr/>
    </dgm:pt>
    <dgm:pt modelId="{8C721798-1976-425E-9904-51E6F49C7594}" type="sibTrans" cxnId="{A299DD4F-A0A3-49D3-B2E8-C00CA7A3CF05}">
      <dgm:prSet/>
      <dgm:spPr/>
    </dgm:pt>
    <dgm:pt modelId="{B2A6753D-D245-472F-AB0C-FF73B8E0A741}">
      <dgm:prSet phldrT="[Text]"/>
      <dgm:spPr/>
      <dgm:t>
        <a:bodyPr/>
        <a:lstStyle/>
        <a:p>
          <a:r>
            <a:rPr lang="en-GB" dirty="0"/>
            <a:t>Seen Examinations</a:t>
          </a:r>
        </a:p>
      </dgm:t>
    </dgm:pt>
    <dgm:pt modelId="{B782D882-21D9-4EB2-B8F7-8C3D7F71262C}" type="parTrans" cxnId="{22C16E5F-AA72-4591-AFD6-62097ABE3DB0}">
      <dgm:prSet/>
      <dgm:spPr/>
    </dgm:pt>
    <dgm:pt modelId="{73622292-D1EB-42CA-96BF-E68802CD8BF3}" type="sibTrans" cxnId="{22C16E5F-AA72-4591-AFD6-62097ABE3DB0}">
      <dgm:prSet/>
      <dgm:spPr/>
    </dgm:pt>
    <dgm:pt modelId="{5401F0E4-CA36-4606-AA2C-0E9B50A0C430}">
      <dgm:prSet phldrT="[Text]"/>
      <dgm:spPr/>
      <dgm:t>
        <a:bodyPr/>
        <a:lstStyle/>
        <a:p>
          <a:r>
            <a:rPr lang="en-GB" dirty="0"/>
            <a:t>Open Book Tests</a:t>
          </a:r>
        </a:p>
      </dgm:t>
    </dgm:pt>
    <dgm:pt modelId="{C0B799E8-20D4-4989-B85D-D0EB9BE509E8}" type="parTrans" cxnId="{A231E172-E964-4D3E-8ABD-E24E255A7F5C}">
      <dgm:prSet/>
      <dgm:spPr/>
    </dgm:pt>
    <dgm:pt modelId="{23FC159B-20DF-4F6B-B783-0E90DD650D4E}" type="sibTrans" cxnId="{A231E172-E964-4D3E-8ABD-E24E255A7F5C}">
      <dgm:prSet/>
      <dgm:spPr/>
    </dgm:pt>
    <dgm:pt modelId="{0834CB2C-1466-4EA3-BABE-5E0EF4E094E2}">
      <dgm:prSet phldrT="[Text]"/>
      <dgm:spPr/>
      <dgm:t>
        <a:bodyPr/>
        <a:lstStyle/>
        <a:p>
          <a:r>
            <a:rPr lang="en-GB" dirty="0"/>
            <a:t>Promotional Leaflets</a:t>
          </a:r>
        </a:p>
      </dgm:t>
    </dgm:pt>
    <dgm:pt modelId="{04398522-44E4-4157-BF77-B1336CEED2CB}" type="parTrans" cxnId="{FDE26944-0ED5-4DD6-B779-70C7C4CB7617}">
      <dgm:prSet/>
      <dgm:spPr/>
    </dgm:pt>
    <dgm:pt modelId="{7184E68C-8E00-4672-8187-68FBF3F43E76}" type="sibTrans" cxnId="{FDE26944-0ED5-4DD6-B779-70C7C4CB7617}">
      <dgm:prSet/>
      <dgm:spPr/>
    </dgm:pt>
    <dgm:pt modelId="{7A78E094-568F-45FD-8D67-7BB6249DAB11}">
      <dgm:prSet phldrT="[Text]"/>
      <dgm:spPr/>
      <dgm:t>
        <a:bodyPr/>
        <a:lstStyle/>
        <a:p>
          <a:r>
            <a:rPr lang="en-GB" dirty="0"/>
            <a:t>Campaign Strategy</a:t>
          </a:r>
        </a:p>
      </dgm:t>
    </dgm:pt>
    <dgm:pt modelId="{B1559FF9-0EA7-430E-95D3-9A6668C1809A}" type="parTrans" cxnId="{5BA3CE1B-BC31-46AB-864B-800380EB0B36}">
      <dgm:prSet/>
      <dgm:spPr/>
    </dgm:pt>
    <dgm:pt modelId="{C2A7E6B8-6310-4670-BCD0-64AB6E2BB7FA}" type="sibTrans" cxnId="{5BA3CE1B-BC31-46AB-864B-800380EB0B36}">
      <dgm:prSet/>
      <dgm:spPr/>
    </dgm:pt>
    <dgm:pt modelId="{7575B5FB-9EBB-46DB-877B-5AC1FC2D1C53}">
      <dgm:prSet phldrT="[Text]"/>
      <dgm:spPr/>
      <dgm:t>
        <a:bodyPr/>
        <a:lstStyle/>
        <a:p>
          <a:r>
            <a:rPr lang="en-GB" dirty="0"/>
            <a:t>Briefing Report</a:t>
          </a:r>
        </a:p>
      </dgm:t>
    </dgm:pt>
    <dgm:pt modelId="{67B3BDE9-A3E9-4AC2-A73A-97EC7F3AACAF}" type="parTrans" cxnId="{006BC1EC-39B4-48E8-BB90-AC2C4DC00FE4}">
      <dgm:prSet/>
      <dgm:spPr/>
    </dgm:pt>
    <dgm:pt modelId="{A4BEC336-9485-4378-82AF-3B02146A2C49}" type="sibTrans" cxnId="{006BC1EC-39B4-48E8-BB90-AC2C4DC00FE4}">
      <dgm:prSet/>
      <dgm:spPr/>
    </dgm:pt>
    <dgm:pt modelId="{CEE7799B-B919-454F-8EAD-AF965DEA68CF}">
      <dgm:prSet phldrT="[Text]"/>
      <dgm:spPr/>
      <dgm:t>
        <a:bodyPr/>
        <a:lstStyle/>
        <a:p>
          <a:r>
            <a:rPr lang="en-GB" dirty="0"/>
            <a:t>Portfolios</a:t>
          </a:r>
        </a:p>
      </dgm:t>
    </dgm:pt>
    <dgm:pt modelId="{C770B9D8-6CF5-439B-94FA-3FF06A1535F6}" type="parTrans" cxnId="{D2934565-BB36-49A9-B046-0993A19D9DD1}">
      <dgm:prSet/>
      <dgm:spPr/>
    </dgm:pt>
    <dgm:pt modelId="{D6669087-8E96-4FB0-8AD8-44AE91BF9EFF}" type="sibTrans" cxnId="{D2934565-BB36-49A9-B046-0993A19D9DD1}">
      <dgm:prSet/>
      <dgm:spPr/>
    </dgm:pt>
    <dgm:pt modelId="{E10DE06A-EED5-4F7D-8E3A-AB7A8C00F060}">
      <dgm:prSet phldrT="[Text]"/>
      <dgm:spPr/>
      <dgm:t>
        <a:bodyPr/>
        <a:lstStyle/>
        <a:p>
          <a:r>
            <a:rPr lang="en-GB" dirty="0"/>
            <a:t>Dissertation</a:t>
          </a:r>
        </a:p>
      </dgm:t>
    </dgm:pt>
    <dgm:pt modelId="{AE1C5A7D-6464-4D2B-B422-ECE87D33D95D}" type="parTrans" cxnId="{5A82FAED-7832-4BD6-B7DE-A35A7FE07302}">
      <dgm:prSet/>
      <dgm:spPr/>
    </dgm:pt>
    <dgm:pt modelId="{3640C908-C80D-4834-8751-33A55F044DCE}" type="sibTrans" cxnId="{5A82FAED-7832-4BD6-B7DE-A35A7FE07302}">
      <dgm:prSet/>
      <dgm:spPr/>
    </dgm:pt>
    <dgm:pt modelId="{5B59911A-B709-4F4D-B59B-1F9CD7D28775}">
      <dgm:prSet phldrT="[Text]"/>
      <dgm:spPr/>
      <dgm:t>
        <a:bodyPr/>
        <a:lstStyle/>
        <a:p>
          <a:r>
            <a:rPr lang="en-GB" dirty="0"/>
            <a:t>And many more…</a:t>
          </a:r>
        </a:p>
      </dgm:t>
    </dgm:pt>
    <dgm:pt modelId="{526DBFC5-5080-4546-B29B-5FE76F35C170}" type="parTrans" cxnId="{1337023F-0618-41ED-880B-A7DE3D7E74D4}">
      <dgm:prSet/>
      <dgm:spPr/>
    </dgm:pt>
    <dgm:pt modelId="{2D84B8B3-75D6-4178-9A5D-DBF75A2EDFDC}" type="sibTrans" cxnId="{1337023F-0618-41ED-880B-A7DE3D7E74D4}">
      <dgm:prSet/>
      <dgm:spPr/>
    </dgm:pt>
    <dgm:pt modelId="{20F686A2-49C7-4034-991D-42D5A4776EE7}" type="pres">
      <dgm:prSet presAssocID="{048D2658-11FA-4A87-AB2D-E5494CD5039C}" presName="diagram" presStyleCnt="0">
        <dgm:presLayoutVars>
          <dgm:dir/>
          <dgm:resizeHandles val="exact"/>
        </dgm:presLayoutVars>
      </dgm:prSet>
      <dgm:spPr/>
    </dgm:pt>
    <dgm:pt modelId="{9CDEB1ED-5705-4EB2-AFCA-508F3EC60B3A}" type="pres">
      <dgm:prSet presAssocID="{EF6CC698-2029-4DEE-B7EB-31C48FE35C02}" presName="node" presStyleLbl="node1" presStyleIdx="0" presStyleCnt="14">
        <dgm:presLayoutVars>
          <dgm:bulletEnabled val="1"/>
        </dgm:presLayoutVars>
      </dgm:prSet>
      <dgm:spPr/>
    </dgm:pt>
    <dgm:pt modelId="{719B775D-A830-42C9-BD94-4FBDB6E894D1}" type="pres">
      <dgm:prSet presAssocID="{9537C15B-5145-4AC7-8B39-33FF4EC9EB43}" presName="sibTrans" presStyleCnt="0"/>
      <dgm:spPr/>
    </dgm:pt>
    <dgm:pt modelId="{CFCEBA19-0174-4092-8ED0-DB5CFF149DE8}" type="pres">
      <dgm:prSet presAssocID="{766FAB30-648B-427C-B3B4-6389380A60F6}" presName="node" presStyleLbl="node1" presStyleIdx="1" presStyleCnt="14">
        <dgm:presLayoutVars>
          <dgm:bulletEnabled val="1"/>
        </dgm:presLayoutVars>
      </dgm:prSet>
      <dgm:spPr/>
    </dgm:pt>
    <dgm:pt modelId="{4D6099DE-EF1E-4E44-A651-3E117C0EF11B}" type="pres">
      <dgm:prSet presAssocID="{E8F7EC0B-8137-4485-99F3-E569372A6B86}" presName="sibTrans" presStyleCnt="0"/>
      <dgm:spPr/>
    </dgm:pt>
    <dgm:pt modelId="{09F521C6-C57F-44F9-9EB1-D24917F5B3E3}" type="pres">
      <dgm:prSet presAssocID="{3C7D3908-FC0C-433E-AB2C-BCE7A1D6F78B}" presName="node" presStyleLbl="node1" presStyleIdx="2" presStyleCnt="14">
        <dgm:presLayoutVars>
          <dgm:bulletEnabled val="1"/>
        </dgm:presLayoutVars>
      </dgm:prSet>
      <dgm:spPr/>
    </dgm:pt>
    <dgm:pt modelId="{FB3C2236-B67A-4A5E-803E-8FBA80E554D1}" type="pres">
      <dgm:prSet presAssocID="{B6479B3A-7E3F-43C3-BBEE-3188B2DFF393}" presName="sibTrans" presStyleCnt="0"/>
      <dgm:spPr/>
    </dgm:pt>
    <dgm:pt modelId="{D3340F79-AA47-4DD2-AE60-05C129A4DD8C}" type="pres">
      <dgm:prSet presAssocID="{AD371F45-27E0-4CDE-BCCA-706C6C5AB584}" presName="node" presStyleLbl="node1" presStyleIdx="3" presStyleCnt="14">
        <dgm:presLayoutVars>
          <dgm:bulletEnabled val="1"/>
        </dgm:presLayoutVars>
      </dgm:prSet>
      <dgm:spPr/>
    </dgm:pt>
    <dgm:pt modelId="{78C5E59A-0CE5-4877-A1C6-037079F30F2C}" type="pres">
      <dgm:prSet presAssocID="{942AC0CE-FE97-4B7D-8577-3DBDC82FBB2B}" presName="sibTrans" presStyleCnt="0"/>
      <dgm:spPr/>
    </dgm:pt>
    <dgm:pt modelId="{AA94FA9C-5E0F-41BF-AA53-AFE1E55C2DC6}" type="pres">
      <dgm:prSet presAssocID="{0508BE38-9E60-47A1-BC1A-C0F0BBBEC7F4}" presName="node" presStyleLbl="node1" presStyleIdx="4" presStyleCnt="14">
        <dgm:presLayoutVars>
          <dgm:bulletEnabled val="1"/>
        </dgm:presLayoutVars>
      </dgm:prSet>
      <dgm:spPr/>
    </dgm:pt>
    <dgm:pt modelId="{F6962034-4A66-44F2-B008-58DCE766A829}" type="pres">
      <dgm:prSet presAssocID="{F10990DC-18FE-4511-B9A5-BD664D8E982F}" presName="sibTrans" presStyleCnt="0"/>
      <dgm:spPr/>
    </dgm:pt>
    <dgm:pt modelId="{DEB8C1B0-3B0F-46BC-8A15-DE658FF998D7}" type="pres">
      <dgm:prSet presAssocID="{745D20CF-8231-439D-AF2D-C931951FEF54}" presName="node" presStyleLbl="node1" presStyleIdx="5" presStyleCnt="14">
        <dgm:presLayoutVars>
          <dgm:bulletEnabled val="1"/>
        </dgm:presLayoutVars>
      </dgm:prSet>
      <dgm:spPr/>
    </dgm:pt>
    <dgm:pt modelId="{E64363CF-99C7-4E40-A56D-C5F4A52B6F57}" type="pres">
      <dgm:prSet presAssocID="{8C721798-1976-425E-9904-51E6F49C7594}" presName="sibTrans" presStyleCnt="0"/>
      <dgm:spPr/>
    </dgm:pt>
    <dgm:pt modelId="{1CAD28FF-FDEE-47BA-8FF1-F465EB711D6E}" type="pres">
      <dgm:prSet presAssocID="{B2A6753D-D245-472F-AB0C-FF73B8E0A741}" presName="node" presStyleLbl="node1" presStyleIdx="6" presStyleCnt="14">
        <dgm:presLayoutVars>
          <dgm:bulletEnabled val="1"/>
        </dgm:presLayoutVars>
      </dgm:prSet>
      <dgm:spPr/>
    </dgm:pt>
    <dgm:pt modelId="{E81EDE3A-719D-48BE-A668-5F92ADA731D9}" type="pres">
      <dgm:prSet presAssocID="{73622292-D1EB-42CA-96BF-E68802CD8BF3}" presName="sibTrans" presStyleCnt="0"/>
      <dgm:spPr/>
    </dgm:pt>
    <dgm:pt modelId="{06E3FDB6-EA84-4F07-ABD0-33621A9EE755}" type="pres">
      <dgm:prSet presAssocID="{5401F0E4-CA36-4606-AA2C-0E9B50A0C430}" presName="node" presStyleLbl="node1" presStyleIdx="7" presStyleCnt="14">
        <dgm:presLayoutVars>
          <dgm:bulletEnabled val="1"/>
        </dgm:presLayoutVars>
      </dgm:prSet>
      <dgm:spPr/>
    </dgm:pt>
    <dgm:pt modelId="{8B0FD871-1B92-42DD-9505-7F53FB8BCBCC}" type="pres">
      <dgm:prSet presAssocID="{23FC159B-20DF-4F6B-B783-0E90DD650D4E}" presName="sibTrans" presStyleCnt="0"/>
      <dgm:spPr/>
    </dgm:pt>
    <dgm:pt modelId="{F3FB35DA-1030-4258-9B0A-D3FC0A8A93FD}" type="pres">
      <dgm:prSet presAssocID="{0834CB2C-1466-4EA3-BABE-5E0EF4E094E2}" presName="node" presStyleLbl="node1" presStyleIdx="8" presStyleCnt="14">
        <dgm:presLayoutVars>
          <dgm:bulletEnabled val="1"/>
        </dgm:presLayoutVars>
      </dgm:prSet>
      <dgm:spPr/>
    </dgm:pt>
    <dgm:pt modelId="{BC38B774-AD88-46BF-9E75-D552DB15AA48}" type="pres">
      <dgm:prSet presAssocID="{7184E68C-8E00-4672-8187-68FBF3F43E76}" presName="sibTrans" presStyleCnt="0"/>
      <dgm:spPr/>
    </dgm:pt>
    <dgm:pt modelId="{398AD1B3-0253-44C6-BAC7-6C95F793E13A}" type="pres">
      <dgm:prSet presAssocID="{7A78E094-568F-45FD-8D67-7BB6249DAB11}" presName="node" presStyleLbl="node1" presStyleIdx="9" presStyleCnt="14">
        <dgm:presLayoutVars>
          <dgm:bulletEnabled val="1"/>
        </dgm:presLayoutVars>
      </dgm:prSet>
      <dgm:spPr/>
    </dgm:pt>
    <dgm:pt modelId="{1083DAC8-7041-4235-95E7-391817EC8BAB}" type="pres">
      <dgm:prSet presAssocID="{C2A7E6B8-6310-4670-BCD0-64AB6E2BB7FA}" presName="sibTrans" presStyleCnt="0"/>
      <dgm:spPr/>
    </dgm:pt>
    <dgm:pt modelId="{A6F75A62-EABE-4439-A196-BB0AE0A4FD0B}" type="pres">
      <dgm:prSet presAssocID="{7575B5FB-9EBB-46DB-877B-5AC1FC2D1C53}" presName="node" presStyleLbl="node1" presStyleIdx="10" presStyleCnt="14">
        <dgm:presLayoutVars>
          <dgm:bulletEnabled val="1"/>
        </dgm:presLayoutVars>
      </dgm:prSet>
      <dgm:spPr/>
    </dgm:pt>
    <dgm:pt modelId="{25B82561-5004-483D-94FC-2641ED6A1ED7}" type="pres">
      <dgm:prSet presAssocID="{A4BEC336-9485-4378-82AF-3B02146A2C49}" presName="sibTrans" presStyleCnt="0"/>
      <dgm:spPr/>
    </dgm:pt>
    <dgm:pt modelId="{F1DE9BAC-4208-4817-9FBD-01F836EAE8D2}" type="pres">
      <dgm:prSet presAssocID="{CEE7799B-B919-454F-8EAD-AF965DEA68CF}" presName="node" presStyleLbl="node1" presStyleIdx="11" presStyleCnt="14">
        <dgm:presLayoutVars>
          <dgm:bulletEnabled val="1"/>
        </dgm:presLayoutVars>
      </dgm:prSet>
      <dgm:spPr/>
    </dgm:pt>
    <dgm:pt modelId="{D23DC60F-AB91-4A97-983A-E3B3F197B1C1}" type="pres">
      <dgm:prSet presAssocID="{D6669087-8E96-4FB0-8AD8-44AE91BF9EFF}" presName="sibTrans" presStyleCnt="0"/>
      <dgm:spPr/>
    </dgm:pt>
    <dgm:pt modelId="{9DD6F63B-9857-443C-8950-245C6362C04A}" type="pres">
      <dgm:prSet presAssocID="{E10DE06A-EED5-4F7D-8E3A-AB7A8C00F060}" presName="node" presStyleLbl="node1" presStyleIdx="12" presStyleCnt="14">
        <dgm:presLayoutVars>
          <dgm:bulletEnabled val="1"/>
        </dgm:presLayoutVars>
      </dgm:prSet>
      <dgm:spPr/>
    </dgm:pt>
    <dgm:pt modelId="{4A0AB225-8825-47E8-B119-E32AC696CDB2}" type="pres">
      <dgm:prSet presAssocID="{3640C908-C80D-4834-8751-33A55F044DCE}" presName="sibTrans" presStyleCnt="0"/>
      <dgm:spPr/>
    </dgm:pt>
    <dgm:pt modelId="{B24F11BE-1F5E-4859-9051-3D43DA0FEA5E}" type="pres">
      <dgm:prSet presAssocID="{5B59911A-B709-4F4D-B59B-1F9CD7D28775}" presName="node" presStyleLbl="node1" presStyleIdx="13" presStyleCnt="14">
        <dgm:presLayoutVars>
          <dgm:bulletEnabled val="1"/>
        </dgm:presLayoutVars>
      </dgm:prSet>
      <dgm:spPr/>
    </dgm:pt>
  </dgm:ptLst>
  <dgm:cxnLst>
    <dgm:cxn modelId="{22C66902-D1BA-46A5-A1CE-617BEC411B8B}" type="presOf" srcId="{3C7D3908-FC0C-433E-AB2C-BCE7A1D6F78B}" destId="{09F521C6-C57F-44F9-9EB1-D24917F5B3E3}" srcOrd="0" destOrd="0" presId="urn:microsoft.com/office/officeart/2005/8/layout/default"/>
    <dgm:cxn modelId="{FA50DB18-EA0A-455F-B0F2-2B4185336BC5}" type="presOf" srcId="{CEE7799B-B919-454F-8EAD-AF965DEA68CF}" destId="{F1DE9BAC-4208-4817-9FBD-01F836EAE8D2}" srcOrd="0" destOrd="0" presId="urn:microsoft.com/office/officeart/2005/8/layout/default"/>
    <dgm:cxn modelId="{5BA3CE1B-BC31-46AB-864B-800380EB0B36}" srcId="{048D2658-11FA-4A87-AB2D-E5494CD5039C}" destId="{7A78E094-568F-45FD-8D67-7BB6249DAB11}" srcOrd="9" destOrd="0" parTransId="{B1559FF9-0EA7-430E-95D3-9A6668C1809A}" sibTransId="{C2A7E6B8-6310-4670-BCD0-64AB6E2BB7FA}"/>
    <dgm:cxn modelId="{8F362A1F-B043-4F09-85DE-D052DE63C783}" srcId="{048D2658-11FA-4A87-AB2D-E5494CD5039C}" destId="{3C7D3908-FC0C-433E-AB2C-BCE7A1D6F78B}" srcOrd="2" destOrd="0" parTransId="{FC5113F7-2AB3-486E-B0C6-BD3C941F1975}" sibTransId="{B6479B3A-7E3F-43C3-BBEE-3188B2DFF393}"/>
    <dgm:cxn modelId="{2827C220-0F2C-40A4-9AB5-2FFAAE553CAA}" type="presOf" srcId="{0834CB2C-1466-4EA3-BABE-5E0EF4E094E2}" destId="{F3FB35DA-1030-4258-9B0A-D3FC0A8A93FD}" srcOrd="0" destOrd="0" presId="urn:microsoft.com/office/officeart/2005/8/layout/default"/>
    <dgm:cxn modelId="{20E67222-4F50-4145-B9D8-D2A27522EC5E}" srcId="{048D2658-11FA-4A87-AB2D-E5494CD5039C}" destId="{0508BE38-9E60-47A1-BC1A-C0F0BBBEC7F4}" srcOrd="4" destOrd="0" parTransId="{15350991-0A84-464C-A3D0-093D35BA19FE}" sibTransId="{F10990DC-18FE-4511-B9A5-BD664D8E982F}"/>
    <dgm:cxn modelId="{1337023F-0618-41ED-880B-A7DE3D7E74D4}" srcId="{048D2658-11FA-4A87-AB2D-E5494CD5039C}" destId="{5B59911A-B709-4F4D-B59B-1F9CD7D28775}" srcOrd="13" destOrd="0" parTransId="{526DBFC5-5080-4546-B29B-5FE76F35C170}" sibTransId="{2D84B8B3-75D6-4178-9A5D-DBF75A2EDFDC}"/>
    <dgm:cxn modelId="{032ECB5B-74B0-4A80-A4E3-52C2C1BD9B39}" type="presOf" srcId="{0508BE38-9E60-47A1-BC1A-C0F0BBBEC7F4}" destId="{AA94FA9C-5E0F-41BF-AA53-AFE1E55C2DC6}" srcOrd="0" destOrd="0" presId="urn:microsoft.com/office/officeart/2005/8/layout/default"/>
    <dgm:cxn modelId="{22C16E5F-AA72-4591-AFD6-62097ABE3DB0}" srcId="{048D2658-11FA-4A87-AB2D-E5494CD5039C}" destId="{B2A6753D-D245-472F-AB0C-FF73B8E0A741}" srcOrd="6" destOrd="0" parTransId="{B782D882-21D9-4EB2-B8F7-8C3D7F71262C}" sibTransId="{73622292-D1EB-42CA-96BF-E68802CD8BF3}"/>
    <dgm:cxn modelId="{FDE26944-0ED5-4DD6-B779-70C7C4CB7617}" srcId="{048D2658-11FA-4A87-AB2D-E5494CD5039C}" destId="{0834CB2C-1466-4EA3-BABE-5E0EF4E094E2}" srcOrd="8" destOrd="0" parTransId="{04398522-44E4-4157-BF77-B1336CEED2CB}" sibTransId="{7184E68C-8E00-4672-8187-68FBF3F43E76}"/>
    <dgm:cxn modelId="{D2934565-BB36-49A9-B046-0993A19D9DD1}" srcId="{048D2658-11FA-4A87-AB2D-E5494CD5039C}" destId="{CEE7799B-B919-454F-8EAD-AF965DEA68CF}" srcOrd="11" destOrd="0" parTransId="{C770B9D8-6CF5-439B-94FA-3FF06A1535F6}" sibTransId="{D6669087-8E96-4FB0-8AD8-44AE91BF9EFF}"/>
    <dgm:cxn modelId="{F7E05B48-E040-4376-B90D-02C96F728199}" type="presOf" srcId="{B2A6753D-D245-472F-AB0C-FF73B8E0A741}" destId="{1CAD28FF-FDEE-47BA-8FF1-F465EB711D6E}" srcOrd="0" destOrd="0" presId="urn:microsoft.com/office/officeart/2005/8/layout/default"/>
    <dgm:cxn modelId="{4A4DB06A-F07D-4AF6-9FB9-AFCB0DA03BF7}" type="presOf" srcId="{7A78E094-568F-45FD-8D67-7BB6249DAB11}" destId="{398AD1B3-0253-44C6-BAC7-6C95F793E13A}" srcOrd="0" destOrd="0" presId="urn:microsoft.com/office/officeart/2005/8/layout/default"/>
    <dgm:cxn modelId="{643B636D-C0D7-4D06-96D4-16BF8BBBBF9B}" type="presOf" srcId="{7575B5FB-9EBB-46DB-877B-5AC1FC2D1C53}" destId="{A6F75A62-EABE-4439-A196-BB0AE0A4FD0B}" srcOrd="0" destOrd="0" presId="urn:microsoft.com/office/officeart/2005/8/layout/default"/>
    <dgm:cxn modelId="{A299DD4F-A0A3-49D3-B2E8-C00CA7A3CF05}" srcId="{048D2658-11FA-4A87-AB2D-E5494CD5039C}" destId="{745D20CF-8231-439D-AF2D-C931951FEF54}" srcOrd="5" destOrd="0" parTransId="{48F3F98D-BBEA-4A4D-A076-0A23D916766E}" sibTransId="{8C721798-1976-425E-9904-51E6F49C7594}"/>
    <dgm:cxn modelId="{A231E172-E964-4D3E-8ABD-E24E255A7F5C}" srcId="{048D2658-11FA-4A87-AB2D-E5494CD5039C}" destId="{5401F0E4-CA36-4606-AA2C-0E9B50A0C430}" srcOrd="7" destOrd="0" parTransId="{C0B799E8-20D4-4989-B85D-D0EB9BE509E8}" sibTransId="{23FC159B-20DF-4F6B-B783-0E90DD650D4E}"/>
    <dgm:cxn modelId="{008F5B75-C9CC-47B4-9C1E-D736FACD3C87}" type="presOf" srcId="{048D2658-11FA-4A87-AB2D-E5494CD5039C}" destId="{20F686A2-49C7-4034-991D-42D5A4776EE7}" srcOrd="0" destOrd="0" presId="urn:microsoft.com/office/officeart/2005/8/layout/default"/>
    <dgm:cxn modelId="{46300A8B-879E-44FE-9815-71CD63107072}" srcId="{048D2658-11FA-4A87-AB2D-E5494CD5039C}" destId="{EF6CC698-2029-4DEE-B7EB-31C48FE35C02}" srcOrd="0" destOrd="0" parTransId="{5C344F63-7528-407D-A8A6-BAA26856CA34}" sibTransId="{9537C15B-5145-4AC7-8B39-33FF4EC9EB43}"/>
    <dgm:cxn modelId="{99B2ECA0-33DA-4C83-9FFE-F74366131960}" type="presOf" srcId="{E10DE06A-EED5-4F7D-8E3A-AB7A8C00F060}" destId="{9DD6F63B-9857-443C-8950-245C6362C04A}" srcOrd="0" destOrd="0" presId="urn:microsoft.com/office/officeart/2005/8/layout/default"/>
    <dgm:cxn modelId="{19949AAC-8A3E-4746-955C-6B1D3873154E}" type="presOf" srcId="{AD371F45-27E0-4CDE-BCCA-706C6C5AB584}" destId="{D3340F79-AA47-4DD2-AE60-05C129A4DD8C}" srcOrd="0" destOrd="0" presId="urn:microsoft.com/office/officeart/2005/8/layout/default"/>
    <dgm:cxn modelId="{71D426AD-1548-41D5-95B4-34A7269C2A5B}" srcId="{048D2658-11FA-4A87-AB2D-E5494CD5039C}" destId="{766FAB30-648B-427C-B3B4-6389380A60F6}" srcOrd="1" destOrd="0" parTransId="{233B84D4-0633-4CC5-A1DB-9CF20B224B96}" sibTransId="{E8F7EC0B-8137-4485-99F3-E569372A6B86}"/>
    <dgm:cxn modelId="{14CE02B5-86C4-4FBE-98B7-40B3719C9A81}" type="presOf" srcId="{5401F0E4-CA36-4606-AA2C-0E9B50A0C430}" destId="{06E3FDB6-EA84-4F07-ABD0-33621A9EE755}" srcOrd="0" destOrd="0" presId="urn:microsoft.com/office/officeart/2005/8/layout/default"/>
    <dgm:cxn modelId="{38044ABA-DFBC-4D0F-9B0C-8C973963502F}" srcId="{048D2658-11FA-4A87-AB2D-E5494CD5039C}" destId="{AD371F45-27E0-4CDE-BCCA-706C6C5AB584}" srcOrd="3" destOrd="0" parTransId="{22BAC77D-C52A-4491-991C-6C16779C4C48}" sibTransId="{942AC0CE-FE97-4B7D-8577-3DBDC82FBB2B}"/>
    <dgm:cxn modelId="{243268C2-3EBA-4498-9A8E-B416BA2D7B01}" type="presOf" srcId="{745D20CF-8231-439D-AF2D-C931951FEF54}" destId="{DEB8C1B0-3B0F-46BC-8A15-DE658FF998D7}" srcOrd="0" destOrd="0" presId="urn:microsoft.com/office/officeart/2005/8/layout/default"/>
    <dgm:cxn modelId="{D616BCD2-A0F6-43D8-898F-03709A1C9C46}" type="presOf" srcId="{5B59911A-B709-4F4D-B59B-1F9CD7D28775}" destId="{B24F11BE-1F5E-4859-9051-3D43DA0FEA5E}" srcOrd="0" destOrd="0" presId="urn:microsoft.com/office/officeart/2005/8/layout/default"/>
    <dgm:cxn modelId="{86D7CAE8-25AD-483A-A217-06890A6FEC1E}" type="presOf" srcId="{766FAB30-648B-427C-B3B4-6389380A60F6}" destId="{CFCEBA19-0174-4092-8ED0-DB5CFF149DE8}" srcOrd="0" destOrd="0" presId="urn:microsoft.com/office/officeart/2005/8/layout/default"/>
    <dgm:cxn modelId="{006BC1EC-39B4-48E8-BB90-AC2C4DC00FE4}" srcId="{048D2658-11FA-4A87-AB2D-E5494CD5039C}" destId="{7575B5FB-9EBB-46DB-877B-5AC1FC2D1C53}" srcOrd="10" destOrd="0" parTransId="{67B3BDE9-A3E9-4AC2-A73A-97EC7F3AACAF}" sibTransId="{A4BEC336-9485-4378-82AF-3B02146A2C49}"/>
    <dgm:cxn modelId="{5A82FAED-7832-4BD6-B7DE-A35A7FE07302}" srcId="{048D2658-11FA-4A87-AB2D-E5494CD5039C}" destId="{E10DE06A-EED5-4F7D-8E3A-AB7A8C00F060}" srcOrd="12" destOrd="0" parTransId="{AE1C5A7D-6464-4D2B-B422-ECE87D33D95D}" sibTransId="{3640C908-C80D-4834-8751-33A55F044DCE}"/>
    <dgm:cxn modelId="{8A3239F7-95E4-4382-9CAB-97E4A22732B5}" type="presOf" srcId="{EF6CC698-2029-4DEE-B7EB-31C48FE35C02}" destId="{9CDEB1ED-5705-4EB2-AFCA-508F3EC60B3A}" srcOrd="0" destOrd="0" presId="urn:microsoft.com/office/officeart/2005/8/layout/default"/>
    <dgm:cxn modelId="{B150C880-A05C-4E1C-BE34-8F5AC0F05FF7}" type="presParOf" srcId="{20F686A2-49C7-4034-991D-42D5A4776EE7}" destId="{9CDEB1ED-5705-4EB2-AFCA-508F3EC60B3A}" srcOrd="0" destOrd="0" presId="urn:microsoft.com/office/officeart/2005/8/layout/default"/>
    <dgm:cxn modelId="{005C6D45-0976-446F-A2B2-28C10ACB6460}" type="presParOf" srcId="{20F686A2-49C7-4034-991D-42D5A4776EE7}" destId="{719B775D-A830-42C9-BD94-4FBDB6E894D1}" srcOrd="1" destOrd="0" presId="urn:microsoft.com/office/officeart/2005/8/layout/default"/>
    <dgm:cxn modelId="{268C58FC-5A1A-47D2-8AEF-A8C1828B726E}" type="presParOf" srcId="{20F686A2-49C7-4034-991D-42D5A4776EE7}" destId="{CFCEBA19-0174-4092-8ED0-DB5CFF149DE8}" srcOrd="2" destOrd="0" presId="urn:microsoft.com/office/officeart/2005/8/layout/default"/>
    <dgm:cxn modelId="{9B1E2BC0-77C6-4A75-805D-9519766BA288}" type="presParOf" srcId="{20F686A2-49C7-4034-991D-42D5A4776EE7}" destId="{4D6099DE-EF1E-4E44-A651-3E117C0EF11B}" srcOrd="3" destOrd="0" presId="urn:microsoft.com/office/officeart/2005/8/layout/default"/>
    <dgm:cxn modelId="{C731575D-0335-4340-97AA-C1AD6EDFD442}" type="presParOf" srcId="{20F686A2-49C7-4034-991D-42D5A4776EE7}" destId="{09F521C6-C57F-44F9-9EB1-D24917F5B3E3}" srcOrd="4" destOrd="0" presId="urn:microsoft.com/office/officeart/2005/8/layout/default"/>
    <dgm:cxn modelId="{18EFC11F-8BE9-4B18-B5CA-79BDA2636CED}" type="presParOf" srcId="{20F686A2-49C7-4034-991D-42D5A4776EE7}" destId="{FB3C2236-B67A-4A5E-803E-8FBA80E554D1}" srcOrd="5" destOrd="0" presId="urn:microsoft.com/office/officeart/2005/8/layout/default"/>
    <dgm:cxn modelId="{38351F9F-2265-4F82-9EB1-C4BB00D0C16B}" type="presParOf" srcId="{20F686A2-49C7-4034-991D-42D5A4776EE7}" destId="{D3340F79-AA47-4DD2-AE60-05C129A4DD8C}" srcOrd="6" destOrd="0" presId="urn:microsoft.com/office/officeart/2005/8/layout/default"/>
    <dgm:cxn modelId="{293560A0-94A2-4132-878B-1479AA894C8B}" type="presParOf" srcId="{20F686A2-49C7-4034-991D-42D5A4776EE7}" destId="{78C5E59A-0CE5-4877-A1C6-037079F30F2C}" srcOrd="7" destOrd="0" presId="urn:microsoft.com/office/officeart/2005/8/layout/default"/>
    <dgm:cxn modelId="{9111205B-A63A-4CF1-8132-31E6955CCE1E}" type="presParOf" srcId="{20F686A2-49C7-4034-991D-42D5A4776EE7}" destId="{AA94FA9C-5E0F-41BF-AA53-AFE1E55C2DC6}" srcOrd="8" destOrd="0" presId="urn:microsoft.com/office/officeart/2005/8/layout/default"/>
    <dgm:cxn modelId="{8B1653AA-F2F6-48AE-8E1C-5CFBCE7F2E39}" type="presParOf" srcId="{20F686A2-49C7-4034-991D-42D5A4776EE7}" destId="{F6962034-4A66-44F2-B008-58DCE766A829}" srcOrd="9" destOrd="0" presId="urn:microsoft.com/office/officeart/2005/8/layout/default"/>
    <dgm:cxn modelId="{050C865F-7427-4AF4-A4A4-F2A62E3BF806}" type="presParOf" srcId="{20F686A2-49C7-4034-991D-42D5A4776EE7}" destId="{DEB8C1B0-3B0F-46BC-8A15-DE658FF998D7}" srcOrd="10" destOrd="0" presId="urn:microsoft.com/office/officeart/2005/8/layout/default"/>
    <dgm:cxn modelId="{CEEDDFF3-E141-4CB5-B97E-8825E18FB66D}" type="presParOf" srcId="{20F686A2-49C7-4034-991D-42D5A4776EE7}" destId="{E64363CF-99C7-4E40-A56D-C5F4A52B6F57}" srcOrd="11" destOrd="0" presId="urn:microsoft.com/office/officeart/2005/8/layout/default"/>
    <dgm:cxn modelId="{21B4F8D0-FFA2-4629-A4FB-B8AF1BD13179}" type="presParOf" srcId="{20F686A2-49C7-4034-991D-42D5A4776EE7}" destId="{1CAD28FF-FDEE-47BA-8FF1-F465EB711D6E}" srcOrd="12" destOrd="0" presId="urn:microsoft.com/office/officeart/2005/8/layout/default"/>
    <dgm:cxn modelId="{EAD9715B-A3CF-44E2-A14C-91868B91C8F5}" type="presParOf" srcId="{20F686A2-49C7-4034-991D-42D5A4776EE7}" destId="{E81EDE3A-719D-48BE-A668-5F92ADA731D9}" srcOrd="13" destOrd="0" presId="urn:microsoft.com/office/officeart/2005/8/layout/default"/>
    <dgm:cxn modelId="{9683C292-0195-4561-B9BC-00A12B54F8C5}" type="presParOf" srcId="{20F686A2-49C7-4034-991D-42D5A4776EE7}" destId="{06E3FDB6-EA84-4F07-ABD0-33621A9EE755}" srcOrd="14" destOrd="0" presId="urn:microsoft.com/office/officeart/2005/8/layout/default"/>
    <dgm:cxn modelId="{3634E7AB-DEB0-4F93-BB88-8A2B3CC6D028}" type="presParOf" srcId="{20F686A2-49C7-4034-991D-42D5A4776EE7}" destId="{8B0FD871-1B92-42DD-9505-7F53FB8BCBCC}" srcOrd="15" destOrd="0" presId="urn:microsoft.com/office/officeart/2005/8/layout/default"/>
    <dgm:cxn modelId="{1264E00C-9969-48F4-867B-718F657FBF04}" type="presParOf" srcId="{20F686A2-49C7-4034-991D-42D5A4776EE7}" destId="{F3FB35DA-1030-4258-9B0A-D3FC0A8A93FD}" srcOrd="16" destOrd="0" presId="urn:microsoft.com/office/officeart/2005/8/layout/default"/>
    <dgm:cxn modelId="{9AA880B8-F806-43AD-9297-6D34C751D1DD}" type="presParOf" srcId="{20F686A2-49C7-4034-991D-42D5A4776EE7}" destId="{BC38B774-AD88-46BF-9E75-D552DB15AA48}" srcOrd="17" destOrd="0" presId="urn:microsoft.com/office/officeart/2005/8/layout/default"/>
    <dgm:cxn modelId="{094B4566-CAF3-4000-860D-8EC3910B50C0}" type="presParOf" srcId="{20F686A2-49C7-4034-991D-42D5A4776EE7}" destId="{398AD1B3-0253-44C6-BAC7-6C95F793E13A}" srcOrd="18" destOrd="0" presId="urn:microsoft.com/office/officeart/2005/8/layout/default"/>
    <dgm:cxn modelId="{915D6ADC-C77B-424A-B100-4792F95453AF}" type="presParOf" srcId="{20F686A2-49C7-4034-991D-42D5A4776EE7}" destId="{1083DAC8-7041-4235-95E7-391817EC8BAB}" srcOrd="19" destOrd="0" presId="urn:microsoft.com/office/officeart/2005/8/layout/default"/>
    <dgm:cxn modelId="{B75B6B52-9830-4EF1-B1D1-88C394980FF5}" type="presParOf" srcId="{20F686A2-49C7-4034-991D-42D5A4776EE7}" destId="{A6F75A62-EABE-4439-A196-BB0AE0A4FD0B}" srcOrd="20" destOrd="0" presId="urn:microsoft.com/office/officeart/2005/8/layout/default"/>
    <dgm:cxn modelId="{9080A0B3-C14E-4DB6-ADC4-8008F8862D5B}" type="presParOf" srcId="{20F686A2-49C7-4034-991D-42D5A4776EE7}" destId="{25B82561-5004-483D-94FC-2641ED6A1ED7}" srcOrd="21" destOrd="0" presId="urn:microsoft.com/office/officeart/2005/8/layout/default"/>
    <dgm:cxn modelId="{2FF9ABF4-44B7-4AAB-AF7B-E772168BBE31}" type="presParOf" srcId="{20F686A2-49C7-4034-991D-42D5A4776EE7}" destId="{F1DE9BAC-4208-4817-9FBD-01F836EAE8D2}" srcOrd="22" destOrd="0" presId="urn:microsoft.com/office/officeart/2005/8/layout/default"/>
    <dgm:cxn modelId="{1665B5B7-BEB9-4C0C-A420-7C90DC62CE3C}" type="presParOf" srcId="{20F686A2-49C7-4034-991D-42D5A4776EE7}" destId="{D23DC60F-AB91-4A97-983A-E3B3F197B1C1}" srcOrd="23" destOrd="0" presId="urn:microsoft.com/office/officeart/2005/8/layout/default"/>
    <dgm:cxn modelId="{BC3FEE15-AC17-4F66-A330-D8942BC4242C}" type="presParOf" srcId="{20F686A2-49C7-4034-991D-42D5A4776EE7}" destId="{9DD6F63B-9857-443C-8950-245C6362C04A}" srcOrd="24" destOrd="0" presId="urn:microsoft.com/office/officeart/2005/8/layout/default"/>
    <dgm:cxn modelId="{3825CC49-BF5B-4C45-B8AB-BC922F2526E9}" type="presParOf" srcId="{20F686A2-49C7-4034-991D-42D5A4776EE7}" destId="{4A0AB225-8825-47E8-B119-E32AC696CDB2}" srcOrd="25" destOrd="0" presId="urn:microsoft.com/office/officeart/2005/8/layout/default"/>
    <dgm:cxn modelId="{872387AC-279A-4375-993B-703A28512C26}" type="presParOf" srcId="{20F686A2-49C7-4034-991D-42D5A4776EE7}" destId="{B24F11BE-1F5E-4859-9051-3D43DA0FEA5E}" srcOrd="2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F3094AF-B68D-448C-B6A0-ED01A61255C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B9463D4-59D0-416D-A341-A0D0D2F1E080}">
      <dgm:prSet phldrT="[Text]"/>
      <dgm:spPr/>
      <dgm:t>
        <a:bodyPr/>
        <a:lstStyle/>
        <a:p>
          <a:r>
            <a:rPr lang="en-GB" dirty="0"/>
            <a:t>Moodle</a:t>
          </a:r>
        </a:p>
      </dgm:t>
    </dgm:pt>
    <dgm:pt modelId="{F584AB4C-CB15-4A0D-974F-B794AC245134}" type="parTrans" cxnId="{8433C0B3-1389-40D5-9CA0-8B866FD2166D}">
      <dgm:prSet/>
      <dgm:spPr/>
      <dgm:t>
        <a:bodyPr/>
        <a:lstStyle/>
        <a:p>
          <a:endParaRPr lang="en-GB"/>
        </a:p>
      </dgm:t>
    </dgm:pt>
    <dgm:pt modelId="{6DE80442-BB27-4244-821F-22A6A10A824A}" type="sibTrans" cxnId="{8433C0B3-1389-40D5-9CA0-8B866FD2166D}">
      <dgm:prSet/>
      <dgm:spPr/>
      <dgm:t>
        <a:bodyPr/>
        <a:lstStyle/>
        <a:p>
          <a:endParaRPr lang="en-GB"/>
        </a:p>
      </dgm:t>
    </dgm:pt>
    <dgm:pt modelId="{9BC5EEB9-BC13-4E76-A67D-EF8C9AFC1C08}">
      <dgm:prSet phldrT="[Text]"/>
      <dgm:spPr/>
      <dgm:t>
        <a:bodyPr/>
        <a:lstStyle/>
        <a:p>
          <a:r>
            <a:rPr lang="en-GB" dirty="0"/>
            <a:t>Library Services</a:t>
          </a:r>
        </a:p>
      </dgm:t>
    </dgm:pt>
    <dgm:pt modelId="{37A0C805-7F1B-4017-B439-EBBB857E720F}" type="parTrans" cxnId="{F16F3957-2671-4CBE-8B88-61D08B2025A5}">
      <dgm:prSet/>
      <dgm:spPr/>
      <dgm:t>
        <a:bodyPr/>
        <a:lstStyle/>
        <a:p>
          <a:endParaRPr lang="en-GB"/>
        </a:p>
      </dgm:t>
    </dgm:pt>
    <dgm:pt modelId="{14EDE307-B943-44FB-9BE9-B6E94B703E5D}" type="sibTrans" cxnId="{F16F3957-2671-4CBE-8B88-61D08B2025A5}">
      <dgm:prSet/>
      <dgm:spPr/>
      <dgm:t>
        <a:bodyPr/>
        <a:lstStyle/>
        <a:p>
          <a:endParaRPr lang="en-GB"/>
        </a:p>
      </dgm:t>
    </dgm:pt>
    <dgm:pt modelId="{3DF61E6A-11EF-4C9C-8CEA-154C785E764D}">
      <dgm:prSet phldrT="[Text]"/>
      <dgm:spPr/>
      <dgm:t>
        <a:bodyPr/>
        <a:lstStyle/>
        <a:p>
          <a:r>
            <a:rPr lang="en-GB" dirty="0"/>
            <a:t>PC Availability</a:t>
          </a:r>
        </a:p>
      </dgm:t>
    </dgm:pt>
    <dgm:pt modelId="{F17F2F92-1CD0-4B66-BDAE-020289C49CFE}" type="parTrans" cxnId="{632D3C6F-7599-417B-8E22-CC68549789FA}">
      <dgm:prSet/>
      <dgm:spPr/>
      <dgm:t>
        <a:bodyPr/>
        <a:lstStyle/>
        <a:p>
          <a:endParaRPr lang="en-GB"/>
        </a:p>
      </dgm:t>
    </dgm:pt>
    <dgm:pt modelId="{7B8DF7E5-F819-4507-9A8B-FFDACC738AB2}" type="sibTrans" cxnId="{632D3C6F-7599-417B-8E22-CC68549789FA}">
      <dgm:prSet/>
      <dgm:spPr/>
      <dgm:t>
        <a:bodyPr/>
        <a:lstStyle/>
        <a:p>
          <a:endParaRPr lang="en-GB"/>
        </a:p>
      </dgm:t>
    </dgm:pt>
    <dgm:pt modelId="{974115FE-A23B-4106-A2D1-9F81DAB2D7BB}">
      <dgm:prSet phldrT="[Text]"/>
      <dgm:spPr/>
      <dgm:t>
        <a:bodyPr/>
        <a:lstStyle/>
        <a:p>
          <a:r>
            <a:rPr lang="en-GB" dirty="0"/>
            <a:t>Office 365</a:t>
          </a:r>
        </a:p>
      </dgm:t>
    </dgm:pt>
    <dgm:pt modelId="{3BBC44A8-454A-4F4D-A759-C91E771549A6}" type="parTrans" cxnId="{DBD87E21-46E1-4E74-9CAD-140A26F8FEDE}">
      <dgm:prSet/>
      <dgm:spPr/>
      <dgm:t>
        <a:bodyPr/>
        <a:lstStyle/>
        <a:p>
          <a:endParaRPr lang="en-GB"/>
        </a:p>
      </dgm:t>
    </dgm:pt>
    <dgm:pt modelId="{8B6BC763-6DCB-437E-B58D-F9184448FC35}" type="sibTrans" cxnId="{DBD87E21-46E1-4E74-9CAD-140A26F8FEDE}">
      <dgm:prSet/>
      <dgm:spPr/>
      <dgm:t>
        <a:bodyPr/>
        <a:lstStyle/>
        <a:p>
          <a:endParaRPr lang="en-GB"/>
        </a:p>
      </dgm:t>
    </dgm:pt>
    <dgm:pt modelId="{2667A9D7-5710-41DB-BE51-8F5F71622073}">
      <dgm:prSet phldrT="[Text]"/>
      <dgm:spPr/>
      <dgm:t>
        <a:bodyPr/>
        <a:lstStyle/>
        <a:p>
          <a:r>
            <a:rPr lang="en-GB" dirty="0"/>
            <a:t>IT Service Desk</a:t>
          </a:r>
        </a:p>
      </dgm:t>
    </dgm:pt>
    <dgm:pt modelId="{2E123FE7-7D4E-4EA0-88F9-8323774BB298}" type="parTrans" cxnId="{413970C1-72F2-47E5-944D-AA1585422820}">
      <dgm:prSet/>
      <dgm:spPr/>
      <dgm:t>
        <a:bodyPr/>
        <a:lstStyle/>
        <a:p>
          <a:endParaRPr lang="en-GB"/>
        </a:p>
      </dgm:t>
    </dgm:pt>
    <dgm:pt modelId="{5340F021-F857-4322-841F-4220E0AAE9DE}" type="sibTrans" cxnId="{413970C1-72F2-47E5-944D-AA1585422820}">
      <dgm:prSet/>
      <dgm:spPr/>
      <dgm:t>
        <a:bodyPr/>
        <a:lstStyle/>
        <a:p>
          <a:endParaRPr lang="en-GB"/>
        </a:p>
      </dgm:t>
    </dgm:pt>
    <dgm:pt modelId="{E92D41CD-C233-4757-A735-D1B6CA989E21}">
      <dgm:prSet phldrT="[Text]"/>
      <dgm:spPr/>
      <dgm:t>
        <a:bodyPr/>
        <a:lstStyle/>
        <a:p>
          <a:r>
            <a:rPr lang="en-GB" dirty="0"/>
            <a:t>University Email</a:t>
          </a:r>
        </a:p>
      </dgm:t>
    </dgm:pt>
    <dgm:pt modelId="{70DABD3F-319B-45AC-8F3F-5F5A1841612F}" type="parTrans" cxnId="{68586DEC-5CE8-4B08-A89D-1FA3C4EA2591}">
      <dgm:prSet/>
      <dgm:spPr/>
      <dgm:t>
        <a:bodyPr/>
        <a:lstStyle/>
        <a:p>
          <a:endParaRPr lang="en-GB"/>
        </a:p>
      </dgm:t>
    </dgm:pt>
    <dgm:pt modelId="{6F3CEA8C-9010-4033-B1E1-E913009CC9A4}" type="sibTrans" cxnId="{68586DEC-5CE8-4B08-A89D-1FA3C4EA2591}">
      <dgm:prSet/>
      <dgm:spPr/>
      <dgm:t>
        <a:bodyPr/>
        <a:lstStyle/>
        <a:p>
          <a:endParaRPr lang="en-GB"/>
        </a:p>
      </dgm:t>
    </dgm:pt>
    <dgm:pt modelId="{A248E303-66F4-46E0-AFF0-60B83750E081}">
      <dgm:prSet phldrT="[Text]"/>
      <dgm:spPr/>
      <dgm:t>
        <a:bodyPr/>
        <a:lstStyle/>
        <a:p>
          <a:r>
            <a:rPr lang="en-GB" dirty="0"/>
            <a:t>Help and Advice</a:t>
          </a:r>
        </a:p>
      </dgm:t>
    </dgm:pt>
    <dgm:pt modelId="{D28686BD-C2C8-4195-A2B0-E4E7C73139EE}" type="parTrans" cxnId="{BC278A70-2EE5-4486-B216-0E5C8CA0A268}">
      <dgm:prSet/>
      <dgm:spPr/>
      <dgm:t>
        <a:bodyPr/>
        <a:lstStyle/>
        <a:p>
          <a:endParaRPr lang="en-GB"/>
        </a:p>
      </dgm:t>
    </dgm:pt>
    <dgm:pt modelId="{2D99DD3B-A99E-4C1E-9027-70BFE7E6AABB}" type="sibTrans" cxnId="{BC278A70-2EE5-4486-B216-0E5C8CA0A268}">
      <dgm:prSet/>
      <dgm:spPr/>
      <dgm:t>
        <a:bodyPr/>
        <a:lstStyle/>
        <a:p>
          <a:endParaRPr lang="en-GB"/>
        </a:p>
      </dgm:t>
    </dgm:pt>
    <dgm:pt modelId="{A24B7539-846D-4643-8420-88BBA067644C}">
      <dgm:prSet phldrT="[Text]"/>
      <dgm:spPr/>
      <dgm:t>
        <a:bodyPr/>
        <a:lstStyle/>
        <a:p>
          <a:r>
            <a:rPr lang="en-GB" dirty="0"/>
            <a:t>Student Forms</a:t>
          </a:r>
        </a:p>
      </dgm:t>
    </dgm:pt>
    <dgm:pt modelId="{013BF050-CCB1-4ED9-82AC-847E557E22A8}" type="parTrans" cxnId="{DE03EAAF-13D7-41F2-961B-56426F562DD3}">
      <dgm:prSet/>
      <dgm:spPr/>
      <dgm:t>
        <a:bodyPr/>
        <a:lstStyle/>
        <a:p>
          <a:endParaRPr lang="en-GB"/>
        </a:p>
      </dgm:t>
    </dgm:pt>
    <dgm:pt modelId="{5D82F3F5-CB37-4D33-A4A7-874AB5E1B952}" type="sibTrans" cxnId="{DE03EAAF-13D7-41F2-961B-56426F562DD3}">
      <dgm:prSet/>
      <dgm:spPr/>
      <dgm:t>
        <a:bodyPr/>
        <a:lstStyle/>
        <a:p>
          <a:endParaRPr lang="en-GB"/>
        </a:p>
      </dgm:t>
    </dgm:pt>
    <dgm:pt modelId="{414A3E23-4F2F-4AC9-B41D-0DA5DD89313B}">
      <dgm:prSet phldrT="[Text]"/>
      <dgm:spPr/>
      <dgm:t>
        <a:bodyPr/>
        <a:lstStyle/>
        <a:p>
          <a:r>
            <a:rPr lang="en-GB" dirty="0"/>
            <a:t>News and Events</a:t>
          </a:r>
        </a:p>
      </dgm:t>
    </dgm:pt>
    <dgm:pt modelId="{65FDEEC4-E576-4BCD-B3A1-ACE89AE8D914}" type="parTrans" cxnId="{3634DC09-4647-4C89-B3B7-5F389EBD0FEF}">
      <dgm:prSet/>
      <dgm:spPr/>
      <dgm:t>
        <a:bodyPr/>
        <a:lstStyle/>
        <a:p>
          <a:endParaRPr lang="en-GB"/>
        </a:p>
      </dgm:t>
    </dgm:pt>
    <dgm:pt modelId="{4AE607BD-20EF-41BA-98AC-34721D31513A}" type="sibTrans" cxnId="{3634DC09-4647-4C89-B3B7-5F389EBD0FEF}">
      <dgm:prSet/>
      <dgm:spPr/>
      <dgm:t>
        <a:bodyPr/>
        <a:lstStyle/>
        <a:p>
          <a:endParaRPr lang="en-GB"/>
        </a:p>
      </dgm:t>
    </dgm:pt>
    <dgm:pt modelId="{7D78A6FC-7307-4FF4-B072-621F0202C9AD}">
      <dgm:prSet phldrT="[Text]"/>
      <dgm:spPr/>
      <dgm:t>
        <a:bodyPr/>
        <a:lstStyle/>
        <a:p>
          <a:r>
            <a:rPr lang="en-GB" dirty="0"/>
            <a:t>Important Announcements</a:t>
          </a:r>
        </a:p>
      </dgm:t>
    </dgm:pt>
    <dgm:pt modelId="{ED9F88B7-3213-4BE2-B6B1-ED5DD158DB65}" type="parTrans" cxnId="{30BE37A9-2B09-47FE-9A86-0DB823F004CD}">
      <dgm:prSet/>
      <dgm:spPr/>
      <dgm:t>
        <a:bodyPr/>
        <a:lstStyle/>
        <a:p>
          <a:endParaRPr lang="en-GB"/>
        </a:p>
      </dgm:t>
    </dgm:pt>
    <dgm:pt modelId="{BEB05399-07E7-454B-A33A-5E71DD869733}" type="sibTrans" cxnId="{30BE37A9-2B09-47FE-9A86-0DB823F004CD}">
      <dgm:prSet/>
      <dgm:spPr/>
      <dgm:t>
        <a:bodyPr/>
        <a:lstStyle/>
        <a:p>
          <a:endParaRPr lang="en-GB"/>
        </a:p>
      </dgm:t>
    </dgm:pt>
    <dgm:pt modelId="{DC062631-72B9-4122-AE45-48CB8E0FF8F6}">
      <dgm:prSet phldrT="[Text]"/>
      <dgm:spPr/>
      <dgm:t>
        <a:bodyPr/>
        <a:lstStyle/>
        <a:p>
          <a:r>
            <a:rPr lang="en-GB" dirty="0"/>
            <a:t>And Many More…</a:t>
          </a:r>
        </a:p>
      </dgm:t>
    </dgm:pt>
    <dgm:pt modelId="{63F862CB-8C20-4B85-A18A-2FC09ECD863B}" type="parTrans" cxnId="{7A8CA31D-3406-4B48-B902-5A42E9BBF8F7}">
      <dgm:prSet/>
      <dgm:spPr/>
      <dgm:t>
        <a:bodyPr/>
        <a:lstStyle/>
        <a:p>
          <a:endParaRPr lang="en-GB"/>
        </a:p>
      </dgm:t>
    </dgm:pt>
    <dgm:pt modelId="{97EA1420-1011-4A06-B992-AABAC78E146E}" type="sibTrans" cxnId="{7A8CA31D-3406-4B48-B902-5A42E9BBF8F7}">
      <dgm:prSet/>
      <dgm:spPr/>
      <dgm:t>
        <a:bodyPr/>
        <a:lstStyle/>
        <a:p>
          <a:endParaRPr lang="en-GB"/>
        </a:p>
      </dgm:t>
    </dgm:pt>
    <dgm:pt modelId="{FD0D3A29-1315-4E70-9715-7AAB392E2A8B}" type="pres">
      <dgm:prSet presAssocID="{0F3094AF-B68D-448C-B6A0-ED01A61255CE}" presName="diagram" presStyleCnt="0">
        <dgm:presLayoutVars>
          <dgm:dir/>
          <dgm:resizeHandles val="exact"/>
        </dgm:presLayoutVars>
      </dgm:prSet>
      <dgm:spPr/>
    </dgm:pt>
    <dgm:pt modelId="{D0FB2C10-C998-4CB5-81AC-782AA6B4B0E4}" type="pres">
      <dgm:prSet presAssocID="{0B9463D4-59D0-416D-A341-A0D0D2F1E080}" presName="node" presStyleLbl="node1" presStyleIdx="0" presStyleCnt="11">
        <dgm:presLayoutVars>
          <dgm:bulletEnabled val="1"/>
        </dgm:presLayoutVars>
      </dgm:prSet>
      <dgm:spPr/>
    </dgm:pt>
    <dgm:pt modelId="{8644B9F4-B3AB-4ABA-B7EE-7D775BA6FD7A}" type="pres">
      <dgm:prSet presAssocID="{6DE80442-BB27-4244-821F-22A6A10A824A}" presName="sibTrans" presStyleCnt="0"/>
      <dgm:spPr/>
    </dgm:pt>
    <dgm:pt modelId="{0E6B2728-26E3-4948-AD3D-B7F5BB81D484}" type="pres">
      <dgm:prSet presAssocID="{9BC5EEB9-BC13-4E76-A67D-EF8C9AFC1C08}" presName="node" presStyleLbl="node1" presStyleIdx="1" presStyleCnt="11">
        <dgm:presLayoutVars>
          <dgm:bulletEnabled val="1"/>
        </dgm:presLayoutVars>
      </dgm:prSet>
      <dgm:spPr/>
    </dgm:pt>
    <dgm:pt modelId="{7867ED63-533C-4608-AAED-D8AA3AC199A7}" type="pres">
      <dgm:prSet presAssocID="{14EDE307-B943-44FB-9BE9-B6E94B703E5D}" presName="sibTrans" presStyleCnt="0"/>
      <dgm:spPr/>
    </dgm:pt>
    <dgm:pt modelId="{7BE970D1-D945-44B7-A740-1033BF45534C}" type="pres">
      <dgm:prSet presAssocID="{3DF61E6A-11EF-4C9C-8CEA-154C785E764D}" presName="node" presStyleLbl="node1" presStyleIdx="2" presStyleCnt="11">
        <dgm:presLayoutVars>
          <dgm:bulletEnabled val="1"/>
        </dgm:presLayoutVars>
      </dgm:prSet>
      <dgm:spPr/>
    </dgm:pt>
    <dgm:pt modelId="{415EF315-D487-4409-9F82-EBEFAF5CE988}" type="pres">
      <dgm:prSet presAssocID="{7B8DF7E5-F819-4507-9A8B-FFDACC738AB2}" presName="sibTrans" presStyleCnt="0"/>
      <dgm:spPr/>
    </dgm:pt>
    <dgm:pt modelId="{CA4BEEC5-A84E-4C87-B2EF-DF44090CB433}" type="pres">
      <dgm:prSet presAssocID="{974115FE-A23B-4106-A2D1-9F81DAB2D7BB}" presName="node" presStyleLbl="node1" presStyleIdx="3" presStyleCnt="11">
        <dgm:presLayoutVars>
          <dgm:bulletEnabled val="1"/>
        </dgm:presLayoutVars>
      </dgm:prSet>
      <dgm:spPr/>
    </dgm:pt>
    <dgm:pt modelId="{B01F670D-D1E5-4424-B886-CD2AA26FFD0F}" type="pres">
      <dgm:prSet presAssocID="{8B6BC763-6DCB-437E-B58D-F9184448FC35}" presName="sibTrans" presStyleCnt="0"/>
      <dgm:spPr/>
    </dgm:pt>
    <dgm:pt modelId="{AADAC3DF-B761-4F57-A50D-89954CF8C6A7}" type="pres">
      <dgm:prSet presAssocID="{2667A9D7-5710-41DB-BE51-8F5F71622073}" presName="node" presStyleLbl="node1" presStyleIdx="4" presStyleCnt="11">
        <dgm:presLayoutVars>
          <dgm:bulletEnabled val="1"/>
        </dgm:presLayoutVars>
      </dgm:prSet>
      <dgm:spPr/>
    </dgm:pt>
    <dgm:pt modelId="{1C5AB534-6C78-4391-B1C4-5837A9D1563D}" type="pres">
      <dgm:prSet presAssocID="{5340F021-F857-4322-841F-4220E0AAE9DE}" presName="sibTrans" presStyleCnt="0"/>
      <dgm:spPr/>
    </dgm:pt>
    <dgm:pt modelId="{BADE5EE3-17E3-4383-8DE6-CE5289A418FE}" type="pres">
      <dgm:prSet presAssocID="{E92D41CD-C233-4757-A735-D1B6CA989E21}" presName="node" presStyleLbl="node1" presStyleIdx="5" presStyleCnt="11" custLinFactNeighborX="-6999" custLinFactNeighborY="-2651">
        <dgm:presLayoutVars>
          <dgm:bulletEnabled val="1"/>
        </dgm:presLayoutVars>
      </dgm:prSet>
      <dgm:spPr/>
    </dgm:pt>
    <dgm:pt modelId="{A48BD1C4-4498-4109-8F1E-4A8FB8E2A95B}" type="pres">
      <dgm:prSet presAssocID="{6F3CEA8C-9010-4033-B1E1-E913009CC9A4}" presName="sibTrans" presStyleCnt="0"/>
      <dgm:spPr/>
    </dgm:pt>
    <dgm:pt modelId="{93FC40BA-C4C0-47E9-BD71-24280D2AD1D6}" type="pres">
      <dgm:prSet presAssocID="{A248E303-66F4-46E0-AFF0-60B83750E081}" presName="node" presStyleLbl="node1" presStyleIdx="6" presStyleCnt="11">
        <dgm:presLayoutVars>
          <dgm:bulletEnabled val="1"/>
        </dgm:presLayoutVars>
      </dgm:prSet>
      <dgm:spPr/>
    </dgm:pt>
    <dgm:pt modelId="{0AA65EEE-821D-4021-AA19-BD52B4CAB27E}" type="pres">
      <dgm:prSet presAssocID="{2D99DD3B-A99E-4C1E-9027-70BFE7E6AABB}" presName="sibTrans" presStyleCnt="0"/>
      <dgm:spPr/>
    </dgm:pt>
    <dgm:pt modelId="{10DF7543-1A44-4930-BD56-232C3758CE7E}" type="pres">
      <dgm:prSet presAssocID="{A24B7539-846D-4643-8420-88BBA067644C}" presName="node" presStyleLbl="node1" presStyleIdx="7" presStyleCnt="11">
        <dgm:presLayoutVars>
          <dgm:bulletEnabled val="1"/>
        </dgm:presLayoutVars>
      </dgm:prSet>
      <dgm:spPr/>
    </dgm:pt>
    <dgm:pt modelId="{62954581-3141-43D6-AE86-60AC5B4C2C4A}" type="pres">
      <dgm:prSet presAssocID="{5D82F3F5-CB37-4D33-A4A7-874AB5E1B952}" presName="sibTrans" presStyleCnt="0"/>
      <dgm:spPr/>
    </dgm:pt>
    <dgm:pt modelId="{82E8B329-400C-48DF-9DA8-E91A4B7F18C7}" type="pres">
      <dgm:prSet presAssocID="{414A3E23-4F2F-4AC9-B41D-0DA5DD89313B}" presName="node" presStyleLbl="node1" presStyleIdx="8" presStyleCnt="11">
        <dgm:presLayoutVars>
          <dgm:bulletEnabled val="1"/>
        </dgm:presLayoutVars>
      </dgm:prSet>
      <dgm:spPr/>
    </dgm:pt>
    <dgm:pt modelId="{3B13FBEA-E9D6-4043-821A-42C1583222A9}" type="pres">
      <dgm:prSet presAssocID="{4AE607BD-20EF-41BA-98AC-34721D31513A}" presName="sibTrans" presStyleCnt="0"/>
      <dgm:spPr/>
    </dgm:pt>
    <dgm:pt modelId="{B05A9EBA-1112-42D3-8371-704FC29849DB}" type="pres">
      <dgm:prSet presAssocID="{7D78A6FC-7307-4FF4-B072-621F0202C9AD}" presName="node" presStyleLbl="node1" presStyleIdx="9" presStyleCnt="11">
        <dgm:presLayoutVars>
          <dgm:bulletEnabled val="1"/>
        </dgm:presLayoutVars>
      </dgm:prSet>
      <dgm:spPr/>
    </dgm:pt>
    <dgm:pt modelId="{ECDD85AC-F407-47AC-828F-A7BC11DFD557}" type="pres">
      <dgm:prSet presAssocID="{BEB05399-07E7-454B-A33A-5E71DD869733}" presName="sibTrans" presStyleCnt="0"/>
      <dgm:spPr/>
    </dgm:pt>
    <dgm:pt modelId="{57F2F0E7-B356-4BA5-8DC4-032F6DD1F1A2}" type="pres">
      <dgm:prSet presAssocID="{DC062631-72B9-4122-AE45-48CB8E0FF8F6}" presName="node" presStyleLbl="node1" presStyleIdx="10" presStyleCnt="11">
        <dgm:presLayoutVars>
          <dgm:bulletEnabled val="1"/>
        </dgm:presLayoutVars>
      </dgm:prSet>
      <dgm:spPr/>
    </dgm:pt>
  </dgm:ptLst>
  <dgm:cxnLst>
    <dgm:cxn modelId="{3634DC09-4647-4C89-B3B7-5F389EBD0FEF}" srcId="{0F3094AF-B68D-448C-B6A0-ED01A61255CE}" destId="{414A3E23-4F2F-4AC9-B41D-0DA5DD89313B}" srcOrd="8" destOrd="0" parTransId="{65FDEEC4-E576-4BCD-B3A1-ACE89AE8D914}" sibTransId="{4AE607BD-20EF-41BA-98AC-34721D31513A}"/>
    <dgm:cxn modelId="{7A8CA31D-3406-4B48-B902-5A42E9BBF8F7}" srcId="{0F3094AF-B68D-448C-B6A0-ED01A61255CE}" destId="{DC062631-72B9-4122-AE45-48CB8E0FF8F6}" srcOrd="10" destOrd="0" parTransId="{63F862CB-8C20-4B85-A18A-2FC09ECD863B}" sibTransId="{97EA1420-1011-4A06-B992-AABAC78E146E}"/>
    <dgm:cxn modelId="{DBD87E21-46E1-4E74-9CAD-140A26F8FEDE}" srcId="{0F3094AF-B68D-448C-B6A0-ED01A61255CE}" destId="{974115FE-A23B-4106-A2D1-9F81DAB2D7BB}" srcOrd="3" destOrd="0" parTransId="{3BBC44A8-454A-4F4D-A759-C91E771549A6}" sibTransId="{8B6BC763-6DCB-437E-B58D-F9184448FC35}"/>
    <dgm:cxn modelId="{92D79122-5008-46F0-8677-1035489A2CE5}" type="presOf" srcId="{9BC5EEB9-BC13-4E76-A67D-EF8C9AFC1C08}" destId="{0E6B2728-26E3-4948-AD3D-B7F5BB81D484}" srcOrd="0" destOrd="0" presId="urn:microsoft.com/office/officeart/2005/8/layout/default"/>
    <dgm:cxn modelId="{4949755F-538C-4387-A285-6D63055F05E8}" type="presOf" srcId="{3DF61E6A-11EF-4C9C-8CEA-154C785E764D}" destId="{7BE970D1-D945-44B7-A740-1033BF45534C}" srcOrd="0" destOrd="0" presId="urn:microsoft.com/office/officeart/2005/8/layout/default"/>
    <dgm:cxn modelId="{5DAC2C45-E058-46F9-9539-6BC8ED681A18}" type="presOf" srcId="{E92D41CD-C233-4757-A735-D1B6CA989E21}" destId="{BADE5EE3-17E3-4383-8DE6-CE5289A418FE}" srcOrd="0" destOrd="0" presId="urn:microsoft.com/office/officeart/2005/8/layout/default"/>
    <dgm:cxn modelId="{6D75CC67-11D2-479B-8E0A-27F8DAFDD2CC}" type="presOf" srcId="{414A3E23-4F2F-4AC9-B41D-0DA5DD89313B}" destId="{82E8B329-400C-48DF-9DA8-E91A4B7F18C7}" srcOrd="0" destOrd="0" presId="urn:microsoft.com/office/officeart/2005/8/layout/default"/>
    <dgm:cxn modelId="{8D411C4F-6EE4-4033-A9CC-F42F546D73FF}" type="presOf" srcId="{0F3094AF-B68D-448C-B6A0-ED01A61255CE}" destId="{FD0D3A29-1315-4E70-9715-7AAB392E2A8B}" srcOrd="0" destOrd="0" presId="urn:microsoft.com/office/officeart/2005/8/layout/default"/>
    <dgm:cxn modelId="{632D3C6F-7599-417B-8E22-CC68549789FA}" srcId="{0F3094AF-B68D-448C-B6A0-ED01A61255CE}" destId="{3DF61E6A-11EF-4C9C-8CEA-154C785E764D}" srcOrd="2" destOrd="0" parTransId="{F17F2F92-1CD0-4B66-BDAE-020289C49CFE}" sibTransId="{7B8DF7E5-F819-4507-9A8B-FFDACC738AB2}"/>
    <dgm:cxn modelId="{BC278A70-2EE5-4486-B216-0E5C8CA0A268}" srcId="{0F3094AF-B68D-448C-B6A0-ED01A61255CE}" destId="{A248E303-66F4-46E0-AFF0-60B83750E081}" srcOrd="6" destOrd="0" parTransId="{D28686BD-C2C8-4195-A2B0-E4E7C73139EE}" sibTransId="{2D99DD3B-A99E-4C1E-9027-70BFE7E6AABB}"/>
    <dgm:cxn modelId="{E66F9B76-B7D3-419D-A75B-B5CE235D7FC9}" type="presOf" srcId="{A24B7539-846D-4643-8420-88BBA067644C}" destId="{10DF7543-1A44-4930-BD56-232C3758CE7E}" srcOrd="0" destOrd="0" presId="urn:microsoft.com/office/officeart/2005/8/layout/default"/>
    <dgm:cxn modelId="{EF3AE156-D745-448F-90D8-492C80CE300B}" type="presOf" srcId="{A248E303-66F4-46E0-AFF0-60B83750E081}" destId="{93FC40BA-C4C0-47E9-BD71-24280D2AD1D6}" srcOrd="0" destOrd="0" presId="urn:microsoft.com/office/officeart/2005/8/layout/default"/>
    <dgm:cxn modelId="{F16F3957-2671-4CBE-8B88-61D08B2025A5}" srcId="{0F3094AF-B68D-448C-B6A0-ED01A61255CE}" destId="{9BC5EEB9-BC13-4E76-A67D-EF8C9AFC1C08}" srcOrd="1" destOrd="0" parTransId="{37A0C805-7F1B-4017-B439-EBBB857E720F}" sibTransId="{14EDE307-B943-44FB-9BE9-B6E94B703E5D}"/>
    <dgm:cxn modelId="{536C0795-F89A-4016-B15B-AECAF6229C25}" type="presOf" srcId="{DC062631-72B9-4122-AE45-48CB8E0FF8F6}" destId="{57F2F0E7-B356-4BA5-8DC4-032F6DD1F1A2}" srcOrd="0" destOrd="0" presId="urn:microsoft.com/office/officeart/2005/8/layout/default"/>
    <dgm:cxn modelId="{CB0B8BA2-5297-437F-814E-0016BAF225BC}" type="presOf" srcId="{0B9463D4-59D0-416D-A341-A0D0D2F1E080}" destId="{D0FB2C10-C998-4CB5-81AC-782AA6B4B0E4}" srcOrd="0" destOrd="0" presId="urn:microsoft.com/office/officeart/2005/8/layout/default"/>
    <dgm:cxn modelId="{BA4BA6A8-563E-408E-9C28-B0E483D48474}" type="presOf" srcId="{7D78A6FC-7307-4FF4-B072-621F0202C9AD}" destId="{B05A9EBA-1112-42D3-8371-704FC29849DB}" srcOrd="0" destOrd="0" presId="urn:microsoft.com/office/officeart/2005/8/layout/default"/>
    <dgm:cxn modelId="{30BE37A9-2B09-47FE-9A86-0DB823F004CD}" srcId="{0F3094AF-B68D-448C-B6A0-ED01A61255CE}" destId="{7D78A6FC-7307-4FF4-B072-621F0202C9AD}" srcOrd="9" destOrd="0" parTransId="{ED9F88B7-3213-4BE2-B6B1-ED5DD158DB65}" sibTransId="{BEB05399-07E7-454B-A33A-5E71DD869733}"/>
    <dgm:cxn modelId="{DE03EAAF-13D7-41F2-961B-56426F562DD3}" srcId="{0F3094AF-B68D-448C-B6A0-ED01A61255CE}" destId="{A24B7539-846D-4643-8420-88BBA067644C}" srcOrd="7" destOrd="0" parTransId="{013BF050-CCB1-4ED9-82AC-847E557E22A8}" sibTransId="{5D82F3F5-CB37-4D33-A4A7-874AB5E1B952}"/>
    <dgm:cxn modelId="{8433C0B3-1389-40D5-9CA0-8B866FD2166D}" srcId="{0F3094AF-B68D-448C-B6A0-ED01A61255CE}" destId="{0B9463D4-59D0-416D-A341-A0D0D2F1E080}" srcOrd="0" destOrd="0" parTransId="{F584AB4C-CB15-4A0D-974F-B794AC245134}" sibTransId="{6DE80442-BB27-4244-821F-22A6A10A824A}"/>
    <dgm:cxn modelId="{413970C1-72F2-47E5-944D-AA1585422820}" srcId="{0F3094AF-B68D-448C-B6A0-ED01A61255CE}" destId="{2667A9D7-5710-41DB-BE51-8F5F71622073}" srcOrd="4" destOrd="0" parTransId="{2E123FE7-7D4E-4EA0-88F9-8323774BB298}" sibTransId="{5340F021-F857-4322-841F-4220E0AAE9DE}"/>
    <dgm:cxn modelId="{63A378C2-D3CA-4EE1-9A94-0D613C5C83E3}" type="presOf" srcId="{974115FE-A23B-4106-A2D1-9F81DAB2D7BB}" destId="{CA4BEEC5-A84E-4C87-B2EF-DF44090CB433}" srcOrd="0" destOrd="0" presId="urn:microsoft.com/office/officeart/2005/8/layout/default"/>
    <dgm:cxn modelId="{68586DEC-5CE8-4B08-A89D-1FA3C4EA2591}" srcId="{0F3094AF-B68D-448C-B6A0-ED01A61255CE}" destId="{E92D41CD-C233-4757-A735-D1B6CA989E21}" srcOrd="5" destOrd="0" parTransId="{70DABD3F-319B-45AC-8F3F-5F5A1841612F}" sibTransId="{6F3CEA8C-9010-4033-B1E1-E913009CC9A4}"/>
    <dgm:cxn modelId="{CA7B82FA-002D-4A72-8A33-EEA8A599FC85}" type="presOf" srcId="{2667A9D7-5710-41DB-BE51-8F5F71622073}" destId="{AADAC3DF-B761-4F57-A50D-89954CF8C6A7}" srcOrd="0" destOrd="0" presId="urn:microsoft.com/office/officeart/2005/8/layout/default"/>
    <dgm:cxn modelId="{C259BE75-0BC8-4654-9B08-ACA8630ECB19}" type="presParOf" srcId="{FD0D3A29-1315-4E70-9715-7AAB392E2A8B}" destId="{D0FB2C10-C998-4CB5-81AC-782AA6B4B0E4}" srcOrd="0" destOrd="0" presId="urn:microsoft.com/office/officeart/2005/8/layout/default"/>
    <dgm:cxn modelId="{2CD70B2B-A38F-48E1-B596-C7525BB386C5}" type="presParOf" srcId="{FD0D3A29-1315-4E70-9715-7AAB392E2A8B}" destId="{8644B9F4-B3AB-4ABA-B7EE-7D775BA6FD7A}" srcOrd="1" destOrd="0" presId="urn:microsoft.com/office/officeart/2005/8/layout/default"/>
    <dgm:cxn modelId="{C12B6BF2-8880-4363-8A15-E49AC24E5E0C}" type="presParOf" srcId="{FD0D3A29-1315-4E70-9715-7AAB392E2A8B}" destId="{0E6B2728-26E3-4948-AD3D-B7F5BB81D484}" srcOrd="2" destOrd="0" presId="urn:microsoft.com/office/officeart/2005/8/layout/default"/>
    <dgm:cxn modelId="{21C9D048-AA84-4504-B3D7-14D403C82806}" type="presParOf" srcId="{FD0D3A29-1315-4E70-9715-7AAB392E2A8B}" destId="{7867ED63-533C-4608-AAED-D8AA3AC199A7}" srcOrd="3" destOrd="0" presId="urn:microsoft.com/office/officeart/2005/8/layout/default"/>
    <dgm:cxn modelId="{A609FDF0-1409-45AC-A2B9-0B4029FB6ED3}" type="presParOf" srcId="{FD0D3A29-1315-4E70-9715-7AAB392E2A8B}" destId="{7BE970D1-D945-44B7-A740-1033BF45534C}" srcOrd="4" destOrd="0" presId="urn:microsoft.com/office/officeart/2005/8/layout/default"/>
    <dgm:cxn modelId="{4AF1BB71-CACB-464A-ADBA-7D61DA2154D4}" type="presParOf" srcId="{FD0D3A29-1315-4E70-9715-7AAB392E2A8B}" destId="{415EF315-D487-4409-9F82-EBEFAF5CE988}" srcOrd="5" destOrd="0" presId="urn:microsoft.com/office/officeart/2005/8/layout/default"/>
    <dgm:cxn modelId="{9D2DE01F-76D0-4845-8717-369E769333E1}" type="presParOf" srcId="{FD0D3A29-1315-4E70-9715-7AAB392E2A8B}" destId="{CA4BEEC5-A84E-4C87-B2EF-DF44090CB433}" srcOrd="6" destOrd="0" presId="urn:microsoft.com/office/officeart/2005/8/layout/default"/>
    <dgm:cxn modelId="{E590015C-90CC-49BF-B518-0F3A2A9705FA}" type="presParOf" srcId="{FD0D3A29-1315-4E70-9715-7AAB392E2A8B}" destId="{B01F670D-D1E5-4424-B886-CD2AA26FFD0F}" srcOrd="7" destOrd="0" presId="urn:microsoft.com/office/officeart/2005/8/layout/default"/>
    <dgm:cxn modelId="{A9E07BC4-A6D2-4127-95E9-B2627190B9EB}" type="presParOf" srcId="{FD0D3A29-1315-4E70-9715-7AAB392E2A8B}" destId="{AADAC3DF-B761-4F57-A50D-89954CF8C6A7}" srcOrd="8" destOrd="0" presId="urn:microsoft.com/office/officeart/2005/8/layout/default"/>
    <dgm:cxn modelId="{5BCB6983-F4AB-4552-8D42-2A791CC07C18}" type="presParOf" srcId="{FD0D3A29-1315-4E70-9715-7AAB392E2A8B}" destId="{1C5AB534-6C78-4391-B1C4-5837A9D1563D}" srcOrd="9" destOrd="0" presId="urn:microsoft.com/office/officeart/2005/8/layout/default"/>
    <dgm:cxn modelId="{5E58EA08-2F37-4FD4-A4A0-C70F47BC3B1A}" type="presParOf" srcId="{FD0D3A29-1315-4E70-9715-7AAB392E2A8B}" destId="{BADE5EE3-17E3-4383-8DE6-CE5289A418FE}" srcOrd="10" destOrd="0" presId="urn:microsoft.com/office/officeart/2005/8/layout/default"/>
    <dgm:cxn modelId="{CAEF1570-D36B-4654-BD90-F2E50A93CB7D}" type="presParOf" srcId="{FD0D3A29-1315-4E70-9715-7AAB392E2A8B}" destId="{A48BD1C4-4498-4109-8F1E-4A8FB8E2A95B}" srcOrd="11" destOrd="0" presId="urn:microsoft.com/office/officeart/2005/8/layout/default"/>
    <dgm:cxn modelId="{9C2B968C-909D-42B0-96E6-45D0CD1C62B3}" type="presParOf" srcId="{FD0D3A29-1315-4E70-9715-7AAB392E2A8B}" destId="{93FC40BA-C4C0-47E9-BD71-24280D2AD1D6}" srcOrd="12" destOrd="0" presId="urn:microsoft.com/office/officeart/2005/8/layout/default"/>
    <dgm:cxn modelId="{F881CB6A-3E7E-44CA-A9BF-F8D58427C656}" type="presParOf" srcId="{FD0D3A29-1315-4E70-9715-7AAB392E2A8B}" destId="{0AA65EEE-821D-4021-AA19-BD52B4CAB27E}" srcOrd="13" destOrd="0" presId="urn:microsoft.com/office/officeart/2005/8/layout/default"/>
    <dgm:cxn modelId="{4EDE7B1E-1459-461B-B41A-7CA6D267E5F5}" type="presParOf" srcId="{FD0D3A29-1315-4E70-9715-7AAB392E2A8B}" destId="{10DF7543-1A44-4930-BD56-232C3758CE7E}" srcOrd="14" destOrd="0" presId="urn:microsoft.com/office/officeart/2005/8/layout/default"/>
    <dgm:cxn modelId="{9635EE72-3281-444E-9FA9-7DB2937A6BD1}" type="presParOf" srcId="{FD0D3A29-1315-4E70-9715-7AAB392E2A8B}" destId="{62954581-3141-43D6-AE86-60AC5B4C2C4A}" srcOrd="15" destOrd="0" presId="urn:microsoft.com/office/officeart/2005/8/layout/default"/>
    <dgm:cxn modelId="{0B6022B1-4840-49F3-8F09-D1D17A36035F}" type="presParOf" srcId="{FD0D3A29-1315-4E70-9715-7AAB392E2A8B}" destId="{82E8B329-400C-48DF-9DA8-E91A4B7F18C7}" srcOrd="16" destOrd="0" presId="urn:microsoft.com/office/officeart/2005/8/layout/default"/>
    <dgm:cxn modelId="{B5C0F288-D950-4A98-93AD-CD7068FF3E94}" type="presParOf" srcId="{FD0D3A29-1315-4E70-9715-7AAB392E2A8B}" destId="{3B13FBEA-E9D6-4043-821A-42C1583222A9}" srcOrd="17" destOrd="0" presId="urn:microsoft.com/office/officeart/2005/8/layout/default"/>
    <dgm:cxn modelId="{5BBDEB89-48A1-4904-B549-28012ADD8987}" type="presParOf" srcId="{FD0D3A29-1315-4E70-9715-7AAB392E2A8B}" destId="{B05A9EBA-1112-42D3-8371-704FC29849DB}" srcOrd="18" destOrd="0" presId="urn:microsoft.com/office/officeart/2005/8/layout/default"/>
    <dgm:cxn modelId="{9C812924-B839-4E9F-AFE4-2A0FFE9E8ED1}" type="presParOf" srcId="{FD0D3A29-1315-4E70-9715-7AAB392E2A8B}" destId="{ECDD85AC-F407-47AC-828F-A7BC11DFD557}" srcOrd="19" destOrd="0" presId="urn:microsoft.com/office/officeart/2005/8/layout/default"/>
    <dgm:cxn modelId="{60E2DA3B-14C1-4268-9CEE-F5EEF554D7F8}" type="presParOf" srcId="{FD0D3A29-1315-4E70-9715-7AAB392E2A8B}" destId="{57F2F0E7-B356-4BA5-8DC4-032F6DD1F1A2}"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024C42B-5789-494A-974C-88C9062A9B17}" type="doc">
      <dgm:prSet loTypeId="urn:microsoft.com/office/officeart/2005/8/layout/hList7" loCatId="list" qsTypeId="urn:microsoft.com/office/officeart/2005/8/quickstyle/simple1" qsCatId="simple" csTypeId="urn:microsoft.com/office/officeart/2005/8/colors/accent1_2" csCatId="accent1" phldr="1"/>
      <dgm:spPr/>
    </dgm:pt>
    <dgm:pt modelId="{5E42F331-CA33-4347-B468-6D65BF4CE6DC}">
      <dgm:prSet phldrT="[Text]"/>
      <dgm:spPr/>
      <dgm:t>
        <a:bodyPr/>
        <a:lstStyle/>
        <a:p>
          <a:r>
            <a:rPr lang="en-GB" b="1" u="sng" dirty="0"/>
            <a:t>S</a:t>
          </a:r>
          <a:r>
            <a:rPr lang="en-GB" dirty="0"/>
            <a:t>pecific</a:t>
          </a:r>
        </a:p>
      </dgm:t>
    </dgm:pt>
    <dgm:pt modelId="{6369CD5A-81C8-4279-B624-536CBF176B36}" type="parTrans" cxnId="{61EC1E86-AD88-410E-8A19-BECFB3CE0168}">
      <dgm:prSet/>
      <dgm:spPr/>
      <dgm:t>
        <a:bodyPr/>
        <a:lstStyle/>
        <a:p>
          <a:endParaRPr lang="en-GB"/>
        </a:p>
      </dgm:t>
    </dgm:pt>
    <dgm:pt modelId="{D0923766-E575-4CA8-BF33-71030C2965F1}" type="sibTrans" cxnId="{61EC1E86-AD88-410E-8A19-BECFB3CE0168}">
      <dgm:prSet/>
      <dgm:spPr/>
      <dgm:t>
        <a:bodyPr/>
        <a:lstStyle/>
        <a:p>
          <a:endParaRPr lang="en-GB"/>
        </a:p>
      </dgm:t>
    </dgm:pt>
    <dgm:pt modelId="{337F53E8-668B-4CFA-B914-42C559A122C4}">
      <dgm:prSet phldrT="[Text]"/>
      <dgm:spPr/>
      <dgm:t>
        <a:bodyPr/>
        <a:lstStyle/>
        <a:p>
          <a:r>
            <a:rPr lang="en-GB" b="1" u="sng" dirty="0"/>
            <a:t>M</a:t>
          </a:r>
          <a:r>
            <a:rPr lang="en-GB" dirty="0"/>
            <a:t>easurable</a:t>
          </a:r>
        </a:p>
      </dgm:t>
    </dgm:pt>
    <dgm:pt modelId="{8A6D7322-1AED-42C6-A1A3-7FE517F0482C}" type="parTrans" cxnId="{10DADD1E-2164-4F28-B796-5BD49CA1237F}">
      <dgm:prSet/>
      <dgm:spPr/>
      <dgm:t>
        <a:bodyPr/>
        <a:lstStyle/>
        <a:p>
          <a:endParaRPr lang="en-GB"/>
        </a:p>
      </dgm:t>
    </dgm:pt>
    <dgm:pt modelId="{F1514A8C-2B2D-4DF4-840C-888BD8089454}" type="sibTrans" cxnId="{10DADD1E-2164-4F28-B796-5BD49CA1237F}">
      <dgm:prSet/>
      <dgm:spPr/>
      <dgm:t>
        <a:bodyPr/>
        <a:lstStyle/>
        <a:p>
          <a:endParaRPr lang="en-GB"/>
        </a:p>
      </dgm:t>
    </dgm:pt>
    <dgm:pt modelId="{B93399F3-DC19-464A-951E-89D018D50D2A}">
      <dgm:prSet phldrT="[Text]"/>
      <dgm:spPr/>
      <dgm:t>
        <a:bodyPr/>
        <a:lstStyle/>
        <a:p>
          <a:r>
            <a:rPr lang="en-GB" b="1" u="sng" dirty="0"/>
            <a:t>A</a:t>
          </a:r>
          <a:r>
            <a:rPr lang="en-GB" dirty="0"/>
            <a:t>chievable</a:t>
          </a:r>
        </a:p>
      </dgm:t>
    </dgm:pt>
    <dgm:pt modelId="{AE4744A8-5884-4363-96B6-50049F5FBFB6}" type="parTrans" cxnId="{6327DEDF-A4A3-42FB-8100-840826159610}">
      <dgm:prSet/>
      <dgm:spPr/>
      <dgm:t>
        <a:bodyPr/>
        <a:lstStyle/>
        <a:p>
          <a:endParaRPr lang="en-GB"/>
        </a:p>
      </dgm:t>
    </dgm:pt>
    <dgm:pt modelId="{FF469D30-A112-49B6-8808-F1C2778EFE0C}" type="sibTrans" cxnId="{6327DEDF-A4A3-42FB-8100-840826159610}">
      <dgm:prSet/>
      <dgm:spPr/>
      <dgm:t>
        <a:bodyPr/>
        <a:lstStyle/>
        <a:p>
          <a:endParaRPr lang="en-GB"/>
        </a:p>
      </dgm:t>
    </dgm:pt>
    <dgm:pt modelId="{18BA99A6-E5B4-45AE-822E-130286C5BB54}">
      <dgm:prSet phldrT="[Text]"/>
      <dgm:spPr/>
      <dgm:t>
        <a:bodyPr/>
        <a:lstStyle/>
        <a:p>
          <a:r>
            <a:rPr lang="en-GB" b="1" u="sng" dirty="0"/>
            <a:t>R</a:t>
          </a:r>
          <a:r>
            <a:rPr lang="en-GB" dirty="0"/>
            <a:t>elevant</a:t>
          </a:r>
        </a:p>
      </dgm:t>
    </dgm:pt>
    <dgm:pt modelId="{C19B3637-2DD5-4BFD-BEF0-FFF84BFEF53A}" type="parTrans" cxnId="{2C103728-6E27-486C-BD57-04EB0B1CFEB8}">
      <dgm:prSet/>
      <dgm:spPr/>
      <dgm:t>
        <a:bodyPr/>
        <a:lstStyle/>
        <a:p>
          <a:endParaRPr lang="en-GB"/>
        </a:p>
      </dgm:t>
    </dgm:pt>
    <dgm:pt modelId="{5647E62C-E149-451B-95C1-EE66C836A2BB}" type="sibTrans" cxnId="{2C103728-6E27-486C-BD57-04EB0B1CFEB8}">
      <dgm:prSet/>
      <dgm:spPr/>
      <dgm:t>
        <a:bodyPr/>
        <a:lstStyle/>
        <a:p>
          <a:endParaRPr lang="en-GB"/>
        </a:p>
      </dgm:t>
    </dgm:pt>
    <dgm:pt modelId="{4D176DFC-6CED-4D87-9B27-C7BDF3855950}">
      <dgm:prSet phldrT="[Text]"/>
      <dgm:spPr/>
      <dgm:t>
        <a:bodyPr/>
        <a:lstStyle/>
        <a:p>
          <a:r>
            <a:rPr lang="en-GB" b="1" u="sng" dirty="0"/>
            <a:t>T</a:t>
          </a:r>
          <a:r>
            <a:rPr lang="en-GB" dirty="0"/>
            <a:t>ime-Bound</a:t>
          </a:r>
        </a:p>
      </dgm:t>
    </dgm:pt>
    <dgm:pt modelId="{86BE53F1-2BC2-4CB5-9821-F4EFEFDA60C5}" type="parTrans" cxnId="{E3CFA170-37A6-4A93-96AC-F126702A19B3}">
      <dgm:prSet/>
      <dgm:spPr/>
      <dgm:t>
        <a:bodyPr/>
        <a:lstStyle/>
        <a:p>
          <a:endParaRPr lang="en-GB"/>
        </a:p>
      </dgm:t>
    </dgm:pt>
    <dgm:pt modelId="{324A78FF-D34D-429F-9403-71ED5C1FFF71}" type="sibTrans" cxnId="{E3CFA170-37A6-4A93-96AC-F126702A19B3}">
      <dgm:prSet/>
      <dgm:spPr/>
      <dgm:t>
        <a:bodyPr/>
        <a:lstStyle/>
        <a:p>
          <a:endParaRPr lang="en-GB"/>
        </a:p>
      </dgm:t>
    </dgm:pt>
    <dgm:pt modelId="{88D23AEB-2897-4464-AC1A-35F69AFBB386}" type="pres">
      <dgm:prSet presAssocID="{E024C42B-5789-494A-974C-88C9062A9B17}" presName="Name0" presStyleCnt="0">
        <dgm:presLayoutVars>
          <dgm:dir/>
          <dgm:resizeHandles val="exact"/>
        </dgm:presLayoutVars>
      </dgm:prSet>
      <dgm:spPr/>
    </dgm:pt>
    <dgm:pt modelId="{3C2056AB-A796-47C2-A9C3-9F9F5A8846AB}" type="pres">
      <dgm:prSet presAssocID="{E024C42B-5789-494A-974C-88C9062A9B17}" presName="fgShape" presStyleLbl="fgShp" presStyleIdx="0" presStyleCnt="1"/>
      <dgm:spPr/>
    </dgm:pt>
    <dgm:pt modelId="{4B68E4A1-11BA-4660-97F1-187EF413D6D7}" type="pres">
      <dgm:prSet presAssocID="{E024C42B-5789-494A-974C-88C9062A9B17}" presName="linComp" presStyleCnt="0"/>
      <dgm:spPr/>
    </dgm:pt>
    <dgm:pt modelId="{1DA7E318-3457-4DE6-A19A-B5543C75490B}" type="pres">
      <dgm:prSet presAssocID="{5E42F331-CA33-4347-B468-6D65BF4CE6DC}" presName="compNode" presStyleCnt="0"/>
      <dgm:spPr/>
    </dgm:pt>
    <dgm:pt modelId="{E770F754-B1D0-4EC4-96B1-62FFF9CF4D2A}" type="pres">
      <dgm:prSet presAssocID="{5E42F331-CA33-4347-B468-6D65BF4CE6DC}" presName="bkgdShape" presStyleLbl="node1" presStyleIdx="0" presStyleCnt="5"/>
      <dgm:spPr/>
    </dgm:pt>
    <dgm:pt modelId="{5A3937E7-E41E-49D6-8E1C-07169027CF86}" type="pres">
      <dgm:prSet presAssocID="{5E42F331-CA33-4347-B468-6D65BF4CE6DC}" presName="nodeTx" presStyleLbl="node1" presStyleIdx="0" presStyleCnt="5">
        <dgm:presLayoutVars>
          <dgm:bulletEnabled val="1"/>
        </dgm:presLayoutVars>
      </dgm:prSet>
      <dgm:spPr/>
    </dgm:pt>
    <dgm:pt modelId="{C7D00602-A13B-436A-8BAA-B77CF75BDE1E}" type="pres">
      <dgm:prSet presAssocID="{5E42F331-CA33-4347-B468-6D65BF4CE6DC}" presName="invisiNode" presStyleLbl="node1" presStyleIdx="0" presStyleCnt="5"/>
      <dgm:spPr/>
    </dgm:pt>
    <dgm:pt modelId="{05D6E94D-7E40-4B55-87AC-C7210952AD0A}" type="pres">
      <dgm:prSet presAssocID="{5E42F331-CA33-4347-B468-6D65BF4CE6DC}" presName="imagNode"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ullseye with solid fill"/>
        </a:ext>
      </dgm:extLst>
    </dgm:pt>
    <dgm:pt modelId="{A1A6E338-3AD1-4699-9A10-EC8F6CD521C2}" type="pres">
      <dgm:prSet presAssocID="{D0923766-E575-4CA8-BF33-71030C2965F1}" presName="sibTrans" presStyleLbl="sibTrans2D1" presStyleIdx="0" presStyleCnt="0"/>
      <dgm:spPr/>
    </dgm:pt>
    <dgm:pt modelId="{57C644DF-D05D-470B-9E53-11BE7DC05C69}" type="pres">
      <dgm:prSet presAssocID="{337F53E8-668B-4CFA-B914-42C559A122C4}" presName="compNode" presStyleCnt="0"/>
      <dgm:spPr/>
    </dgm:pt>
    <dgm:pt modelId="{01A52B09-C33A-4CCA-8713-4300B316F6A4}" type="pres">
      <dgm:prSet presAssocID="{337F53E8-668B-4CFA-B914-42C559A122C4}" presName="bkgdShape" presStyleLbl="node1" presStyleIdx="1" presStyleCnt="5"/>
      <dgm:spPr/>
    </dgm:pt>
    <dgm:pt modelId="{9DAF6A28-5536-4910-83E1-6F6A89CE31DB}" type="pres">
      <dgm:prSet presAssocID="{337F53E8-668B-4CFA-B914-42C559A122C4}" presName="nodeTx" presStyleLbl="node1" presStyleIdx="1" presStyleCnt="5">
        <dgm:presLayoutVars>
          <dgm:bulletEnabled val="1"/>
        </dgm:presLayoutVars>
      </dgm:prSet>
      <dgm:spPr/>
    </dgm:pt>
    <dgm:pt modelId="{AA318B04-66A9-4F29-A3CB-A8BD265A73BF}" type="pres">
      <dgm:prSet presAssocID="{337F53E8-668B-4CFA-B914-42C559A122C4}" presName="invisiNode" presStyleLbl="node1" presStyleIdx="1" presStyleCnt="5"/>
      <dgm:spPr/>
    </dgm:pt>
    <dgm:pt modelId="{AF7522C8-8A49-4905-A5F6-F0CAD8E66D47}" type="pres">
      <dgm:prSet presAssocID="{337F53E8-668B-4CFA-B914-42C559A122C4}" presName="imagNode" presStyleLbl="fgImgPlac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r graph with upward trend with solid fill"/>
        </a:ext>
      </dgm:extLst>
    </dgm:pt>
    <dgm:pt modelId="{2F87FEAE-CC6D-4859-B009-B1369EDFCF57}" type="pres">
      <dgm:prSet presAssocID="{F1514A8C-2B2D-4DF4-840C-888BD8089454}" presName="sibTrans" presStyleLbl="sibTrans2D1" presStyleIdx="0" presStyleCnt="0"/>
      <dgm:spPr/>
    </dgm:pt>
    <dgm:pt modelId="{1935D308-CE3C-4C01-B454-66DCC7BF414E}" type="pres">
      <dgm:prSet presAssocID="{B93399F3-DC19-464A-951E-89D018D50D2A}" presName="compNode" presStyleCnt="0"/>
      <dgm:spPr/>
    </dgm:pt>
    <dgm:pt modelId="{41DDBFAA-95E3-4C8F-A480-0A60F7A6BE68}" type="pres">
      <dgm:prSet presAssocID="{B93399F3-DC19-464A-951E-89D018D50D2A}" presName="bkgdShape" presStyleLbl="node1" presStyleIdx="2" presStyleCnt="5"/>
      <dgm:spPr/>
    </dgm:pt>
    <dgm:pt modelId="{895C345D-A297-40E4-BF0F-A8338EF7983A}" type="pres">
      <dgm:prSet presAssocID="{B93399F3-DC19-464A-951E-89D018D50D2A}" presName="nodeTx" presStyleLbl="node1" presStyleIdx="2" presStyleCnt="5">
        <dgm:presLayoutVars>
          <dgm:bulletEnabled val="1"/>
        </dgm:presLayoutVars>
      </dgm:prSet>
      <dgm:spPr/>
    </dgm:pt>
    <dgm:pt modelId="{0F69E84E-08B2-44B9-BA1C-EB06EEDF3F33}" type="pres">
      <dgm:prSet presAssocID="{B93399F3-DC19-464A-951E-89D018D50D2A}" presName="invisiNode" presStyleLbl="node1" presStyleIdx="2" presStyleCnt="5"/>
      <dgm:spPr/>
    </dgm:pt>
    <dgm:pt modelId="{0F7C995A-5822-4AA8-BE2B-57B23037623A}" type="pres">
      <dgm:prSet presAssocID="{B93399F3-DC19-464A-951E-89D018D50D2A}" presName="imagNode" presStyleLbl="fgImgPlac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heckmark with solid fill"/>
        </a:ext>
      </dgm:extLst>
    </dgm:pt>
    <dgm:pt modelId="{1C983FF3-4751-4DA1-BF58-B0F14918C610}" type="pres">
      <dgm:prSet presAssocID="{FF469D30-A112-49B6-8808-F1C2778EFE0C}" presName="sibTrans" presStyleLbl="sibTrans2D1" presStyleIdx="0" presStyleCnt="0"/>
      <dgm:spPr/>
    </dgm:pt>
    <dgm:pt modelId="{FD1C3269-86AF-4D38-8838-35A0DD3AAD3D}" type="pres">
      <dgm:prSet presAssocID="{18BA99A6-E5B4-45AE-822E-130286C5BB54}" presName="compNode" presStyleCnt="0"/>
      <dgm:spPr/>
    </dgm:pt>
    <dgm:pt modelId="{D202210E-8F92-438A-AEE2-569DAC45C14C}" type="pres">
      <dgm:prSet presAssocID="{18BA99A6-E5B4-45AE-822E-130286C5BB54}" presName="bkgdShape" presStyleLbl="node1" presStyleIdx="3" presStyleCnt="5"/>
      <dgm:spPr/>
    </dgm:pt>
    <dgm:pt modelId="{E72E1B71-0DF9-4D62-A8EC-E7A8503390FD}" type="pres">
      <dgm:prSet presAssocID="{18BA99A6-E5B4-45AE-822E-130286C5BB54}" presName="nodeTx" presStyleLbl="node1" presStyleIdx="3" presStyleCnt="5">
        <dgm:presLayoutVars>
          <dgm:bulletEnabled val="1"/>
        </dgm:presLayoutVars>
      </dgm:prSet>
      <dgm:spPr/>
    </dgm:pt>
    <dgm:pt modelId="{40EC7E8A-F046-4F40-BC27-AD800DC43F75}" type="pres">
      <dgm:prSet presAssocID="{18BA99A6-E5B4-45AE-822E-130286C5BB54}" presName="invisiNode" presStyleLbl="node1" presStyleIdx="3" presStyleCnt="5"/>
      <dgm:spPr/>
    </dgm:pt>
    <dgm:pt modelId="{97AC735E-9D7C-4647-BD59-906727A3265B}" type="pres">
      <dgm:prSet presAssocID="{18BA99A6-E5B4-45AE-822E-130286C5BB54}" presName="imagNode" presStyleLbl="fgImgPlac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Magnifying glass with solid fill"/>
        </a:ext>
      </dgm:extLst>
    </dgm:pt>
    <dgm:pt modelId="{911C7A8C-2FB4-4979-A9BF-1A01FF992CBE}" type="pres">
      <dgm:prSet presAssocID="{5647E62C-E149-451B-95C1-EE66C836A2BB}" presName="sibTrans" presStyleLbl="sibTrans2D1" presStyleIdx="0" presStyleCnt="0"/>
      <dgm:spPr/>
    </dgm:pt>
    <dgm:pt modelId="{9F7E7C9B-9238-4DB9-A06A-B1ED217ECC8F}" type="pres">
      <dgm:prSet presAssocID="{4D176DFC-6CED-4D87-9B27-C7BDF3855950}" presName="compNode" presStyleCnt="0"/>
      <dgm:spPr/>
    </dgm:pt>
    <dgm:pt modelId="{8D797306-75B6-4111-B606-1E34294BF5D1}" type="pres">
      <dgm:prSet presAssocID="{4D176DFC-6CED-4D87-9B27-C7BDF3855950}" presName="bkgdShape" presStyleLbl="node1" presStyleIdx="4" presStyleCnt="5" custLinFactNeighborX="-844"/>
      <dgm:spPr/>
    </dgm:pt>
    <dgm:pt modelId="{9938DFC4-8670-4372-8B49-AA319ABCE3CD}" type="pres">
      <dgm:prSet presAssocID="{4D176DFC-6CED-4D87-9B27-C7BDF3855950}" presName="nodeTx" presStyleLbl="node1" presStyleIdx="4" presStyleCnt="5">
        <dgm:presLayoutVars>
          <dgm:bulletEnabled val="1"/>
        </dgm:presLayoutVars>
      </dgm:prSet>
      <dgm:spPr/>
    </dgm:pt>
    <dgm:pt modelId="{63E7E3D4-EE44-42CE-9883-BA12CA30C24A}" type="pres">
      <dgm:prSet presAssocID="{4D176DFC-6CED-4D87-9B27-C7BDF3855950}" presName="invisiNode" presStyleLbl="node1" presStyleIdx="4" presStyleCnt="5"/>
      <dgm:spPr/>
    </dgm:pt>
    <dgm:pt modelId="{71093CEB-A7CB-444B-A6C6-F7AF08F18685}" type="pres">
      <dgm:prSet presAssocID="{4D176DFC-6CED-4D87-9B27-C7BDF3855950}" presName="imagNode" presStyleLbl="fgImgPlac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Alarm Ringing with solid fill"/>
        </a:ext>
      </dgm:extLst>
    </dgm:pt>
  </dgm:ptLst>
  <dgm:cxnLst>
    <dgm:cxn modelId="{4CEB7001-DE3C-4D4E-B6A6-12D30E9A38FB}" type="presOf" srcId="{5E42F331-CA33-4347-B468-6D65BF4CE6DC}" destId="{E770F754-B1D0-4EC4-96B1-62FFF9CF4D2A}" srcOrd="0" destOrd="0" presId="urn:microsoft.com/office/officeart/2005/8/layout/hList7"/>
    <dgm:cxn modelId="{CEC4830C-806C-4E41-B35B-B934D83D1880}" type="presOf" srcId="{D0923766-E575-4CA8-BF33-71030C2965F1}" destId="{A1A6E338-3AD1-4699-9A10-EC8F6CD521C2}" srcOrd="0" destOrd="0" presId="urn:microsoft.com/office/officeart/2005/8/layout/hList7"/>
    <dgm:cxn modelId="{06CCC20E-1117-4F37-8DA5-C2BF63CFAF20}" type="presOf" srcId="{E024C42B-5789-494A-974C-88C9062A9B17}" destId="{88D23AEB-2897-4464-AC1A-35F69AFBB386}" srcOrd="0" destOrd="0" presId="urn:microsoft.com/office/officeart/2005/8/layout/hList7"/>
    <dgm:cxn modelId="{4D001716-B0FD-4AF1-B5A2-78E407040E0D}" type="presOf" srcId="{B93399F3-DC19-464A-951E-89D018D50D2A}" destId="{895C345D-A297-40E4-BF0F-A8338EF7983A}" srcOrd="1" destOrd="0" presId="urn:microsoft.com/office/officeart/2005/8/layout/hList7"/>
    <dgm:cxn modelId="{10DADD1E-2164-4F28-B796-5BD49CA1237F}" srcId="{E024C42B-5789-494A-974C-88C9062A9B17}" destId="{337F53E8-668B-4CFA-B914-42C559A122C4}" srcOrd="1" destOrd="0" parTransId="{8A6D7322-1AED-42C6-A1A3-7FE517F0482C}" sibTransId="{F1514A8C-2B2D-4DF4-840C-888BD8089454}"/>
    <dgm:cxn modelId="{2C103728-6E27-486C-BD57-04EB0B1CFEB8}" srcId="{E024C42B-5789-494A-974C-88C9062A9B17}" destId="{18BA99A6-E5B4-45AE-822E-130286C5BB54}" srcOrd="3" destOrd="0" parTransId="{C19B3637-2DD5-4BFD-BEF0-FFF84BFEF53A}" sibTransId="{5647E62C-E149-451B-95C1-EE66C836A2BB}"/>
    <dgm:cxn modelId="{CFC0832B-B262-4D08-AFA9-93E1B6B559C7}" type="presOf" srcId="{337F53E8-668B-4CFA-B914-42C559A122C4}" destId="{9DAF6A28-5536-4910-83E1-6F6A89CE31DB}" srcOrd="1" destOrd="0" presId="urn:microsoft.com/office/officeart/2005/8/layout/hList7"/>
    <dgm:cxn modelId="{040E7F2D-A981-4242-ABFA-B08791217B75}" type="presOf" srcId="{B93399F3-DC19-464A-951E-89D018D50D2A}" destId="{41DDBFAA-95E3-4C8F-A480-0A60F7A6BE68}" srcOrd="0" destOrd="0" presId="urn:microsoft.com/office/officeart/2005/8/layout/hList7"/>
    <dgm:cxn modelId="{2A3FBD32-C497-41CA-B565-594A7251C678}" type="presOf" srcId="{337F53E8-668B-4CFA-B914-42C559A122C4}" destId="{01A52B09-C33A-4CCA-8713-4300B316F6A4}" srcOrd="0" destOrd="0" presId="urn:microsoft.com/office/officeart/2005/8/layout/hList7"/>
    <dgm:cxn modelId="{27209534-C2F4-4695-9DD0-101885957908}" type="presOf" srcId="{4D176DFC-6CED-4D87-9B27-C7BDF3855950}" destId="{8D797306-75B6-4111-B606-1E34294BF5D1}" srcOrd="0" destOrd="0" presId="urn:microsoft.com/office/officeart/2005/8/layout/hList7"/>
    <dgm:cxn modelId="{11C61462-AAAE-401F-ABAD-CD5E32E82F76}" type="presOf" srcId="{18BA99A6-E5B4-45AE-822E-130286C5BB54}" destId="{E72E1B71-0DF9-4D62-A8EC-E7A8503390FD}" srcOrd="1" destOrd="0" presId="urn:microsoft.com/office/officeart/2005/8/layout/hList7"/>
    <dgm:cxn modelId="{E3CFA170-37A6-4A93-96AC-F126702A19B3}" srcId="{E024C42B-5789-494A-974C-88C9062A9B17}" destId="{4D176DFC-6CED-4D87-9B27-C7BDF3855950}" srcOrd="4" destOrd="0" parTransId="{86BE53F1-2BC2-4CB5-9821-F4EFEFDA60C5}" sibTransId="{324A78FF-D34D-429F-9403-71ED5C1FFF71}"/>
    <dgm:cxn modelId="{A8331385-C959-4488-B68F-FA1F13A144B1}" type="presOf" srcId="{FF469D30-A112-49B6-8808-F1C2778EFE0C}" destId="{1C983FF3-4751-4DA1-BF58-B0F14918C610}" srcOrd="0" destOrd="0" presId="urn:microsoft.com/office/officeart/2005/8/layout/hList7"/>
    <dgm:cxn modelId="{61EC1E86-AD88-410E-8A19-BECFB3CE0168}" srcId="{E024C42B-5789-494A-974C-88C9062A9B17}" destId="{5E42F331-CA33-4347-B468-6D65BF4CE6DC}" srcOrd="0" destOrd="0" parTransId="{6369CD5A-81C8-4279-B624-536CBF176B36}" sibTransId="{D0923766-E575-4CA8-BF33-71030C2965F1}"/>
    <dgm:cxn modelId="{175B298F-FA1E-411D-900E-08F21134C075}" type="presOf" srcId="{18BA99A6-E5B4-45AE-822E-130286C5BB54}" destId="{D202210E-8F92-438A-AEE2-569DAC45C14C}" srcOrd="0" destOrd="0" presId="urn:microsoft.com/office/officeart/2005/8/layout/hList7"/>
    <dgm:cxn modelId="{CD886FB2-8BAF-4C9B-83C4-90AF6EB7CAC3}" type="presOf" srcId="{4D176DFC-6CED-4D87-9B27-C7BDF3855950}" destId="{9938DFC4-8670-4372-8B49-AA319ABCE3CD}" srcOrd="1" destOrd="0" presId="urn:microsoft.com/office/officeart/2005/8/layout/hList7"/>
    <dgm:cxn modelId="{DCAFE1BE-497F-4B45-A7CD-26278AE17B00}" type="presOf" srcId="{5647E62C-E149-451B-95C1-EE66C836A2BB}" destId="{911C7A8C-2FB4-4979-A9BF-1A01FF992CBE}" srcOrd="0" destOrd="0" presId="urn:microsoft.com/office/officeart/2005/8/layout/hList7"/>
    <dgm:cxn modelId="{B62A26D9-B7C2-42FF-857F-BB7BA60284CF}" type="presOf" srcId="{F1514A8C-2B2D-4DF4-840C-888BD8089454}" destId="{2F87FEAE-CC6D-4859-B009-B1369EDFCF57}" srcOrd="0" destOrd="0" presId="urn:microsoft.com/office/officeart/2005/8/layout/hList7"/>
    <dgm:cxn modelId="{6327DEDF-A4A3-42FB-8100-840826159610}" srcId="{E024C42B-5789-494A-974C-88C9062A9B17}" destId="{B93399F3-DC19-464A-951E-89D018D50D2A}" srcOrd="2" destOrd="0" parTransId="{AE4744A8-5884-4363-96B6-50049F5FBFB6}" sibTransId="{FF469D30-A112-49B6-8808-F1C2778EFE0C}"/>
    <dgm:cxn modelId="{9B4105F6-DB10-41E7-A84D-8DF9E430C8F0}" type="presOf" srcId="{5E42F331-CA33-4347-B468-6D65BF4CE6DC}" destId="{5A3937E7-E41E-49D6-8E1C-07169027CF86}" srcOrd="1" destOrd="0" presId="urn:microsoft.com/office/officeart/2005/8/layout/hList7"/>
    <dgm:cxn modelId="{9A0A07FD-C8B1-4EAB-A8BE-CE13EF443990}" type="presParOf" srcId="{88D23AEB-2897-4464-AC1A-35F69AFBB386}" destId="{3C2056AB-A796-47C2-A9C3-9F9F5A8846AB}" srcOrd="0" destOrd="0" presId="urn:microsoft.com/office/officeart/2005/8/layout/hList7"/>
    <dgm:cxn modelId="{CF71A350-2AB3-41E6-B1EA-36B7F6E900F3}" type="presParOf" srcId="{88D23AEB-2897-4464-AC1A-35F69AFBB386}" destId="{4B68E4A1-11BA-4660-97F1-187EF413D6D7}" srcOrd="1" destOrd="0" presId="urn:microsoft.com/office/officeart/2005/8/layout/hList7"/>
    <dgm:cxn modelId="{12BFAB7C-3E74-4549-8C3F-BEC312EB13E3}" type="presParOf" srcId="{4B68E4A1-11BA-4660-97F1-187EF413D6D7}" destId="{1DA7E318-3457-4DE6-A19A-B5543C75490B}" srcOrd="0" destOrd="0" presId="urn:microsoft.com/office/officeart/2005/8/layout/hList7"/>
    <dgm:cxn modelId="{513F6ACD-AF66-4844-91EB-B653D7B706FD}" type="presParOf" srcId="{1DA7E318-3457-4DE6-A19A-B5543C75490B}" destId="{E770F754-B1D0-4EC4-96B1-62FFF9CF4D2A}" srcOrd="0" destOrd="0" presId="urn:microsoft.com/office/officeart/2005/8/layout/hList7"/>
    <dgm:cxn modelId="{7DC120D3-3616-4FDC-A4D0-56E1E178992C}" type="presParOf" srcId="{1DA7E318-3457-4DE6-A19A-B5543C75490B}" destId="{5A3937E7-E41E-49D6-8E1C-07169027CF86}" srcOrd="1" destOrd="0" presId="urn:microsoft.com/office/officeart/2005/8/layout/hList7"/>
    <dgm:cxn modelId="{0F346844-DDB5-47B4-8676-186A7AEF7630}" type="presParOf" srcId="{1DA7E318-3457-4DE6-A19A-B5543C75490B}" destId="{C7D00602-A13B-436A-8BAA-B77CF75BDE1E}" srcOrd="2" destOrd="0" presId="urn:microsoft.com/office/officeart/2005/8/layout/hList7"/>
    <dgm:cxn modelId="{90AE603C-91E2-4345-9979-24B1204D07AC}" type="presParOf" srcId="{1DA7E318-3457-4DE6-A19A-B5543C75490B}" destId="{05D6E94D-7E40-4B55-87AC-C7210952AD0A}" srcOrd="3" destOrd="0" presId="urn:microsoft.com/office/officeart/2005/8/layout/hList7"/>
    <dgm:cxn modelId="{ABBF260C-6E8B-46FD-83FB-BD004222C47C}" type="presParOf" srcId="{4B68E4A1-11BA-4660-97F1-187EF413D6D7}" destId="{A1A6E338-3AD1-4699-9A10-EC8F6CD521C2}" srcOrd="1" destOrd="0" presId="urn:microsoft.com/office/officeart/2005/8/layout/hList7"/>
    <dgm:cxn modelId="{DB63FCD8-88CC-40D1-9B6D-880F19511311}" type="presParOf" srcId="{4B68E4A1-11BA-4660-97F1-187EF413D6D7}" destId="{57C644DF-D05D-470B-9E53-11BE7DC05C69}" srcOrd="2" destOrd="0" presId="urn:microsoft.com/office/officeart/2005/8/layout/hList7"/>
    <dgm:cxn modelId="{51B7A6A6-0A86-4EE0-86D6-1E4D7DED728B}" type="presParOf" srcId="{57C644DF-D05D-470B-9E53-11BE7DC05C69}" destId="{01A52B09-C33A-4CCA-8713-4300B316F6A4}" srcOrd="0" destOrd="0" presId="urn:microsoft.com/office/officeart/2005/8/layout/hList7"/>
    <dgm:cxn modelId="{9D72E455-B381-43EA-85FA-0E9F7193DD2E}" type="presParOf" srcId="{57C644DF-D05D-470B-9E53-11BE7DC05C69}" destId="{9DAF6A28-5536-4910-83E1-6F6A89CE31DB}" srcOrd="1" destOrd="0" presId="urn:microsoft.com/office/officeart/2005/8/layout/hList7"/>
    <dgm:cxn modelId="{2156058B-B03E-4EFC-BDD9-353D455BB8BE}" type="presParOf" srcId="{57C644DF-D05D-470B-9E53-11BE7DC05C69}" destId="{AA318B04-66A9-4F29-A3CB-A8BD265A73BF}" srcOrd="2" destOrd="0" presId="urn:microsoft.com/office/officeart/2005/8/layout/hList7"/>
    <dgm:cxn modelId="{98894DD3-E855-4BD8-9EEC-170C4001D328}" type="presParOf" srcId="{57C644DF-D05D-470B-9E53-11BE7DC05C69}" destId="{AF7522C8-8A49-4905-A5F6-F0CAD8E66D47}" srcOrd="3" destOrd="0" presId="urn:microsoft.com/office/officeart/2005/8/layout/hList7"/>
    <dgm:cxn modelId="{4063E06D-87C8-4CF8-8476-72EF6B9C260A}" type="presParOf" srcId="{4B68E4A1-11BA-4660-97F1-187EF413D6D7}" destId="{2F87FEAE-CC6D-4859-B009-B1369EDFCF57}" srcOrd="3" destOrd="0" presId="urn:microsoft.com/office/officeart/2005/8/layout/hList7"/>
    <dgm:cxn modelId="{B7919FCA-89B4-4D03-A7AB-4BEFA4A97EEC}" type="presParOf" srcId="{4B68E4A1-11BA-4660-97F1-187EF413D6D7}" destId="{1935D308-CE3C-4C01-B454-66DCC7BF414E}" srcOrd="4" destOrd="0" presId="urn:microsoft.com/office/officeart/2005/8/layout/hList7"/>
    <dgm:cxn modelId="{AB61CB92-8FCE-46F2-A6CE-915FE0906EA0}" type="presParOf" srcId="{1935D308-CE3C-4C01-B454-66DCC7BF414E}" destId="{41DDBFAA-95E3-4C8F-A480-0A60F7A6BE68}" srcOrd="0" destOrd="0" presId="urn:microsoft.com/office/officeart/2005/8/layout/hList7"/>
    <dgm:cxn modelId="{FEE5816D-CD78-4FD5-B349-84043F37E0C8}" type="presParOf" srcId="{1935D308-CE3C-4C01-B454-66DCC7BF414E}" destId="{895C345D-A297-40E4-BF0F-A8338EF7983A}" srcOrd="1" destOrd="0" presId="urn:microsoft.com/office/officeart/2005/8/layout/hList7"/>
    <dgm:cxn modelId="{EB4F5CAE-216E-4010-A393-F5EFF8D22E0F}" type="presParOf" srcId="{1935D308-CE3C-4C01-B454-66DCC7BF414E}" destId="{0F69E84E-08B2-44B9-BA1C-EB06EEDF3F33}" srcOrd="2" destOrd="0" presId="urn:microsoft.com/office/officeart/2005/8/layout/hList7"/>
    <dgm:cxn modelId="{D22F8D68-D9FE-46C5-994B-D1E97F28BEED}" type="presParOf" srcId="{1935D308-CE3C-4C01-B454-66DCC7BF414E}" destId="{0F7C995A-5822-4AA8-BE2B-57B23037623A}" srcOrd="3" destOrd="0" presId="urn:microsoft.com/office/officeart/2005/8/layout/hList7"/>
    <dgm:cxn modelId="{5DFFEB91-36FE-4FA7-A043-865197E12161}" type="presParOf" srcId="{4B68E4A1-11BA-4660-97F1-187EF413D6D7}" destId="{1C983FF3-4751-4DA1-BF58-B0F14918C610}" srcOrd="5" destOrd="0" presId="urn:microsoft.com/office/officeart/2005/8/layout/hList7"/>
    <dgm:cxn modelId="{694D7F23-4226-43D4-AD5B-620D83321762}" type="presParOf" srcId="{4B68E4A1-11BA-4660-97F1-187EF413D6D7}" destId="{FD1C3269-86AF-4D38-8838-35A0DD3AAD3D}" srcOrd="6" destOrd="0" presId="urn:microsoft.com/office/officeart/2005/8/layout/hList7"/>
    <dgm:cxn modelId="{5AE47C42-F5C0-44BA-99A3-42A772160984}" type="presParOf" srcId="{FD1C3269-86AF-4D38-8838-35A0DD3AAD3D}" destId="{D202210E-8F92-438A-AEE2-569DAC45C14C}" srcOrd="0" destOrd="0" presId="urn:microsoft.com/office/officeart/2005/8/layout/hList7"/>
    <dgm:cxn modelId="{A446F0F9-2ACB-4CF5-A3FD-CBF872614752}" type="presParOf" srcId="{FD1C3269-86AF-4D38-8838-35A0DD3AAD3D}" destId="{E72E1B71-0DF9-4D62-A8EC-E7A8503390FD}" srcOrd="1" destOrd="0" presId="urn:microsoft.com/office/officeart/2005/8/layout/hList7"/>
    <dgm:cxn modelId="{C5C70F5F-E0CD-4ED2-A53A-40D58E012F97}" type="presParOf" srcId="{FD1C3269-86AF-4D38-8838-35A0DD3AAD3D}" destId="{40EC7E8A-F046-4F40-BC27-AD800DC43F75}" srcOrd="2" destOrd="0" presId="urn:microsoft.com/office/officeart/2005/8/layout/hList7"/>
    <dgm:cxn modelId="{D3B81CA7-B5D7-4D2B-9EDD-9DEB1AFD9F93}" type="presParOf" srcId="{FD1C3269-86AF-4D38-8838-35A0DD3AAD3D}" destId="{97AC735E-9D7C-4647-BD59-906727A3265B}" srcOrd="3" destOrd="0" presId="urn:microsoft.com/office/officeart/2005/8/layout/hList7"/>
    <dgm:cxn modelId="{0C375BC9-0C1D-4F3D-BC4C-E7FC72ADF081}" type="presParOf" srcId="{4B68E4A1-11BA-4660-97F1-187EF413D6D7}" destId="{911C7A8C-2FB4-4979-A9BF-1A01FF992CBE}" srcOrd="7" destOrd="0" presId="urn:microsoft.com/office/officeart/2005/8/layout/hList7"/>
    <dgm:cxn modelId="{7655CA66-C4D1-4DB8-9055-7041A4C4DD58}" type="presParOf" srcId="{4B68E4A1-11BA-4660-97F1-187EF413D6D7}" destId="{9F7E7C9B-9238-4DB9-A06A-B1ED217ECC8F}" srcOrd="8" destOrd="0" presId="urn:microsoft.com/office/officeart/2005/8/layout/hList7"/>
    <dgm:cxn modelId="{5EE534AC-5A9B-4582-BE18-B5A6B0533AF9}" type="presParOf" srcId="{9F7E7C9B-9238-4DB9-A06A-B1ED217ECC8F}" destId="{8D797306-75B6-4111-B606-1E34294BF5D1}" srcOrd="0" destOrd="0" presId="urn:microsoft.com/office/officeart/2005/8/layout/hList7"/>
    <dgm:cxn modelId="{FDB795B7-7C7D-4A86-A5E7-8D64115525EE}" type="presParOf" srcId="{9F7E7C9B-9238-4DB9-A06A-B1ED217ECC8F}" destId="{9938DFC4-8670-4372-8B49-AA319ABCE3CD}" srcOrd="1" destOrd="0" presId="urn:microsoft.com/office/officeart/2005/8/layout/hList7"/>
    <dgm:cxn modelId="{D4483984-1C25-490D-A4AF-07F87949BD61}" type="presParOf" srcId="{9F7E7C9B-9238-4DB9-A06A-B1ED217ECC8F}" destId="{63E7E3D4-EE44-42CE-9883-BA12CA30C24A}" srcOrd="2" destOrd="0" presId="urn:microsoft.com/office/officeart/2005/8/layout/hList7"/>
    <dgm:cxn modelId="{DE5F7431-B34C-4883-B956-75302E2EE5D6}" type="presParOf" srcId="{9F7E7C9B-9238-4DB9-A06A-B1ED217ECC8F}" destId="{71093CEB-A7CB-444B-A6C6-F7AF08F18685}"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862C2FE-0575-4549-97AB-A32C029CA14A}" type="doc">
      <dgm:prSet loTypeId="urn:microsoft.com/office/officeart/2005/8/layout/vList3" loCatId="list" qsTypeId="urn:microsoft.com/office/officeart/2005/8/quickstyle/simple1" qsCatId="simple" csTypeId="urn:microsoft.com/office/officeart/2005/8/colors/accent1_2" csCatId="accent1" phldr="1"/>
      <dgm:spPr/>
    </dgm:pt>
    <dgm:pt modelId="{C675C405-997A-4D45-AC6B-555BD0EF472F}">
      <dgm:prSet phldrT="[Text]"/>
      <dgm:spPr/>
      <dgm:t>
        <a:bodyPr/>
        <a:lstStyle/>
        <a:p>
          <a:r>
            <a:rPr lang="en-GB" dirty="0"/>
            <a:t>Use the SMART principles and complete a PDP</a:t>
          </a:r>
        </a:p>
      </dgm:t>
    </dgm:pt>
    <dgm:pt modelId="{3C514F50-B7DF-4304-BA87-E8D9395089AB}" type="parTrans" cxnId="{97136DCC-AFF6-420D-8A19-7EC3F4D10058}">
      <dgm:prSet/>
      <dgm:spPr/>
      <dgm:t>
        <a:bodyPr/>
        <a:lstStyle/>
        <a:p>
          <a:endParaRPr lang="en-GB"/>
        </a:p>
      </dgm:t>
    </dgm:pt>
    <dgm:pt modelId="{999C083D-32F5-4995-805B-5A949D6B0E4E}" type="sibTrans" cxnId="{97136DCC-AFF6-420D-8A19-7EC3F4D10058}">
      <dgm:prSet/>
      <dgm:spPr/>
      <dgm:t>
        <a:bodyPr/>
        <a:lstStyle/>
        <a:p>
          <a:endParaRPr lang="en-GB"/>
        </a:p>
      </dgm:t>
    </dgm:pt>
    <dgm:pt modelId="{36BABB05-4260-436B-AC59-CB4FD14A4524}">
      <dgm:prSet phldrT="[Text]"/>
      <dgm:spPr/>
      <dgm:t>
        <a:bodyPr/>
        <a:lstStyle/>
        <a:p>
          <a:r>
            <a:rPr lang="en-GB" dirty="0"/>
            <a:t>Share</a:t>
          </a:r>
        </a:p>
      </dgm:t>
    </dgm:pt>
    <dgm:pt modelId="{D6F881B5-AF2F-46BF-97D3-C172E1410746}" type="parTrans" cxnId="{C8DF5384-BFFF-4D7A-86B2-A95DC17A2A2A}">
      <dgm:prSet/>
      <dgm:spPr/>
      <dgm:t>
        <a:bodyPr/>
        <a:lstStyle/>
        <a:p>
          <a:endParaRPr lang="en-GB"/>
        </a:p>
      </dgm:t>
    </dgm:pt>
    <dgm:pt modelId="{B5FB90E9-841B-47A7-9873-1D895949CE67}" type="sibTrans" cxnId="{C8DF5384-BFFF-4D7A-86B2-A95DC17A2A2A}">
      <dgm:prSet/>
      <dgm:spPr/>
      <dgm:t>
        <a:bodyPr/>
        <a:lstStyle/>
        <a:p>
          <a:endParaRPr lang="en-GB"/>
        </a:p>
      </dgm:t>
    </dgm:pt>
    <dgm:pt modelId="{0E9CAAC2-035F-4176-8411-05C7D509785D}">
      <dgm:prSet/>
      <dgm:spPr/>
      <dgm:t>
        <a:bodyPr/>
        <a:lstStyle/>
        <a:p>
          <a:r>
            <a:rPr lang="en-GB" dirty="0"/>
            <a:t>Expectations for yourselves and from university</a:t>
          </a:r>
        </a:p>
      </dgm:t>
    </dgm:pt>
    <dgm:pt modelId="{0EF32FA2-AD19-45AF-8975-F1EA21F0A708}" type="parTrans" cxnId="{46F0AB6C-EE63-4E32-AF02-ED9039033758}">
      <dgm:prSet/>
      <dgm:spPr/>
      <dgm:t>
        <a:bodyPr/>
        <a:lstStyle/>
        <a:p>
          <a:endParaRPr lang="en-GB"/>
        </a:p>
      </dgm:t>
    </dgm:pt>
    <dgm:pt modelId="{726E9059-0BAF-4975-8201-65250ABC7C5B}" type="sibTrans" cxnId="{46F0AB6C-EE63-4E32-AF02-ED9039033758}">
      <dgm:prSet/>
      <dgm:spPr/>
      <dgm:t>
        <a:bodyPr/>
        <a:lstStyle/>
        <a:p>
          <a:endParaRPr lang="en-GB"/>
        </a:p>
      </dgm:t>
    </dgm:pt>
    <dgm:pt modelId="{38C7CC91-059A-47EB-BAB5-93240130EA89}">
      <dgm:prSet/>
      <dgm:spPr/>
      <dgm:t>
        <a:bodyPr/>
        <a:lstStyle/>
        <a:p>
          <a:r>
            <a:rPr lang="en-GB" dirty="0"/>
            <a:t>Goals for the Academic Year</a:t>
          </a:r>
        </a:p>
      </dgm:t>
    </dgm:pt>
    <dgm:pt modelId="{20733C23-B268-499B-8DCC-07D71D367912}" type="parTrans" cxnId="{010DDB71-77D4-41EA-A6C9-4AA11194942D}">
      <dgm:prSet/>
      <dgm:spPr/>
      <dgm:t>
        <a:bodyPr/>
        <a:lstStyle/>
        <a:p>
          <a:endParaRPr lang="en-GB"/>
        </a:p>
      </dgm:t>
    </dgm:pt>
    <dgm:pt modelId="{B82B9348-19E9-4C2A-AA7C-B3784A7E03D8}" type="sibTrans" cxnId="{010DDB71-77D4-41EA-A6C9-4AA11194942D}">
      <dgm:prSet/>
      <dgm:spPr/>
      <dgm:t>
        <a:bodyPr/>
        <a:lstStyle/>
        <a:p>
          <a:endParaRPr lang="en-GB"/>
        </a:p>
      </dgm:t>
    </dgm:pt>
    <dgm:pt modelId="{FCA588F3-AC74-4E85-89C1-6FFAAEB7EE01}" type="pres">
      <dgm:prSet presAssocID="{6862C2FE-0575-4549-97AB-A32C029CA14A}" presName="linearFlow" presStyleCnt="0">
        <dgm:presLayoutVars>
          <dgm:dir/>
          <dgm:resizeHandles val="exact"/>
        </dgm:presLayoutVars>
      </dgm:prSet>
      <dgm:spPr/>
    </dgm:pt>
    <dgm:pt modelId="{78056321-6880-43C8-894E-44D340FA94A2}" type="pres">
      <dgm:prSet presAssocID="{C675C405-997A-4D45-AC6B-555BD0EF472F}" presName="composite" presStyleCnt="0"/>
      <dgm:spPr/>
    </dgm:pt>
    <dgm:pt modelId="{8D952F13-179A-4607-A201-9BCDB5654E42}" type="pres">
      <dgm:prSet presAssocID="{C675C405-997A-4D45-AC6B-555BD0EF472F}" presName="imgShp" presStyleLbl="fgImgPlace1" presStyleIdx="0" presStyleCnt="4" custLinFactNeighborX="-50224" custLinFactNeighborY="-635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lock with solid fill"/>
        </a:ext>
      </dgm:extLst>
    </dgm:pt>
    <dgm:pt modelId="{75190130-3ABA-45A0-922E-AC04C91D59C2}" type="pres">
      <dgm:prSet presAssocID="{C675C405-997A-4D45-AC6B-555BD0EF472F}" presName="txShp" presStyleLbl="node1" presStyleIdx="0" presStyleCnt="4">
        <dgm:presLayoutVars>
          <dgm:bulletEnabled val="1"/>
        </dgm:presLayoutVars>
      </dgm:prSet>
      <dgm:spPr/>
    </dgm:pt>
    <dgm:pt modelId="{300DF769-990F-403B-8283-7E83FC8C2F02}" type="pres">
      <dgm:prSet presAssocID="{999C083D-32F5-4995-805B-5A949D6B0E4E}" presName="spacing" presStyleCnt="0"/>
      <dgm:spPr/>
    </dgm:pt>
    <dgm:pt modelId="{8050FC02-4EC0-4466-9B42-60CE3089639D}" type="pres">
      <dgm:prSet presAssocID="{0E9CAAC2-035F-4176-8411-05C7D509785D}" presName="composite" presStyleCnt="0"/>
      <dgm:spPr/>
    </dgm:pt>
    <dgm:pt modelId="{AE4B9FFA-C50C-41BE-8FF8-4505EA37AA68}" type="pres">
      <dgm:prSet presAssocID="{0E9CAAC2-035F-4176-8411-05C7D509785D}" presName="imgShp" presStyleLbl="fgImgPlace1" presStyleIdx="1" presStyleCnt="4" custLinFactNeighborX="-48644" custLinFactNeighborY="315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Checkmark with solid fill"/>
        </a:ext>
      </dgm:extLst>
    </dgm:pt>
    <dgm:pt modelId="{D083E8D5-0DDB-431C-965F-7F32D601B343}" type="pres">
      <dgm:prSet presAssocID="{0E9CAAC2-035F-4176-8411-05C7D509785D}" presName="txShp" presStyleLbl="node1" presStyleIdx="1" presStyleCnt="4">
        <dgm:presLayoutVars>
          <dgm:bulletEnabled val="1"/>
        </dgm:presLayoutVars>
      </dgm:prSet>
      <dgm:spPr/>
    </dgm:pt>
    <dgm:pt modelId="{3E7DCB6D-638E-4F23-B265-10E3EBE7AC64}" type="pres">
      <dgm:prSet presAssocID="{726E9059-0BAF-4975-8201-65250ABC7C5B}" presName="spacing" presStyleCnt="0"/>
      <dgm:spPr/>
    </dgm:pt>
    <dgm:pt modelId="{F8589460-1FB7-4593-9FA8-CC4AF0F55F09}" type="pres">
      <dgm:prSet presAssocID="{38C7CC91-059A-47EB-BAB5-93240130EA89}" presName="composite" presStyleCnt="0"/>
      <dgm:spPr/>
    </dgm:pt>
    <dgm:pt modelId="{497920E5-9036-4D81-8B98-DA0CE66BFE6E}" type="pres">
      <dgm:prSet presAssocID="{38C7CC91-059A-47EB-BAB5-93240130EA89}" presName="imgShp" presStyleLbl="fgImgPlace1" presStyleIdx="2" presStyleCnt="4" custLinFactNeighborX="-47384" custLinFactNeighborY="748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ullseye with solid fill"/>
        </a:ext>
      </dgm:extLst>
    </dgm:pt>
    <dgm:pt modelId="{C5775D49-3CCA-45EF-8B4A-81E536C299FF}" type="pres">
      <dgm:prSet presAssocID="{38C7CC91-059A-47EB-BAB5-93240130EA89}" presName="txShp" presStyleLbl="node1" presStyleIdx="2" presStyleCnt="4">
        <dgm:presLayoutVars>
          <dgm:bulletEnabled val="1"/>
        </dgm:presLayoutVars>
      </dgm:prSet>
      <dgm:spPr/>
    </dgm:pt>
    <dgm:pt modelId="{020C8E47-D89E-4C8D-A62C-CA5598719FE4}" type="pres">
      <dgm:prSet presAssocID="{B82B9348-19E9-4C2A-AA7C-B3784A7E03D8}" presName="spacing" presStyleCnt="0"/>
      <dgm:spPr/>
    </dgm:pt>
    <dgm:pt modelId="{6C57CA3B-EC29-4508-9F5F-AE61A605C2EA}" type="pres">
      <dgm:prSet presAssocID="{36BABB05-4260-436B-AC59-CB4FD14A4524}" presName="composite" presStyleCnt="0"/>
      <dgm:spPr/>
    </dgm:pt>
    <dgm:pt modelId="{FA837BD3-0E14-45CA-B7BB-AF571B9DE749}" type="pres">
      <dgm:prSet presAssocID="{36BABB05-4260-436B-AC59-CB4FD14A4524}" presName="imgShp" presStyleLbl="fgImgPlace1" presStyleIdx="3" presStyleCnt="4" custLinFactNeighborX="-4896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Circles with arrows with solid fill"/>
        </a:ext>
      </dgm:extLst>
    </dgm:pt>
    <dgm:pt modelId="{6B3095E7-3A10-465C-AACF-10A9D2A1F633}" type="pres">
      <dgm:prSet presAssocID="{36BABB05-4260-436B-AC59-CB4FD14A4524}" presName="txShp" presStyleLbl="node1" presStyleIdx="3" presStyleCnt="4">
        <dgm:presLayoutVars>
          <dgm:bulletEnabled val="1"/>
        </dgm:presLayoutVars>
      </dgm:prSet>
      <dgm:spPr/>
    </dgm:pt>
  </dgm:ptLst>
  <dgm:cxnLst>
    <dgm:cxn modelId="{6A783813-86A4-4FBC-8535-8AC8943BA9C3}" type="presOf" srcId="{0E9CAAC2-035F-4176-8411-05C7D509785D}" destId="{D083E8D5-0DDB-431C-965F-7F32D601B343}" srcOrd="0" destOrd="0" presId="urn:microsoft.com/office/officeart/2005/8/layout/vList3"/>
    <dgm:cxn modelId="{46F0AB6C-EE63-4E32-AF02-ED9039033758}" srcId="{6862C2FE-0575-4549-97AB-A32C029CA14A}" destId="{0E9CAAC2-035F-4176-8411-05C7D509785D}" srcOrd="1" destOrd="0" parTransId="{0EF32FA2-AD19-45AF-8975-F1EA21F0A708}" sibTransId="{726E9059-0BAF-4975-8201-65250ABC7C5B}"/>
    <dgm:cxn modelId="{010DDB71-77D4-41EA-A6C9-4AA11194942D}" srcId="{6862C2FE-0575-4549-97AB-A32C029CA14A}" destId="{38C7CC91-059A-47EB-BAB5-93240130EA89}" srcOrd="2" destOrd="0" parTransId="{20733C23-B268-499B-8DCC-07D71D367912}" sibTransId="{B82B9348-19E9-4C2A-AA7C-B3784A7E03D8}"/>
    <dgm:cxn modelId="{C8DF5384-BFFF-4D7A-86B2-A95DC17A2A2A}" srcId="{6862C2FE-0575-4549-97AB-A32C029CA14A}" destId="{36BABB05-4260-436B-AC59-CB4FD14A4524}" srcOrd="3" destOrd="0" parTransId="{D6F881B5-AF2F-46BF-97D3-C172E1410746}" sibTransId="{B5FB90E9-841B-47A7-9873-1D895949CE67}"/>
    <dgm:cxn modelId="{B30E4DA8-0A86-441F-8F38-E96352CE233D}" type="presOf" srcId="{C675C405-997A-4D45-AC6B-555BD0EF472F}" destId="{75190130-3ABA-45A0-922E-AC04C91D59C2}" srcOrd="0" destOrd="0" presId="urn:microsoft.com/office/officeart/2005/8/layout/vList3"/>
    <dgm:cxn modelId="{97136DCC-AFF6-420D-8A19-7EC3F4D10058}" srcId="{6862C2FE-0575-4549-97AB-A32C029CA14A}" destId="{C675C405-997A-4D45-AC6B-555BD0EF472F}" srcOrd="0" destOrd="0" parTransId="{3C514F50-B7DF-4304-BA87-E8D9395089AB}" sibTransId="{999C083D-32F5-4995-805B-5A949D6B0E4E}"/>
    <dgm:cxn modelId="{7180C4D6-CE82-49C9-A7DD-F5F92954B8EA}" type="presOf" srcId="{36BABB05-4260-436B-AC59-CB4FD14A4524}" destId="{6B3095E7-3A10-465C-AACF-10A9D2A1F633}" srcOrd="0" destOrd="0" presId="urn:microsoft.com/office/officeart/2005/8/layout/vList3"/>
    <dgm:cxn modelId="{FB563EE0-A547-42DA-9DD8-41A1E0E5CA6E}" type="presOf" srcId="{6862C2FE-0575-4549-97AB-A32C029CA14A}" destId="{FCA588F3-AC74-4E85-89C1-6FFAAEB7EE01}" srcOrd="0" destOrd="0" presId="urn:microsoft.com/office/officeart/2005/8/layout/vList3"/>
    <dgm:cxn modelId="{1F6DBFE5-EC8C-456E-8840-F4B9F17F635D}" type="presOf" srcId="{38C7CC91-059A-47EB-BAB5-93240130EA89}" destId="{C5775D49-3CCA-45EF-8B4A-81E536C299FF}" srcOrd="0" destOrd="0" presId="urn:microsoft.com/office/officeart/2005/8/layout/vList3"/>
    <dgm:cxn modelId="{A53F34A4-C03F-4567-9621-0E3CBDC1A51E}" type="presParOf" srcId="{FCA588F3-AC74-4E85-89C1-6FFAAEB7EE01}" destId="{78056321-6880-43C8-894E-44D340FA94A2}" srcOrd="0" destOrd="0" presId="urn:microsoft.com/office/officeart/2005/8/layout/vList3"/>
    <dgm:cxn modelId="{0494FB69-3971-4F40-9DD5-6864D5959D6A}" type="presParOf" srcId="{78056321-6880-43C8-894E-44D340FA94A2}" destId="{8D952F13-179A-4607-A201-9BCDB5654E42}" srcOrd="0" destOrd="0" presId="urn:microsoft.com/office/officeart/2005/8/layout/vList3"/>
    <dgm:cxn modelId="{BE9CABE1-6B22-46A2-A2C7-2F56D8243004}" type="presParOf" srcId="{78056321-6880-43C8-894E-44D340FA94A2}" destId="{75190130-3ABA-45A0-922E-AC04C91D59C2}" srcOrd="1" destOrd="0" presId="urn:microsoft.com/office/officeart/2005/8/layout/vList3"/>
    <dgm:cxn modelId="{C591BE67-EB0C-405B-8348-D5E27BFA619E}" type="presParOf" srcId="{FCA588F3-AC74-4E85-89C1-6FFAAEB7EE01}" destId="{300DF769-990F-403B-8283-7E83FC8C2F02}" srcOrd="1" destOrd="0" presId="urn:microsoft.com/office/officeart/2005/8/layout/vList3"/>
    <dgm:cxn modelId="{31401F73-9AA5-4D89-A887-6086DD74741E}" type="presParOf" srcId="{FCA588F3-AC74-4E85-89C1-6FFAAEB7EE01}" destId="{8050FC02-4EC0-4466-9B42-60CE3089639D}" srcOrd="2" destOrd="0" presId="urn:microsoft.com/office/officeart/2005/8/layout/vList3"/>
    <dgm:cxn modelId="{CE421E30-279C-46AF-A84D-6BAAD8B2E058}" type="presParOf" srcId="{8050FC02-4EC0-4466-9B42-60CE3089639D}" destId="{AE4B9FFA-C50C-41BE-8FF8-4505EA37AA68}" srcOrd="0" destOrd="0" presId="urn:microsoft.com/office/officeart/2005/8/layout/vList3"/>
    <dgm:cxn modelId="{900FE44E-EB48-436C-A632-416AC5AE8148}" type="presParOf" srcId="{8050FC02-4EC0-4466-9B42-60CE3089639D}" destId="{D083E8D5-0DDB-431C-965F-7F32D601B343}" srcOrd="1" destOrd="0" presId="urn:microsoft.com/office/officeart/2005/8/layout/vList3"/>
    <dgm:cxn modelId="{CFF4D12C-E24F-47D3-B5C3-A281ED4ECDAC}" type="presParOf" srcId="{FCA588F3-AC74-4E85-89C1-6FFAAEB7EE01}" destId="{3E7DCB6D-638E-4F23-B265-10E3EBE7AC64}" srcOrd="3" destOrd="0" presId="urn:microsoft.com/office/officeart/2005/8/layout/vList3"/>
    <dgm:cxn modelId="{1775163E-3E2B-4D71-876D-D23B3E9E131F}" type="presParOf" srcId="{FCA588F3-AC74-4E85-89C1-6FFAAEB7EE01}" destId="{F8589460-1FB7-4593-9FA8-CC4AF0F55F09}" srcOrd="4" destOrd="0" presId="urn:microsoft.com/office/officeart/2005/8/layout/vList3"/>
    <dgm:cxn modelId="{F31FBCBF-A8EE-426D-8541-B18087EA9B86}" type="presParOf" srcId="{F8589460-1FB7-4593-9FA8-CC4AF0F55F09}" destId="{497920E5-9036-4D81-8B98-DA0CE66BFE6E}" srcOrd="0" destOrd="0" presId="urn:microsoft.com/office/officeart/2005/8/layout/vList3"/>
    <dgm:cxn modelId="{E3084DAF-92B8-4E0A-893F-1B8AFDF66B98}" type="presParOf" srcId="{F8589460-1FB7-4593-9FA8-CC4AF0F55F09}" destId="{C5775D49-3CCA-45EF-8B4A-81E536C299FF}" srcOrd="1" destOrd="0" presId="urn:microsoft.com/office/officeart/2005/8/layout/vList3"/>
    <dgm:cxn modelId="{03179390-31BE-417A-811C-2B42C27C62CB}" type="presParOf" srcId="{FCA588F3-AC74-4E85-89C1-6FFAAEB7EE01}" destId="{020C8E47-D89E-4C8D-A62C-CA5598719FE4}" srcOrd="5" destOrd="0" presId="urn:microsoft.com/office/officeart/2005/8/layout/vList3"/>
    <dgm:cxn modelId="{A1C813F4-5EAC-4960-A41F-CE287A2A2FE9}" type="presParOf" srcId="{FCA588F3-AC74-4E85-89C1-6FFAAEB7EE01}" destId="{6C57CA3B-EC29-4508-9F5F-AE61A605C2EA}" srcOrd="6" destOrd="0" presId="urn:microsoft.com/office/officeart/2005/8/layout/vList3"/>
    <dgm:cxn modelId="{3E82A9A2-3FC1-4572-BC3B-2D21D634CBC8}" type="presParOf" srcId="{6C57CA3B-EC29-4508-9F5F-AE61A605C2EA}" destId="{FA837BD3-0E14-45CA-B7BB-AF571B9DE749}" srcOrd="0" destOrd="0" presId="urn:microsoft.com/office/officeart/2005/8/layout/vList3"/>
    <dgm:cxn modelId="{867A757A-EBA2-4EFD-85AA-5725BA33545F}" type="presParOf" srcId="{6C57CA3B-EC29-4508-9F5F-AE61A605C2EA}" destId="{6B3095E7-3A10-465C-AACF-10A9D2A1F633}"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390229-0D8A-4423-91EC-ED6902DB6325}">
      <dsp:nvSpPr>
        <dsp:cNvPr id="0" name=""/>
        <dsp:cNvSpPr/>
      </dsp:nvSpPr>
      <dsp:spPr>
        <a:xfrm>
          <a:off x="1046717" y="303"/>
          <a:ext cx="2012363" cy="120741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Unit 0 - </a:t>
          </a:r>
        </a:p>
        <a:p>
          <a:pPr marL="0" lvl="0" indent="0" algn="ctr" defTabSz="755650">
            <a:lnSpc>
              <a:spcPct val="90000"/>
            </a:lnSpc>
            <a:spcBef>
              <a:spcPct val="0"/>
            </a:spcBef>
            <a:spcAft>
              <a:spcPct val="35000"/>
            </a:spcAft>
            <a:buNone/>
          </a:pPr>
          <a:r>
            <a:rPr lang="en-GB" sz="1700" kern="1200" dirty="0"/>
            <a:t>Preparing for Higher Education.</a:t>
          </a:r>
        </a:p>
      </dsp:txBody>
      <dsp:txXfrm>
        <a:off x="1046717" y="303"/>
        <a:ext cx="2012363" cy="1207417"/>
      </dsp:txXfrm>
    </dsp:sp>
    <dsp:sp modelId="{7006E992-61C9-4D45-A62E-5F0D6DABBA0A}">
      <dsp:nvSpPr>
        <dsp:cNvPr id="0" name=""/>
        <dsp:cNvSpPr/>
      </dsp:nvSpPr>
      <dsp:spPr>
        <a:xfrm>
          <a:off x="3260317" y="303"/>
          <a:ext cx="2012363" cy="120741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Unit 1 – </a:t>
          </a:r>
        </a:p>
        <a:p>
          <a:pPr marL="0" lvl="0" indent="0" algn="ctr" defTabSz="755650">
            <a:lnSpc>
              <a:spcPct val="90000"/>
            </a:lnSpc>
            <a:spcBef>
              <a:spcPct val="0"/>
            </a:spcBef>
            <a:spcAft>
              <a:spcPct val="35000"/>
            </a:spcAft>
            <a:buNone/>
          </a:pPr>
          <a:r>
            <a:rPr lang="en-GB" sz="1700" kern="1200" dirty="0"/>
            <a:t>Becoming a Digital Learner. </a:t>
          </a:r>
        </a:p>
      </dsp:txBody>
      <dsp:txXfrm>
        <a:off x="3260317" y="303"/>
        <a:ext cx="2012363" cy="1207417"/>
      </dsp:txXfrm>
    </dsp:sp>
    <dsp:sp modelId="{6E8D29D0-4F97-4436-A636-9E5A70393F30}">
      <dsp:nvSpPr>
        <dsp:cNvPr id="0" name=""/>
        <dsp:cNvSpPr/>
      </dsp:nvSpPr>
      <dsp:spPr>
        <a:xfrm>
          <a:off x="5473916" y="303"/>
          <a:ext cx="2012363" cy="120741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Unit 2 – </a:t>
          </a:r>
        </a:p>
        <a:p>
          <a:pPr marL="0" lvl="0" indent="0" algn="ctr" defTabSz="755650">
            <a:lnSpc>
              <a:spcPct val="90000"/>
            </a:lnSpc>
            <a:spcBef>
              <a:spcPct val="0"/>
            </a:spcBef>
            <a:spcAft>
              <a:spcPct val="35000"/>
            </a:spcAft>
            <a:buNone/>
          </a:pPr>
          <a:r>
            <a:rPr lang="en-GB" sz="1700" kern="1200" dirty="0"/>
            <a:t>Becoming a Team Player.</a:t>
          </a:r>
        </a:p>
      </dsp:txBody>
      <dsp:txXfrm>
        <a:off x="5473916" y="303"/>
        <a:ext cx="2012363" cy="1207417"/>
      </dsp:txXfrm>
    </dsp:sp>
    <dsp:sp modelId="{414F67D4-9930-431F-A168-43D054FA3F4B}">
      <dsp:nvSpPr>
        <dsp:cNvPr id="0" name=""/>
        <dsp:cNvSpPr/>
      </dsp:nvSpPr>
      <dsp:spPr>
        <a:xfrm>
          <a:off x="7687516" y="303"/>
          <a:ext cx="2012363" cy="120741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Unit 3 – Virtual Collaboration. </a:t>
          </a:r>
        </a:p>
      </dsp:txBody>
      <dsp:txXfrm>
        <a:off x="7687516" y="303"/>
        <a:ext cx="2012363" cy="1207417"/>
      </dsp:txXfrm>
    </dsp:sp>
    <dsp:sp modelId="{E34ABC43-01A4-4E97-8CB5-C0E520184B77}">
      <dsp:nvSpPr>
        <dsp:cNvPr id="0" name=""/>
        <dsp:cNvSpPr/>
      </dsp:nvSpPr>
      <dsp:spPr>
        <a:xfrm>
          <a:off x="4367116" y="1408957"/>
          <a:ext cx="2012363" cy="120741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Unit 4 – Becoming a Life Long Learner. </a:t>
          </a:r>
        </a:p>
      </dsp:txBody>
      <dsp:txXfrm>
        <a:off x="4367116" y="1408957"/>
        <a:ext cx="2012363" cy="12074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066031-3A1F-4471-9925-CFA5F9A58739}">
      <dsp:nvSpPr>
        <dsp:cNvPr id="0" name=""/>
        <dsp:cNvSpPr/>
      </dsp:nvSpPr>
      <dsp:spPr>
        <a:xfrm>
          <a:off x="403108" y="337"/>
          <a:ext cx="2627404" cy="157644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How to study effectively</a:t>
          </a:r>
        </a:p>
      </dsp:txBody>
      <dsp:txXfrm>
        <a:off x="403108" y="337"/>
        <a:ext cx="2627404" cy="1576442"/>
      </dsp:txXfrm>
    </dsp:sp>
    <dsp:sp modelId="{7A89D2A2-66AD-4870-B696-9298436E9541}">
      <dsp:nvSpPr>
        <dsp:cNvPr id="0" name=""/>
        <dsp:cNvSpPr/>
      </dsp:nvSpPr>
      <dsp:spPr>
        <a:xfrm>
          <a:off x="3293252" y="337"/>
          <a:ext cx="2627404" cy="157644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Essential Digital Skills</a:t>
          </a:r>
        </a:p>
      </dsp:txBody>
      <dsp:txXfrm>
        <a:off x="3293252" y="337"/>
        <a:ext cx="2627404" cy="1576442"/>
      </dsp:txXfrm>
    </dsp:sp>
    <dsp:sp modelId="{8B1FBA44-3CB5-429C-94F8-2C6915548DE1}">
      <dsp:nvSpPr>
        <dsp:cNvPr id="0" name=""/>
        <dsp:cNvSpPr/>
      </dsp:nvSpPr>
      <dsp:spPr>
        <a:xfrm>
          <a:off x="6183397" y="337"/>
          <a:ext cx="2627404" cy="157644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Time Management</a:t>
          </a:r>
        </a:p>
      </dsp:txBody>
      <dsp:txXfrm>
        <a:off x="6183397" y="337"/>
        <a:ext cx="2627404" cy="1576442"/>
      </dsp:txXfrm>
    </dsp:sp>
    <dsp:sp modelId="{462129D4-8D01-4010-A85F-5B2318B19146}">
      <dsp:nvSpPr>
        <dsp:cNvPr id="0" name=""/>
        <dsp:cNvSpPr/>
      </dsp:nvSpPr>
      <dsp:spPr>
        <a:xfrm>
          <a:off x="1848180" y="1839520"/>
          <a:ext cx="2627404" cy="157644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Introduction to Referencing and </a:t>
          </a:r>
          <a:r>
            <a:rPr lang="en-GB" sz="2600" kern="1200" dirty="0" err="1"/>
            <a:t>Plagairism</a:t>
          </a:r>
          <a:endParaRPr lang="en-GB" sz="2600" kern="1200" dirty="0"/>
        </a:p>
      </dsp:txBody>
      <dsp:txXfrm>
        <a:off x="1848180" y="1839520"/>
        <a:ext cx="2627404" cy="1576442"/>
      </dsp:txXfrm>
    </dsp:sp>
    <dsp:sp modelId="{04A015BF-6627-4173-9A6A-88E1E79E7841}">
      <dsp:nvSpPr>
        <dsp:cNvPr id="0" name=""/>
        <dsp:cNvSpPr/>
      </dsp:nvSpPr>
      <dsp:spPr>
        <a:xfrm>
          <a:off x="4738325" y="1839520"/>
          <a:ext cx="2627404" cy="157644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And more… </a:t>
          </a:r>
        </a:p>
      </dsp:txBody>
      <dsp:txXfrm>
        <a:off x="4738325" y="1839520"/>
        <a:ext cx="2627404" cy="15764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0FF81-55DF-488E-963D-3D47EB335385}">
      <dsp:nvSpPr>
        <dsp:cNvPr id="0" name=""/>
        <dsp:cNvSpPr/>
      </dsp:nvSpPr>
      <dsp:spPr>
        <a:xfrm>
          <a:off x="1168291" y="0"/>
          <a:ext cx="2587895" cy="155273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Introduction to the LRC</a:t>
          </a:r>
        </a:p>
      </dsp:txBody>
      <dsp:txXfrm>
        <a:off x="1168291" y="0"/>
        <a:ext cx="2587895" cy="1552737"/>
      </dsp:txXfrm>
    </dsp:sp>
    <dsp:sp modelId="{4445A3E5-CAAA-4213-BB82-8B440B9C64B0}">
      <dsp:nvSpPr>
        <dsp:cNvPr id="0" name=""/>
        <dsp:cNvSpPr/>
      </dsp:nvSpPr>
      <dsp:spPr>
        <a:xfrm>
          <a:off x="3990210" y="18"/>
          <a:ext cx="2587895" cy="155273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Critical Writing Skills</a:t>
          </a:r>
        </a:p>
      </dsp:txBody>
      <dsp:txXfrm>
        <a:off x="3990210" y="18"/>
        <a:ext cx="2587895" cy="1552737"/>
      </dsp:txXfrm>
    </dsp:sp>
    <dsp:sp modelId="{3F9D807A-B6D3-41CB-8812-2FEE267A921B}">
      <dsp:nvSpPr>
        <dsp:cNvPr id="0" name=""/>
        <dsp:cNvSpPr/>
      </dsp:nvSpPr>
      <dsp:spPr>
        <a:xfrm>
          <a:off x="6836896" y="18"/>
          <a:ext cx="2587895" cy="155273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Referencing Guidance </a:t>
          </a:r>
        </a:p>
      </dsp:txBody>
      <dsp:txXfrm>
        <a:off x="6836896" y="18"/>
        <a:ext cx="2587895" cy="1552737"/>
      </dsp:txXfrm>
    </dsp:sp>
    <dsp:sp modelId="{31AADA7B-908C-4495-A82E-D14B5B4320A5}">
      <dsp:nvSpPr>
        <dsp:cNvPr id="0" name=""/>
        <dsp:cNvSpPr/>
      </dsp:nvSpPr>
      <dsp:spPr>
        <a:xfrm>
          <a:off x="2566867" y="1811545"/>
          <a:ext cx="2587895" cy="155273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Technology for Assessment</a:t>
          </a:r>
        </a:p>
      </dsp:txBody>
      <dsp:txXfrm>
        <a:off x="2566867" y="1811545"/>
        <a:ext cx="2587895" cy="1552737"/>
      </dsp:txXfrm>
    </dsp:sp>
    <dsp:sp modelId="{9487913A-C314-4DBE-88C8-0BD92B6EB7FB}">
      <dsp:nvSpPr>
        <dsp:cNvPr id="0" name=""/>
        <dsp:cNvSpPr/>
      </dsp:nvSpPr>
      <dsp:spPr>
        <a:xfrm>
          <a:off x="5413553" y="1811545"/>
          <a:ext cx="2587895" cy="155273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And more…</a:t>
          </a:r>
        </a:p>
      </dsp:txBody>
      <dsp:txXfrm>
        <a:off x="5413553" y="1811545"/>
        <a:ext cx="2587895" cy="15527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E1C200-CE2B-46DB-900C-82151AD15707}">
      <dsp:nvSpPr>
        <dsp:cNvPr id="0" name=""/>
        <dsp:cNvSpPr/>
      </dsp:nvSpPr>
      <dsp:spPr>
        <a:xfrm>
          <a:off x="194059" y="714"/>
          <a:ext cx="2471807" cy="148308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My identity as a Learner</a:t>
          </a:r>
        </a:p>
      </dsp:txBody>
      <dsp:txXfrm>
        <a:off x="194059" y="714"/>
        <a:ext cx="2471807" cy="1483084"/>
      </dsp:txXfrm>
    </dsp:sp>
    <dsp:sp modelId="{3DCAD0EE-7366-4CF7-B56C-52D0A4A6B39C}">
      <dsp:nvSpPr>
        <dsp:cNvPr id="0" name=""/>
        <dsp:cNvSpPr/>
      </dsp:nvSpPr>
      <dsp:spPr>
        <a:xfrm>
          <a:off x="2913047" y="714"/>
          <a:ext cx="2471807" cy="148308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Identifying Beliefs and Values</a:t>
          </a:r>
        </a:p>
      </dsp:txBody>
      <dsp:txXfrm>
        <a:off x="2913047" y="714"/>
        <a:ext cx="2471807" cy="1483084"/>
      </dsp:txXfrm>
    </dsp:sp>
    <dsp:sp modelId="{78E6B55C-2684-41E0-9940-27B8DC1E0503}">
      <dsp:nvSpPr>
        <dsp:cNvPr id="0" name=""/>
        <dsp:cNvSpPr/>
      </dsp:nvSpPr>
      <dsp:spPr>
        <a:xfrm>
          <a:off x="5632035" y="714"/>
          <a:ext cx="2471807" cy="148308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The Communication Process</a:t>
          </a:r>
        </a:p>
      </dsp:txBody>
      <dsp:txXfrm>
        <a:off x="5632035" y="714"/>
        <a:ext cx="2471807" cy="1483084"/>
      </dsp:txXfrm>
    </dsp:sp>
    <dsp:sp modelId="{E6EC7AE1-0352-4597-9319-37FB38EE62EE}">
      <dsp:nvSpPr>
        <dsp:cNvPr id="0" name=""/>
        <dsp:cNvSpPr/>
      </dsp:nvSpPr>
      <dsp:spPr>
        <a:xfrm>
          <a:off x="8351023" y="714"/>
          <a:ext cx="2471807" cy="148308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Active Listening and Effective Speaking</a:t>
          </a:r>
        </a:p>
      </dsp:txBody>
      <dsp:txXfrm>
        <a:off x="8351023" y="714"/>
        <a:ext cx="2471807" cy="1483084"/>
      </dsp:txXfrm>
    </dsp:sp>
    <dsp:sp modelId="{0291D68F-E7FD-4DAD-BA8D-9D2C72D01D23}">
      <dsp:nvSpPr>
        <dsp:cNvPr id="0" name=""/>
        <dsp:cNvSpPr/>
      </dsp:nvSpPr>
      <dsp:spPr>
        <a:xfrm>
          <a:off x="4272541" y="1730979"/>
          <a:ext cx="2471807" cy="148308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And more…. </a:t>
          </a:r>
        </a:p>
      </dsp:txBody>
      <dsp:txXfrm>
        <a:off x="4272541" y="1730979"/>
        <a:ext cx="2471807" cy="14830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2BD187-D3D1-48AA-BBFB-9D31F02E72FC}">
      <dsp:nvSpPr>
        <dsp:cNvPr id="0" name=""/>
        <dsp:cNvSpPr/>
      </dsp:nvSpPr>
      <dsp:spPr>
        <a:xfrm>
          <a:off x="959838" y="1236"/>
          <a:ext cx="2709888" cy="162593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Working in a Virtual Environment</a:t>
          </a:r>
        </a:p>
      </dsp:txBody>
      <dsp:txXfrm>
        <a:off x="959838" y="1236"/>
        <a:ext cx="2709888" cy="1625933"/>
      </dsp:txXfrm>
    </dsp:sp>
    <dsp:sp modelId="{DABD6B13-BD20-460D-8509-882F6BD9EF69}">
      <dsp:nvSpPr>
        <dsp:cNvPr id="0" name=""/>
        <dsp:cNvSpPr/>
      </dsp:nvSpPr>
      <dsp:spPr>
        <a:xfrm>
          <a:off x="3940716" y="1236"/>
          <a:ext cx="2709888" cy="162593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The Technologies Involved</a:t>
          </a:r>
        </a:p>
      </dsp:txBody>
      <dsp:txXfrm>
        <a:off x="3940716" y="1236"/>
        <a:ext cx="2709888" cy="1625933"/>
      </dsp:txXfrm>
    </dsp:sp>
    <dsp:sp modelId="{4D3B8981-5C1B-4B86-9105-A49F1CF3DDD5}">
      <dsp:nvSpPr>
        <dsp:cNvPr id="0" name=""/>
        <dsp:cNvSpPr/>
      </dsp:nvSpPr>
      <dsp:spPr>
        <a:xfrm>
          <a:off x="6921593" y="1236"/>
          <a:ext cx="2709888" cy="162593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Teamwork in a Virtual World</a:t>
          </a:r>
        </a:p>
      </dsp:txBody>
      <dsp:txXfrm>
        <a:off x="6921593" y="1236"/>
        <a:ext cx="2709888" cy="1625933"/>
      </dsp:txXfrm>
    </dsp:sp>
    <dsp:sp modelId="{82A1DED0-193A-4E17-9065-1A21BA646AA7}">
      <dsp:nvSpPr>
        <dsp:cNvPr id="0" name=""/>
        <dsp:cNvSpPr/>
      </dsp:nvSpPr>
      <dsp:spPr>
        <a:xfrm>
          <a:off x="2450277" y="1898158"/>
          <a:ext cx="2709888" cy="162593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Stormy Waters in a Virtual World</a:t>
          </a:r>
        </a:p>
      </dsp:txBody>
      <dsp:txXfrm>
        <a:off x="2450277" y="1898158"/>
        <a:ext cx="2709888" cy="1625933"/>
      </dsp:txXfrm>
    </dsp:sp>
    <dsp:sp modelId="{64E42B76-2CD7-475C-B8C0-36AD7F4BA3CA}">
      <dsp:nvSpPr>
        <dsp:cNvPr id="0" name=""/>
        <dsp:cNvSpPr/>
      </dsp:nvSpPr>
      <dsp:spPr>
        <a:xfrm>
          <a:off x="5431154" y="1898158"/>
          <a:ext cx="2709888" cy="162593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And More… </a:t>
          </a:r>
        </a:p>
      </dsp:txBody>
      <dsp:txXfrm>
        <a:off x="5431154" y="1898158"/>
        <a:ext cx="2709888" cy="162593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950CA-487B-487A-B917-EAE3C6DA0B61}">
      <dsp:nvSpPr>
        <dsp:cNvPr id="0" name=""/>
        <dsp:cNvSpPr/>
      </dsp:nvSpPr>
      <dsp:spPr>
        <a:xfrm>
          <a:off x="1153435" y="270"/>
          <a:ext cx="2671560" cy="160293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Learning Agility </a:t>
          </a:r>
        </a:p>
      </dsp:txBody>
      <dsp:txXfrm>
        <a:off x="1153435" y="270"/>
        <a:ext cx="2671560" cy="1602936"/>
      </dsp:txXfrm>
    </dsp:sp>
    <dsp:sp modelId="{EA5B6DCD-C4E9-4608-BD6C-B10CF612BF0E}">
      <dsp:nvSpPr>
        <dsp:cNvPr id="0" name=""/>
        <dsp:cNvSpPr/>
      </dsp:nvSpPr>
      <dsp:spPr>
        <a:xfrm>
          <a:off x="4092151" y="270"/>
          <a:ext cx="2671560" cy="160293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Developing Resilience</a:t>
          </a:r>
        </a:p>
      </dsp:txBody>
      <dsp:txXfrm>
        <a:off x="4092151" y="270"/>
        <a:ext cx="2671560" cy="1602936"/>
      </dsp:txXfrm>
    </dsp:sp>
    <dsp:sp modelId="{0824D716-0229-4A25-BCBE-F05D7CC317F8}">
      <dsp:nvSpPr>
        <dsp:cNvPr id="0" name=""/>
        <dsp:cNvSpPr/>
      </dsp:nvSpPr>
      <dsp:spPr>
        <a:xfrm>
          <a:off x="7030868" y="270"/>
          <a:ext cx="2671560" cy="160293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Optimising Well-Being for Learning</a:t>
          </a:r>
        </a:p>
      </dsp:txBody>
      <dsp:txXfrm>
        <a:off x="7030868" y="270"/>
        <a:ext cx="2671560" cy="1602936"/>
      </dsp:txXfrm>
    </dsp:sp>
    <dsp:sp modelId="{520DA129-649D-409E-9C86-274863209433}">
      <dsp:nvSpPr>
        <dsp:cNvPr id="0" name=""/>
        <dsp:cNvSpPr/>
      </dsp:nvSpPr>
      <dsp:spPr>
        <a:xfrm>
          <a:off x="2622793" y="1870363"/>
          <a:ext cx="2671560" cy="160293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Reflexivity </a:t>
          </a:r>
        </a:p>
      </dsp:txBody>
      <dsp:txXfrm>
        <a:off x="2622793" y="1870363"/>
        <a:ext cx="2671560" cy="1602936"/>
      </dsp:txXfrm>
    </dsp:sp>
    <dsp:sp modelId="{5F2D2F3F-2442-43C3-A909-6AA3A5564A88}">
      <dsp:nvSpPr>
        <dsp:cNvPr id="0" name=""/>
        <dsp:cNvSpPr/>
      </dsp:nvSpPr>
      <dsp:spPr>
        <a:xfrm>
          <a:off x="5561510" y="1870363"/>
          <a:ext cx="2671560" cy="160293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And More… </a:t>
          </a:r>
        </a:p>
      </dsp:txBody>
      <dsp:txXfrm>
        <a:off x="5561510" y="1870363"/>
        <a:ext cx="2671560" cy="16029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F32A4E-FBD0-4B2C-92CE-642525A4C6BF}">
      <dsp:nvSpPr>
        <dsp:cNvPr id="0" name=""/>
        <dsp:cNvSpPr/>
      </dsp:nvSpPr>
      <dsp:spPr>
        <a:xfrm>
          <a:off x="562463" y="1574"/>
          <a:ext cx="1706575" cy="102394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Independent Study</a:t>
          </a:r>
        </a:p>
      </dsp:txBody>
      <dsp:txXfrm>
        <a:off x="562463" y="1574"/>
        <a:ext cx="1706575" cy="1023945"/>
      </dsp:txXfrm>
    </dsp:sp>
    <dsp:sp modelId="{23391263-F4F7-4025-B123-12F173AEAE97}">
      <dsp:nvSpPr>
        <dsp:cNvPr id="0" name=""/>
        <dsp:cNvSpPr/>
      </dsp:nvSpPr>
      <dsp:spPr>
        <a:xfrm>
          <a:off x="2439696" y="1574"/>
          <a:ext cx="1706575" cy="102394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Self-Evaluation</a:t>
          </a:r>
        </a:p>
      </dsp:txBody>
      <dsp:txXfrm>
        <a:off x="2439696" y="1574"/>
        <a:ext cx="1706575" cy="1023945"/>
      </dsp:txXfrm>
    </dsp:sp>
    <dsp:sp modelId="{862452F8-FDD8-49D0-ACC5-0C651CCCC211}">
      <dsp:nvSpPr>
        <dsp:cNvPr id="0" name=""/>
        <dsp:cNvSpPr/>
      </dsp:nvSpPr>
      <dsp:spPr>
        <a:xfrm>
          <a:off x="4316930" y="1574"/>
          <a:ext cx="1706575" cy="102394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Working with Others.</a:t>
          </a:r>
        </a:p>
      </dsp:txBody>
      <dsp:txXfrm>
        <a:off x="4316930" y="1574"/>
        <a:ext cx="1706575" cy="1023945"/>
      </dsp:txXfrm>
    </dsp:sp>
    <dsp:sp modelId="{8933E33D-7606-4D52-B09D-C14F805C8F0D}">
      <dsp:nvSpPr>
        <dsp:cNvPr id="0" name=""/>
        <dsp:cNvSpPr/>
      </dsp:nvSpPr>
      <dsp:spPr>
        <a:xfrm>
          <a:off x="6194163" y="1574"/>
          <a:ext cx="1706575" cy="102394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Managing Anxieties</a:t>
          </a:r>
        </a:p>
      </dsp:txBody>
      <dsp:txXfrm>
        <a:off x="6194163" y="1574"/>
        <a:ext cx="1706575" cy="1023945"/>
      </dsp:txXfrm>
    </dsp:sp>
    <dsp:sp modelId="{8DABC074-84DC-4B23-A259-6852E74E3875}">
      <dsp:nvSpPr>
        <dsp:cNvPr id="0" name=""/>
        <dsp:cNvSpPr/>
      </dsp:nvSpPr>
      <dsp:spPr>
        <a:xfrm>
          <a:off x="8071396" y="1574"/>
          <a:ext cx="1706575" cy="102394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Research Skills</a:t>
          </a:r>
        </a:p>
      </dsp:txBody>
      <dsp:txXfrm>
        <a:off x="8071396" y="1574"/>
        <a:ext cx="1706575" cy="1023945"/>
      </dsp:txXfrm>
    </dsp:sp>
    <dsp:sp modelId="{06728FEC-66A5-4463-ADBE-426C3F226513}">
      <dsp:nvSpPr>
        <dsp:cNvPr id="0" name=""/>
        <dsp:cNvSpPr/>
      </dsp:nvSpPr>
      <dsp:spPr>
        <a:xfrm>
          <a:off x="562463" y="1196177"/>
          <a:ext cx="1706575" cy="102394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Writing Skills</a:t>
          </a:r>
        </a:p>
      </dsp:txBody>
      <dsp:txXfrm>
        <a:off x="562463" y="1196177"/>
        <a:ext cx="1706575" cy="1023945"/>
      </dsp:txXfrm>
    </dsp:sp>
    <dsp:sp modelId="{893360C5-B7A7-4607-9436-BC79EED876C8}">
      <dsp:nvSpPr>
        <dsp:cNvPr id="0" name=""/>
        <dsp:cNvSpPr/>
      </dsp:nvSpPr>
      <dsp:spPr>
        <a:xfrm>
          <a:off x="2439696" y="1196177"/>
          <a:ext cx="1706575" cy="102394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ITC / E Learning Skills</a:t>
          </a:r>
        </a:p>
      </dsp:txBody>
      <dsp:txXfrm>
        <a:off x="2439696" y="1196177"/>
        <a:ext cx="1706575" cy="1023945"/>
      </dsp:txXfrm>
    </dsp:sp>
    <dsp:sp modelId="{398DC535-F7E0-431D-A18B-DF426178AB0C}">
      <dsp:nvSpPr>
        <dsp:cNvPr id="0" name=""/>
        <dsp:cNvSpPr/>
      </dsp:nvSpPr>
      <dsp:spPr>
        <a:xfrm>
          <a:off x="4316930" y="1196177"/>
          <a:ext cx="1706575" cy="102394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Note Taking</a:t>
          </a:r>
        </a:p>
      </dsp:txBody>
      <dsp:txXfrm>
        <a:off x="4316930" y="1196177"/>
        <a:ext cx="1706575" cy="1023945"/>
      </dsp:txXfrm>
    </dsp:sp>
    <dsp:sp modelId="{CBEAE423-8247-4013-9306-13E00979C7E2}">
      <dsp:nvSpPr>
        <dsp:cNvPr id="0" name=""/>
        <dsp:cNvSpPr/>
      </dsp:nvSpPr>
      <dsp:spPr>
        <a:xfrm>
          <a:off x="6194163" y="1196177"/>
          <a:ext cx="1706575" cy="102394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Presentation Skills</a:t>
          </a:r>
        </a:p>
      </dsp:txBody>
      <dsp:txXfrm>
        <a:off x="6194163" y="1196177"/>
        <a:ext cx="1706575" cy="1023945"/>
      </dsp:txXfrm>
    </dsp:sp>
    <dsp:sp modelId="{C564F0B0-CF90-45B2-AAAA-863326449CC7}">
      <dsp:nvSpPr>
        <dsp:cNvPr id="0" name=""/>
        <dsp:cNvSpPr/>
      </dsp:nvSpPr>
      <dsp:spPr>
        <a:xfrm>
          <a:off x="8071396" y="1196177"/>
          <a:ext cx="1706575" cy="102394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Understanding Learning Styles</a:t>
          </a:r>
        </a:p>
      </dsp:txBody>
      <dsp:txXfrm>
        <a:off x="8071396" y="1196177"/>
        <a:ext cx="1706575" cy="1023945"/>
      </dsp:txXfrm>
    </dsp:sp>
    <dsp:sp modelId="{C7223EA3-2CBD-484C-9F7A-D6C53DA923BC}">
      <dsp:nvSpPr>
        <dsp:cNvPr id="0" name=""/>
        <dsp:cNvSpPr/>
      </dsp:nvSpPr>
      <dsp:spPr>
        <a:xfrm>
          <a:off x="3378313" y="2390780"/>
          <a:ext cx="1706575" cy="102394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Time Management Skills</a:t>
          </a:r>
        </a:p>
      </dsp:txBody>
      <dsp:txXfrm>
        <a:off x="3378313" y="2390780"/>
        <a:ext cx="1706575" cy="1023945"/>
      </dsp:txXfrm>
    </dsp:sp>
    <dsp:sp modelId="{55E3FA27-056B-4DE5-973B-5A5BA46E938C}">
      <dsp:nvSpPr>
        <dsp:cNvPr id="0" name=""/>
        <dsp:cNvSpPr/>
      </dsp:nvSpPr>
      <dsp:spPr>
        <a:xfrm>
          <a:off x="5255546" y="2390780"/>
          <a:ext cx="1706575" cy="102394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And Many </a:t>
          </a:r>
          <a:r>
            <a:rPr lang="en-GB" sz="1700" kern="1200" dirty="0" err="1"/>
            <a:t>Many</a:t>
          </a:r>
          <a:r>
            <a:rPr lang="en-GB" sz="1700" kern="1200" dirty="0"/>
            <a:t> More. </a:t>
          </a:r>
        </a:p>
      </dsp:txBody>
      <dsp:txXfrm>
        <a:off x="5255546" y="2390780"/>
        <a:ext cx="1706575" cy="10239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EB1ED-5705-4EB2-AFCA-508F3EC60B3A}">
      <dsp:nvSpPr>
        <dsp:cNvPr id="0" name=""/>
        <dsp:cNvSpPr/>
      </dsp:nvSpPr>
      <dsp:spPr>
        <a:xfrm>
          <a:off x="3016" y="75024"/>
          <a:ext cx="1633125" cy="9798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Essays</a:t>
          </a:r>
        </a:p>
      </dsp:txBody>
      <dsp:txXfrm>
        <a:off x="3016" y="75024"/>
        <a:ext cx="1633125" cy="979875"/>
      </dsp:txXfrm>
    </dsp:sp>
    <dsp:sp modelId="{CFCEBA19-0174-4092-8ED0-DB5CFF149DE8}">
      <dsp:nvSpPr>
        <dsp:cNvPr id="0" name=""/>
        <dsp:cNvSpPr/>
      </dsp:nvSpPr>
      <dsp:spPr>
        <a:xfrm>
          <a:off x="1799454" y="75024"/>
          <a:ext cx="1633125" cy="9798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PowerPoint Presentations</a:t>
          </a:r>
        </a:p>
      </dsp:txBody>
      <dsp:txXfrm>
        <a:off x="1799454" y="75024"/>
        <a:ext cx="1633125" cy="979875"/>
      </dsp:txXfrm>
    </dsp:sp>
    <dsp:sp modelId="{09F521C6-C57F-44F9-9EB1-D24917F5B3E3}">
      <dsp:nvSpPr>
        <dsp:cNvPr id="0" name=""/>
        <dsp:cNvSpPr/>
      </dsp:nvSpPr>
      <dsp:spPr>
        <a:xfrm>
          <a:off x="3595893" y="75024"/>
          <a:ext cx="1633125" cy="9798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Poster Presentations</a:t>
          </a:r>
        </a:p>
      </dsp:txBody>
      <dsp:txXfrm>
        <a:off x="3595893" y="75024"/>
        <a:ext cx="1633125" cy="979875"/>
      </dsp:txXfrm>
    </dsp:sp>
    <dsp:sp modelId="{D3340F79-AA47-4DD2-AE60-05C129A4DD8C}">
      <dsp:nvSpPr>
        <dsp:cNvPr id="0" name=""/>
        <dsp:cNvSpPr/>
      </dsp:nvSpPr>
      <dsp:spPr>
        <a:xfrm>
          <a:off x="5392332" y="75024"/>
          <a:ext cx="1633125" cy="9798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Examinations</a:t>
          </a:r>
        </a:p>
      </dsp:txBody>
      <dsp:txXfrm>
        <a:off x="5392332" y="75024"/>
        <a:ext cx="1633125" cy="979875"/>
      </dsp:txXfrm>
    </dsp:sp>
    <dsp:sp modelId="{AA94FA9C-5E0F-41BF-AA53-AFE1E55C2DC6}">
      <dsp:nvSpPr>
        <dsp:cNvPr id="0" name=""/>
        <dsp:cNvSpPr/>
      </dsp:nvSpPr>
      <dsp:spPr>
        <a:xfrm>
          <a:off x="7188770" y="75024"/>
          <a:ext cx="1633125" cy="9798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Multiple Choice Questions (MCQs)</a:t>
          </a:r>
        </a:p>
      </dsp:txBody>
      <dsp:txXfrm>
        <a:off x="7188770" y="75024"/>
        <a:ext cx="1633125" cy="979875"/>
      </dsp:txXfrm>
    </dsp:sp>
    <dsp:sp modelId="{DEB8C1B0-3B0F-46BC-8A15-DE658FF998D7}">
      <dsp:nvSpPr>
        <dsp:cNvPr id="0" name=""/>
        <dsp:cNvSpPr/>
      </dsp:nvSpPr>
      <dsp:spPr>
        <a:xfrm>
          <a:off x="3016" y="1218212"/>
          <a:ext cx="1633125" cy="9798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Research Report Writing</a:t>
          </a:r>
        </a:p>
      </dsp:txBody>
      <dsp:txXfrm>
        <a:off x="3016" y="1218212"/>
        <a:ext cx="1633125" cy="979875"/>
      </dsp:txXfrm>
    </dsp:sp>
    <dsp:sp modelId="{1CAD28FF-FDEE-47BA-8FF1-F465EB711D6E}">
      <dsp:nvSpPr>
        <dsp:cNvPr id="0" name=""/>
        <dsp:cNvSpPr/>
      </dsp:nvSpPr>
      <dsp:spPr>
        <a:xfrm>
          <a:off x="1799454" y="1218212"/>
          <a:ext cx="1633125" cy="9798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Seen Examinations</a:t>
          </a:r>
        </a:p>
      </dsp:txBody>
      <dsp:txXfrm>
        <a:off x="1799454" y="1218212"/>
        <a:ext cx="1633125" cy="979875"/>
      </dsp:txXfrm>
    </dsp:sp>
    <dsp:sp modelId="{06E3FDB6-EA84-4F07-ABD0-33621A9EE755}">
      <dsp:nvSpPr>
        <dsp:cNvPr id="0" name=""/>
        <dsp:cNvSpPr/>
      </dsp:nvSpPr>
      <dsp:spPr>
        <a:xfrm>
          <a:off x="3595893" y="1218212"/>
          <a:ext cx="1633125" cy="9798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Open Book Tests</a:t>
          </a:r>
        </a:p>
      </dsp:txBody>
      <dsp:txXfrm>
        <a:off x="3595893" y="1218212"/>
        <a:ext cx="1633125" cy="979875"/>
      </dsp:txXfrm>
    </dsp:sp>
    <dsp:sp modelId="{F3FB35DA-1030-4258-9B0A-D3FC0A8A93FD}">
      <dsp:nvSpPr>
        <dsp:cNvPr id="0" name=""/>
        <dsp:cNvSpPr/>
      </dsp:nvSpPr>
      <dsp:spPr>
        <a:xfrm>
          <a:off x="5392332" y="1218212"/>
          <a:ext cx="1633125" cy="9798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Promotional Leaflets</a:t>
          </a:r>
        </a:p>
      </dsp:txBody>
      <dsp:txXfrm>
        <a:off x="5392332" y="1218212"/>
        <a:ext cx="1633125" cy="979875"/>
      </dsp:txXfrm>
    </dsp:sp>
    <dsp:sp modelId="{398AD1B3-0253-44C6-BAC7-6C95F793E13A}">
      <dsp:nvSpPr>
        <dsp:cNvPr id="0" name=""/>
        <dsp:cNvSpPr/>
      </dsp:nvSpPr>
      <dsp:spPr>
        <a:xfrm>
          <a:off x="7188770" y="1218212"/>
          <a:ext cx="1633125" cy="9798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Campaign Strategy</a:t>
          </a:r>
        </a:p>
      </dsp:txBody>
      <dsp:txXfrm>
        <a:off x="7188770" y="1218212"/>
        <a:ext cx="1633125" cy="979875"/>
      </dsp:txXfrm>
    </dsp:sp>
    <dsp:sp modelId="{A6F75A62-EABE-4439-A196-BB0AE0A4FD0B}">
      <dsp:nvSpPr>
        <dsp:cNvPr id="0" name=""/>
        <dsp:cNvSpPr/>
      </dsp:nvSpPr>
      <dsp:spPr>
        <a:xfrm>
          <a:off x="901235" y="2361400"/>
          <a:ext cx="1633125" cy="9798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Briefing Report</a:t>
          </a:r>
        </a:p>
      </dsp:txBody>
      <dsp:txXfrm>
        <a:off x="901235" y="2361400"/>
        <a:ext cx="1633125" cy="979875"/>
      </dsp:txXfrm>
    </dsp:sp>
    <dsp:sp modelId="{F1DE9BAC-4208-4817-9FBD-01F836EAE8D2}">
      <dsp:nvSpPr>
        <dsp:cNvPr id="0" name=""/>
        <dsp:cNvSpPr/>
      </dsp:nvSpPr>
      <dsp:spPr>
        <a:xfrm>
          <a:off x="2697674" y="2361400"/>
          <a:ext cx="1633125" cy="9798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Portfolios</a:t>
          </a:r>
        </a:p>
      </dsp:txBody>
      <dsp:txXfrm>
        <a:off x="2697674" y="2361400"/>
        <a:ext cx="1633125" cy="979875"/>
      </dsp:txXfrm>
    </dsp:sp>
    <dsp:sp modelId="{9DD6F63B-9857-443C-8950-245C6362C04A}">
      <dsp:nvSpPr>
        <dsp:cNvPr id="0" name=""/>
        <dsp:cNvSpPr/>
      </dsp:nvSpPr>
      <dsp:spPr>
        <a:xfrm>
          <a:off x="4494112" y="2361400"/>
          <a:ext cx="1633125" cy="9798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Dissertation</a:t>
          </a:r>
        </a:p>
      </dsp:txBody>
      <dsp:txXfrm>
        <a:off x="4494112" y="2361400"/>
        <a:ext cx="1633125" cy="979875"/>
      </dsp:txXfrm>
    </dsp:sp>
    <dsp:sp modelId="{B24F11BE-1F5E-4859-9051-3D43DA0FEA5E}">
      <dsp:nvSpPr>
        <dsp:cNvPr id="0" name=""/>
        <dsp:cNvSpPr/>
      </dsp:nvSpPr>
      <dsp:spPr>
        <a:xfrm>
          <a:off x="6290551" y="2361400"/>
          <a:ext cx="1633125" cy="9798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And many more…</a:t>
          </a:r>
        </a:p>
      </dsp:txBody>
      <dsp:txXfrm>
        <a:off x="6290551" y="2361400"/>
        <a:ext cx="1633125" cy="9798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FB2C10-C998-4CB5-81AC-782AA6B4B0E4}">
      <dsp:nvSpPr>
        <dsp:cNvPr id="0" name=""/>
        <dsp:cNvSpPr/>
      </dsp:nvSpPr>
      <dsp:spPr>
        <a:xfrm>
          <a:off x="1434" y="603065"/>
          <a:ext cx="1807714" cy="108462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Moodle</a:t>
          </a:r>
        </a:p>
      </dsp:txBody>
      <dsp:txXfrm>
        <a:off x="1434" y="603065"/>
        <a:ext cx="1807714" cy="1084628"/>
      </dsp:txXfrm>
    </dsp:sp>
    <dsp:sp modelId="{0E6B2728-26E3-4948-AD3D-B7F5BB81D484}">
      <dsp:nvSpPr>
        <dsp:cNvPr id="0" name=""/>
        <dsp:cNvSpPr/>
      </dsp:nvSpPr>
      <dsp:spPr>
        <a:xfrm>
          <a:off x="1989920" y="603065"/>
          <a:ext cx="1807714" cy="108462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Library Services</a:t>
          </a:r>
        </a:p>
      </dsp:txBody>
      <dsp:txXfrm>
        <a:off x="1989920" y="603065"/>
        <a:ext cx="1807714" cy="1084628"/>
      </dsp:txXfrm>
    </dsp:sp>
    <dsp:sp modelId="{7BE970D1-D945-44B7-A740-1033BF45534C}">
      <dsp:nvSpPr>
        <dsp:cNvPr id="0" name=""/>
        <dsp:cNvSpPr/>
      </dsp:nvSpPr>
      <dsp:spPr>
        <a:xfrm>
          <a:off x="3978406" y="603065"/>
          <a:ext cx="1807714" cy="108462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PC Availability</a:t>
          </a:r>
        </a:p>
      </dsp:txBody>
      <dsp:txXfrm>
        <a:off x="3978406" y="603065"/>
        <a:ext cx="1807714" cy="1084628"/>
      </dsp:txXfrm>
    </dsp:sp>
    <dsp:sp modelId="{CA4BEEC5-A84E-4C87-B2EF-DF44090CB433}">
      <dsp:nvSpPr>
        <dsp:cNvPr id="0" name=""/>
        <dsp:cNvSpPr/>
      </dsp:nvSpPr>
      <dsp:spPr>
        <a:xfrm>
          <a:off x="5966891" y="603065"/>
          <a:ext cx="1807714" cy="108462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Office 365</a:t>
          </a:r>
        </a:p>
      </dsp:txBody>
      <dsp:txXfrm>
        <a:off x="5966891" y="603065"/>
        <a:ext cx="1807714" cy="1084628"/>
      </dsp:txXfrm>
    </dsp:sp>
    <dsp:sp modelId="{AADAC3DF-B761-4F57-A50D-89954CF8C6A7}">
      <dsp:nvSpPr>
        <dsp:cNvPr id="0" name=""/>
        <dsp:cNvSpPr/>
      </dsp:nvSpPr>
      <dsp:spPr>
        <a:xfrm>
          <a:off x="7955377" y="603065"/>
          <a:ext cx="1807714" cy="108462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IT Service Desk</a:t>
          </a:r>
        </a:p>
      </dsp:txBody>
      <dsp:txXfrm>
        <a:off x="7955377" y="603065"/>
        <a:ext cx="1807714" cy="1084628"/>
      </dsp:txXfrm>
    </dsp:sp>
    <dsp:sp modelId="{BADE5EE3-17E3-4383-8DE6-CE5289A418FE}">
      <dsp:nvSpPr>
        <dsp:cNvPr id="0" name=""/>
        <dsp:cNvSpPr/>
      </dsp:nvSpPr>
      <dsp:spPr>
        <a:xfrm>
          <a:off x="9817341" y="574311"/>
          <a:ext cx="1807714" cy="108462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University Email</a:t>
          </a:r>
        </a:p>
      </dsp:txBody>
      <dsp:txXfrm>
        <a:off x="9817341" y="574311"/>
        <a:ext cx="1807714" cy="1084628"/>
      </dsp:txXfrm>
    </dsp:sp>
    <dsp:sp modelId="{93FC40BA-C4C0-47E9-BD71-24280D2AD1D6}">
      <dsp:nvSpPr>
        <dsp:cNvPr id="0" name=""/>
        <dsp:cNvSpPr/>
      </dsp:nvSpPr>
      <dsp:spPr>
        <a:xfrm>
          <a:off x="995677" y="1868465"/>
          <a:ext cx="1807714" cy="108462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Help and Advice</a:t>
          </a:r>
        </a:p>
      </dsp:txBody>
      <dsp:txXfrm>
        <a:off x="995677" y="1868465"/>
        <a:ext cx="1807714" cy="1084628"/>
      </dsp:txXfrm>
    </dsp:sp>
    <dsp:sp modelId="{10DF7543-1A44-4930-BD56-232C3758CE7E}">
      <dsp:nvSpPr>
        <dsp:cNvPr id="0" name=""/>
        <dsp:cNvSpPr/>
      </dsp:nvSpPr>
      <dsp:spPr>
        <a:xfrm>
          <a:off x="2984163" y="1868465"/>
          <a:ext cx="1807714" cy="108462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Student Forms</a:t>
          </a:r>
        </a:p>
      </dsp:txBody>
      <dsp:txXfrm>
        <a:off x="2984163" y="1868465"/>
        <a:ext cx="1807714" cy="1084628"/>
      </dsp:txXfrm>
    </dsp:sp>
    <dsp:sp modelId="{82E8B329-400C-48DF-9DA8-E91A4B7F18C7}">
      <dsp:nvSpPr>
        <dsp:cNvPr id="0" name=""/>
        <dsp:cNvSpPr/>
      </dsp:nvSpPr>
      <dsp:spPr>
        <a:xfrm>
          <a:off x="4972648" y="1868465"/>
          <a:ext cx="1807714" cy="108462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News and Events</a:t>
          </a:r>
        </a:p>
      </dsp:txBody>
      <dsp:txXfrm>
        <a:off x="4972648" y="1868465"/>
        <a:ext cx="1807714" cy="1084628"/>
      </dsp:txXfrm>
    </dsp:sp>
    <dsp:sp modelId="{B05A9EBA-1112-42D3-8371-704FC29849DB}">
      <dsp:nvSpPr>
        <dsp:cNvPr id="0" name=""/>
        <dsp:cNvSpPr/>
      </dsp:nvSpPr>
      <dsp:spPr>
        <a:xfrm>
          <a:off x="6961134" y="1868465"/>
          <a:ext cx="1807714" cy="108462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Important Announcements</a:t>
          </a:r>
        </a:p>
      </dsp:txBody>
      <dsp:txXfrm>
        <a:off x="6961134" y="1868465"/>
        <a:ext cx="1807714" cy="1084628"/>
      </dsp:txXfrm>
    </dsp:sp>
    <dsp:sp modelId="{57F2F0E7-B356-4BA5-8DC4-032F6DD1F1A2}">
      <dsp:nvSpPr>
        <dsp:cNvPr id="0" name=""/>
        <dsp:cNvSpPr/>
      </dsp:nvSpPr>
      <dsp:spPr>
        <a:xfrm>
          <a:off x="8949620" y="1868465"/>
          <a:ext cx="1807714" cy="108462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And Many More…</a:t>
          </a:r>
        </a:p>
      </dsp:txBody>
      <dsp:txXfrm>
        <a:off x="8949620" y="1868465"/>
        <a:ext cx="1807714" cy="108462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70F754-B1D0-4EC4-96B1-62FFF9CF4D2A}">
      <dsp:nvSpPr>
        <dsp:cNvPr id="0" name=""/>
        <dsp:cNvSpPr/>
      </dsp:nvSpPr>
      <dsp:spPr>
        <a:xfrm>
          <a:off x="0" y="0"/>
          <a:ext cx="2042305" cy="328083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u="sng" kern="1200" dirty="0"/>
            <a:t>S</a:t>
          </a:r>
          <a:r>
            <a:rPr lang="en-GB" sz="2300" kern="1200" dirty="0"/>
            <a:t>pecific</a:t>
          </a:r>
        </a:p>
      </dsp:txBody>
      <dsp:txXfrm>
        <a:off x="0" y="1312332"/>
        <a:ext cx="2042305" cy="1312332"/>
      </dsp:txXfrm>
    </dsp:sp>
    <dsp:sp modelId="{05D6E94D-7E40-4B55-87AC-C7210952AD0A}">
      <dsp:nvSpPr>
        <dsp:cNvPr id="0" name=""/>
        <dsp:cNvSpPr/>
      </dsp:nvSpPr>
      <dsp:spPr>
        <a:xfrm>
          <a:off x="474894" y="196849"/>
          <a:ext cx="1092517" cy="1092517"/>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A52B09-C33A-4CCA-8713-4300B316F6A4}">
      <dsp:nvSpPr>
        <dsp:cNvPr id="0" name=""/>
        <dsp:cNvSpPr/>
      </dsp:nvSpPr>
      <dsp:spPr>
        <a:xfrm>
          <a:off x="2103575" y="0"/>
          <a:ext cx="2042305" cy="328083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u="sng" kern="1200" dirty="0"/>
            <a:t>M</a:t>
          </a:r>
          <a:r>
            <a:rPr lang="en-GB" sz="2300" kern="1200" dirty="0"/>
            <a:t>easurable</a:t>
          </a:r>
        </a:p>
      </dsp:txBody>
      <dsp:txXfrm>
        <a:off x="2103575" y="1312332"/>
        <a:ext cx="2042305" cy="1312332"/>
      </dsp:txXfrm>
    </dsp:sp>
    <dsp:sp modelId="{AF7522C8-8A49-4905-A5F6-F0CAD8E66D47}">
      <dsp:nvSpPr>
        <dsp:cNvPr id="0" name=""/>
        <dsp:cNvSpPr/>
      </dsp:nvSpPr>
      <dsp:spPr>
        <a:xfrm>
          <a:off x="2578469" y="196849"/>
          <a:ext cx="1092517" cy="1092517"/>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1DDBFAA-95E3-4C8F-A480-0A60F7A6BE68}">
      <dsp:nvSpPr>
        <dsp:cNvPr id="0" name=""/>
        <dsp:cNvSpPr/>
      </dsp:nvSpPr>
      <dsp:spPr>
        <a:xfrm>
          <a:off x="4207150" y="0"/>
          <a:ext cx="2042305" cy="328083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u="sng" kern="1200" dirty="0"/>
            <a:t>A</a:t>
          </a:r>
          <a:r>
            <a:rPr lang="en-GB" sz="2300" kern="1200" dirty="0"/>
            <a:t>chievable</a:t>
          </a:r>
        </a:p>
      </dsp:txBody>
      <dsp:txXfrm>
        <a:off x="4207150" y="1312332"/>
        <a:ext cx="2042305" cy="1312332"/>
      </dsp:txXfrm>
    </dsp:sp>
    <dsp:sp modelId="{0F7C995A-5822-4AA8-BE2B-57B23037623A}">
      <dsp:nvSpPr>
        <dsp:cNvPr id="0" name=""/>
        <dsp:cNvSpPr/>
      </dsp:nvSpPr>
      <dsp:spPr>
        <a:xfrm>
          <a:off x="4682044" y="196849"/>
          <a:ext cx="1092517" cy="1092517"/>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02210E-8F92-438A-AEE2-569DAC45C14C}">
      <dsp:nvSpPr>
        <dsp:cNvPr id="0" name=""/>
        <dsp:cNvSpPr/>
      </dsp:nvSpPr>
      <dsp:spPr>
        <a:xfrm>
          <a:off x="6310725" y="0"/>
          <a:ext cx="2042305" cy="328083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u="sng" kern="1200" dirty="0"/>
            <a:t>R</a:t>
          </a:r>
          <a:r>
            <a:rPr lang="en-GB" sz="2300" kern="1200" dirty="0"/>
            <a:t>elevant</a:t>
          </a:r>
        </a:p>
      </dsp:txBody>
      <dsp:txXfrm>
        <a:off x="6310725" y="1312332"/>
        <a:ext cx="2042305" cy="1312332"/>
      </dsp:txXfrm>
    </dsp:sp>
    <dsp:sp modelId="{97AC735E-9D7C-4647-BD59-906727A3265B}">
      <dsp:nvSpPr>
        <dsp:cNvPr id="0" name=""/>
        <dsp:cNvSpPr/>
      </dsp:nvSpPr>
      <dsp:spPr>
        <a:xfrm>
          <a:off x="6785619" y="196849"/>
          <a:ext cx="1092517" cy="1092517"/>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D797306-75B6-4111-B606-1E34294BF5D1}">
      <dsp:nvSpPr>
        <dsp:cNvPr id="0" name=""/>
        <dsp:cNvSpPr/>
      </dsp:nvSpPr>
      <dsp:spPr>
        <a:xfrm>
          <a:off x="8397063" y="0"/>
          <a:ext cx="2042305" cy="328083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u="sng" kern="1200" dirty="0"/>
            <a:t>T</a:t>
          </a:r>
          <a:r>
            <a:rPr lang="en-GB" sz="2300" kern="1200" dirty="0"/>
            <a:t>ime-Bound</a:t>
          </a:r>
        </a:p>
      </dsp:txBody>
      <dsp:txXfrm>
        <a:off x="8397063" y="1312332"/>
        <a:ext cx="2042305" cy="1312332"/>
      </dsp:txXfrm>
    </dsp:sp>
    <dsp:sp modelId="{71093CEB-A7CB-444B-A6C6-F7AF08F18685}">
      <dsp:nvSpPr>
        <dsp:cNvPr id="0" name=""/>
        <dsp:cNvSpPr/>
      </dsp:nvSpPr>
      <dsp:spPr>
        <a:xfrm>
          <a:off x="8889194" y="196849"/>
          <a:ext cx="1092517" cy="1092517"/>
        </a:xfrm>
        <a:prstGeom prst="ellipse">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2056AB-A796-47C2-A9C3-9F9F5A8846AB}">
      <dsp:nvSpPr>
        <dsp:cNvPr id="0" name=""/>
        <dsp:cNvSpPr/>
      </dsp:nvSpPr>
      <dsp:spPr>
        <a:xfrm>
          <a:off x="418264" y="2624665"/>
          <a:ext cx="9620077" cy="492124"/>
        </a:xfrm>
        <a:prstGeom prst="leftRight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190130-3ABA-45A0-922E-AC04C91D59C2}">
      <dsp:nvSpPr>
        <dsp:cNvPr id="0" name=""/>
        <dsp:cNvSpPr/>
      </dsp:nvSpPr>
      <dsp:spPr>
        <a:xfrm rot="10800000">
          <a:off x="1102688" y="373"/>
          <a:ext cx="3451042" cy="933762"/>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1763"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kern="1200" dirty="0"/>
            <a:t>Use the SMART principles and complete a PDP</a:t>
          </a:r>
        </a:p>
      </dsp:txBody>
      <dsp:txXfrm rot="10800000">
        <a:off x="1336128" y="373"/>
        <a:ext cx="3217602" cy="933762"/>
      </dsp:txXfrm>
    </dsp:sp>
    <dsp:sp modelId="{8D952F13-179A-4607-A201-9BCDB5654E42}">
      <dsp:nvSpPr>
        <dsp:cNvPr id="0" name=""/>
        <dsp:cNvSpPr/>
      </dsp:nvSpPr>
      <dsp:spPr>
        <a:xfrm>
          <a:off x="166834" y="0"/>
          <a:ext cx="933762" cy="933762"/>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083E8D5-0DDB-431C-965F-7F32D601B343}">
      <dsp:nvSpPr>
        <dsp:cNvPr id="0" name=""/>
        <dsp:cNvSpPr/>
      </dsp:nvSpPr>
      <dsp:spPr>
        <a:xfrm rot="10800000">
          <a:off x="1102688" y="1212870"/>
          <a:ext cx="3451042" cy="933762"/>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1763"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kern="1200" dirty="0"/>
            <a:t>Expectations for yourselves and from university</a:t>
          </a:r>
        </a:p>
      </dsp:txBody>
      <dsp:txXfrm rot="10800000">
        <a:off x="1336128" y="1212870"/>
        <a:ext cx="3217602" cy="933762"/>
      </dsp:txXfrm>
    </dsp:sp>
    <dsp:sp modelId="{AE4B9FFA-C50C-41BE-8FF8-4505EA37AA68}">
      <dsp:nvSpPr>
        <dsp:cNvPr id="0" name=""/>
        <dsp:cNvSpPr/>
      </dsp:nvSpPr>
      <dsp:spPr>
        <a:xfrm>
          <a:off x="181587" y="1242358"/>
          <a:ext cx="933762" cy="933762"/>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5775D49-3CCA-45EF-8B4A-81E536C299FF}">
      <dsp:nvSpPr>
        <dsp:cNvPr id="0" name=""/>
        <dsp:cNvSpPr/>
      </dsp:nvSpPr>
      <dsp:spPr>
        <a:xfrm rot="10800000">
          <a:off x="1102688" y="2425367"/>
          <a:ext cx="3451042" cy="933762"/>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1763"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kern="1200" dirty="0"/>
            <a:t>Goals for the Academic Year</a:t>
          </a:r>
        </a:p>
      </dsp:txBody>
      <dsp:txXfrm rot="10800000">
        <a:off x="1336128" y="2425367"/>
        <a:ext cx="3217602" cy="933762"/>
      </dsp:txXfrm>
    </dsp:sp>
    <dsp:sp modelId="{497920E5-9036-4D81-8B98-DA0CE66BFE6E}">
      <dsp:nvSpPr>
        <dsp:cNvPr id="0" name=""/>
        <dsp:cNvSpPr/>
      </dsp:nvSpPr>
      <dsp:spPr>
        <a:xfrm>
          <a:off x="193353" y="2495240"/>
          <a:ext cx="933762" cy="933762"/>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3095E7-3A10-465C-AACF-10A9D2A1F633}">
      <dsp:nvSpPr>
        <dsp:cNvPr id="0" name=""/>
        <dsp:cNvSpPr/>
      </dsp:nvSpPr>
      <dsp:spPr>
        <a:xfrm rot="10800000">
          <a:off x="1102688" y="3637864"/>
          <a:ext cx="3451042" cy="933762"/>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1763"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kern="1200" dirty="0"/>
            <a:t>Share</a:t>
          </a:r>
        </a:p>
      </dsp:txBody>
      <dsp:txXfrm rot="10800000">
        <a:off x="1336128" y="3637864"/>
        <a:ext cx="3217602" cy="933762"/>
      </dsp:txXfrm>
    </dsp:sp>
    <dsp:sp modelId="{FA837BD3-0E14-45CA-B7BB-AF571B9DE749}">
      <dsp:nvSpPr>
        <dsp:cNvPr id="0" name=""/>
        <dsp:cNvSpPr/>
      </dsp:nvSpPr>
      <dsp:spPr>
        <a:xfrm>
          <a:off x="178609" y="3637864"/>
          <a:ext cx="933762" cy="933762"/>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FA0BD8B-2B11-40DA-864E-2E86F3955FCB}" type="datetimeFigureOut">
              <a:rPr lang="en-GB" smtClean="0"/>
              <a:t>01/10/2022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9D9AC36-0C54-49AD-BBCD-5D284B3DA753}" type="slidenum">
              <a:rPr lang="en-GB" smtClean="0"/>
              <a:t>‹#›</a:t>
            </a:fld>
            <a:endParaRPr lang="en-GB"/>
          </a:p>
        </p:txBody>
      </p:sp>
    </p:spTree>
    <p:extLst>
      <p:ext uri="{BB962C8B-B14F-4D97-AF65-F5344CB8AC3E}">
        <p14:creationId xmlns:p14="http://schemas.microsoft.com/office/powerpoint/2010/main" val="3640109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A0BD8B-2B11-40DA-864E-2E86F3955FCB}" type="datetimeFigureOut">
              <a:rPr lang="en-GB" smtClean="0"/>
              <a:t>01/10/2022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D9AC36-0C54-49AD-BBCD-5D284B3DA753}" type="slidenum">
              <a:rPr lang="en-GB" smtClean="0"/>
              <a:t>‹#›</a:t>
            </a:fld>
            <a:endParaRPr lang="en-GB"/>
          </a:p>
        </p:txBody>
      </p:sp>
    </p:spTree>
    <p:extLst>
      <p:ext uri="{BB962C8B-B14F-4D97-AF65-F5344CB8AC3E}">
        <p14:creationId xmlns:p14="http://schemas.microsoft.com/office/powerpoint/2010/main" val="225993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A0BD8B-2B11-40DA-864E-2E86F3955FCB}" type="datetimeFigureOut">
              <a:rPr lang="en-GB" smtClean="0"/>
              <a:t>01/10/2022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D9AC36-0C54-49AD-BBCD-5D284B3DA753}" type="slidenum">
              <a:rPr lang="en-GB" smtClean="0"/>
              <a:t>‹#›</a:t>
            </a:fld>
            <a:endParaRPr lang="en-GB"/>
          </a:p>
        </p:txBody>
      </p:sp>
    </p:spTree>
    <p:extLst>
      <p:ext uri="{BB962C8B-B14F-4D97-AF65-F5344CB8AC3E}">
        <p14:creationId xmlns:p14="http://schemas.microsoft.com/office/powerpoint/2010/main" val="1193235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A0BD8B-2B11-40DA-864E-2E86F3955FCB}" type="datetimeFigureOut">
              <a:rPr lang="en-GB" smtClean="0"/>
              <a:t>01/10/2022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D9AC36-0C54-49AD-BBCD-5D284B3DA753}" type="slidenum">
              <a:rPr lang="en-GB" smtClean="0"/>
              <a:t>‹#›</a:t>
            </a:fld>
            <a:endParaRPr lang="en-GB"/>
          </a:p>
        </p:txBody>
      </p:sp>
    </p:spTree>
    <p:extLst>
      <p:ext uri="{BB962C8B-B14F-4D97-AF65-F5344CB8AC3E}">
        <p14:creationId xmlns:p14="http://schemas.microsoft.com/office/powerpoint/2010/main" val="2824403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A0BD8B-2B11-40DA-864E-2E86F3955FCB}" type="datetimeFigureOut">
              <a:rPr lang="en-GB" smtClean="0"/>
              <a:t>01/10/2022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D9AC36-0C54-49AD-BBCD-5D284B3DA753}" type="slidenum">
              <a:rPr lang="en-GB" smtClean="0"/>
              <a:t>‹#›</a:t>
            </a:fld>
            <a:endParaRPr lang="en-GB"/>
          </a:p>
        </p:txBody>
      </p:sp>
    </p:spTree>
    <p:extLst>
      <p:ext uri="{BB962C8B-B14F-4D97-AF65-F5344CB8AC3E}">
        <p14:creationId xmlns:p14="http://schemas.microsoft.com/office/powerpoint/2010/main" val="1585223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A0BD8B-2B11-40DA-864E-2E86F3955FCB}" type="datetimeFigureOut">
              <a:rPr lang="en-GB" smtClean="0"/>
              <a:t>01/10/2022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D9AC36-0C54-49AD-BBCD-5D284B3DA753}" type="slidenum">
              <a:rPr lang="en-GB" smtClean="0"/>
              <a:t>‹#›</a:t>
            </a:fld>
            <a:endParaRPr lang="en-GB"/>
          </a:p>
        </p:txBody>
      </p:sp>
    </p:spTree>
    <p:extLst>
      <p:ext uri="{BB962C8B-B14F-4D97-AF65-F5344CB8AC3E}">
        <p14:creationId xmlns:p14="http://schemas.microsoft.com/office/powerpoint/2010/main" val="2782471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A0BD8B-2B11-40DA-864E-2E86F3955FCB}" type="datetimeFigureOut">
              <a:rPr lang="en-GB" smtClean="0"/>
              <a:t>01/10/2022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9D9AC36-0C54-49AD-BBCD-5D284B3DA753}" type="slidenum">
              <a:rPr lang="en-GB" smtClean="0"/>
              <a:t>‹#›</a:t>
            </a:fld>
            <a:endParaRPr lang="en-GB"/>
          </a:p>
        </p:txBody>
      </p:sp>
    </p:spTree>
    <p:extLst>
      <p:ext uri="{BB962C8B-B14F-4D97-AF65-F5344CB8AC3E}">
        <p14:creationId xmlns:p14="http://schemas.microsoft.com/office/powerpoint/2010/main" val="3926384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A0BD8B-2B11-40DA-864E-2E86F3955FCB}" type="datetimeFigureOut">
              <a:rPr lang="en-GB" smtClean="0"/>
              <a:t>01/10/2022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9D9AC36-0C54-49AD-BBCD-5D284B3DA753}" type="slidenum">
              <a:rPr lang="en-GB" smtClean="0"/>
              <a:t>‹#›</a:t>
            </a:fld>
            <a:endParaRPr lang="en-GB"/>
          </a:p>
        </p:txBody>
      </p:sp>
    </p:spTree>
    <p:extLst>
      <p:ext uri="{BB962C8B-B14F-4D97-AF65-F5344CB8AC3E}">
        <p14:creationId xmlns:p14="http://schemas.microsoft.com/office/powerpoint/2010/main" val="2392121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A0BD8B-2B11-40DA-864E-2E86F3955FCB}" type="datetimeFigureOut">
              <a:rPr lang="en-GB" smtClean="0"/>
              <a:t>01/10/2022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9D9AC36-0C54-49AD-BBCD-5D284B3DA753}" type="slidenum">
              <a:rPr lang="en-GB" smtClean="0"/>
              <a:t>‹#›</a:t>
            </a:fld>
            <a:endParaRPr lang="en-GB"/>
          </a:p>
        </p:txBody>
      </p:sp>
    </p:spTree>
    <p:extLst>
      <p:ext uri="{BB962C8B-B14F-4D97-AF65-F5344CB8AC3E}">
        <p14:creationId xmlns:p14="http://schemas.microsoft.com/office/powerpoint/2010/main" val="1801449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A0BD8B-2B11-40DA-864E-2E86F3955FCB}" type="datetimeFigureOut">
              <a:rPr lang="en-GB" smtClean="0"/>
              <a:t>01/10/2022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9D9AC36-0C54-49AD-BBCD-5D284B3DA753}" type="slidenum">
              <a:rPr lang="en-GB" smtClean="0"/>
              <a:t>‹#›</a:t>
            </a:fld>
            <a:endParaRPr lang="en-GB"/>
          </a:p>
        </p:txBody>
      </p:sp>
    </p:spTree>
    <p:extLst>
      <p:ext uri="{BB962C8B-B14F-4D97-AF65-F5344CB8AC3E}">
        <p14:creationId xmlns:p14="http://schemas.microsoft.com/office/powerpoint/2010/main" val="1583307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FA0BD8B-2B11-40DA-864E-2E86F3955FCB}" type="datetimeFigureOut">
              <a:rPr lang="en-GB" smtClean="0"/>
              <a:t>01/10/2022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D9AC36-0C54-49AD-BBCD-5D284B3DA753}" type="slidenum">
              <a:rPr lang="en-GB" smtClean="0"/>
              <a:t>‹#›</a:t>
            </a:fld>
            <a:endParaRPr lang="en-GB"/>
          </a:p>
        </p:txBody>
      </p:sp>
    </p:spTree>
    <p:extLst>
      <p:ext uri="{BB962C8B-B14F-4D97-AF65-F5344CB8AC3E}">
        <p14:creationId xmlns:p14="http://schemas.microsoft.com/office/powerpoint/2010/main" val="3241403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FA0BD8B-2B11-40DA-864E-2E86F3955FCB}" type="datetimeFigureOut">
              <a:rPr lang="en-GB" smtClean="0"/>
              <a:t>01/10/2022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D9AC36-0C54-49AD-BBCD-5D284B3DA753}" type="slidenum">
              <a:rPr lang="en-GB" smtClean="0"/>
              <a:t>‹#›</a:t>
            </a:fld>
            <a:endParaRPr lang="en-GB"/>
          </a:p>
        </p:txBody>
      </p:sp>
    </p:spTree>
    <p:extLst>
      <p:ext uri="{BB962C8B-B14F-4D97-AF65-F5344CB8AC3E}">
        <p14:creationId xmlns:p14="http://schemas.microsoft.com/office/powerpoint/2010/main" val="9233069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A0BD8B-2B11-40DA-864E-2E86F3955FCB}" type="datetimeFigureOut">
              <a:rPr lang="en-GB" smtClean="0"/>
              <a:t>01/10/2022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D9AC36-0C54-49AD-BBCD-5D284B3DA753}" type="slidenum">
              <a:rPr lang="en-GB" smtClean="0"/>
              <a:t>‹#›</a:t>
            </a:fld>
            <a:endParaRPr lang="en-GB"/>
          </a:p>
        </p:txBody>
      </p:sp>
    </p:spTree>
    <p:extLst>
      <p:ext uri="{BB962C8B-B14F-4D97-AF65-F5344CB8AC3E}">
        <p14:creationId xmlns:p14="http://schemas.microsoft.com/office/powerpoint/2010/main" val="14157078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FA0BD8B-2B11-40DA-864E-2E86F3955FCB}" type="datetimeFigureOut">
              <a:rPr lang="en-GB" smtClean="0"/>
              <a:t>01/10/2022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D9AC36-0C54-49AD-BBCD-5D284B3DA753}" type="slidenum">
              <a:rPr lang="en-GB" smtClean="0"/>
              <a:t>‹#›</a:t>
            </a:fld>
            <a:endParaRPr lang="en-GB"/>
          </a:p>
        </p:txBody>
      </p:sp>
    </p:spTree>
    <p:extLst>
      <p:ext uri="{BB962C8B-B14F-4D97-AF65-F5344CB8AC3E}">
        <p14:creationId xmlns:p14="http://schemas.microsoft.com/office/powerpoint/2010/main" val="37519842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FA0BD8B-2B11-40DA-864E-2E86F3955FCB}" type="datetimeFigureOut">
              <a:rPr lang="en-GB" smtClean="0"/>
              <a:t>01/10/2022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B9D9AC36-0C54-49AD-BBCD-5D284B3DA753}" type="slidenum">
              <a:rPr lang="en-GB" smtClean="0"/>
              <a:t>‹#›</a:t>
            </a:fld>
            <a:endParaRPr lang="en-GB"/>
          </a:p>
        </p:txBody>
      </p:sp>
    </p:spTree>
    <p:extLst>
      <p:ext uri="{BB962C8B-B14F-4D97-AF65-F5344CB8AC3E}">
        <p14:creationId xmlns:p14="http://schemas.microsoft.com/office/powerpoint/2010/main" val="35343027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FA0BD8B-2B11-40DA-864E-2E86F3955FCB}" type="datetimeFigureOut">
              <a:rPr lang="en-GB" smtClean="0"/>
              <a:t>01/10/2022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D9AC36-0C54-49AD-BBCD-5D284B3DA753}" type="slidenum">
              <a:rPr lang="en-GB" smtClean="0"/>
              <a:t>‹#›</a:t>
            </a:fld>
            <a:endParaRPr lang="en-GB"/>
          </a:p>
        </p:txBody>
      </p:sp>
    </p:spTree>
    <p:extLst>
      <p:ext uri="{BB962C8B-B14F-4D97-AF65-F5344CB8AC3E}">
        <p14:creationId xmlns:p14="http://schemas.microsoft.com/office/powerpoint/2010/main" val="41153658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FA0BD8B-2B11-40DA-864E-2E86F3955FCB}" type="datetimeFigureOut">
              <a:rPr lang="en-GB" smtClean="0"/>
              <a:t>01/10/2022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D9AC36-0C54-49AD-BBCD-5D284B3DA753}" type="slidenum">
              <a:rPr lang="en-GB" smtClean="0"/>
              <a:t>‹#›</a:t>
            </a:fld>
            <a:endParaRPr lang="en-GB"/>
          </a:p>
        </p:txBody>
      </p:sp>
    </p:spTree>
    <p:extLst>
      <p:ext uri="{BB962C8B-B14F-4D97-AF65-F5344CB8AC3E}">
        <p14:creationId xmlns:p14="http://schemas.microsoft.com/office/powerpoint/2010/main" val="3647253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FA0BD8B-2B11-40DA-864E-2E86F3955FCB}" type="datetimeFigureOut">
              <a:rPr lang="en-GB" smtClean="0"/>
              <a:t>01/10/2022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9D9AC36-0C54-49AD-BBCD-5D284B3DA753}" type="slidenum">
              <a:rPr lang="en-GB" smtClean="0"/>
              <a:t>‹#›</a:t>
            </a:fld>
            <a:endParaRPr lang="en-GB"/>
          </a:p>
        </p:txBody>
      </p:sp>
    </p:spTree>
    <p:extLst>
      <p:ext uri="{BB962C8B-B14F-4D97-AF65-F5344CB8AC3E}">
        <p14:creationId xmlns:p14="http://schemas.microsoft.com/office/powerpoint/2010/main" val="39029706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5.xml.rels><?xml version="1.0" encoding="UTF-8" standalone="yes"?>
<Relationships xmlns="http://schemas.openxmlformats.org/package/2006/relationships"><Relationship Id="rId2" Type="http://schemas.openxmlformats.org/officeDocument/2006/relationships/hyperlink" Target="https://moodle.uwtsd.ac.uk/"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8.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1.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AE9F5-B568-49CC-AD3E-4F30CCC00A95}"/>
              </a:ext>
            </a:extLst>
          </p:cNvPr>
          <p:cNvSpPr>
            <a:spLocks noGrp="1"/>
          </p:cNvSpPr>
          <p:nvPr>
            <p:ph type="ctrTitle"/>
          </p:nvPr>
        </p:nvSpPr>
        <p:spPr/>
        <p:txBody>
          <a:bodyPr/>
          <a:lstStyle/>
          <a:p>
            <a:r>
              <a:rPr lang="en-GB" dirty="0"/>
              <a:t>Learning in the Digital Era</a:t>
            </a:r>
          </a:p>
        </p:txBody>
      </p:sp>
      <p:sp>
        <p:nvSpPr>
          <p:cNvPr id="3" name="Subtitle 2">
            <a:extLst>
              <a:ext uri="{FF2B5EF4-FFF2-40B4-BE49-F238E27FC236}">
                <a16:creationId xmlns:a16="http://schemas.microsoft.com/office/drawing/2014/main" id="{5220006C-2FE0-40DF-A6AA-3C5778B2ADFD}"/>
              </a:ext>
            </a:extLst>
          </p:cNvPr>
          <p:cNvSpPr>
            <a:spLocks noGrp="1"/>
          </p:cNvSpPr>
          <p:nvPr>
            <p:ph type="subTitle" idx="1"/>
          </p:nvPr>
        </p:nvSpPr>
        <p:spPr/>
        <p:txBody>
          <a:bodyPr/>
          <a:lstStyle/>
          <a:p>
            <a:r>
              <a:rPr lang="en-GB" dirty="0"/>
              <a:t>EcGE4005r – Session 1 – Introduction to the Module. </a:t>
            </a:r>
          </a:p>
        </p:txBody>
      </p:sp>
    </p:spTree>
    <p:extLst>
      <p:ext uri="{BB962C8B-B14F-4D97-AF65-F5344CB8AC3E}">
        <p14:creationId xmlns:p14="http://schemas.microsoft.com/office/powerpoint/2010/main" val="436091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1DFFA-CF22-480C-B094-89AE0357D480}"/>
              </a:ext>
            </a:extLst>
          </p:cNvPr>
          <p:cNvSpPr>
            <a:spLocks noGrp="1"/>
          </p:cNvSpPr>
          <p:nvPr>
            <p:ph type="title"/>
          </p:nvPr>
        </p:nvSpPr>
        <p:spPr/>
        <p:txBody>
          <a:bodyPr/>
          <a:lstStyle/>
          <a:p>
            <a:pPr algn="ctr"/>
            <a:r>
              <a:rPr lang="en-GB" dirty="0"/>
              <a:t>Aim of the Module</a:t>
            </a:r>
          </a:p>
        </p:txBody>
      </p:sp>
      <p:sp>
        <p:nvSpPr>
          <p:cNvPr id="3" name="Content Placeholder 2">
            <a:extLst>
              <a:ext uri="{FF2B5EF4-FFF2-40B4-BE49-F238E27FC236}">
                <a16:creationId xmlns:a16="http://schemas.microsoft.com/office/drawing/2014/main" id="{9CE254D3-BC7E-4508-B795-01CA428D628C}"/>
              </a:ext>
            </a:extLst>
          </p:cNvPr>
          <p:cNvSpPr>
            <a:spLocks noGrp="1"/>
          </p:cNvSpPr>
          <p:nvPr>
            <p:ph idx="1"/>
          </p:nvPr>
        </p:nvSpPr>
        <p:spPr/>
        <p:txBody>
          <a:bodyPr>
            <a:normAutofit/>
          </a:bodyPr>
          <a:lstStyle/>
          <a:p>
            <a:r>
              <a:rPr lang="en-GB" sz="2800" dirty="0"/>
              <a:t>To develop your skills for independent study and life-long learning, which will form the foundations for successful completion of your degree programme and support future career opportunities. </a:t>
            </a:r>
          </a:p>
        </p:txBody>
      </p:sp>
    </p:spTree>
    <p:extLst>
      <p:ext uri="{BB962C8B-B14F-4D97-AF65-F5344CB8AC3E}">
        <p14:creationId xmlns:p14="http://schemas.microsoft.com/office/powerpoint/2010/main" val="1857644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61299-22C8-4957-BAE2-D9015516DAD3}"/>
              </a:ext>
            </a:extLst>
          </p:cNvPr>
          <p:cNvSpPr>
            <a:spLocks noGrp="1"/>
          </p:cNvSpPr>
          <p:nvPr>
            <p:ph type="title"/>
          </p:nvPr>
        </p:nvSpPr>
        <p:spPr/>
        <p:txBody>
          <a:bodyPr/>
          <a:lstStyle/>
          <a:p>
            <a:pPr algn="ctr"/>
            <a:r>
              <a:rPr lang="en-GB" dirty="0"/>
              <a:t>Learning Outcomes</a:t>
            </a:r>
          </a:p>
        </p:txBody>
      </p:sp>
      <p:sp>
        <p:nvSpPr>
          <p:cNvPr id="3" name="Content Placeholder 2">
            <a:extLst>
              <a:ext uri="{FF2B5EF4-FFF2-40B4-BE49-F238E27FC236}">
                <a16:creationId xmlns:a16="http://schemas.microsoft.com/office/drawing/2014/main" id="{7960B511-751A-45BE-81A7-A606E61BE4F9}"/>
              </a:ext>
            </a:extLst>
          </p:cNvPr>
          <p:cNvSpPr>
            <a:spLocks noGrp="1"/>
          </p:cNvSpPr>
          <p:nvPr>
            <p:ph idx="1"/>
          </p:nvPr>
        </p:nvSpPr>
        <p:spPr/>
        <p:txBody>
          <a:bodyPr/>
          <a:lstStyle/>
          <a:p>
            <a:r>
              <a:rPr lang="en-GB" dirty="0"/>
              <a:t>Upon the successful completion of this module, you will be able to: </a:t>
            </a:r>
          </a:p>
          <a:p>
            <a:endParaRPr lang="en-GB" dirty="0"/>
          </a:p>
          <a:p>
            <a:pPr lvl="1"/>
            <a:r>
              <a:rPr lang="en-GB" dirty="0"/>
              <a:t>Demonstrate the foundational skills required to be a resilient and healthy independent learner. </a:t>
            </a:r>
          </a:p>
          <a:p>
            <a:endParaRPr lang="en-GB" dirty="0"/>
          </a:p>
          <a:p>
            <a:pPr lvl="1"/>
            <a:r>
              <a:rPr lang="en-GB" dirty="0"/>
              <a:t>Practise the principles of learning agility.  </a:t>
            </a:r>
          </a:p>
          <a:p>
            <a:endParaRPr lang="en-GB" dirty="0"/>
          </a:p>
          <a:p>
            <a:pPr lvl="1"/>
            <a:r>
              <a:rPr lang="en-GB" dirty="0"/>
              <a:t>Use suitable technology to support and enhance your learning experience within the discipline area. </a:t>
            </a:r>
          </a:p>
        </p:txBody>
      </p:sp>
    </p:spTree>
    <p:extLst>
      <p:ext uri="{BB962C8B-B14F-4D97-AF65-F5344CB8AC3E}">
        <p14:creationId xmlns:p14="http://schemas.microsoft.com/office/powerpoint/2010/main" val="1522802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88A2-C213-4FB9-B3CF-FA07862C277F}"/>
              </a:ext>
            </a:extLst>
          </p:cNvPr>
          <p:cNvSpPr>
            <a:spLocks noGrp="1"/>
          </p:cNvSpPr>
          <p:nvPr>
            <p:ph type="title"/>
          </p:nvPr>
        </p:nvSpPr>
        <p:spPr/>
        <p:txBody>
          <a:bodyPr/>
          <a:lstStyle/>
          <a:p>
            <a:r>
              <a:rPr lang="en-GB" dirty="0"/>
              <a:t>This module is a little different….. </a:t>
            </a:r>
          </a:p>
        </p:txBody>
      </p:sp>
      <p:sp>
        <p:nvSpPr>
          <p:cNvPr id="3" name="Content Placeholder 2">
            <a:extLst>
              <a:ext uri="{FF2B5EF4-FFF2-40B4-BE49-F238E27FC236}">
                <a16:creationId xmlns:a16="http://schemas.microsoft.com/office/drawing/2014/main" id="{3CEA3040-BB61-4AB5-BF64-44C06BED63EF}"/>
              </a:ext>
            </a:extLst>
          </p:cNvPr>
          <p:cNvSpPr>
            <a:spLocks noGrp="1"/>
          </p:cNvSpPr>
          <p:nvPr>
            <p:ph idx="1"/>
          </p:nvPr>
        </p:nvSpPr>
        <p:spPr/>
        <p:txBody>
          <a:bodyPr>
            <a:normAutofit fontScale="92500" lnSpcReduction="20000"/>
          </a:bodyPr>
          <a:lstStyle/>
          <a:p>
            <a:r>
              <a:rPr lang="en-GB" dirty="0"/>
              <a:t>One of the key aims of this module is to encourage independent learning at an early stage in your degree programme…. </a:t>
            </a:r>
          </a:p>
          <a:p>
            <a:endParaRPr lang="en-GB" dirty="0"/>
          </a:p>
          <a:p>
            <a:r>
              <a:rPr lang="en-GB" dirty="0"/>
              <a:t>So much of the onus in being successful in the module will be on you as independent learners. </a:t>
            </a:r>
          </a:p>
          <a:p>
            <a:endParaRPr lang="en-GB" dirty="0"/>
          </a:p>
          <a:p>
            <a:r>
              <a:rPr lang="en-GB" dirty="0"/>
              <a:t>Module Tutors will be there to provide support and programme specific guidance linked to items such as referencing, academic writing, reading and researching</a:t>
            </a:r>
          </a:p>
          <a:p>
            <a:endParaRPr lang="en-GB" dirty="0"/>
          </a:p>
          <a:p>
            <a:r>
              <a:rPr lang="en-GB" dirty="0"/>
              <a:t>The marking criteria for one of the assessments includes demonstrating engagement with the moodle page and the Units covered…. </a:t>
            </a:r>
          </a:p>
        </p:txBody>
      </p:sp>
    </p:spTree>
    <p:extLst>
      <p:ext uri="{BB962C8B-B14F-4D97-AF65-F5344CB8AC3E}">
        <p14:creationId xmlns:p14="http://schemas.microsoft.com/office/powerpoint/2010/main" val="270407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74805-17FC-4F9D-827A-CA1CF596C99B}"/>
              </a:ext>
            </a:extLst>
          </p:cNvPr>
          <p:cNvSpPr>
            <a:spLocks noGrp="1"/>
          </p:cNvSpPr>
          <p:nvPr>
            <p:ph type="title"/>
          </p:nvPr>
        </p:nvSpPr>
        <p:spPr/>
        <p:txBody>
          <a:bodyPr/>
          <a:lstStyle/>
          <a:p>
            <a:r>
              <a:rPr lang="en-GB" dirty="0"/>
              <a:t>The Units…. </a:t>
            </a:r>
          </a:p>
        </p:txBody>
      </p:sp>
      <p:sp>
        <p:nvSpPr>
          <p:cNvPr id="3" name="Content Placeholder 2">
            <a:extLst>
              <a:ext uri="{FF2B5EF4-FFF2-40B4-BE49-F238E27FC236}">
                <a16:creationId xmlns:a16="http://schemas.microsoft.com/office/drawing/2014/main" id="{5DF4C04E-F7A8-4B98-81C2-3034CAA0C4C9}"/>
              </a:ext>
            </a:extLst>
          </p:cNvPr>
          <p:cNvSpPr>
            <a:spLocks noGrp="1"/>
          </p:cNvSpPr>
          <p:nvPr>
            <p:ph idx="1"/>
          </p:nvPr>
        </p:nvSpPr>
        <p:spPr/>
        <p:txBody>
          <a:bodyPr/>
          <a:lstStyle/>
          <a:p>
            <a:r>
              <a:rPr lang="en-GB" dirty="0"/>
              <a:t>As mentioned one of the key differences between this and other modules is that you will work independently through Units on Moodle, engagement with the Units are </a:t>
            </a:r>
            <a:r>
              <a:rPr lang="en-GB" b="1" dirty="0"/>
              <a:t>KEY </a:t>
            </a:r>
            <a:r>
              <a:rPr lang="en-GB" dirty="0"/>
              <a:t>to doing well in the assessments – in total there are 5 Units. </a:t>
            </a:r>
          </a:p>
          <a:p>
            <a:endParaRPr lang="en-GB" dirty="0"/>
          </a:p>
          <a:p>
            <a:endParaRPr lang="en-GB" dirty="0"/>
          </a:p>
          <a:p>
            <a:endParaRPr lang="en-GB" b="1" dirty="0"/>
          </a:p>
          <a:p>
            <a:endParaRPr lang="en-GB" b="1" dirty="0"/>
          </a:p>
        </p:txBody>
      </p:sp>
      <p:graphicFrame>
        <p:nvGraphicFramePr>
          <p:cNvPr id="6" name="Diagram 5">
            <a:extLst>
              <a:ext uri="{FF2B5EF4-FFF2-40B4-BE49-F238E27FC236}">
                <a16:creationId xmlns:a16="http://schemas.microsoft.com/office/drawing/2014/main" id="{CBC34479-FC89-4B92-8177-CC15FF1DAEDE}"/>
              </a:ext>
            </a:extLst>
          </p:cNvPr>
          <p:cNvGraphicFramePr/>
          <p:nvPr>
            <p:extLst>
              <p:ext uri="{D42A27DB-BD31-4B8C-83A1-F6EECF244321}">
                <p14:modId xmlns:p14="http://schemas.microsoft.com/office/powerpoint/2010/main" val="2865764600"/>
              </p:ext>
            </p:extLst>
          </p:nvPr>
        </p:nvGraphicFramePr>
        <p:xfrm>
          <a:off x="375727" y="4042913"/>
          <a:ext cx="10746597" cy="26166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2001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40390229-0D8A-4423-91EC-ED6902DB6325}"/>
                                            </p:graphicEl>
                                          </p:spTgt>
                                        </p:tgtEl>
                                        <p:attrNameLst>
                                          <p:attrName>style.visibility</p:attrName>
                                        </p:attrNameLst>
                                      </p:cBhvr>
                                      <p:to>
                                        <p:strVal val="visible"/>
                                      </p:to>
                                    </p:set>
                                    <p:anim calcmode="lin" valueType="num">
                                      <p:cBhvr additive="base">
                                        <p:cTn id="13" dur="500" fill="hold"/>
                                        <p:tgtEl>
                                          <p:spTgt spid="6">
                                            <p:graphicEl>
                                              <a:dgm id="{40390229-0D8A-4423-91EC-ED6902DB6325}"/>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40390229-0D8A-4423-91EC-ED6902DB6325}"/>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graphicEl>
                                              <a:dgm id="{7006E992-61C9-4D45-A62E-5F0D6DABBA0A}"/>
                                            </p:graphicEl>
                                          </p:spTgt>
                                        </p:tgtEl>
                                        <p:attrNameLst>
                                          <p:attrName>style.visibility</p:attrName>
                                        </p:attrNameLst>
                                      </p:cBhvr>
                                      <p:to>
                                        <p:strVal val="visible"/>
                                      </p:to>
                                    </p:set>
                                    <p:anim calcmode="lin" valueType="num">
                                      <p:cBhvr additive="base">
                                        <p:cTn id="19" dur="500" fill="hold"/>
                                        <p:tgtEl>
                                          <p:spTgt spid="6">
                                            <p:graphicEl>
                                              <a:dgm id="{7006E992-61C9-4D45-A62E-5F0D6DABBA0A}"/>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graphicEl>
                                              <a:dgm id="{7006E992-61C9-4D45-A62E-5F0D6DABBA0A}"/>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graphicEl>
                                              <a:dgm id="{6E8D29D0-4F97-4436-A636-9E5A70393F30}"/>
                                            </p:graphicEl>
                                          </p:spTgt>
                                        </p:tgtEl>
                                        <p:attrNameLst>
                                          <p:attrName>style.visibility</p:attrName>
                                        </p:attrNameLst>
                                      </p:cBhvr>
                                      <p:to>
                                        <p:strVal val="visible"/>
                                      </p:to>
                                    </p:set>
                                    <p:anim calcmode="lin" valueType="num">
                                      <p:cBhvr additive="base">
                                        <p:cTn id="25" dur="500" fill="hold"/>
                                        <p:tgtEl>
                                          <p:spTgt spid="6">
                                            <p:graphicEl>
                                              <a:dgm id="{6E8D29D0-4F97-4436-A636-9E5A70393F30}"/>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graphicEl>
                                              <a:dgm id="{6E8D29D0-4F97-4436-A636-9E5A70393F30}"/>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graphicEl>
                                              <a:dgm id="{414F67D4-9930-431F-A168-43D054FA3F4B}"/>
                                            </p:graphicEl>
                                          </p:spTgt>
                                        </p:tgtEl>
                                        <p:attrNameLst>
                                          <p:attrName>style.visibility</p:attrName>
                                        </p:attrNameLst>
                                      </p:cBhvr>
                                      <p:to>
                                        <p:strVal val="visible"/>
                                      </p:to>
                                    </p:set>
                                    <p:anim calcmode="lin" valueType="num">
                                      <p:cBhvr additive="base">
                                        <p:cTn id="31" dur="500" fill="hold"/>
                                        <p:tgtEl>
                                          <p:spTgt spid="6">
                                            <p:graphicEl>
                                              <a:dgm id="{414F67D4-9930-431F-A168-43D054FA3F4B}"/>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graphicEl>
                                              <a:dgm id="{414F67D4-9930-431F-A168-43D054FA3F4B}"/>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graphicEl>
                                              <a:dgm id="{E34ABC43-01A4-4E97-8CB5-C0E520184B77}"/>
                                            </p:graphicEl>
                                          </p:spTgt>
                                        </p:tgtEl>
                                        <p:attrNameLst>
                                          <p:attrName>style.visibility</p:attrName>
                                        </p:attrNameLst>
                                      </p:cBhvr>
                                      <p:to>
                                        <p:strVal val="visible"/>
                                      </p:to>
                                    </p:set>
                                    <p:anim calcmode="lin" valueType="num">
                                      <p:cBhvr additive="base">
                                        <p:cTn id="37" dur="500" fill="hold"/>
                                        <p:tgtEl>
                                          <p:spTgt spid="6">
                                            <p:graphicEl>
                                              <a:dgm id="{E34ABC43-01A4-4E97-8CB5-C0E520184B77}"/>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graphicEl>
                                              <a:dgm id="{E34ABC43-01A4-4E97-8CB5-C0E520184B77}"/>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5AE6B-5F74-446C-8361-BDB3346B87D2}"/>
              </a:ext>
            </a:extLst>
          </p:cNvPr>
          <p:cNvSpPr>
            <a:spLocks noGrp="1"/>
          </p:cNvSpPr>
          <p:nvPr>
            <p:ph type="title"/>
          </p:nvPr>
        </p:nvSpPr>
        <p:spPr/>
        <p:txBody>
          <a:bodyPr/>
          <a:lstStyle/>
          <a:p>
            <a:r>
              <a:rPr lang="en-GB" dirty="0"/>
              <a:t>The Units</a:t>
            </a:r>
          </a:p>
        </p:txBody>
      </p:sp>
      <p:sp>
        <p:nvSpPr>
          <p:cNvPr id="3" name="Content Placeholder 2">
            <a:extLst>
              <a:ext uri="{FF2B5EF4-FFF2-40B4-BE49-F238E27FC236}">
                <a16:creationId xmlns:a16="http://schemas.microsoft.com/office/drawing/2014/main" id="{30AFE9C0-09BC-4445-BE3C-40F299B78CBE}"/>
              </a:ext>
            </a:extLst>
          </p:cNvPr>
          <p:cNvSpPr>
            <a:spLocks noGrp="1"/>
          </p:cNvSpPr>
          <p:nvPr>
            <p:ph idx="1"/>
          </p:nvPr>
        </p:nvSpPr>
        <p:spPr/>
        <p:txBody>
          <a:bodyPr>
            <a:normAutofit fontScale="77500" lnSpcReduction="20000"/>
          </a:bodyPr>
          <a:lstStyle/>
          <a:p>
            <a:r>
              <a:rPr lang="en-GB" dirty="0"/>
              <a:t>Unit 0 – Preparing for Higher Education </a:t>
            </a:r>
            <a:r>
              <a:rPr lang="en-GB" b="1" dirty="0"/>
              <a:t>(optional unit)</a:t>
            </a:r>
          </a:p>
          <a:p>
            <a:pPr lvl="1"/>
            <a:r>
              <a:rPr lang="en-GB" b="1" dirty="0"/>
              <a:t>Introduction to how to study effectively, essential digital skills, time management,  referencing and plagiarism and assessment </a:t>
            </a:r>
          </a:p>
          <a:p>
            <a:endParaRPr lang="en-GB" dirty="0"/>
          </a:p>
          <a:p>
            <a:r>
              <a:rPr lang="en-GB" dirty="0"/>
              <a:t>Unit 1 – Becoming a Digital Learner</a:t>
            </a:r>
          </a:p>
          <a:p>
            <a:pPr lvl="1"/>
            <a:endParaRPr lang="en-GB" dirty="0"/>
          </a:p>
          <a:p>
            <a:endParaRPr lang="en-GB" dirty="0"/>
          </a:p>
          <a:p>
            <a:r>
              <a:rPr lang="en-GB" dirty="0"/>
              <a:t>Unit 2 – Becoming a Team Player</a:t>
            </a:r>
          </a:p>
          <a:p>
            <a:endParaRPr lang="en-GB" dirty="0"/>
          </a:p>
          <a:p>
            <a:r>
              <a:rPr lang="en-GB" dirty="0"/>
              <a:t>Unit 3 – Virtual Collaboration</a:t>
            </a:r>
          </a:p>
          <a:p>
            <a:endParaRPr lang="en-GB" dirty="0"/>
          </a:p>
          <a:p>
            <a:r>
              <a:rPr lang="en-GB" dirty="0"/>
              <a:t>Unit 4 – Becoming a life long learner. </a:t>
            </a:r>
          </a:p>
        </p:txBody>
      </p:sp>
    </p:spTree>
    <p:extLst>
      <p:ext uri="{BB962C8B-B14F-4D97-AF65-F5344CB8AC3E}">
        <p14:creationId xmlns:p14="http://schemas.microsoft.com/office/powerpoint/2010/main" val="1766779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1D913-10FC-4AAF-85BE-76166E12A843}"/>
              </a:ext>
            </a:extLst>
          </p:cNvPr>
          <p:cNvSpPr>
            <a:spLocks noGrp="1"/>
          </p:cNvSpPr>
          <p:nvPr>
            <p:ph type="title"/>
          </p:nvPr>
        </p:nvSpPr>
        <p:spPr/>
        <p:txBody>
          <a:bodyPr/>
          <a:lstStyle/>
          <a:p>
            <a:pPr algn="ctr"/>
            <a:r>
              <a:rPr lang="en-GB" dirty="0"/>
              <a:t>Unit 0 – Preparing for Higher Education. </a:t>
            </a:r>
          </a:p>
        </p:txBody>
      </p:sp>
      <p:sp>
        <p:nvSpPr>
          <p:cNvPr id="3" name="Content Placeholder 2">
            <a:extLst>
              <a:ext uri="{FF2B5EF4-FFF2-40B4-BE49-F238E27FC236}">
                <a16:creationId xmlns:a16="http://schemas.microsoft.com/office/drawing/2014/main" id="{02EB3C3D-6831-4267-90F2-D20BEE82EDFA}"/>
              </a:ext>
            </a:extLst>
          </p:cNvPr>
          <p:cNvSpPr>
            <a:spLocks noGrp="1"/>
          </p:cNvSpPr>
          <p:nvPr>
            <p:ph idx="1"/>
          </p:nvPr>
        </p:nvSpPr>
        <p:spPr/>
        <p:txBody>
          <a:bodyPr/>
          <a:lstStyle/>
          <a:p>
            <a:r>
              <a:rPr lang="en-GB" dirty="0"/>
              <a:t>Optional Unit. </a:t>
            </a:r>
          </a:p>
          <a:p>
            <a:endParaRPr lang="en-GB" dirty="0"/>
          </a:p>
          <a:p>
            <a:endParaRPr lang="en-GB" dirty="0"/>
          </a:p>
        </p:txBody>
      </p:sp>
      <p:graphicFrame>
        <p:nvGraphicFramePr>
          <p:cNvPr id="4" name="Diagram 3">
            <a:extLst>
              <a:ext uri="{FF2B5EF4-FFF2-40B4-BE49-F238E27FC236}">
                <a16:creationId xmlns:a16="http://schemas.microsoft.com/office/drawing/2014/main" id="{2DD970C6-8BDC-4EA4-A260-D7C55A2AE058}"/>
              </a:ext>
            </a:extLst>
          </p:cNvPr>
          <p:cNvGraphicFramePr/>
          <p:nvPr>
            <p:extLst>
              <p:ext uri="{D42A27DB-BD31-4B8C-83A1-F6EECF244321}">
                <p14:modId xmlns:p14="http://schemas.microsoft.com/office/powerpoint/2010/main" val="1831515433"/>
              </p:ext>
            </p:extLst>
          </p:nvPr>
        </p:nvGraphicFramePr>
        <p:xfrm>
          <a:off x="1566085" y="3157029"/>
          <a:ext cx="9213910"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8457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ACD26-97ED-4F4B-B659-A3A3A49C4076}"/>
              </a:ext>
            </a:extLst>
          </p:cNvPr>
          <p:cNvSpPr>
            <a:spLocks noGrp="1"/>
          </p:cNvSpPr>
          <p:nvPr>
            <p:ph type="title"/>
          </p:nvPr>
        </p:nvSpPr>
        <p:spPr/>
        <p:txBody>
          <a:bodyPr/>
          <a:lstStyle/>
          <a:p>
            <a:r>
              <a:rPr lang="en-GB" dirty="0"/>
              <a:t>Unit 1 – Essential Digital Skills. </a:t>
            </a:r>
          </a:p>
        </p:txBody>
      </p:sp>
      <p:sp>
        <p:nvSpPr>
          <p:cNvPr id="3" name="Content Placeholder 2">
            <a:extLst>
              <a:ext uri="{FF2B5EF4-FFF2-40B4-BE49-F238E27FC236}">
                <a16:creationId xmlns:a16="http://schemas.microsoft.com/office/drawing/2014/main" id="{4487343D-464D-4FB6-9094-C7BA200DF820}"/>
              </a:ext>
            </a:extLst>
          </p:cNvPr>
          <p:cNvSpPr>
            <a:spLocks noGrp="1"/>
          </p:cNvSpPr>
          <p:nvPr>
            <p:ph idx="1"/>
          </p:nvPr>
        </p:nvSpPr>
        <p:spPr/>
        <p:txBody>
          <a:bodyPr/>
          <a:lstStyle/>
          <a:p>
            <a:r>
              <a:rPr lang="en-GB" dirty="0"/>
              <a:t>Mandatory Unit</a:t>
            </a:r>
          </a:p>
        </p:txBody>
      </p:sp>
      <p:graphicFrame>
        <p:nvGraphicFramePr>
          <p:cNvPr id="4" name="Diagram 3">
            <a:extLst>
              <a:ext uri="{FF2B5EF4-FFF2-40B4-BE49-F238E27FC236}">
                <a16:creationId xmlns:a16="http://schemas.microsoft.com/office/drawing/2014/main" id="{AD24A2A7-4CA9-4701-8BC3-0D9ED90749C4}"/>
              </a:ext>
            </a:extLst>
          </p:cNvPr>
          <p:cNvGraphicFramePr/>
          <p:nvPr>
            <p:extLst>
              <p:ext uri="{D42A27DB-BD31-4B8C-83A1-F6EECF244321}">
                <p14:modId xmlns:p14="http://schemas.microsoft.com/office/powerpoint/2010/main" val="2712035246"/>
              </p:ext>
            </p:extLst>
          </p:nvPr>
        </p:nvGraphicFramePr>
        <p:xfrm>
          <a:off x="904814" y="3042250"/>
          <a:ext cx="10568317" cy="33643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7811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D4169-5CF9-4F29-83D8-1B60C7814F01}"/>
              </a:ext>
            </a:extLst>
          </p:cNvPr>
          <p:cNvSpPr>
            <a:spLocks noGrp="1"/>
          </p:cNvSpPr>
          <p:nvPr>
            <p:ph type="title"/>
          </p:nvPr>
        </p:nvSpPr>
        <p:spPr/>
        <p:txBody>
          <a:bodyPr/>
          <a:lstStyle/>
          <a:p>
            <a:r>
              <a:rPr lang="en-GB" dirty="0"/>
              <a:t>Unit 2 – Becoming a Team Player</a:t>
            </a:r>
          </a:p>
        </p:txBody>
      </p:sp>
      <p:sp>
        <p:nvSpPr>
          <p:cNvPr id="3" name="Content Placeholder 2">
            <a:extLst>
              <a:ext uri="{FF2B5EF4-FFF2-40B4-BE49-F238E27FC236}">
                <a16:creationId xmlns:a16="http://schemas.microsoft.com/office/drawing/2014/main" id="{E7CB69D1-CD49-4E57-AD2F-AA6C5EFF551E}"/>
              </a:ext>
            </a:extLst>
          </p:cNvPr>
          <p:cNvSpPr>
            <a:spLocks noGrp="1"/>
          </p:cNvSpPr>
          <p:nvPr>
            <p:ph idx="1"/>
          </p:nvPr>
        </p:nvSpPr>
        <p:spPr/>
        <p:txBody>
          <a:bodyPr/>
          <a:lstStyle/>
          <a:p>
            <a:r>
              <a:rPr lang="en-GB" dirty="0"/>
              <a:t>Mandatory Unit</a:t>
            </a:r>
          </a:p>
          <a:p>
            <a:endParaRPr lang="en-GB" dirty="0"/>
          </a:p>
          <a:p>
            <a:endParaRPr lang="en-GB" dirty="0"/>
          </a:p>
        </p:txBody>
      </p:sp>
      <p:graphicFrame>
        <p:nvGraphicFramePr>
          <p:cNvPr id="4" name="Diagram 3">
            <a:extLst>
              <a:ext uri="{FF2B5EF4-FFF2-40B4-BE49-F238E27FC236}">
                <a16:creationId xmlns:a16="http://schemas.microsoft.com/office/drawing/2014/main" id="{3606DF95-F361-4573-B268-631F06E3D7EA}"/>
              </a:ext>
            </a:extLst>
          </p:cNvPr>
          <p:cNvGraphicFramePr/>
          <p:nvPr>
            <p:extLst>
              <p:ext uri="{D42A27DB-BD31-4B8C-83A1-F6EECF244321}">
                <p14:modId xmlns:p14="http://schemas.microsoft.com/office/powerpoint/2010/main" val="2413106839"/>
              </p:ext>
            </p:extLst>
          </p:nvPr>
        </p:nvGraphicFramePr>
        <p:xfrm>
          <a:off x="720784" y="3053751"/>
          <a:ext cx="11016891" cy="32147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46657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F1456-E8BE-4194-805F-D85E7C7C25D9}"/>
              </a:ext>
            </a:extLst>
          </p:cNvPr>
          <p:cNvSpPr>
            <a:spLocks noGrp="1"/>
          </p:cNvSpPr>
          <p:nvPr>
            <p:ph type="title"/>
          </p:nvPr>
        </p:nvSpPr>
        <p:spPr/>
        <p:txBody>
          <a:bodyPr/>
          <a:lstStyle/>
          <a:p>
            <a:r>
              <a:rPr lang="en-GB" dirty="0"/>
              <a:t>Unit 3 – Virtual Collaboration. </a:t>
            </a:r>
          </a:p>
        </p:txBody>
      </p:sp>
      <p:sp>
        <p:nvSpPr>
          <p:cNvPr id="3" name="Content Placeholder 2">
            <a:extLst>
              <a:ext uri="{FF2B5EF4-FFF2-40B4-BE49-F238E27FC236}">
                <a16:creationId xmlns:a16="http://schemas.microsoft.com/office/drawing/2014/main" id="{62E82924-8F16-4CD5-8976-71BDD07882CE}"/>
              </a:ext>
            </a:extLst>
          </p:cNvPr>
          <p:cNvSpPr>
            <a:spLocks noGrp="1"/>
          </p:cNvSpPr>
          <p:nvPr>
            <p:ph idx="1"/>
          </p:nvPr>
        </p:nvSpPr>
        <p:spPr/>
        <p:txBody>
          <a:bodyPr/>
          <a:lstStyle/>
          <a:p>
            <a:r>
              <a:rPr lang="en-GB" dirty="0"/>
              <a:t>Mandatory Unit</a:t>
            </a:r>
          </a:p>
          <a:p>
            <a:endParaRPr lang="en-GB" dirty="0"/>
          </a:p>
          <a:p>
            <a:endParaRPr lang="en-GB" dirty="0"/>
          </a:p>
        </p:txBody>
      </p:sp>
      <p:graphicFrame>
        <p:nvGraphicFramePr>
          <p:cNvPr id="4" name="Diagram 3">
            <a:extLst>
              <a:ext uri="{FF2B5EF4-FFF2-40B4-BE49-F238E27FC236}">
                <a16:creationId xmlns:a16="http://schemas.microsoft.com/office/drawing/2014/main" id="{ADD12211-1F8A-4348-99E5-96E19F9A8B99}"/>
              </a:ext>
            </a:extLst>
          </p:cNvPr>
          <p:cNvGraphicFramePr/>
          <p:nvPr>
            <p:extLst>
              <p:ext uri="{D42A27DB-BD31-4B8C-83A1-F6EECF244321}">
                <p14:modId xmlns:p14="http://schemas.microsoft.com/office/powerpoint/2010/main" val="845610424"/>
              </p:ext>
            </p:extLst>
          </p:nvPr>
        </p:nvGraphicFramePr>
        <p:xfrm>
          <a:off x="800339" y="3174521"/>
          <a:ext cx="10591321" cy="3525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1654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8DEF1-7612-43C4-9B3A-EE814ECE434C}"/>
              </a:ext>
            </a:extLst>
          </p:cNvPr>
          <p:cNvSpPr>
            <a:spLocks noGrp="1"/>
          </p:cNvSpPr>
          <p:nvPr>
            <p:ph type="title"/>
          </p:nvPr>
        </p:nvSpPr>
        <p:spPr/>
        <p:txBody>
          <a:bodyPr/>
          <a:lstStyle/>
          <a:p>
            <a:r>
              <a:rPr lang="en-GB" dirty="0"/>
              <a:t>Unit 4 – Becoming a life long learner</a:t>
            </a:r>
          </a:p>
        </p:txBody>
      </p:sp>
      <p:sp>
        <p:nvSpPr>
          <p:cNvPr id="3" name="Content Placeholder 2">
            <a:extLst>
              <a:ext uri="{FF2B5EF4-FFF2-40B4-BE49-F238E27FC236}">
                <a16:creationId xmlns:a16="http://schemas.microsoft.com/office/drawing/2014/main" id="{AA26F678-BD07-4BDF-9D29-F5C3D99F3415}"/>
              </a:ext>
            </a:extLst>
          </p:cNvPr>
          <p:cNvSpPr>
            <a:spLocks noGrp="1"/>
          </p:cNvSpPr>
          <p:nvPr>
            <p:ph idx="1"/>
          </p:nvPr>
        </p:nvSpPr>
        <p:spPr/>
        <p:txBody>
          <a:bodyPr/>
          <a:lstStyle/>
          <a:p>
            <a:r>
              <a:rPr lang="en-GB" dirty="0"/>
              <a:t>Mandatory Unit</a:t>
            </a:r>
          </a:p>
          <a:p>
            <a:endParaRPr lang="en-GB" dirty="0"/>
          </a:p>
          <a:p>
            <a:endParaRPr lang="en-GB" dirty="0"/>
          </a:p>
        </p:txBody>
      </p:sp>
      <p:graphicFrame>
        <p:nvGraphicFramePr>
          <p:cNvPr id="4" name="Diagram 3">
            <a:extLst>
              <a:ext uri="{FF2B5EF4-FFF2-40B4-BE49-F238E27FC236}">
                <a16:creationId xmlns:a16="http://schemas.microsoft.com/office/drawing/2014/main" id="{23813AC1-96B6-48EB-BC0B-A96E693FC18E}"/>
              </a:ext>
            </a:extLst>
          </p:cNvPr>
          <p:cNvGraphicFramePr/>
          <p:nvPr>
            <p:extLst>
              <p:ext uri="{D42A27DB-BD31-4B8C-83A1-F6EECF244321}">
                <p14:modId xmlns:p14="http://schemas.microsoft.com/office/powerpoint/2010/main" val="2087125067"/>
              </p:ext>
            </p:extLst>
          </p:nvPr>
        </p:nvGraphicFramePr>
        <p:xfrm>
          <a:off x="588513" y="3214538"/>
          <a:ext cx="10855864" cy="34735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27353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28335-E68E-4C1A-87A7-F7BE9E78D4FA}"/>
              </a:ext>
            </a:extLst>
          </p:cNvPr>
          <p:cNvSpPr>
            <a:spLocks noGrp="1"/>
          </p:cNvSpPr>
          <p:nvPr>
            <p:ph type="title"/>
          </p:nvPr>
        </p:nvSpPr>
        <p:spPr/>
        <p:txBody>
          <a:bodyPr/>
          <a:lstStyle/>
          <a:p>
            <a:r>
              <a:rPr lang="en-GB" dirty="0"/>
              <a:t>Assessments</a:t>
            </a:r>
          </a:p>
        </p:txBody>
      </p:sp>
      <p:sp>
        <p:nvSpPr>
          <p:cNvPr id="3" name="Content Placeholder 2">
            <a:extLst>
              <a:ext uri="{FF2B5EF4-FFF2-40B4-BE49-F238E27FC236}">
                <a16:creationId xmlns:a16="http://schemas.microsoft.com/office/drawing/2014/main" id="{8CE564E1-7D54-4B3D-AB33-04C46D4FD6F9}"/>
              </a:ext>
            </a:extLst>
          </p:cNvPr>
          <p:cNvSpPr>
            <a:spLocks noGrp="1"/>
          </p:cNvSpPr>
          <p:nvPr>
            <p:ph idx="1"/>
          </p:nvPr>
        </p:nvSpPr>
        <p:spPr>
          <a:xfrm>
            <a:off x="1154954" y="2603500"/>
            <a:ext cx="8825659" cy="3992832"/>
          </a:xfrm>
        </p:spPr>
        <p:txBody>
          <a:bodyPr>
            <a:normAutofit/>
          </a:bodyPr>
          <a:lstStyle/>
          <a:p>
            <a:r>
              <a:rPr lang="en-GB" dirty="0"/>
              <a:t>Assessment Component 1 – Deadline – 10</a:t>
            </a:r>
            <a:r>
              <a:rPr lang="en-GB" baseline="30000" dirty="0"/>
              <a:t>th</a:t>
            </a:r>
            <a:r>
              <a:rPr lang="en-GB" dirty="0"/>
              <a:t> January 2023. </a:t>
            </a:r>
          </a:p>
          <a:p>
            <a:endParaRPr lang="en-GB" dirty="0"/>
          </a:p>
          <a:p>
            <a:r>
              <a:rPr lang="en-GB" dirty="0"/>
              <a:t>Evidence of Learning E – Portfolio – 50% of module Mark. </a:t>
            </a:r>
          </a:p>
          <a:p>
            <a:endParaRPr lang="en-GB" dirty="0"/>
          </a:p>
          <a:p>
            <a:pPr lvl="1"/>
            <a:r>
              <a:rPr lang="en-GB" dirty="0"/>
              <a:t>1) Produce a written summary of 300 words of a single article that has been provided by the module tutor on the topic of Psychology, Counselling and Mental Health.</a:t>
            </a:r>
          </a:p>
          <a:p>
            <a:pPr lvl="1"/>
            <a:r>
              <a:rPr lang="en-GB" dirty="0"/>
              <a:t>2) Produce a video presentation of 5 minutes on the topic of skills that are essential for working in the field of Psychology, Counselling or Mental Health. . </a:t>
            </a:r>
          </a:p>
          <a:p>
            <a:pPr lvl="1"/>
            <a:r>
              <a:rPr lang="en-GB" dirty="0"/>
              <a:t>3) Team Activity - Create an electronic academic poster highlighting why the topics covered in this module are important for academic and career success in your chosen discipline. </a:t>
            </a:r>
          </a:p>
        </p:txBody>
      </p:sp>
    </p:spTree>
    <p:extLst>
      <p:ext uri="{BB962C8B-B14F-4D97-AF65-F5344CB8AC3E}">
        <p14:creationId xmlns:p14="http://schemas.microsoft.com/office/powerpoint/2010/main" val="7493638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CDC3F-1B86-40B2-9466-E06B380B0DAE}"/>
              </a:ext>
            </a:extLst>
          </p:cNvPr>
          <p:cNvSpPr>
            <a:spLocks noGrp="1"/>
          </p:cNvSpPr>
          <p:nvPr>
            <p:ph type="title"/>
          </p:nvPr>
        </p:nvSpPr>
        <p:spPr/>
        <p:txBody>
          <a:bodyPr/>
          <a:lstStyle/>
          <a:p>
            <a:r>
              <a:rPr lang="en-GB" dirty="0"/>
              <a:t>Assessments</a:t>
            </a:r>
          </a:p>
        </p:txBody>
      </p:sp>
      <p:sp>
        <p:nvSpPr>
          <p:cNvPr id="3" name="Content Placeholder 2">
            <a:extLst>
              <a:ext uri="{FF2B5EF4-FFF2-40B4-BE49-F238E27FC236}">
                <a16:creationId xmlns:a16="http://schemas.microsoft.com/office/drawing/2014/main" id="{39886A0E-B845-4E78-8D76-8B5C847B7E7F}"/>
              </a:ext>
            </a:extLst>
          </p:cNvPr>
          <p:cNvSpPr>
            <a:spLocks noGrp="1"/>
          </p:cNvSpPr>
          <p:nvPr>
            <p:ph idx="1"/>
          </p:nvPr>
        </p:nvSpPr>
        <p:spPr/>
        <p:txBody>
          <a:bodyPr>
            <a:normAutofit/>
          </a:bodyPr>
          <a:lstStyle/>
          <a:p>
            <a:r>
              <a:rPr lang="en-GB" dirty="0"/>
              <a:t>Assessment Component 2 – Deadline 15</a:t>
            </a:r>
            <a:r>
              <a:rPr lang="en-GB" baseline="30000" dirty="0"/>
              <a:t>th</a:t>
            </a:r>
            <a:r>
              <a:rPr lang="en-GB" dirty="0"/>
              <a:t> November – 50%</a:t>
            </a:r>
          </a:p>
          <a:p>
            <a:endParaRPr lang="en-GB" dirty="0"/>
          </a:p>
          <a:p>
            <a:r>
              <a:rPr lang="en-GB" dirty="0"/>
              <a:t>Produce a </a:t>
            </a:r>
            <a:r>
              <a:rPr lang="en-GB" b="1" dirty="0"/>
              <a:t>professional development plan (PDP)</a:t>
            </a:r>
            <a:r>
              <a:rPr lang="en-GB" dirty="0"/>
              <a:t> using the template provided, of approximately 600 words, detailing development achievements and future development needs based on participation in a project.  </a:t>
            </a:r>
            <a:r>
              <a:rPr lang="en-GB" b="1" dirty="0"/>
              <a:t>This will be supported with an individual 3 minute video, </a:t>
            </a:r>
            <a:r>
              <a:rPr lang="en-GB" dirty="0"/>
              <a:t>which reflects on the transferable skills you have developed over the course of the module and identifies, where there was a personal shortfall in skills and abilities, what plans are in place to address these skills gaps. </a:t>
            </a:r>
          </a:p>
        </p:txBody>
      </p:sp>
    </p:spTree>
    <p:extLst>
      <p:ext uri="{BB962C8B-B14F-4D97-AF65-F5344CB8AC3E}">
        <p14:creationId xmlns:p14="http://schemas.microsoft.com/office/powerpoint/2010/main" val="971004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9C3DAC-4147-4DC0-8EDC-A42AC5158FF7}"/>
              </a:ext>
            </a:extLst>
          </p:cNvPr>
          <p:cNvSpPr>
            <a:spLocks noGrp="1"/>
          </p:cNvSpPr>
          <p:nvPr>
            <p:ph type="ctrTitle"/>
          </p:nvPr>
        </p:nvSpPr>
        <p:spPr/>
        <p:txBody>
          <a:bodyPr/>
          <a:lstStyle/>
          <a:p>
            <a:r>
              <a:rPr lang="en-GB" dirty="0"/>
              <a:t>Academic Study Skills</a:t>
            </a:r>
          </a:p>
        </p:txBody>
      </p:sp>
      <p:sp>
        <p:nvSpPr>
          <p:cNvPr id="5" name="Subtitle 4">
            <a:extLst>
              <a:ext uri="{FF2B5EF4-FFF2-40B4-BE49-F238E27FC236}">
                <a16:creationId xmlns:a16="http://schemas.microsoft.com/office/drawing/2014/main" id="{BCDC75A3-EBE0-4935-A383-2FA4DB701883}"/>
              </a:ext>
            </a:extLst>
          </p:cNvPr>
          <p:cNvSpPr>
            <a:spLocks noGrp="1"/>
          </p:cNvSpPr>
          <p:nvPr>
            <p:ph type="subTitle" idx="1"/>
          </p:nvPr>
        </p:nvSpPr>
        <p:spPr/>
        <p:txBody>
          <a:bodyPr/>
          <a:lstStyle/>
          <a:p>
            <a:r>
              <a:rPr lang="en-GB" dirty="0"/>
              <a:t>THE BASICS – GETTING TO GRIPS WITH UNIVERSITY LIFE. </a:t>
            </a:r>
          </a:p>
        </p:txBody>
      </p:sp>
    </p:spTree>
    <p:extLst>
      <p:ext uri="{BB962C8B-B14F-4D97-AF65-F5344CB8AC3E}">
        <p14:creationId xmlns:p14="http://schemas.microsoft.com/office/powerpoint/2010/main" val="16406129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3DC02-499B-4458-9264-2406C49ACD0A}"/>
              </a:ext>
            </a:extLst>
          </p:cNvPr>
          <p:cNvSpPr>
            <a:spLocks noGrp="1"/>
          </p:cNvSpPr>
          <p:nvPr>
            <p:ph type="title"/>
          </p:nvPr>
        </p:nvSpPr>
        <p:spPr/>
        <p:txBody>
          <a:bodyPr/>
          <a:lstStyle/>
          <a:p>
            <a:r>
              <a:rPr lang="en-GB" dirty="0"/>
              <a:t>What is meant by Academic Skills? </a:t>
            </a:r>
            <a:br>
              <a:rPr lang="en-GB" dirty="0"/>
            </a:br>
            <a:endParaRPr lang="en-GB" dirty="0"/>
          </a:p>
        </p:txBody>
      </p:sp>
      <p:sp>
        <p:nvSpPr>
          <p:cNvPr id="3" name="Content Placeholder 2">
            <a:extLst>
              <a:ext uri="{FF2B5EF4-FFF2-40B4-BE49-F238E27FC236}">
                <a16:creationId xmlns:a16="http://schemas.microsoft.com/office/drawing/2014/main" id="{B72220C6-2D49-46E0-911D-DB44F51C9444}"/>
              </a:ext>
            </a:extLst>
          </p:cNvPr>
          <p:cNvSpPr>
            <a:spLocks noGrp="1"/>
          </p:cNvSpPr>
          <p:nvPr>
            <p:ph idx="1"/>
          </p:nvPr>
        </p:nvSpPr>
        <p:spPr/>
        <p:txBody>
          <a:bodyPr>
            <a:normAutofit/>
          </a:bodyPr>
          <a:lstStyle/>
          <a:p>
            <a:r>
              <a:rPr lang="en-GB" dirty="0"/>
              <a:t>Cottrell (2013) – Study Skills involve a number of skills and subskills that you will use and require to assist you to achieve your potential in higher education study. </a:t>
            </a:r>
          </a:p>
          <a:p>
            <a:endParaRPr lang="en-GB" dirty="0"/>
          </a:p>
          <a:p>
            <a:r>
              <a:rPr lang="en-GB" dirty="0" err="1"/>
              <a:t>Gettinger</a:t>
            </a:r>
            <a:r>
              <a:rPr lang="en-GB" dirty="0"/>
              <a:t> and Seibert (2002, p 350)</a:t>
            </a:r>
          </a:p>
          <a:p>
            <a:endParaRPr lang="en-GB" dirty="0"/>
          </a:p>
          <a:p>
            <a:r>
              <a:rPr lang="en-GB" dirty="0"/>
              <a:t>“Academic competence is associated with the knowledge and application of effective study skills. Capable students at all grade levels  may experience difficulty in school, not because they lack ability, but  because they lack good study skills.”</a:t>
            </a:r>
          </a:p>
          <a:p>
            <a:endParaRPr lang="en-GB" dirty="0"/>
          </a:p>
          <a:p>
            <a:endParaRPr lang="en-GB" dirty="0"/>
          </a:p>
        </p:txBody>
      </p:sp>
    </p:spTree>
    <p:extLst>
      <p:ext uri="{BB962C8B-B14F-4D97-AF65-F5344CB8AC3E}">
        <p14:creationId xmlns:p14="http://schemas.microsoft.com/office/powerpoint/2010/main" val="1652893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B35EC-5117-42A0-82EA-9E5732B6CF8A}"/>
              </a:ext>
            </a:extLst>
          </p:cNvPr>
          <p:cNvSpPr>
            <a:spLocks noGrp="1"/>
          </p:cNvSpPr>
          <p:nvPr>
            <p:ph type="title"/>
          </p:nvPr>
        </p:nvSpPr>
        <p:spPr/>
        <p:txBody>
          <a:bodyPr/>
          <a:lstStyle/>
          <a:p>
            <a:r>
              <a:rPr lang="en-GB" dirty="0"/>
              <a:t>Why the need for such a module?</a:t>
            </a:r>
          </a:p>
        </p:txBody>
      </p:sp>
      <p:sp>
        <p:nvSpPr>
          <p:cNvPr id="3" name="Content Placeholder 2">
            <a:extLst>
              <a:ext uri="{FF2B5EF4-FFF2-40B4-BE49-F238E27FC236}">
                <a16:creationId xmlns:a16="http://schemas.microsoft.com/office/drawing/2014/main" id="{8B17EECD-13A5-4E2E-8D2A-A3C5B53EB112}"/>
              </a:ext>
            </a:extLst>
          </p:cNvPr>
          <p:cNvSpPr>
            <a:spLocks noGrp="1"/>
          </p:cNvSpPr>
          <p:nvPr>
            <p:ph idx="1"/>
          </p:nvPr>
        </p:nvSpPr>
        <p:spPr/>
        <p:txBody>
          <a:bodyPr/>
          <a:lstStyle/>
          <a:p>
            <a:r>
              <a:rPr lang="en-GB" dirty="0"/>
              <a:t>This is a critical module for your academic and personal development. </a:t>
            </a:r>
          </a:p>
          <a:p>
            <a:endParaRPr lang="en-GB" dirty="0"/>
          </a:p>
          <a:p>
            <a:r>
              <a:rPr lang="en-GB" dirty="0"/>
              <a:t>Provides you with the skills needed to adapt to your academic studies. </a:t>
            </a:r>
          </a:p>
          <a:p>
            <a:endParaRPr lang="en-GB" dirty="0"/>
          </a:p>
          <a:p>
            <a:r>
              <a:rPr lang="en-GB" dirty="0"/>
              <a:t>Psychology</a:t>
            </a:r>
          </a:p>
          <a:p>
            <a:endParaRPr lang="en-GB" dirty="0"/>
          </a:p>
          <a:p>
            <a:endParaRPr lang="en-GB" dirty="0"/>
          </a:p>
        </p:txBody>
      </p:sp>
    </p:spTree>
    <p:extLst>
      <p:ext uri="{BB962C8B-B14F-4D97-AF65-F5344CB8AC3E}">
        <p14:creationId xmlns:p14="http://schemas.microsoft.com/office/powerpoint/2010/main" val="1569934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B6F2C-C46A-4ABE-AEFD-0C288E9DAACB}"/>
              </a:ext>
            </a:extLst>
          </p:cNvPr>
          <p:cNvSpPr>
            <a:spLocks noGrp="1"/>
          </p:cNvSpPr>
          <p:nvPr>
            <p:ph type="title"/>
          </p:nvPr>
        </p:nvSpPr>
        <p:spPr/>
        <p:txBody>
          <a:bodyPr/>
          <a:lstStyle/>
          <a:p>
            <a:r>
              <a:rPr lang="en-GB" dirty="0"/>
              <a:t>Why the need for such a module? </a:t>
            </a:r>
          </a:p>
        </p:txBody>
      </p:sp>
      <p:sp>
        <p:nvSpPr>
          <p:cNvPr id="3" name="Content Placeholder 2">
            <a:extLst>
              <a:ext uri="{FF2B5EF4-FFF2-40B4-BE49-F238E27FC236}">
                <a16:creationId xmlns:a16="http://schemas.microsoft.com/office/drawing/2014/main" id="{1E7E872B-D74B-4299-BF6A-402E1DC37DE1}"/>
              </a:ext>
            </a:extLst>
          </p:cNvPr>
          <p:cNvSpPr>
            <a:spLocks noGrp="1"/>
          </p:cNvSpPr>
          <p:nvPr>
            <p:ph idx="1"/>
          </p:nvPr>
        </p:nvSpPr>
        <p:spPr/>
        <p:txBody>
          <a:bodyPr/>
          <a:lstStyle/>
          <a:p>
            <a:r>
              <a:rPr lang="en-GB" dirty="0"/>
              <a:t>Motivation and Maintenance. </a:t>
            </a:r>
          </a:p>
          <a:p>
            <a:endParaRPr lang="en-GB" dirty="0"/>
          </a:p>
          <a:p>
            <a:r>
              <a:rPr lang="en-GB" dirty="0"/>
              <a:t>Reflection</a:t>
            </a:r>
          </a:p>
          <a:p>
            <a:endParaRPr lang="en-GB" dirty="0"/>
          </a:p>
          <a:p>
            <a:r>
              <a:rPr lang="en-GB" dirty="0"/>
              <a:t>Transferable Skills</a:t>
            </a:r>
          </a:p>
          <a:p>
            <a:endParaRPr lang="en-GB" dirty="0"/>
          </a:p>
          <a:p>
            <a:r>
              <a:rPr lang="en-GB" dirty="0"/>
              <a:t>Professional Development Plan (PDP)</a:t>
            </a:r>
          </a:p>
          <a:p>
            <a:r>
              <a:rPr lang="en-GB" dirty="0"/>
              <a:t>Continued Professional Development (CPD)</a:t>
            </a:r>
          </a:p>
          <a:p>
            <a:endParaRPr lang="en-GB" dirty="0"/>
          </a:p>
          <a:p>
            <a:endParaRPr lang="en-GB" dirty="0"/>
          </a:p>
          <a:p>
            <a:endParaRPr lang="en-GB" dirty="0"/>
          </a:p>
        </p:txBody>
      </p:sp>
    </p:spTree>
    <p:extLst>
      <p:ext uri="{BB962C8B-B14F-4D97-AF65-F5344CB8AC3E}">
        <p14:creationId xmlns:p14="http://schemas.microsoft.com/office/powerpoint/2010/main" val="906673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9C021-698C-4A8B-998F-B7783128FE18}"/>
              </a:ext>
            </a:extLst>
          </p:cNvPr>
          <p:cNvSpPr>
            <a:spLocks noGrp="1"/>
          </p:cNvSpPr>
          <p:nvPr>
            <p:ph type="title"/>
          </p:nvPr>
        </p:nvSpPr>
        <p:spPr/>
        <p:txBody>
          <a:bodyPr/>
          <a:lstStyle/>
          <a:p>
            <a:r>
              <a:rPr lang="en-GB" dirty="0"/>
              <a:t>What skills are needed? </a:t>
            </a:r>
          </a:p>
        </p:txBody>
      </p:sp>
      <p:graphicFrame>
        <p:nvGraphicFramePr>
          <p:cNvPr id="4" name="Content Placeholder 3">
            <a:extLst>
              <a:ext uri="{FF2B5EF4-FFF2-40B4-BE49-F238E27FC236}">
                <a16:creationId xmlns:a16="http://schemas.microsoft.com/office/drawing/2014/main" id="{487D1231-AA62-4E7A-87B6-B8B0314FC0A8}"/>
              </a:ext>
            </a:extLst>
          </p:cNvPr>
          <p:cNvGraphicFramePr>
            <a:graphicFrameLocks noGrp="1"/>
          </p:cNvGraphicFramePr>
          <p:nvPr>
            <p:ph idx="1"/>
            <p:extLst>
              <p:ext uri="{D42A27DB-BD31-4B8C-83A1-F6EECF244321}">
                <p14:modId xmlns:p14="http://schemas.microsoft.com/office/powerpoint/2010/main" val="987863472"/>
              </p:ext>
            </p:extLst>
          </p:nvPr>
        </p:nvGraphicFramePr>
        <p:xfrm>
          <a:off x="1155700" y="2603500"/>
          <a:ext cx="10340436"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3534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5F32A4E-FBD0-4B2C-92CE-642525A4C6BF}"/>
                                            </p:graphicEl>
                                          </p:spTgt>
                                        </p:tgtEl>
                                        <p:attrNameLst>
                                          <p:attrName>style.visibility</p:attrName>
                                        </p:attrNameLst>
                                      </p:cBhvr>
                                      <p:to>
                                        <p:strVal val="visible"/>
                                      </p:to>
                                    </p:set>
                                    <p:animEffect transition="in" filter="fade">
                                      <p:cBhvr>
                                        <p:cTn id="7" dur="500"/>
                                        <p:tgtEl>
                                          <p:spTgt spid="4">
                                            <p:graphicEl>
                                              <a:dgm id="{25F32A4E-FBD0-4B2C-92CE-642525A4C6B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3391263-F4F7-4025-B123-12F173AEAE97}"/>
                                            </p:graphicEl>
                                          </p:spTgt>
                                        </p:tgtEl>
                                        <p:attrNameLst>
                                          <p:attrName>style.visibility</p:attrName>
                                        </p:attrNameLst>
                                      </p:cBhvr>
                                      <p:to>
                                        <p:strVal val="visible"/>
                                      </p:to>
                                    </p:set>
                                    <p:animEffect transition="in" filter="fade">
                                      <p:cBhvr>
                                        <p:cTn id="12" dur="500"/>
                                        <p:tgtEl>
                                          <p:spTgt spid="4">
                                            <p:graphicEl>
                                              <a:dgm id="{23391263-F4F7-4025-B123-12F173AEAE9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862452F8-FDD8-49D0-ACC5-0C651CCCC211}"/>
                                            </p:graphicEl>
                                          </p:spTgt>
                                        </p:tgtEl>
                                        <p:attrNameLst>
                                          <p:attrName>style.visibility</p:attrName>
                                        </p:attrNameLst>
                                      </p:cBhvr>
                                      <p:to>
                                        <p:strVal val="visible"/>
                                      </p:to>
                                    </p:set>
                                    <p:animEffect transition="in" filter="fade">
                                      <p:cBhvr>
                                        <p:cTn id="17" dur="500"/>
                                        <p:tgtEl>
                                          <p:spTgt spid="4">
                                            <p:graphicEl>
                                              <a:dgm id="{862452F8-FDD8-49D0-ACC5-0C651CCCC21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8933E33D-7606-4D52-B09D-C14F805C8F0D}"/>
                                            </p:graphicEl>
                                          </p:spTgt>
                                        </p:tgtEl>
                                        <p:attrNameLst>
                                          <p:attrName>style.visibility</p:attrName>
                                        </p:attrNameLst>
                                      </p:cBhvr>
                                      <p:to>
                                        <p:strVal val="visible"/>
                                      </p:to>
                                    </p:set>
                                    <p:animEffect transition="in" filter="fade">
                                      <p:cBhvr>
                                        <p:cTn id="22" dur="500"/>
                                        <p:tgtEl>
                                          <p:spTgt spid="4">
                                            <p:graphicEl>
                                              <a:dgm id="{8933E33D-7606-4D52-B09D-C14F805C8F0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8DABC074-84DC-4B23-A259-6852E74E3875}"/>
                                            </p:graphicEl>
                                          </p:spTgt>
                                        </p:tgtEl>
                                        <p:attrNameLst>
                                          <p:attrName>style.visibility</p:attrName>
                                        </p:attrNameLst>
                                      </p:cBhvr>
                                      <p:to>
                                        <p:strVal val="visible"/>
                                      </p:to>
                                    </p:set>
                                    <p:animEffect transition="in" filter="fade">
                                      <p:cBhvr>
                                        <p:cTn id="27" dur="500"/>
                                        <p:tgtEl>
                                          <p:spTgt spid="4">
                                            <p:graphicEl>
                                              <a:dgm id="{8DABC074-84DC-4B23-A259-6852E74E387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06728FEC-66A5-4463-ADBE-426C3F226513}"/>
                                            </p:graphicEl>
                                          </p:spTgt>
                                        </p:tgtEl>
                                        <p:attrNameLst>
                                          <p:attrName>style.visibility</p:attrName>
                                        </p:attrNameLst>
                                      </p:cBhvr>
                                      <p:to>
                                        <p:strVal val="visible"/>
                                      </p:to>
                                    </p:set>
                                    <p:animEffect transition="in" filter="fade">
                                      <p:cBhvr>
                                        <p:cTn id="32" dur="500"/>
                                        <p:tgtEl>
                                          <p:spTgt spid="4">
                                            <p:graphicEl>
                                              <a:dgm id="{06728FEC-66A5-4463-ADBE-426C3F226513}"/>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893360C5-B7A7-4607-9436-BC79EED876C8}"/>
                                            </p:graphicEl>
                                          </p:spTgt>
                                        </p:tgtEl>
                                        <p:attrNameLst>
                                          <p:attrName>style.visibility</p:attrName>
                                        </p:attrNameLst>
                                      </p:cBhvr>
                                      <p:to>
                                        <p:strVal val="visible"/>
                                      </p:to>
                                    </p:set>
                                    <p:animEffect transition="in" filter="fade">
                                      <p:cBhvr>
                                        <p:cTn id="37" dur="500"/>
                                        <p:tgtEl>
                                          <p:spTgt spid="4">
                                            <p:graphicEl>
                                              <a:dgm id="{893360C5-B7A7-4607-9436-BC79EED876C8}"/>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graphicEl>
                                              <a:dgm id="{398DC535-F7E0-431D-A18B-DF426178AB0C}"/>
                                            </p:graphicEl>
                                          </p:spTgt>
                                        </p:tgtEl>
                                        <p:attrNameLst>
                                          <p:attrName>style.visibility</p:attrName>
                                        </p:attrNameLst>
                                      </p:cBhvr>
                                      <p:to>
                                        <p:strVal val="visible"/>
                                      </p:to>
                                    </p:set>
                                    <p:animEffect transition="in" filter="fade">
                                      <p:cBhvr>
                                        <p:cTn id="42" dur="500"/>
                                        <p:tgtEl>
                                          <p:spTgt spid="4">
                                            <p:graphicEl>
                                              <a:dgm id="{398DC535-F7E0-431D-A18B-DF426178AB0C}"/>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
                                            <p:graphicEl>
                                              <a:dgm id="{CBEAE423-8247-4013-9306-13E00979C7E2}"/>
                                            </p:graphicEl>
                                          </p:spTgt>
                                        </p:tgtEl>
                                        <p:attrNameLst>
                                          <p:attrName>style.visibility</p:attrName>
                                        </p:attrNameLst>
                                      </p:cBhvr>
                                      <p:to>
                                        <p:strVal val="visible"/>
                                      </p:to>
                                    </p:set>
                                    <p:animEffect transition="in" filter="fade">
                                      <p:cBhvr>
                                        <p:cTn id="47" dur="500"/>
                                        <p:tgtEl>
                                          <p:spTgt spid="4">
                                            <p:graphicEl>
                                              <a:dgm id="{CBEAE423-8247-4013-9306-13E00979C7E2}"/>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
                                            <p:graphicEl>
                                              <a:dgm id="{C564F0B0-CF90-45B2-AAAA-863326449CC7}"/>
                                            </p:graphicEl>
                                          </p:spTgt>
                                        </p:tgtEl>
                                        <p:attrNameLst>
                                          <p:attrName>style.visibility</p:attrName>
                                        </p:attrNameLst>
                                      </p:cBhvr>
                                      <p:to>
                                        <p:strVal val="visible"/>
                                      </p:to>
                                    </p:set>
                                    <p:animEffect transition="in" filter="fade">
                                      <p:cBhvr>
                                        <p:cTn id="52" dur="500"/>
                                        <p:tgtEl>
                                          <p:spTgt spid="4">
                                            <p:graphicEl>
                                              <a:dgm id="{C564F0B0-CF90-45B2-AAAA-863326449CC7}"/>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
                                            <p:graphicEl>
                                              <a:dgm id="{C7223EA3-2CBD-484C-9F7A-D6C53DA923BC}"/>
                                            </p:graphicEl>
                                          </p:spTgt>
                                        </p:tgtEl>
                                        <p:attrNameLst>
                                          <p:attrName>style.visibility</p:attrName>
                                        </p:attrNameLst>
                                      </p:cBhvr>
                                      <p:to>
                                        <p:strVal val="visible"/>
                                      </p:to>
                                    </p:set>
                                    <p:animEffect transition="in" filter="fade">
                                      <p:cBhvr>
                                        <p:cTn id="57" dur="500"/>
                                        <p:tgtEl>
                                          <p:spTgt spid="4">
                                            <p:graphicEl>
                                              <a:dgm id="{C7223EA3-2CBD-484C-9F7A-D6C53DA923BC}"/>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4">
                                            <p:graphicEl>
                                              <a:dgm id="{55E3FA27-056B-4DE5-973B-5A5BA46E938C}"/>
                                            </p:graphicEl>
                                          </p:spTgt>
                                        </p:tgtEl>
                                        <p:attrNameLst>
                                          <p:attrName>style.visibility</p:attrName>
                                        </p:attrNameLst>
                                      </p:cBhvr>
                                      <p:to>
                                        <p:strVal val="visible"/>
                                      </p:to>
                                    </p:set>
                                    <p:animEffect transition="in" filter="fade">
                                      <p:cBhvr>
                                        <p:cTn id="62" dur="500"/>
                                        <p:tgtEl>
                                          <p:spTgt spid="4">
                                            <p:graphicEl>
                                              <a:dgm id="{55E3FA27-056B-4DE5-973B-5A5BA46E93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F96D7-FEE6-469C-A076-10A1506AC3A9}"/>
              </a:ext>
            </a:extLst>
          </p:cNvPr>
          <p:cNvSpPr>
            <a:spLocks noGrp="1"/>
          </p:cNvSpPr>
          <p:nvPr>
            <p:ph type="title"/>
          </p:nvPr>
        </p:nvSpPr>
        <p:spPr/>
        <p:txBody>
          <a:bodyPr/>
          <a:lstStyle/>
          <a:p>
            <a:r>
              <a:rPr lang="en-GB" dirty="0"/>
              <a:t>Why are so many skills needed? </a:t>
            </a:r>
          </a:p>
        </p:txBody>
      </p:sp>
      <p:sp>
        <p:nvSpPr>
          <p:cNvPr id="3" name="Content Placeholder 2">
            <a:extLst>
              <a:ext uri="{FF2B5EF4-FFF2-40B4-BE49-F238E27FC236}">
                <a16:creationId xmlns:a16="http://schemas.microsoft.com/office/drawing/2014/main" id="{D19CCC46-1676-40FE-9E24-B7AF01CE92B9}"/>
              </a:ext>
            </a:extLst>
          </p:cNvPr>
          <p:cNvSpPr>
            <a:spLocks noGrp="1"/>
          </p:cNvSpPr>
          <p:nvPr>
            <p:ph idx="1"/>
          </p:nvPr>
        </p:nvSpPr>
        <p:spPr/>
        <p:txBody>
          <a:bodyPr/>
          <a:lstStyle/>
          <a:p>
            <a:r>
              <a:rPr lang="en-GB" dirty="0"/>
              <a:t>The degree programme you are studying is a fascinating discipline that has been designed by lecturing staff with applied work in the field. </a:t>
            </a:r>
          </a:p>
          <a:p>
            <a:endParaRPr lang="en-GB" dirty="0"/>
          </a:p>
          <a:p>
            <a:r>
              <a:rPr lang="en-GB" dirty="0"/>
              <a:t>The variety of assessments that you will undertake are essential in order to achieve the benchmarks of the British Psychological Society. </a:t>
            </a:r>
          </a:p>
          <a:p>
            <a:endParaRPr lang="en-GB" dirty="0"/>
          </a:p>
          <a:p>
            <a:r>
              <a:rPr lang="en-GB" dirty="0"/>
              <a:t>Transferable skills that will prepare you for the world of work and / or further study beyond your degree. </a:t>
            </a:r>
          </a:p>
          <a:p>
            <a:pPr lvl="1"/>
            <a:r>
              <a:rPr lang="en-GB" dirty="0"/>
              <a:t>Essential in today’s competitive career market. </a:t>
            </a:r>
          </a:p>
          <a:p>
            <a:endParaRPr lang="en-GB" dirty="0"/>
          </a:p>
        </p:txBody>
      </p:sp>
    </p:spTree>
    <p:extLst>
      <p:ext uri="{BB962C8B-B14F-4D97-AF65-F5344CB8AC3E}">
        <p14:creationId xmlns:p14="http://schemas.microsoft.com/office/powerpoint/2010/main" val="42386807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4CC58-A66D-4A4E-A77F-4968FECAC9CF}"/>
              </a:ext>
            </a:extLst>
          </p:cNvPr>
          <p:cNvSpPr>
            <a:spLocks noGrp="1"/>
          </p:cNvSpPr>
          <p:nvPr>
            <p:ph type="title"/>
          </p:nvPr>
        </p:nvSpPr>
        <p:spPr/>
        <p:txBody>
          <a:bodyPr/>
          <a:lstStyle/>
          <a:p>
            <a:r>
              <a:rPr lang="en-GB" dirty="0"/>
              <a:t>Expectations of studying at degree level. </a:t>
            </a:r>
          </a:p>
        </p:txBody>
      </p:sp>
      <p:sp>
        <p:nvSpPr>
          <p:cNvPr id="3" name="Content Placeholder 2">
            <a:extLst>
              <a:ext uri="{FF2B5EF4-FFF2-40B4-BE49-F238E27FC236}">
                <a16:creationId xmlns:a16="http://schemas.microsoft.com/office/drawing/2014/main" id="{43C1B177-DFCE-4C15-9F00-A2742B10FA61}"/>
              </a:ext>
            </a:extLst>
          </p:cNvPr>
          <p:cNvSpPr>
            <a:spLocks noGrp="1"/>
          </p:cNvSpPr>
          <p:nvPr>
            <p:ph idx="1"/>
          </p:nvPr>
        </p:nvSpPr>
        <p:spPr/>
        <p:txBody>
          <a:bodyPr>
            <a:normAutofit fontScale="92500" lnSpcReduction="20000"/>
          </a:bodyPr>
          <a:lstStyle/>
          <a:p>
            <a:r>
              <a:rPr lang="en-GB" dirty="0"/>
              <a:t> In addition to face-to-face learning, we'll expect you to cover a good deal of reading and private study.</a:t>
            </a:r>
          </a:p>
          <a:p>
            <a:endParaRPr lang="en-GB" dirty="0"/>
          </a:p>
          <a:p>
            <a:r>
              <a:rPr lang="en-GB" dirty="0"/>
              <a:t>This is likely to take up a lot of your remaining time. </a:t>
            </a:r>
          </a:p>
          <a:p>
            <a:endParaRPr lang="en-GB" dirty="0"/>
          </a:p>
          <a:p>
            <a:r>
              <a:rPr lang="en-GB" dirty="0"/>
              <a:t>Most students recommend treating the course like a full-time job, even if you don’t necessarily follow a 9–5 working pattern.</a:t>
            </a:r>
          </a:p>
          <a:p>
            <a:endParaRPr lang="en-GB" dirty="0"/>
          </a:p>
          <a:p>
            <a:r>
              <a:rPr lang="en-GB" dirty="0"/>
              <a:t>Therefore, whilst the contact time with lecturers might appear to be little there is an expectation that students will spend a lot of their remaining time in independent study. </a:t>
            </a:r>
          </a:p>
        </p:txBody>
      </p:sp>
    </p:spTree>
    <p:extLst>
      <p:ext uri="{BB962C8B-B14F-4D97-AF65-F5344CB8AC3E}">
        <p14:creationId xmlns:p14="http://schemas.microsoft.com/office/powerpoint/2010/main" val="33534381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66CAC-5948-47BC-BAA8-1451B155C635}"/>
              </a:ext>
            </a:extLst>
          </p:cNvPr>
          <p:cNvSpPr>
            <a:spLocks noGrp="1"/>
          </p:cNvSpPr>
          <p:nvPr>
            <p:ph type="title"/>
          </p:nvPr>
        </p:nvSpPr>
        <p:spPr/>
        <p:txBody>
          <a:bodyPr/>
          <a:lstStyle/>
          <a:p>
            <a:r>
              <a:rPr lang="en-GB" dirty="0"/>
              <a:t>University regulations</a:t>
            </a:r>
          </a:p>
        </p:txBody>
      </p:sp>
      <p:sp>
        <p:nvSpPr>
          <p:cNvPr id="3" name="Content Placeholder 2">
            <a:extLst>
              <a:ext uri="{FF2B5EF4-FFF2-40B4-BE49-F238E27FC236}">
                <a16:creationId xmlns:a16="http://schemas.microsoft.com/office/drawing/2014/main" id="{B57B75C6-BF6C-483E-8908-AE9E8974CF4D}"/>
              </a:ext>
            </a:extLst>
          </p:cNvPr>
          <p:cNvSpPr>
            <a:spLocks noGrp="1"/>
          </p:cNvSpPr>
          <p:nvPr>
            <p:ph idx="1"/>
          </p:nvPr>
        </p:nvSpPr>
        <p:spPr>
          <a:xfrm>
            <a:off x="1154954" y="2603500"/>
            <a:ext cx="8825659" cy="3590266"/>
          </a:xfrm>
        </p:spPr>
        <p:txBody>
          <a:bodyPr>
            <a:normAutofit lnSpcReduction="10000"/>
          </a:bodyPr>
          <a:lstStyle/>
          <a:p>
            <a:r>
              <a:rPr lang="en-GB" dirty="0"/>
              <a:t>In order to progress to the next Level of study, a student must pass 120 credits at their current level.</a:t>
            </a:r>
          </a:p>
          <a:p>
            <a:endParaRPr lang="en-GB" dirty="0"/>
          </a:p>
          <a:p>
            <a:r>
              <a:rPr lang="en-GB" dirty="0"/>
              <a:t>As an example, for you to progress onto Level 5 (Year 2) of your study you must pass 120 credits which have been set at the Level 4 (Year 1) level.</a:t>
            </a:r>
          </a:p>
          <a:p>
            <a:endParaRPr lang="en-GB" dirty="0"/>
          </a:p>
          <a:p>
            <a:r>
              <a:rPr lang="en-GB" dirty="0"/>
              <a:t> A pass mark is set at 40% (or more) for the module at Undergraduate level.</a:t>
            </a:r>
          </a:p>
          <a:p>
            <a:endParaRPr lang="en-GB" dirty="0"/>
          </a:p>
          <a:p>
            <a:r>
              <a:rPr lang="en-GB" dirty="0"/>
              <a:t>Each module is typically worth 20 credits, although the module lead / programme director will state if this is not the case.</a:t>
            </a:r>
          </a:p>
        </p:txBody>
      </p:sp>
    </p:spTree>
    <p:extLst>
      <p:ext uri="{BB962C8B-B14F-4D97-AF65-F5344CB8AC3E}">
        <p14:creationId xmlns:p14="http://schemas.microsoft.com/office/powerpoint/2010/main" val="40596475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F9E3E-07D7-44D2-8DC8-9634B1EC372A}"/>
              </a:ext>
            </a:extLst>
          </p:cNvPr>
          <p:cNvSpPr>
            <a:spLocks noGrp="1"/>
          </p:cNvSpPr>
          <p:nvPr>
            <p:ph type="title"/>
          </p:nvPr>
        </p:nvSpPr>
        <p:spPr>
          <a:xfrm>
            <a:off x="1154954" y="1220959"/>
            <a:ext cx="8761413" cy="706964"/>
          </a:xfrm>
        </p:spPr>
        <p:txBody>
          <a:bodyPr/>
          <a:lstStyle/>
          <a:p>
            <a:pPr algn="ctr"/>
            <a:r>
              <a:rPr lang="en-GB" dirty="0"/>
              <a:t>An overview qualification levels in </a:t>
            </a:r>
            <a:br>
              <a:rPr lang="en-GB" dirty="0"/>
            </a:br>
            <a:r>
              <a:rPr lang="en-GB" dirty="0"/>
              <a:t>England and Wales. </a:t>
            </a:r>
            <a:br>
              <a:rPr lang="en-GB" dirty="0"/>
            </a:br>
            <a:endParaRPr lang="en-GB" dirty="0"/>
          </a:p>
        </p:txBody>
      </p:sp>
      <p:sp>
        <p:nvSpPr>
          <p:cNvPr id="3" name="Content Placeholder 2">
            <a:extLst>
              <a:ext uri="{FF2B5EF4-FFF2-40B4-BE49-F238E27FC236}">
                <a16:creationId xmlns:a16="http://schemas.microsoft.com/office/drawing/2014/main" id="{5F154A2E-02DB-4C61-BB68-F4297BFB9FFF}"/>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1A0AB286-F8D2-414B-87AA-899DF17F9C24}"/>
              </a:ext>
            </a:extLst>
          </p:cNvPr>
          <p:cNvPicPr>
            <a:picLocks noChangeAspect="1"/>
          </p:cNvPicPr>
          <p:nvPr/>
        </p:nvPicPr>
        <p:blipFill>
          <a:blip r:embed="rId2"/>
          <a:stretch>
            <a:fillRect/>
          </a:stretch>
        </p:blipFill>
        <p:spPr>
          <a:xfrm>
            <a:off x="715297" y="2278627"/>
            <a:ext cx="10533999" cy="4417142"/>
          </a:xfrm>
          <a:prstGeom prst="rect">
            <a:avLst/>
          </a:prstGeom>
        </p:spPr>
      </p:pic>
    </p:spTree>
    <p:extLst>
      <p:ext uri="{BB962C8B-B14F-4D97-AF65-F5344CB8AC3E}">
        <p14:creationId xmlns:p14="http://schemas.microsoft.com/office/powerpoint/2010/main" val="25181554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CADD8-5C38-4EC6-82E2-A5956284E227}"/>
              </a:ext>
            </a:extLst>
          </p:cNvPr>
          <p:cNvSpPr>
            <a:spLocks noGrp="1"/>
          </p:cNvSpPr>
          <p:nvPr>
            <p:ph type="title"/>
          </p:nvPr>
        </p:nvSpPr>
        <p:spPr/>
        <p:txBody>
          <a:bodyPr/>
          <a:lstStyle/>
          <a:p>
            <a:r>
              <a:rPr lang="en-GB" dirty="0"/>
              <a:t>Therefore….. </a:t>
            </a:r>
          </a:p>
        </p:txBody>
      </p:sp>
      <p:sp>
        <p:nvSpPr>
          <p:cNvPr id="3" name="Content Placeholder 2">
            <a:extLst>
              <a:ext uri="{FF2B5EF4-FFF2-40B4-BE49-F238E27FC236}">
                <a16:creationId xmlns:a16="http://schemas.microsoft.com/office/drawing/2014/main" id="{6AFD8F67-8A2A-4F8F-AF5D-DEBE84FFD516}"/>
              </a:ext>
            </a:extLst>
          </p:cNvPr>
          <p:cNvSpPr>
            <a:spLocks noGrp="1"/>
          </p:cNvSpPr>
          <p:nvPr>
            <p:ph idx="1"/>
          </p:nvPr>
        </p:nvSpPr>
        <p:spPr/>
        <p:txBody>
          <a:bodyPr/>
          <a:lstStyle/>
          <a:p>
            <a:r>
              <a:rPr lang="en-GB" dirty="0"/>
              <a:t>When lecturers talk about or two level 4 students, they are referring to students embarking on their first year of their degree.</a:t>
            </a:r>
          </a:p>
          <a:p>
            <a:endParaRPr lang="en-GB" dirty="0"/>
          </a:p>
          <a:p>
            <a:r>
              <a:rPr lang="en-GB" dirty="0"/>
              <a:t>Level 5 – Second year of their degree. </a:t>
            </a:r>
          </a:p>
          <a:p>
            <a:endParaRPr lang="en-GB" dirty="0"/>
          </a:p>
          <a:p>
            <a:r>
              <a:rPr lang="en-GB" dirty="0"/>
              <a:t>Level 6 – Final year of their degree. </a:t>
            </a:r>
          </a:p>
          <a:p>
            <a:endParaRPr lang="en-GB" dirty="0"/>
          </a:p>
          <a:p>
            <a:r>
              <a:rPr lang="en-GB" dirty="0"/>
              <a:t>Postgraduate students are referred to as Level 7. </a:t>
            </a:r>
          </a:p>
        </p:txBody>
      </p:sp>
    </p:spTree>
    <p:extLst>
      <p:ext uri="{BB962C8B-B14F-4D97-AF65-F5344CB8AC3E}">
        <p14:creationId xmlns:p14="http://schemas.microsoft.com/office/powerpoint/2010/main" val="35813835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607DE-343C-4D11-830D-B76193A1CA0B}"/>
              </a:ext>
            </a:extLst>
          </p:cNvPr>
          <p:cNvSpPr>
            <a:spLocks noGrp="1"/>
          </p:cNvSpPr>
          <p:nvPr>
            <p:ph type="title"/>
          </p:nvPr>
        </p:nvSpPr>
        <p:spPr/>
        <p:txBody>
          <a:bodyPr/>
          <a:lstStyle/>
          <a:p>
            <a:pPr algn="ctr"/>
            <a:r>
              <a:rPr lang="en-GB" dirty="0"/>
              <a:t>Types of Assessments you will </a:t>
            </a:r>
            <a:br>
              <a:rPr lang="en-GB" dirty="0"/>
            </a:br>
            <a:r>
              <a:rPr lang="en-GB" dirty="0"/>
              <a:t>undertake for your degree.</a:t>
            </a:r>
          </a:p>
        </p:txBody>
      </p:sp>
      <p:graphicFrame>
        <p:nvGraphicFramePr>
          <p:cNvPr id="4" name="Content Placeholder 3">
            <a:extLst>
              <a:ext uri="{FF2B5EF4-FFF2-40B4-BE49-F238E27FC236}">
                <a16:creationId xmlns:a16="http://schemas.microsoft.com/office/drawing/2014/main" id="{4B65A97F-5D28-43D5-A415-8C8370AD4FAF}"/>
              </a:ext>
            </a:extLst>
          </p:cNvPr>
          <p:cNvGraphicFramePr>
            <a:graphicFrameLocks noGrp="1"/>
          </p:cNvGraphicFramePr>
          <p:nvPr>
            <p:ph idx="1"/>
            <p:extLst>
              <p:ext uri="{D42A27DB-BD31-4B8C-83A1-F6EECF244321}">
                <p14:modId xmlns:p14="http://schemas.microsoft.com/office/powerpoint/2010/main" val="615218861"/>
              </p:ext>
            </p:extLst>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6421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9CDEB1ED-5705-4EB2-AFCA-508F3EC60B3A}"/>
                                            </p:graphicEl>
                                          </p:spTgt>
                                        </p:tgtEl>
                                        <p:attrNameLst>
                                          <p:attrName>style.visibility</p:attrName>
                                        </p:attrNameLst>
                                      </p:cBhvr>
                                      <p:to>
                                        <p:strVal val="visible"/>
                                      </p:to>
                                    </p:set>
                                    <p:anim calcmode="lin" valueType="num">
                                      <p:cBhvr additive="base">
                                        <p:cTn id="7" dur="500" fill="hold"/>
                                        <p:tgtEl>
                                          <p:spTgt spid="4">
                                            <p:graphicEl>
                                              <a:dgm id="{9CDEB1ED-5705-4EB2-AFCA-508F3EC60B3A}"/>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9CDEB1ED-5705-4EB2-AFCA-508F3EC60B3A}"/>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CFCEBA19-0174-4092-8ED0-DB5CFF149DE8}"/>
                                            </p:graphicEl>
                                          </p:spTgt>
                                        </p:tgtEl>
                                        <p:attrNameLst>
                                          <p:attrName>style.visibility</p:attrName>
                                        </p:attrNameLst>
                                      </p:cBhvr>
                                      <p:to>
                                        <p:strVal val="visible"/>
                                      </p:to>
                                    </p:set>
                                    <p:anim calcmode="lin" valueType="num">
                                      <p:cBhvr additive="base">
                                        <p:cTn id="13" dur="500" fill="hold"/>
                                        <p:tgtEl>
                                          <p:spTgt spid="4">
                                            <p:graphicEl>
                                              <a:dgm id="{CFCEBA19-0174-4092-8ED0-DB5CFF149DE8}"/>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CFCEBA19-0174-4092-8ED0-DB5CFF149DE8}"/>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09F521C6-C57F-44F9-9EB1-D24917F5B3E3}"/>
                                            </p:graphicEl>
                                          </p:spTgt>
                                        </p:tgtEl>
                                        <p:attrNameLst>
                                          <p:attrName>style.visibility</p:attrName>
                                        </p:attrNameLst>
                                      </p:cBhvr>
                                      <p:to>
                                        <p:strVal val="visible"/>
                                      </p:to>
                                    </p:set>
                                    <p:anim calcmode="lin" valueType="num">
                                      <p:cBhvr additive="base">
                                        <p:cTn id="19" dur="500" fill="hold"/>
                                        <p:tgtEl>
                                          <p:spTgt spid="4">
                                            <p:graphicEl>
                                              <a:dgm id="{09F521C6-C57F-44F9-9EB1-D24917F5B3E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09F521C6-C57F-44F9-9EB1-D24917F5B3E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D3340F79-AA47-4DD2-AE60-05C129A4DD8C}"/>
                                            </p:graphicEl>
                                          </p:spTgt>
                                        </p:tgtEl>
                                        <p:attrNameLst>
                                          <p:attrName>style.visibility</p:attrName>
                                        </p:attrNameLst>
                                      </p:cBhvr>
                                      <p:to>
                                        <p:strVal val="visible"/>
                                      </p:to>
                                    </p:set>
                                    <p:anim calcmode="lin" valueType="num">
                                      <p:cBhvr additive="base">
                                        <p:cTn id="25" dur="500" fill="hold"/>
                                        <p:tgtEl>
                                          <p:spTgt spid="4">
                                            <p:graphicEl>
                                              <a:dgm id="{D3340F79-AA47-4DD2-AE60-05C129A4DD8C}"/>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D3340F79-AA47-4DD2-AE60-05C129A4DD8C}"/>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AA94FA9C-5E0F-41BF-AA53-AFE1E55C2DC6}"/>
                                            </p:graphicEl>
                                          </p:spTgt>
                                        </p:tgtEl>
                                        <p:attrNameLst>
                                          <p:attrName>style.visibility</p:attrName>
                                        </p:attrNameLst>
                                      </p:cBhvr>
                                      <p:to>
                                        <p:strVal val="visible"/>
                                      </p:to>
                                    </p:set>
                                    <p:anim calcmode="lin" valueType="num">
                                      <p:cBhvr additive="base">
                                        <p:cTn id="31" dur="500" fill="hold"/>
                                        <p:tgtEl>
                                          <p:spTgt spid="4">
                                            <p:graphicEl>
                                              <a:dgm id="{AA94FA9C-5E0F-41BF-AA53-AFE1E55C2DC6}"/>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AA94FA9C-5E0F-41BF-AA53-AFE1E55C2DC6}"/>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DEB8C1B0-3B0F-46BC-8A15-DE658FF998D7}"/>
                                            </p:graphicEl>
                                          </p:spTgt>
                                        </p:tgtEl>
                                        <p:attrNameLst>
                                          <p:attrName>style.visibility</p:attrName>
                                        </p:attrNameLst>
                                      </p:cBhvr>
                                      <p:to>
                                        <p:strVal val="visible"/>
                                      </p:to>
                                    </p:set>
                                    <p:anim calcmode="lin" valueType="num">
                                      <p:cBhvr additive="base">
                                        <p:cTn id="37" dur="500" fill="hold"/>
                                        <p:tgtEl>
                                          <p:spTgt spid="4">
                                            <p:graphicEl>
                                              <a:dgm id="{DEB8C1B0-3B0F-46BC-8A15-DE658FF998D7}"/>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DEB8C1B0-3B0F-46BC-8A15-DE658FF998D7}"/>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1CAD28FF-FDEE-47BA-8FF1-F465EB711D6E}"/>
                                            </p:graphicEl>
                                          </p:spTgt>
                                        </p:tgtEl>
                                        <p:attrNameLst>
                                          <p:attrName>style.visibility</p:attrName>
                                        </p:attrNameLst>
                                      </p:cBhvr>
                                      <p:to>
                                        <p:strVal val="visible"/>
                                      </p:to>
                                    </p:set>
                                    <p:anim calcmode="lin" valueType="num">
                                      <p:cBhvr additive="base">
                                        <p:cTn id="43" dur="500" fill="hold"/>
                                        <p:tgtEl>
                                          <p:spTgt spid="4">
                                            <p:graphicEl>
                                              <a:dgm id="{1CAD28FF-FDEE-47BA-8FF1-F465EB711D6E}"/>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1CAD28FF-FDEE-47BA-8FF1-F465EB711D6E}"/>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graphicEl>
                                              <a:dgm id="{06E3FDB6-EA84-4F07-ABD0-33621A9EE755}"/>
                                            </p:graphicEl>
                                          </p:spTgt>
                                        </p:tgtEl>
                                        <p:attrNameLst>
                                          <p:attrName>style.visibility</p:attrName>
                                        </p:attrNameLst>
                                      </p:cBhvr>
                                      <p:to>
                                        <p:strVal val="visible"/>
                                      </p:to>
                                    </p:set>
                                    <p:anim calcmode="lin" valueType="num">
                                      <p:cBhvr additive="base">
                                        <p:cTn id="49" dur="500" fill="hold"/>
                                        <p:tgtEl>
                                          <p:spTgt spid="4">
                                            <p:graphicEl>
                                              <a:dgm id="{06E3FDB6-EA84-4F07-ABD0-33621A9EE755}"/>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06E3FDB6-EA84-4F07-ABD0-33621A9EE755}"/>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F3FB35DA-1030-4258-9B0A-D3FC0A8A93FD}"/>
                                            </p:graphicEl>
                                          </p:spTgt>
                                        </p:tgtEl>
                                        <p:attrNameLst>
                                          <p:attrName>style.visibility</p:attrName>
                                        </p:attrNameLst>
                                      </p:cBhvr>
                                      <p:to>
                                        <p:strVal val="visible"/>
                                      </p:to>
                                    </p:set>
                                    <p:anim calcmode="lin" valueType="num">
                                      <p:cBhvr additive="base">
                                        <p:cTn id="55" dur="500" fill="hold"/>
                                        <p:tgtEl>
                                          <p:spTgt spid="4">
                                            <p:graphicEl>
                                              <a:dgm id="{F3FB35DA-1030-4258-9B0A-D3FC0A8A93FD}"/>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F3FB35DA-1030-4258-9B0A-D3FC0A8A93FD}"/>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graphicEl>
                                              <a:dgm id="{398AD1B3-0253-44C6-BAC7-6C95F793E13A}"/>
                                            </p:graphicEl>
                                          </p:spTgt>
                                        </p:tgtEl>
                                        <p:attrNameLst>
                                          <p:attrName>style.visibility</p:attrName>
                                        </p:attrNameLst>
                                      </p:cBhvr>
                                      <p:to>
                                        <p:strVal val="visible"/>
                                      </p:to>
                                    </p:set>
                                    <p:anim calcmode="lin" valueType="num">
                                      <p:cBhvr additive="base">
                                        <p:cTn id="61" dur="500" fill="hold"/>
                                        <p:tgtEl>
                                          <p:spTgt spid="4">
                                            <p:graphicEl>
                                              <a:dgm id="{398AD1B3-0253-44C6-BAC7-6C95F793E13A}"/>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398AD1B3-0253-44C6-BAC7-6C95F793E13A}"/>
                                            </p:graphic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graphicEl>
                                              <a:dgm id="{A6F75A62-EABE-4439-A196-BB0AE0A4FD0B}"/>
                                            </p:graphicEl>
                                          </p:spTgt>
                                        </p:tgtEl>
                                        <p:attrNameLst>
                                          <p:attrName>style.visibility</p:attrName>
                                        </p:attrNameLst>
                                      </p:cBhvr>
                                      <p:to>
                                        <p:strVal val="visible"/>
                                      </p:to>
                                    </p:set>
                                    <p:anim calcmode="lin" valueType="num">
                                      <p:cBhvr additive="base">
                                        <p:cTn id="67" dur="500" fill="hold"/>
                                        <p:tgtEl>
                                          <p:spTgt spid="4">
                                            <p:graphicEl>
                                              <a:dgm id="{A6F75A62-EABE-4439-A196-BB0AE0A4FD0B}"/>
                                            </p:graphic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graphicEl>
                                              <a:dgm id="{A6F75A62-EABE-4439-A196-BB0AE0A4FD0B}"/>
                                            </p:graphic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graphicEl>
                                              <a:dgm id="{F1DE9BAC-4208-4817-9FBD-01F836EAE8D2}"/>
                                            </p:graphicEl>
                                          </p:spTgt>
                                        </p:tgtEl>
                                        <p:attrNameLst>
                                          <p:attrName>style.visibility</p:attrName>
                                        </p:attrNameLst>
                                      </p:cBhvr>
                                      <p:to>
                                        <p:strVal val="visible"/>
                                      </p:to>
                                    </p:set>
                                    <p:anim calcmode="lin" valueType="num">
                                      <p:cBhvr additive="base">
                                        <p:cTn id="73" dur="500" fill="hold"/>
                                        <p:tgtEl>
                                          <p:spTgt spid="4">
                                            <p:graphicEl>
                                              <a:dgm id="{F1DE9BAC-4208-4817-9FBD-01F836EAE8D2}"/>
                                            </p:graphic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graphicEl>
                                              <a:dgm id="{F1DE9BAC-4208-4817-9FBD-01F836EAE8D2}"/>
                                            </p:graphic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4">
                                            <p:graphicEl>
                                              <a:dgm id="{9DD6F63B-9857-443C-8950-245C6362C04A}"/>
                                            </p:graphicEl>
                                          </p:spTgt>
                                        </p:tgtEl>
                                        <p:attrNameLst>
                                          <p:attrName>style.visibility</p:attrName>
                                        </p:attrNameLst>
                                      </p:cBhvr>
                                      <p:to>
                                        <p:strVal val="visible"/>
                                      </p:to>
                                    </p:set>
                                    <p:anim calcmode="lin" valueType="num">
                                      <p:cBhvr additive="base">
                                        <p:cTn id="79" dur="500" fill="hold"/>
                                        <p:tgtEl>
                                          <p:spTgt spid="4">
                                            <p:graphicEl>
                                              <a:dgm id="{9DD6F63B-9857-443C-8950-245C6362C04A}"/>
                                            </p:graphicEl>
                                          </p:spTgt>
                                        </p:tgtEl>
                                        <p:attrNameLst>
                                          <p:attrName>ppt_x</p:attrName>
                                        </p:attrNameLst>
                                      </p:cBhvr>
                                      <p:tavLst>
                                        <p:tav tm="0">
                                          <p:val>
                                            <p:strVal val="#ppt_x"/>
                                          </p:val>
                                        </p:tav>
                                        <p:tav tm="100000">
                                          <p:val>
                                            <p:strVal val="#ppt_x"/>
                                          </p:val>
                                        </p:tav>
                                      </p:tavLst>
                                    </p:anim>
                                    <p:anim calcmode="lin" valueType="num">
                                      <p:cBhvr additive="base">
                                        <p:cTn id="80" dur="500" fill="hold"/>
                                        <p:tgtEl>
                                          <p:spTgt spid="4">
                                            <p:graphicEl>
                                              <a:dgm id="{9DD6F63B-9857-443C-8950-245C6362C04A}"/>
                                            </p:graphic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4">
                                            <p:graphicEl>
                                              <a:dgm id="{B24F11BE-1F5E-4859-9051-3D43DA0FEA5E}"/>
                                            </p:graphicEl>
                                          </p:spTgt>
                                        </p:tgtEl>
                                        <p:attrNameLst>
                                          <p:attrName>style.visibility</p:attrName>
                                        </p:attrNameLst>
                                      </p:cBhvr>
                                      <p:to>
                                        <p:strVal val="visible"/>
                                      </p:to>
                                    </p:set>
                                    <p:anim calcmode="lin" valueType="num">
                                      <p:cBhvr additive="base">
                                        <p:cTn id="85" dur="500" fill="hold"/>
                                        <p:tgtEl>
                                          <p:spTgt spid="4">
                                            <p:graphicEl>
                                              <a:dgm id="{B24F11BE-1F5E-4859-9051-3D43DA0FEA5E}"/>
                                            </p:graphicEl>
                                          </p:spTgt>
                                        </p:tgtEl>
                                        <p:attrNameLst>
                                          <p:attrName>ppt_x</p:attrName>
                                        </p:attrNameLst>
                                      </p:cBhvr>
                                      <p:tavLst>
                                        <p:tav tm="0">
                                          <p:val>
                                            <p:strVal val="#ppt_x"/>
                                          </p:val>
                                        </p:tav>
                                        <p:tav tm="100000">
                                          <p:val>
                                            <p:strVal val="#ppt_x"/>
                                          </p:val>
                                        </p:tav>
                                      </p:tavLst>
                                    </p:anim>
                                    <p:anim calcmode="lin" valueType="num">
                                      <p:cBhvr additive="base">
                                        <p:cTn id="86" dur="500" fill="hold"/>
                                        <p:tgtEl>
                                          <p:spTgt spid="4">
                                            <p:graphicEl>
                                              <a:dgm id="{B24F11BE-1F5E-4859-9051-3D43DA0FEA5E}"/>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CCC23-218C-4444-84D3-4FACCDE18A54}"/>
              </a:ext>
            </a:extLst>
          </p:cNvPr>
          <p:cNvSpPr>
            <a:spLocks noGrp="1"/>
          </p:cNvSpPr>
          <p:nvPr>
            <p:ph type="title"/>
          </p:nvPr>
        </p:nvSpPr>
        <p:spPr/>
        <p:txBody>
          <a:bodyPr/>
          <a:lstStyle/>
          <a:p>
            <a:pPr algn="ctr"/>
            <a:r>
              <a:rPr lang="en-GB" dirty="0"/>
              <a:t>Moodle</a:t>
            </a:r>
          </a:p>
        </p:txBody>
      </p:sp>
      <p:sp>
        <p:nvSpPr>
          <p:cNvPr id="3" name="Content Placeholder 2">
            <a:extLst>
              <a:ext uri="{FF2B5EF4-FFF2-40B4-BE49-F238E27FC236}">
                <a16:creationId xmlns:a16="http://schemas.microsoft.com/office/drawing/2014/main" id="{C8ACB198-A225-460D-AB6A-A0B748CB64B0}"/>
              </a:ext>
            </a:extLst>
          </p:cNvPr>
          <p:cNvSpPr>
            <a:spLocks noGrp="1"/>
          </p:cNvSpPr>
          <p:nvPr>
            <p:ph idx="1"/>
          </p:nvPr>
        </p:nvSpPr>
        <p:spPr>
          <a:xfrm>
            <a:off x="1154954" y="2603500"/>
            <a:ext cx="10289423" cy="3416300"/>
          </a:xfrm>
        </p:spPr>
        <p:txBody>
          <a:bodyPr>
            <a:normAutofit fontScale="85000" lnSpcReduction="10000"/>
          </a:bodyPr>
          <a:lstStyle/>
          <a:p>
            <a:r>
              <a:rPr lang="en-GB" dirty="0"/>
              <a:t>Moodle is a learning platform designed to provide educators, administrators and learners with a single robust, secure and integrated system to create personalised learning environments. </a:t>
            </a:r>
          </a:p>
          <a:p>
            <a:endParaRPr lang="en-GB" dirty="0"/>
          </a:p>
          <a:p>
            <a:r>
              <a:rPr lang="en-GB" dirty="0"/>
              <a:t>Open Source Virtual Learning Environment. </a:t>
            </a:r>
          </a:p>
          <a:p>
            <a:endParaRPr lang="en-GB" dirty="0"/>
          </a:p>
          <a:p>
            <a:r>
              <a:rPr lang="en-GB" dirty="0"/>
              <a:t>Will contain information that is vital for your learning, such as Lecture Material, Supplementary Reading, and other important information relating to your course. </a:t>
            </a:r>
          </a:p>
          <a:p>
            <a:endParaRPr lang="en-GB" dirty="0"/>
          </a:p>
          <a:p>
            <a:r>
              <a:rPr lang="en-GB" dirty="0"/>
              <a:t>It is strongly advisable that you log in to moodle frequently throughout the course. </a:t>
            </a:r>
          </a:p>
          <a:p>
            <a:endParaRPr lang="en-GB" dirty="0"/>
          </a:p>
          <a:p>
            <a:r>
              <a:rPr lang="en-GB" dirty="0">
                <a:hlinkClick r:id="rId2"/>
              </a:rPr>
              <a:t>https://moodle.uwtsd.ac.uk</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9628151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33DB6-568A-491C-85BC-361CB9711468}"/>
              </a:ext>
            </a:extLst>
          </p:cNvPr>
          <p:cNvSpPr>
            <a:spLocks noGrp="1"/>
          </p:cNvSpPr>
          <p:nvPr>
            <p:ph type="title"/>
          </p:nvPr>
        </p:nvSpPr>
        <p:spPr/>
        <p:txBody>
          <a:bodyPr/>
          <a:lstStyle/>
          <a:p>
            <a:pPr algn="ctr"/>
            <a:r>
              <a:rPr lang="en-GB" dirty="0"/>
              <a:t>Moodle</a:t>
            </a:r>
          </a:p>
        </p:txBody>
      </p:sp>
      <p:sp>
        <p:nvSpPr>
          <p:cNvPr id="3" name="Content Placeholder 2">
            <a:extLst>
              <a:ext uri="{FF2B5EF4-FFF2-40B4-BE49-F238E27FC236}">
                <a16:creationId xmlns:a16="http://schemas.microsoft.com/office/drawing/2014/main" id="{0A2193D0-62D9-4B23-8A65-9DDEB59F4D45}"/>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28DE800C-9DEB-4B61-B9F7-F1898234396C}"/>
              </a:ext>
            </a:extLst>
          </p:cNvPr>
          <p:cNvPicPr>
            <a:picLocks noChangeAspect="1"/>
          </p:cNvPicPr>
          <p:nvPr/>
        </p:nvPicPr>
        <p:blipFill>
          <a:blip r:embed="rId2"/>
          <a:stretch>
            <a:fillRect/>
          </a:stretch>
        </p:blipFill>
        <p:spPr>
          <a:xfrm>
            <a:off x="405581" y="2256503"/>
            <a:ext cx="11614353" cy="4362238"/>
          </a:xfrm>
          <a:prstGeom prst="rect">
            <a:avLst/>
          </a:prstGeom>
        </p:spPr>
      </p:pic>
    </p:spTree>
    <p:extLst>
      <p:ext uri="{BB962C8B-B14F-4D97-AF65-F5344CB8AC3E}">
        <p14:creationId xmlns:p14="http://schemas.microsoft.com/office/powerpoint/2010/main" val="26494383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9FCB1-6A30-4AE8-BD96-12592E7786DE}"/>
              </a:ext>
            </a:extLst>
          </p:cNvPr>
          <p:cNvSpPr>
            <a:spLocks noGrp="1"/>
          </p:cNvSpPr>
          <p:nvPr>
            <p:ph type="title"/>
          </p:nvPr>
        </p:nvSpPr>
        <p:spPr/>
        <p:txBody>
          <a:bodyPr/>
          <a:lstStyle/>
          <a:p>
            <a:pPr algn="ctr"/>
            <a:r>
              <a:rPr lang="en-GB" dirty="0"/>
              <a:t>Moodle</a:t>
            </a:r>
          </a:p>
        </p:txBody>
      </p:sp>
      <p:pic>
        <p:nvPicPr>
          <p:cNvPr id="5" name="Content Placeholder 4">
            <a:extLst>
              <a:ext uri="{FF2B5EF4-FFF2-40B4-BE49-F238E27FC236}">
                <a16:creationId xmlns:a16="http://schemas.microsoft.com/office/drawing/2014/main" id="{49188F21-2C50-495D-B534-77E06F9E5DD8}"/>
              </a:ext>
            </a:extLst>
          </p:cNvPr>
          <p:cNvPicPr>
            <a:picLocks noGrp="1" noChangeAspect="1"/>
          </p:cNvPicPr>
          <p:nvPr>
            <p:ph idx="1"/>
          </p:nvPr>
        </p:nvPicPr>
        <p:blipFill>
          <a:blip r:embed="rId2"/>
          <a:stretch>
            <a:fillRect/>
          </a:stretch>
        </p:blipFill>
        <p:spPr>
          <a:xfrm>
            <a:off x="199104" y="2603499"/>
            <a:ext cx="11769212" cy="4196451"/>
          </a:xfrm>
        </p:spPr>
      </p:pic>
    </p:spTree>
    <p:extLst>
      <p:ext uri="{BB962C8B-B14F-4D97-AF65-F5344CB8AC3E}">
        <p14:creationId xmlns:p14="http://schemas.microsoft.com/office/powerpoint/2010/main" val="30976933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0CA20-E811-4C39-B3BB-A97FECC04451}"/>
              </a:ext>
            </a:extLst>
          </p:cNvPr>
          <p:cNvSpPr>
            <a:spLocks noGrp="1"/>
          </p:cNvSpPr>
          <p:nvPr>
            <p:ph type="title"/>
          </p:nvPr>
        </p:nvSpPr>
        <p:spPr/>
        <p:txBody>
          <a:bodyPr/>
          <a:lstStyle/>
          <a:p>
            <a:pPr algn="ctr"/>
            <a:r>
              <a:rPr lang="en-GB" dirty="0"/>
              <a:t>Student HWB</a:t>
            </a:r>
          </a:p>
        </p:txBody>
      </p:sp>
      <p:sp>
        <p:nvSpPr>
          <p:cNvPr id="3" name="Content Placeholder 2">
            <a:extLst>
              <a:ext uri="{FF2B5EF4-FFF2-40B4-BE49-F238E27FC236}">
                <a16:creationId xmlns:a16="http://schemas.microsoft.com/office/drawing/2014/main" id="{FEBF9D37-2BDD-434B-B93A-1FE4E97F579B}"/>
              </a:ext>
            </a:extLst>
          </p:cNvPr>
          <p:cNvSpPr>
            <a:spLocks noGrp="1"/>
          </p:cNvSpPr>
          <p:nvPr>
            <p:ph idx="1"/>
          </p:nvPr>
        </p:nvSpPr>
        <p:spPr/>
        <p:txBody>
          <a:bodyPr/>
          <a:lstStyle/>
          <a:p>
            <a:r>
              <a:rPr lang="en-GB" dirty="0"/>
              <a:t>One stop shop for all the essential information that you will need at UWTSD. </a:t>
            </a:r>
          </a:p>
          <a:p>
            <a:endParaRPr lang="en-GB" dirty="0"/>
          </a:p>
          <a:p>
            <a:r>
              <a:rPr lang="en-GB" dirty="0"/>
              <a:t>Accessible via desktop of any University desktop computer OR via downloading The UWTSD Hwb app directly from your app store.</a:t>
            </a:r>
          </a:p>
          <a:p>
            <a:endParaRPr lang="en-GB" dirty="0"/>
          </a:p>
          <a:p>
            <a:r>
              <a:rPr lang="en-GB" dirty="0"/>
              <a:t>Manage your studies with all your course essentials.</a:t>
            </a:r>
          </a:p>
        </p:txBody>
      </p:sp>
    </p:spTree>
    <p:extLst>
      <p:ext uri="{BB962C8B-B14F-4D97-AF65-F5344CB8AC3E}">
        <p14:creationId xmlns:p14="http://schemas.microsoft.com/office/powerpoint/2010/main" val="29916948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F9DBE-518D-4659-9245-BB8B44693618}"/>
              </a:ext>
            </a:extLst>
          </p:cNvPr>
          <p:cNvSpPr>
            <a:spLocks noGrp="1"/>
          </p:cNvSpPr>
          <p:nvPr>
            <p:ph type="title"/>
          </p:nvPr>
        </p:nvSpPr>
        <p:spPr/>
        <p:txBody>
          <a:bodyPr/>
          <a:lstStyle/>
          <a:p>
            <a:pPr algn="ctr"/>
            <a:r>
              <a:rPr lang="en-GB" dirty="0"/>
              <a:t>Student HWB</a:t>
            </a:r>
          </a:p>
        </p:txBody>
      </p:sp>
      <p:sp>
        <p:nvSpPr>
          <p:cNvPr id="3" name="Content Placeholder 2">
            <a:extLst>
              <a:ext uri="{FF2B5EF4-FFF2-40B4-BE49-F238E27FC236}">
                <a16:creationId xmlns:a16="http://schemas.microsoft.com/office/drawing/2014/main" id="{9AADE853-6C40-41F3-98AF-4BBEB8E4073F}"/>
              </a:ext>
            </a:extLst>
          </p:cNvPr>
          <p:cNvSpPr>
            <a:spLocks noGrp="1"/>
          </p:cNvSpPr>
          <p:nvPr>
            <p:ph idx="1"/>
          </p:nvPr>
        </p:nvSpPr>
        <p:spPr/>
        <p:txBody>
          <a:bodyPr>
            <a:normAutofit/>
          </a:bodyPr>
          <a:lstStyle/>
          <a:p>
            <a:r>
              <a:rPr lang="en-GB" dirty="0"/>
              <a:t>The Student HWB is a cloud based system which will provide UWTSD staff and students with a new, simple way of accessing key online services and information in one convenient location. The HWB portal will allow access to services such as Email, Moodle and Library while at the same time providing the latest information, forms, procedures, news and developments of the University.</a:t>
            </a:r>
          </a:p>
          <a:p>
            <a:endParaRPr lang="en-GB" dirty="0"/>
          </a:p>
          <a:p>
            <a:r>
              <a:rPr lang="en-GB" dirty="0"/>
              <a:t> The portal will provide just about everything you need to access in an easy to use format, you can access it on your computer, laptop, tablet or smartphone. The HWB is available on and off campus.</a:t>
            </a:r>
          </a:p>
        </p:txBody>
      </p:sp>
    </p:spTree>
    <p:extLst>
      <p:ext uri="{BB962C8B-B14F-4D97-AF65-F5344CB8AC3E}">
        <p14:creationId xmlns:p14="http://schemas.microsoft.com/office/powerpoint/2010/main" val="38719273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DC9D7-AFB7-4EE1-9194-939E4468A90E}"/>
              </a:ext>
            </a:extLst>
          </p:cNvPr>
          <p:cNvSpPr>
            <a:spLocks noGrp="1"/>
          </p:cNvSpPr>
          <p:nvPr>
            <p:ph type="title"/>
          </p:nvPr>
        </p:nvSpPr>
        <p:spPr/>
        <p:txBody>
          <a:bodyPr/>
          <a:lstStyle/>
          <a:p>
            <a:pPr algn="ctr"/>
            <a:r>
              <a:rPr lang="en-GB" dirty="0"/>
              <a:t>The HWB.</a:t>
            </a:r>
          </a:p>
        </p:txBody>
      </p:sp>
      <p:sp>
        <p:nvSpPr>
          <p:cNvPr id="3" name="Content Placeholder 2">
            <a:extLst>
              <a:ext uri="{FF2B5EF4-FFF2-40B4-BE49-F238E27FC236}">
                <a16:creationId xmlns:a16="http://schemas.microsoft.com/office/drawing/2014/main" id="{0E2DC416-C25F-4DF7-9578-E870AFE0A33A}"/>
              </a:ext>
            </a:extLst>
          </p:cNvPr>
          <p:cNvSpPr>
            <a:spLocks noGrp="1"/>
          </p:cNvSpPr>
          <p:nvPr>
            <p:ph idx="1"/>
          </p:nvPr>
        </p:nvSpPr>
        <p:spPr>
          <a:xfrm>
            <a:off x="1235467" y="2468032"/>
            <a:ext cx="8825659" cy="3416300"/>
          </a:xfrm>
        </p:spPr>
        <p:txBody>
          <a:bodyPr/>
          <a:lstStyle/>
          <a:p>
            <a:r>
              <a:rPr lang="en-GB" dirty="0"/>
              <a:t>The HWB Portal allows you to manage your university experience by providing a gateway to:</a:t>
            </a:r>
          </a:p>
          <a:p>
            <a:endParaRPr lang="en-GB" dirty="0"/>
          </a:p>
          <a:p>
            <a:endParaRPr lang="en-GB" dirty="0"/>
          </a:p>
        </p:txBody>
      </p:sp>
      <p:graphicFrame>
        <p:nvGraphicFramePr>
          <p:cNvPr id="4" name="Diagram 3">
            <a:extLst>
              <a:ext uri="{FF2B5EF4-FFF2-40B4-BE49-F238E27FC236}">
                <a16:creationId xmlns:a16="http://schemas.microsoft.com/office/drawing/2014/main" id="{EA1CF1E4-5C86-46B9-B95B-6C8C82ECBA34}"/>
              </a:ext>
            </a:extLst>
          </p:cNvPr>
          <p:cNvGraphicFramePr/>
          <p:nvPr>
            <p:extLst>
              <p:ext uri="{D42A27DB-BD31-4B8C-83A1-F6EECF244321}">
                <p14:modId xmlns:p14="http://schemas.microsoft.com/office/powerpoint/2010/main" val="1669503126"/>
              </p:ext>
            </p:extLst>
          </p:nvPr>
        </p:nvGraphicFramePr>
        <p:xfrm>
          <a:off x="157191" y="3301841"/>
          <a:ext cx="11753012" cy="35561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521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D0FB2C10-C998-4CB5-81AC-782AA6B4B0E4}"/>
                                            </p:graphicEl>
                                          </p:spTgt>
                                        </p:tgtEl>
                                        <p:attrNameLst>
                                          <p:attrName>style.visibility</p:attrName>
                                        </p:attrNameLst>
                                      </p:cBhvr>
                                      <p:to>
                                        <p:strVal val="visible"/>
                                      </p:to>
                                    </p:set>
                                    <p:anim calcmode="lin" valueType="num">
                                      <p:cBhvr additive="base">
                                        <p:cTn id="7" dur="500" fill="hold"/>
                                        <p:tgtEl>
                                          <p:spTgt spid="4">
                                            <p:graphicEl>
                                              <a:dgm id="{D0FB2C10-C998-4CB5-81AC-782AA6B4B0E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D0FB2C10-C998-4CB5-81AC-782AA6B4B0E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0E6B2728-26E3-4948-AD3D-B7F5BB81D484}"/>
                                            </p:graphicEl>
                                          </p:spTgt>
                                        </p:tgtEl>
                                        <p:attrNameLst>
                                          <p:attrName>style.visibility</p:attrName>
                                        </p:attrNameLst>
                                      </p:cBhvr>
                                      <p:to>
                                        <p:strVal val="visible"/>
                                      </p:to>
                                    </p:set>
                                    <p:anim calcmode="lin" valueType="num">
                                      <p:cBhvr additive="base">
                                        <p:cTn id="13" dur="500" fill="hold"/>
                                        <p:tgtEl>
                                          <p:spTgt spid="4">
                                            <p:graphicEl>
                                              <a:dgm id="{0E6B2728-26E3-4948-AD3D-B7F5BB81D484}"/>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0E6B2728-26E3-4948-AD3D-B7F5BB81D484}"/>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7BE970D1-D945-44B7-A740-1033BF45534C}"/>
                                            </p:graphicEl>
                                          </p:spTgt>
                                        </p:tgtEl>
                                        <p:attrNameLst>
                                          <p:attrName>style.visibility</p:attrName>
                                        </p:attrNameLst>
                                      </p:cBhvr>
                                      <p:to>
                                        <p:strVal val="visible"/>
                                      </p:to>
                                    </p:set>
                                    <p:anim calcmode="lin" valueType="num">
                                      <p:cBhvr additive="base">
                                        <p:cTn id="19" dur="500" fill="hold"/>
                                        <p:tgtEl>
                                          <p:spTgt spid="4">
                                            <p:graphicEl>
                                              <a:dgm id="{7BE970D1-D945-44B7-A740-1033BF45534C}"/>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7BE970D1-D945-44B7-A740-1033BF45534C}"/>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CA4BEEC5-A84E-4C87-B2EF-DF44090CB433}"/>
                                            </p:graphicEl>
                                          </p:spTgt>
                                        </p:tgtEl>
                                        <p:attrNameLst>
                                          <p:attrName>style.visibility</p:attrName>
                                        </p:attrNameLst>
                                      </p:cBhvr>
                                      <p:to>
                                        <p:strVal val="visible"/>
                                      </p:to>
                                    </p:set>
                                    <p:anim calcmode="lin" valueType="num">
                                      <p:cBhvr additive="base">
                                        <p:cTn id="25" dur="500" fill="hold"/>
                                        <p:tgtEl>
                                          <p:spTgt spid="4">
                                            <p:graphicEl>
                                              <a:dgm id="{CA4BEEC5-A84E-4C87-B2EF-DF44090CB433}"/>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CA4BEEC5-A84E-4C87-B2EF-DF44090CB433}"/>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AADAC3DF-B761-4F57-A50D-89954CF8C6A7}"/>
                                            </p:graphicEl>
                                          </p:spTgt>
                                        </p:tgtEl>
                                        <p:attrNameLst>
                                          <p:attrName>style.visibility</p:attrName>
                                        </p:attrNameLst>
                                      </p:cBhvr>
                                      <p:to>
                                        <p:strVal val="visible"/>
                                      </p:to>
                                    </p:set>
                                    <p:anim calcmode="lin" valueType="num">
                                      <p:cBhvr additive="base">
                                        <p:cTn id="31" dur="500" fill="hold"/>
                                        <p:tgtEl>
                                          <p:spTgt spid="4">
                                            <p:graphicEl>
                                              <a:dgm id="{AADAC3DF-B761-4F57-A50D-89954CF8C6A7}"/>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AADAC3DF-B761-4F57-A50D-89954CF8C6A7}"/>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BADE5EE3-17E3-4383-8DE6-CE5289A418FE}"/>
                                            </p:graphicEl>
                                          </p:spTgt>
                                        </p:tgtEl>
                                        <p:attrNameLst>
                                          <p:attrName>style.visibility</p:attrName>
                                        </p:attrNameLst>
                                      </p:cBhvr>
                                      <p:to>
                                        <p:strVal val="visible"/>
                                      </p:to>
                                    </p:set>
                                    <p:anim calcmode="lin" valueType="num">
                                      <p:cBhvr additive="base">
                                        <p:cTn id="37" dur="500" fill="hold"/>
                                        <p:tgtEl>
                                          <p:spTgt spid="4">
                                            <p:graphicEl>
                                              <a:dgm id="{BADE5EE3-17E3-4383-8DE6-CE5289A418FE}"/>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BADE5EE3-17E3-4383-8DE6-CE5289A418FE}"/>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93FC40BA-C4C0-47E9-BD71-24280D2AD1D6}"/>
                                            </p:graphicEl>
                                          </p:spTgt>
                                        </p:tgtEl>
                                        <p:attrNameLst>
                                          <p:attrName>style.visibility</p:attrName>
                                        </p:attrNameLst>
                                      </p:cBhvr>
                                      <p:to>
                                        <p:strVal val="visible"/>
                                      </p:to>
                                    </p:set>
                                    <p:anim calcmode="lin" valueType="num">
                                      <p:cBhvr additive="base">
                                        <p:cTn id="43" dur="500" fill="hold"/>
                                        <p:tgtEl>
                                          <p:spTgt spid="4">
                                            <p:graphicEl>
                                              <a:dgm id="{93FC40BA-C4C0-47E9-BD71-24280D2AD1D6}"/>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93FC40BA-C4C0-47E9-BD71-24280D2AD1D6}"/>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graphicEl>
                                              <a:dgm id="{10DF7543-1A44-4930-BD56-232C3758CE7E}"/>
                                            </p:graphicEl>
                                          </p:spTgt>
                                        </p:tgtEl>
                                        <p:attrNameLst>
                                          <p:attrName>style.visibility</p:attrName>
                                        </p:attrNameLst>
                                      </p:cBhvr>
                                      <p:to>
                                        <p:strVal val="visible"/>
                                      </p:to>
                                    </p:set>
                                    <p:anim calcmode="lin" valueType="num">
                                      <p:cBhvr additive="base">
                                        <p:cTn id="49" dur="500" fill="hold"/>
                                        <p:tgtEl>
                                          <p:spTgt spid="4">
                                            <p:graphicEl>
                                              <a:dgm id="{10DF7543-1A44-4930-BD56-232C3758CE7E}"/>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10DF7543-1A44-4930-BD56-232C3758CE7E}"/>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82E8B329-400C-48DF-9DA8-E91A4B7F18C7}"/>
                                            </p:graphicEl>
                                          </p:spTgt>
                                        </p:tgtEl>
                                        <p:attrNameLst>
                                          <p:attrName>style.visibility</p:attrName>
                                        </p:attrNameLst>
                                      </p:cBhvr>
                                      <p:to>
                                        <p:strVal val="visible"/>
                                      </p:to>
                                    </p:set>
                                    <p:anim calcmode="lin" valueType="num">
                                      <p:cBhvr additive="base">
                                        <p:cTn id="55" dur="500" fill="hold"/>
                                        <p:tgtEl>
                                          <p:spTgt spid="4">
                                            <p:graphicEl>
                                              <a:dgm id="{82E8B329-400C-48DF-9DA8-E91A4B7F18C7}"/>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82E8B329-400C-48DF-9DA8-E91A4B7F18C7}"/>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graphicEl>
                                              <a:dgm id="{B05A9EBA-1112-42D3-8371-704FC29849DB}"/>
                                            </p:graphicEl>
                                          </p:spTgt>
                                        </p:tgtEl>
                                        <p:attrNameLst>
                                          <p:attrName>style.visibility</p:attrName>
                                        </p:attrNameLst>
                                      </p:cBhvr>
                                      <p:to>
                                        <p:strVal val="visible"/>
                                      </p:to>
                                    </p:set>
                                    <p:anim calcmode="lin" valueType="num">
                                      <p:cBhvr additive="base">
                                        <p:cTn id="61" dur="500" fill="hold"/>
                                        <p:tgtEl>
                                          <p:spTgt spid="4">
                                            <p:graphicEl>
                                              <a:dgm id="{B05A9EBA-1112-42D3-8371-704FC29849DB}"/>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B05A9EBA-1112-42D3-8371-704FC29849DB}"/>
                                            </p:graphic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graphicEl>
                                              <a:dgm id="{57F2F0E7-B356-4BA5-8DC4-032F6DD1F1A2}"/>
                                            </p:graphicEl>
                                          </p:spTgt>
                                        </p:tgtEl>
                                        <p:attrNameLst>
                                          <p:attrName>style.visibility</p:attrName>
                                        </p:attrNameLst>
                                      </p:cBhvr>
                                      <p:to>
                                        <p:strVal val="visible"/>
                                      </p:to>
                                    </p:set>
                                    <p:anim calcmode="lin" valueType="num">
                                      <p:cBhvr additive="base">
                                        <p:cTn id="67" dur="500" fill="hold"/>
                                        <p:tgtEl>
                                          <p:spTgt spid="4">
                                            <p:graphicEl>
                                              <a:dgm id="{57F2F0E7-B356-4BA5-8DC4-032F6DD1F1A2}"/>
                                            </p:graphic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graphicEl>
                                              <a:dgm id="{57F2F0E7-B356-4BA5-8DC4-032F6DD1F1A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93AFF-D691-4F34-81F6-68844E1E3E90}"/>
              </a:ext>
            </a:extLst>
          </p:cNvPr>
          <p:cNvSpPr>
            <a:spLocks noGrp="1"/>
          </p:cNvSpPr>
          <p:nvPr>
            <p:ph type="title"/>
          </p:nvPr>
        </p:nvSpPr>
        <p:spPr>
          <a:xfrm>
            <a:off x="2483422" y="1203706"/>
            <a:ext cx="8761413" cy="706964"/>
          </a:xfrm>
        </p:spPr>
        <p:txBody>
          <a:bodyPr/>
          <a:lstStyle/>
          <a:p>
            <a:r>
              <a:rPr lang="en-GB" dirty="0"/>
              <a:t>How to Access The HWB</a:t>
            </a:r>
            <a:br>
              <a:rPr lang="en-GB" dirty="0"/>
            </a:br>
            <a:endParaRPr lang="en-GB" dirty="0"/>
          </a:p>
        </p:txBody>
      </p:sp>
      <p:sp>
        <p:nvSpPr>
          <p:cNvPr id="3" name="Content Placeholder 2">
            <a:extLst>
              <a:ext uri="{FF2B5EF4-FFF2-40B4-BE49-F238E27FC236}">
                <a16:creationId xmlns:a16="http://schemas.microsoft.com/office/drawing/2014/main" id="{23F022F5-4581-44EC-B31E-A0958F1CFFFF}"/>
              </a:ext>
            </a:extLst>
          </p:cNvPr>
          <p:cNvSpPr>
            <a:spLocks noGrp="1"/>
          </p:cNvSpPr>
          <p:nvPr>
            <p:ph idx="1"/>
          </p:nvPr>
        </p:nvSpPr>
        <p:spPr/>
        <p:txBody>
          <a:bodyPr/>
          <a:lstStyle/>
          <a:p>
            <a:r>
              <a:rPr lang="en-GB" dirty="0"/>
              <a:t>Use the Shortcut provided on the desktop of University PCs</a:t>
            </a:r>
          </a:p>
          <a:p>
            <a:r>
              <a:rPr lang="en-GB" dirty="0"/>
              <a:t>Follow the “Quick Links” on the University Website</a:t>
            </a:r>
          </a:p>
          <a:p>
            <a:r>
              <a:rPr lang="en-GB" dirty="0"/>
              <a:t>Download the app from the App Store</a:t>
            </a:r>
          </a:p>
          <a:p>
            <a:r>
              <a:rPr lang="en-GB" dirty="0"/>
              <a:t>Download the app from Google Play</a:t>
            </a:r>
          </a:p>
          <a:p>
            <a:endParaRPr lang="en-GB" dirty="0"/>
          </a:p>
          <a:p>
            <a:r>
              <a:rPr lang="en-GB" dirty="0"/>
              <a:t>Any issues relating to the </a:t>
            </a:r>
            <a:r>
              <a:rPr lang="en-GB" dirty="0" err="1"/>
              <a:t>hwb</a:t>
            </a:r>
            <a:r>
              <a:rPr lang="en-GB" dirty="0"/>
              <a:t> contact</a:t>
            </a:r>
          </a:p>
          <a:p>
            <a:pPr lvl="1"/>
            <a:r>
              <a:rPr lang="en-GB" dirty="0"/>
              <a:t>hwb@uwtsd.ac.uk</a:t>
            </a:r>
          </a:p>
          <a:p>
            <a:pPr lvl="1"/>
            <a:r>
              <a:rPr lang="en-GB" dirty="0"/>
              <a:t>0300 131 3030</a:t>
            </a:r>
          </a:p>
        </p:txBody>
      </p:sp>
    </p:spTree>
    <p:extLst>
      <p:ext uri="{BB962C8B-B14F-4D97-AF65-F5344CB8AC3E}">
        <p14:creationId xmlns:p14="http://schemas.microsoft.com/office/powerpoint/2010/main" val="15129650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52E16-A638-4C70-87F9-E92CC9847C88}"/>
              </a:ext>
            </a:extLst>
          </p:cNvPr>
          <p:cNvSpPr>
            <a:spLocks noGrp="1"/>
          </p:cNvSpPr>
          <p:nvPr>
            <p:ph type="title"/>
          </p:nvPr>
        </p:nvSpPr>
        <p:spPr/>
        <p:txBody>
          <a:bodyPr/>
          <a:lstStyle/>
          <a:p>
            <a:pPr algn="ctr"/>
            <a:r>
              <a:rPr lang="en-GB" dirty="0"/>
              <a:t>The HWB. </a:t>
            </a:r>
          </a:p>
        </p:txBody>
      </p:sp>
      <p:sp>
        <p:nvSpPr>
          <p:cNvPr id="3" name="Content Placeholder 2">
            <a:extLst>
              <a:ext uri="{FF2B5EF4-FFF2-40B4-BE49-F238E27FC236}">
                <a16:creationId xmlns:a16="http://schemas.microsoft.com/office/drawing/2014/main" id="{9CFF64E8-AE8F-4FDA-9908-D19EC114F58F}"/>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720158D-E792-4013-B308-D08F4BB8DC86}"/>
              </a:ext>
            </a:extLst>
          </p:cNvPr>
          <p:cNvPicPr>
            <a:picLocks noChangeAspect="1"/>
          </p:cNvPicPr>
          <p:nvPr/>
        </p:nvPicPr>
        <p:blipFill>
          <a:blip r:embed="rId2"/>
          <a:stretch>
            <a:fillRect/>
          </a:stretch>
        </p:blipFill>
        <p:spPr>
          <a:xfrm>
            <a:off x="931600" y="2061904"/>
            <a:ext cx="10351751" cy="4627551"/>
          </a:xfrm>
          <a:prstGeom prst="rect">
            <a:avLst/>
          </a:prstGeom>
        </p:spPr>
      </p:pic>
    </p:spTree>
    <p:extLst>
      <p:ext uri="{BB962C8B-B14F-4D97-AF65-F5344CB8AC3E}">
        <p14:creationId xmlns:p14="http://schemas.microsoft.com/office/powerpoint/2010/main" val="810714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81790-DFC3-4EB3-B47B-367A7578DE26}"/>
              </a:ext>
            </a:extLst>
          </p:cNvPr>
          <p:cNvSpPr>
            <a:spLocks noGrp="1"/>
          </p:cNvSpPr>
          <p:nvPr>
            <p:ph type="title"/>
          </p:nvPr>
        </p:nvSpPr>
        <p:spPr/>
        <p:txBody>
          <a:bodyPr/>
          <a:lstStyle/>
          <a:p>
            <a:pPr algn="ctr"/>
            <a:r>
              <a:rPr lang="en-GB" dirty="0"/>
              <a:t>The HWB</a:t>
            </a:r>
          </a:p>
        </p:txBody>
      </p:sp>
      <p:sp>
        <p:nvSpPr>
          <p:cNvPr id="3" name="Content Placeholder 2">
            <a:extLst>
              <a:ext uri="{FF2B5EF4-FFF2-40B4-BE49-F238E27FC236}">
                <a16:creationId xmlns:a16="http://schemas.microsoft.com/office/drawing/2014/main" id="{77BE182C-EF07-4B93-98D9-95DF30252B1F}"/>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1DFBAC09-BF4F-488B-943A-2A6D2552CC6A}"/>
              </a:ext>
            </a:extLst>
          </p:cNvPr>
          <p:cNvPicPr>
            <a:picLocks noChangeAspect="1"/>
          </p:cNvPicPr>
          <p:nvPr/>
        </p:nvPicPr>
        <p:blipFill>
          <a:blip r:embed="rId2"/>
          <a:stretch>
            <a:fillRect/>
          </a:stretch>
        </p:blipFill>
        <p:spPr>
          <a:xfrm>
            <a:off x="1001163" y="1998017"/>
            <a:ext cx="10351905" cy="4627265"/>
          </a:xfrm>
          <a:prstGeom prst="rect">
            <a:avLst/>
          </a:prstGeom>
        </p:spPr>
      </p:pic>
      <p:sp>
        <p:nvSpPr>
          <p:cNvPr id="5" name="Oval 4">
            <a:extLst>
              <a:ext uri="{FF2B5EF4-FFF2-40B4-BE49-F238E27FC236}">
                <a16:creationId xmlns:a16="http://schemas.microsoft.com/office/drawing/2014/main" id="{BDD1089C-BDE2-4E82-BF75-C803F9A874ED}"/>
              </a:ext>
            </a:extLst>
          </p:cNvPr>
          <p:cNvSpPr/>
          <p:nvPr/>
        </p:nvSpPr>
        <p:spPr>
          <a:xfrm>
            <a:off x="2757948" y="5124091"/>
            <a:ext cx="2197510" cy="100641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DEDCD908-969C-436B-846A-B2ACE012EA61}"/>
              </a:ext>
            </a:extLst>
          </p:cNvPr>
          <p:cNvSpPr/>
          <p:nvPr/>
        </p:nvSpPr>
        <p:spPr>
          <a:xfrm>
            <a:off x="4955458" y="4936067"/>
            <a:ext cx="2197510" cy="100641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59680E54-099B-4219-9775-FBEDFB7A29C9}"/>
              </a:ext>
            </a:extLst>
          </p:cNvPr>
          <p:cNvSpPr/>
          <p:nvPr/>
        </p:nvSpPr>
        <p:spPr>
          <a:xfrm>
            <a:off x="6656438" y="3650111"/>
            <a:ext cx="2197510" cy="100641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97275049-B3CA-4B6B-BA2F-559791575FEF}"/>
              </a:ext>
            </a:extLst>
          </p:cNvPr>
          <p:cNvSpPr/>
          <p:nvPr/>
        </p:nvSpPr>
        <p:spPr>
          <a:xfrm>
            <a:off x="8743031" y="3539405"/>
            <a:ext cx="2197510" cy="100641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374202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5F5EC-F0D3-0D32-FEC8-183B926D56DC}"/>
              </a:ext>
            </a:extLst>
          </p:cNvPr>
          <p:cNvSpPr>
            <a:spLocks noGrp="1"/>
          </p:cNvSpPr>
          <p:nvPr>
            <p:ph type="title"/>
          </p:nvPr>
        </p:nvSpPr>
        <p:spPr/>
        <p:txBody>
          <a:bodyPr/>
          <a:lstStyle/>
          <a:p>
            <a:pPr algn="ctr"/>
            <a:r>
              <a:rPr lang="en-GB" dirty="0"/>
              <a:t>SMART Goals</a:t>
            </a:r>
          </a:p>
        </p:txBody>
      </p:sp>
      <p:graphicFrame>
        <p:nvGraphicFramePr>
          <p:cNvPr id="4" name="Content Placeholder 3">
            <a:extLst>
              <a:ext uri="{FF2B5EF4-FFF2-40B4-BE49-F238E27FC236}">
                <a16:creationId xmlns:a16="http://schemas.microsoft.com/office/drawing/2014/main" id="{17161DBC-ACDD-50FE-87B4-4882E70A7839}"/>
              </a:ext>
            </a:extLst>
          </p:cNvPr>
          <p:cNvGraphicFramePr>
            <a:graphicFrameLocks noGrp="1"/>
          </p:cNvGraphicFramePr>
          <p:nvPr>
            <p:ph idx="1"/>
            <p:extLst>
              <p:ext uri="{D42A27DB-BD31-4B8C-83A1-F6EECF244321}">
                <p14:modId xmlns:p14="http://schemas.microsoft.com/office/powerpoint/2010/main" val="4151346158"/>
              </p:ext>
            </p:extLst>
          </p:nvPr>
        </p:nvGraphicFramePr>
        <p:xfrm>
          <a:off x="867697" y="2603500"/>
          <a:ext cx="10456606" cy="3280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5465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3C2056AB-A796-47C2-A9C3-9F9F5A8846AB}"/>
                                            </p:graphicEl>
                                          </p:spTgt>
                                        </p:tgtEl>
                                        <p:attrNameLst>
                                          <p:attrName>style.visibility</p:attrName>
                                        </p:attrNameLst>
                                      </p:cBhvr>
                                      <p:to>
                                        <p:strVal val="visible"/>
                                      </p:to>
                                    </p:set>
                                    <p:anim calcmode="lin" valueType="num">
                                      <p:cBhvr additive="base">
                                        <p:cTn id="7" dur="500" fill="hold"/>
                                        <p:tgtEl>
                                          <p:spTgt spid="4">
                                            <p:graphicEl>
                                              <a:dgm id="{3C2056AB-A796-47C2-A9C3-9F9F5A8846A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3C2056AB-A796-47C2-A9C3-9F9F5A8846A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05D6E94D-7E40-4B55-87AC-C7210952AD0A}"/>
                                            </p:graphicEl>
                                          </p:spTgt>
                                        </p:tgtEl>
                                        <p:attrNameLst>
                                          <p:attrName>style.visibility</p:attrName>
                                        </p:attrNameLst>
                                      </p:cBhvr>
                                      <p:to>
                                        <p:strVal val="visible"/>
                                      </p:to>
                                    </p:set>
                                    <p:anim calcmode="lin" valueType="num">
                                      <p:cBhvr additive="base">
                                        <p:cTn id="13" dur="500" fill="hold"/>
                                        <p:tgtEl>
                                          <p:spTgt spid="4">
                                            <p:graphicEl>
                                              <a:dgm id="{05D6E94D-7E40-4B55-87AC-C7210952AD0A}"/>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05D6E94D-7E40-4B55-87AC-C7210952AD0A}"/>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graphicEl>
                                              <a:dgm id="{E770F754-B1D0-4EC4-96B1-62FFF9CF4D2A}"/>
                                            </p:graphicEl>
                                          </p:spTgt>
                                        </p:tgtEl>
                                        <p:attrNameLst>
                                          <p:attrName>style.visibility</p:attrName>
                                        </p:attrNameLst>
                                      </p:cBhvr>
                                      <p:to>
                                        <p:strVal val="visible"/>
                                      </p:to>
                                    </p:set>
                                    <p:anim calcmode="lin" valueType="num">
                                      <p:cBhvr additive="base">
                                        <p:cTn id="17" dur="500" fill="hold"/>
                                        <p:tgtEl>
                                          <p:spTgt spid="4">
                                            <p:graphicEl>
                                              <a:dgm id="{E770F754-B1D0-4EC4-96B1-62FFF9CF4D2A}"/>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E770F754-B1D0-4EC4-96B1-62FFF9CF4D2A}"/>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graphicEl>
                                              <a:dgm id="{AF7522C8-8A49-4905-A5F6-F0CAD8E66D47}"/>
                                            </p:graphicEl>
                                          </p:spTgt>
                                        </p:tgtEl>
                                        <p:attrNameLst>
                                          <p:attrName>style.visibility</p:attrName>
                                        </p:attrNameLst>
                                      </p:cBhvr>
                                      <p:to>
                                        <p:strVal val="visible"/>
                                      </p:to>
                                    </p:set>
                                    <p:anim calcmode="lin" valueType="num">
                                      <p:cBhvr additive="base">
                                        <p:cTn id="23" dur="500" fill="hold"/>
                                        <p:tgtEl>
                                          <p:spTgt spid="4">
                                            <p:graphicEl>
                                              <a:dgm id="{AF7522C8-8A49-4905-A5F6-F0CAD8E66D47}"/>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AF7522C8-8A49-4905-A5F6-F0CAD8E66D47}"/>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graphicEl>
                                              <a:dgm id="{01A52B09-C33A-4CCA-8713-4300B316F6A4}"/>
                                            </p:graphicEl>
                                          </p:spTgt>
                                        </p:tgtEl>
                                        <p:attrNameLst>
                                          <p:attrName>style.visibility</p:attrName>
                                        </p:attrNameLst>
                                      </p:cBhvr>
                                      <p:to>
                                        <p:strVal val="visible"/>
                                      </p:to>
                                    </p:set>
                                    <p:anim calcmode="lin" valueType="num">
                                      <p:cBhvr additive="base">
                                        <p:cTn id="27" dur="500" fill="hold"/>
                                        <p:tgtEl>
                                          <p:spTgt spid="4">
                                            <p:graphicEl>
                                              <a:dgm id="{01A52B09-C33A-4CCA-8713-4300B316F6A4}"/>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01A52B09-C33A-4CCA-8713-4300B316F6A4}"/>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graphicEl>
                                              <a:dgm id="{0F7C995A-5822-4AA8-BE2B-57B23037623A}"/>
                                            </p:graphicEl>
                                          </p:spTgt>
                                        </p:tgtEl>
                                        <p:attrNameLst>
                                          <p:attrName>style.visibility</p:attrName>
                                        </p:attrNameLst>
                                      </p:cBhvr>
                                      <p:to>
                                        <p:strVal val="visible"/>
                                      </p:to>
                                    </p:set>
                                    <p:anim calcmode="lin" valueType="num">
                                      <p:cBhvr additive="base">
                                        <p:cTn id="33" dur="500" fill="hold"/>
                                        <p:tgtEl>
                                          <p:spTgt spid="4">
                                            <p:graphicEl>
                                              <a:dgm id="{0F7C995A-5822-4AA8-BE2B-57B23037623A}"/>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0F7C995A-5822-4AA8-BE2B-57B23037623A}"/>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
                                            <p:graphicEl>
                                              <a:dgm id="{41DDBFAA-95E3-4C8F-A480-0A60F7A6BE68}"/>
                                            </p:graphicEl>
                                          </p:spTgt>
                                        </p:tgtEl>
                                        <p:attrNameLst>
                                          <p:attrName>style.visibility</p:attrName>
                                        </p:attrNameLst>
                                      </p:cBhvr>
                                      <p:to>
                                        <p:strVal val="visible"/>
                                      </p:to>
                                    </p:set>
                                    <p:anim calcmode="lin" valueType="num">
                                      <p:cBhvr additive="base">
                                        <p:cTn id="37" dur="500" fill="hold"/>
                                        <p:tgtEl>
                                          <p:spTgt spid="4">
                                            <p:graphicEl>
                                              <a:dgm id="{41DDBFAA-95E3-4C8F-A480-0A60F7A6BE68}"/>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41DDBFAA-95E3-4C8F-A480-0A60F7A6BE68}"/>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97AC735E-9D7C-4647-BD59-906727A3265B}"/>
                                            </p:graphicEl>
                                          </p:spTgt>
                                        </p:tgtEl>
                                        <p:attrNameLst>
                                          <p:attrName>style.visibility</p:attrName>
                                        </p:attrNameLst>
                                      </p:cBhvr>
                                      <p:to>
                                        <p:strVal val="visible"/>
                                      </p:to>
                                    </p:set>
                                    <p:anim calcmode="lin" valueType="num">
                                      <p:cBhvr additive="base">
                                        <p:cTn id="43" dur="500" fill="hold"/>
                                        <p:tgtEl>
                                          <p:spTgt spid="4">
                                            <p:graphicEl>
                                              <a:dgm id="{97AC735E-9D7C-4647-BD59-906727A3265B}"/>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97AC735E-9D7C-4647-BD59-906727A3265B}"/>
                                            </p:graphic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4">
                                            <p:graphicEl>
                                              <a:dgm id="{D202210E-8F92-438A-AEE2-569DAC45C14C}"/>
                                            </p:graphicEl>
                                          </p:spTgt>
                                        </p:tgtEl>
                                        <p:attrNameLst>
                                          <p:attrName>style.visibility</p:attrName>
                                        </p:attrNameLst>
                                      </p:cBhvr>
                                      <p:to>
                                        <p:strVal val="visible"/>
                                      </p:to>
                                    </p:set>
                                    <p:anim calcmode="lin" valueType="num">
                                      <p:cBhvr additive="base">
                                        <p:cTn id="47" dur="500" fill="hold"/>
                                        <p:tgtEl>
                                          <p:spTgt spid="4">
                                            <p:graphicEl>
                                              <a:dgm id="{D202210E-8F92-438A-AEE2-569DAC45C14C}"/>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graphicEl>
                                              <a:dgm id="{D202210E-8F92-438A-AEE2-569DAC45C14C}"/>
                                            </p:graphic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4">
                                            <p:graphicEl>
                                              <a:dgm id="{71093CEB-A7CB-444B-A6C6-F7AF08F18685}"/>
                                            </p:graphicEl>
                                          </p:spTgt>
                                        </p:tgtEl>
                                        <p:attrNameLst>
                                          <p:attrName>style.visibility</p:attrName>
                                        </p:attrNameLst>
                                      </p:cBhvr>
                                      <p:to>
                                        <p:strVal val="visible"/>
                                      </p:to>
                                    </p:set>
                                    <p:anim calcmode="lin" valueType="num">
                                      <p:cBhvr additive="base">
                                        <p:cTn id="53" dur="500" fill="hold"/>
                                        <p:tgtEl>
                                          <p:spTgt spid="4">
                                            <p:graphicEl>
                                              <a:dgm id="{71093CEB-A7CB-444B-A6C6-F7AF08F18685}"/>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graphicEl>
                                              <a:dgm id="{71093CEB-A7CB-444B-A6C6-F7AF08F18685}"/>
                                            </p:graphic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4">
                                            <p:graphicEl>
                                              <a:dgm id="{8D797306-75B6-4111-B606-1E34294BF5D1}"/>
                                            </p:graphicEl>
                                          </p:spTgt>
                                        </p:tgtEl>
                                        <p:attrNameLst>
                                          <p:attrName>style.visibility</p:attrName>
                                        </p:attrNameLst>
                                      </p:cBhvr>
                                      <p:to>
                                        <p:strVal val="visible"/>
                                      </p:to>
                                    </p:set>
                                    <p:anim calcmode="lin" valueType="num">
                                      <p:cBhvr additive="base">
                                        <p:cTn id="57" dur="500" fill="hold"/>
                                        <p:tgtEl>
                                          <p:spTgt spid="4">
                                            <p:graphicEl>
                                              <a:dgm id="{8D797306-75B6-4111-B606-1E34294BF5D1}"/>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4">
                                            <p:graphicEl>
                                              <a:dgm id="{8D797306-75B6-4111-B606-1E34294BF5D1}"/>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6009C-ADED-D37D-553E-7EC97C688912}"/>
              </a:ext>
            </a:extLst>
          </p:cNvPr>
          <p:cNvSpPr>
            <a:spLocks noGrp="1"/>
          </p:cNvSpPr>
          <p:nvPr>
            <p:ph type="title"/>
          </p:nvPr>
        </p:nvSpPr>
        <p:spPr/>
        <p:txBody>
          <a:bodyPr/>
          <a:lstStyle/>
          <a:p>
            <a:pPr algn="ctr"/>
            <a:br>
              <a:rPr lang="en-GB" dirty="0"/>
            </a:br>
            <a:r>
              <a:rPr lang="en-GB" dirty="0"/>
              <a:t>Specific </a:t>
            </a:r>
            <a:br>
              <a:rPr lang="en-GB" dirty="0"/>
            </a:br>
            <a:endParaRPr lang="en-GB" dirty="0"/>
          </a:p>
        </p:txBody>
      </p:sp>
      <p:sp>
        <p:nvSpPr>
          <p:cNvPr id="3" name="Content Placeholder 2">
            <a:extLst>
              <a:ext uri="{FF2B5EF4-FFF2-40B4-BE49-F238E27FC236}">
                <a16:creationId xmlns:a16="http://schemas.microsoft.com/office/drawing/2014/main" id="{E0DD597D-7F89-9BD8-C5C2-C234173CB593}"/>
              </a:ext>
            </a:extLst>
          </p:cNvPr>
          <p:cNvSpPr>
            <a:spLocks noGrp="1"/>
          </p:cNvSpPr>
          <p:nvPr>
            <p:ph idx="1"/>
          </p:nvPr>
        </p:nvSpPr>
        <p:spPr/>
        <p:txBody>
          <a:bodyPr>
            <a:normAutofit/>
          </a:bodyPr>
          <a:lstStyle/>
          <a:p>
            <a:r>
              <a:rPr lang="en-GB" dirty="0"/>
              <a:t>Your goal should be clear and specific, otherwise you won't be able to focus your efforts or feel truly motivated to achieve it. When drafting your goal, try to answer the five "W" questions:</a:t>
            </a:r>
          </a:p>
          <a:p>
            <a:endParaRPr lang="en-GB" dirty="0"/>
          </a:p>
          <a:p>
            <a:r>
              <a:rPr lang="en-GB" dirty="0"/>
              <a:t>• What do I want to accomplish?</a:t>
            </a:r>
          </a:p>
          <a:p>
            <a:r>
              <a:rPr lang="en-GB" dirty="0"/>
              <a:t>• Why is this goal important?</a:t>
            </a:r>
          </a:p>
          <a:p>
            <a:r>
              <a:rPr lang="en-GB" dirty="0"/>
              <a:t>• Who is involved?</a:t>
            </a:r>
          </a:p>
          <a:p>
            <a:r>
              <a:rPr lang="en-GB" dirty="0"/>
              <a:t>• Where is it located?</a:t>
            </a:r>
          </a:p>
          <a:p>
            <a:r>
              <a:rPr lang="en-GB" dirty="0"/>
              <a:t>• Which resources or limits are involved?</a:t>
            </a:r>
          </a:p>
        </p:txBody>
      </p:sp>
    </p:spTree>
    <p:extLst>
      <p:ext uri="{BB962C8B-B14F-4D97-AF65-F5344CB8AC3E}">
        <p14:creationId xmlns:p14="http://schemas.microsoft.com/office/powerpoint/2010/main" val="17326493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738FE-E412-FD67-C011-1641A6F1095B}"/>
              </a:ext>
            </a:extLst>
          </p:cNvPr>
          <p:cNvSpPr>
            <a:spLocks noGrp="1"/>
          </p:cNvSpPr>
          <p:nvPr>
            <p:ph type="title"/>
          </p:nvPr>
        </p:nvSpPr>
        <p:spPr/>
        <p:txBody>
          <a:bodyPr/>
          <a:lstStyle/>
          <a:p>
            <a:pPr algn="ctr"/>
            <a:br>
              <a:rPr lang="en-GB" dirty="0"/>
            </a:br>
            <a:r>
              <a:rPr lang="en-GB" dirty="0"/>
              <a:t>Measurable </a:t>
            </a:r>
            <a:br>
              <a:rPr lang="en-GB" dirty="0"/>
            </a:br>
            <a:endParaRPr lang="en-GB" dirty="0"/>
          </a:p>
        </p:txBody>
      </p:sp>
      <p:sp>
        <p:nvSpPr>
          <p:cNvPr id="3" name="Content Placeholder 2">
            <a:extLst>
              <a:ext uri="{FF2B5EF4-FFF2-40B4-BE49-F238E27FC236}">
                <a16:creationId xmlns:a16="http://schemas.microsoft.com/office/drawing/2014/main" id="{7828C648-1A6D-8BF0-4CB1-E492F71575D8}"/>
              </a:ext>
            </a:extLst>
          </p:cNvPr>
          <p:cNvSpPr>
            <a:spLocks noGrp="1"/>
          </p:cNvSpPr>
          <p:nvPr>
            <p:ph idx="1"/>
          </p:nvPr>
        </p:nvSpPr>
        <p:spPr/>
        <p:txBody>
          <a:bodyPr>
            <a:normAutofit/>
          </a:bodyPr>
          <a:lstStyle/>
          <a:p>
            <a:r>
              <a:rPr lang="en-GB" dirty="0"/>
              <a:t>It is important to have measurable goals, so that you can track your progress and stay motivated. Assessing progress helps you to stay focused, meet your deadlines, and feel the excitement of getting closer to achieving your goal.</a:t>
            </a:r>
          </a:p>
          <a:p>
            <a:endParaRPr lang="en-GB" dirty="0"/>
          </a:p>
          <a:p>
            <a:r>
              <a:rPr lang="en-GB" dirty="0"/>
              <a:t>• A measurable goal should address questions such as:</a:t>
            </a:r>
          </a:p>
          <a:p>
            <a:pPr lvl="1"/>
            <a:r>
              <a:rPr lang="en-GB" dirty="0"/>
              <a:t>• How much?</a:t>
            </a:r>
          </a:p>
          <a:p>
            <a:pPr lvl="1"/>
            <a:r>
              <a:rPr lang="en-GB" dirty="0"/>
              <a:t>• How many?</a:t>
            </a:r>
          </a:p>
          <a:p>
            <a:pPr lvl="1"/>
            <a:r>
              <a:rPr lang="en-GB" dirty="0"/>
              <a:t>• How will I know when it is accomplished?</a:t>
            </a:r>
          </a:p>
        </p:txBody>
      </p:sp>
    </p:spTree>
    <p:extLst>
      <p:ext uri="{BB962C8B-B14F-4D97-AF65-F5344CB8AC3E}">
        <p14:creationId xmlns:p14="http://schemas.microsoft.com/office/powerpoint/2010/main" val="36085448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0BE1E-0105-46B3-45D8-938E689428C8}"/>
              </a:ext>
            </a:extLst>
          </p:cNvPr>
          <p:cNvSpPr>
            <a:spLocks noGrp="1"/>
          </p:cNvSpPr>
          <p:nvPr>
            <p:ph type="title"/>
          </p:nvPr>
        </p:nvSpPr>
        <p:spPr/>
        <p:txBody>
          <a:bodyPr/>
          <a:lstStyle/>
          <a:p>
            <a:pPr algn="ctr"/>
            <a:r>
              <a:rPr lang="en-GB" dirty="0"/>
              <a:t>Achievable</a:t>
            </a:r>
          </a:p>
        </p:txBody>
      </p:sp>
      <p:sp>
        <p:nvSpPr>
          <p:cNvPr id="3" name="Content Placeholder 2">
            <a:extLst>
              <a:ext uri="{FF2B5EF4-FFF2-40B4-BE49-F238E27FC236}">
                <a16:creationId xmlns:a16="http://schemas.microsoft.com/office/drawing/2014/main" id="{CAA272F6-90A4-BEDE-7F9F-1B1AB80F0C14}"/>
              </a:ext>
            </a:extLst>
          </p:cNvPr>
          <p:cNvSpPr>
            <a:spLocks noGrp="1"/>
          </p:cNvSpPr>
          <p:nvPr>
            <p:ph idx="1"/>
          </p:nvPr>
        </p:nvSpPr>
        <p:spPr/>
        <p:txBody>
          <a:bodyPr>
            <a:normAutofit/>
          </a:bodyPr>
          <a:lstStyle/>
          <a:p>
            <a:r>
              <a:rPr lang="en-GB" dirty="0"/>
              <a:t>Your goal also needs to be realistic and attainable to be successful. In other words, it should stretch your abilities but still remain possible. When you set an achievable goal, you may be able to identify previously overlooked opportunities or resources that can bring you closer to it.</a:t>
            </a:r>
          </a:p>
          <a:p>
            <a:endParaRPr lang="en-GB" dirty="0"/>
          </a:p>
          <a:p>
            <a:r>
              <a:rPr lang="en-GB" dirty="0"/>
              <a:t>• An achievable goal will usually answer questions such as:</a:t>
            </a:r>
          </a:p>
          <a:p>
            <a:pPr lvl="1"/>
            <a:r>
              <a:rPr lang="en-GB" dirty="0"/>
              <a:t>• How can I accomplish this goal?</a:t>
            </a:r>
          </a:p>
          <a:p>
            <a:pPr lvl="1"/>
            <a:r>
              <a:rPr lang="en-GB" dirty="0"/>
              <a:t>• How realistic is the goal, based on other constraints, such as financial factors?</a:t>
            </a:r>
          </a:p>
        </p:txBody>
      </p:sp>
    </p:spTree>
    <p:extLst>
      <p:ext uri="{BB962C8B-B14F-4D97-AF65-F5344CB8AC3E}">
        <p14:creationId xmlns:p14="http://schemas.microsoft.com/office/powerpoint/2010/main" val="24245021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F779F-D596-E83A-B44F-6B07AF44C986}"/>
              </a:ext>
            </a:extLst>
          </p:cNvPr>
          <p:cNvSpPr>
            <a:spLocks noGrp="1"/>
          </p:cNvSpPr>
          <p:nvPr>
            <p:ph type="title"/>
          </p:nvPr>
        </p:nvSpPr>
        <p:spPr/>
        <p:txBody>
          <a:bodyPr/>
          <a:lstStyle/>
          <a:p>
            <a:pPr algn="ctr"/>
            <a:r>
              <a:rPr lang="en-GB" dirty="0"/>
              <a:t>Relevant</a:t>
            </a:r>
          </a:p>
        </p:txBody>
      </p:sp>
      <p:sp>
        <p:nvSpPr>
          <p:cNvPr id="3" name="Content Placeholder 2">
            <a:extLst>
              <a:ext uri="{FF2B5EF4-FFF2-40B4-BE49-F238E27FC236}">
                <a16:creationId xmlns:a16="http://schemas.microsoft.com/office/drawing/2014/main" id="{4BA8661D-EE23-4324-B5D5-93171612C51E}"/>
              </a:ext>
            </a:extLst>
          </p:cNvPr>
          <p:cNvSpPr>
            <a:spLocks noGrp="1"/>
          </p:cNvSpPr>
          <p:nvPr>
            <p:ph idx="1"/>
          </p:nvPr>
        </p:nvSpPr>
        <p:spPr>
          <a:xfrm>
            <a:off x="811161" y="2603499"/>
            <a:ext cx="10264877" cy="4048024"/>
          </a:xfrm>
        </p:spPr>
        <p:txBody>
          <a:bodyPr>
            <a:normAutofit/>
          </a:bodyPr>
          <a:lstStyle/>
          <a:p>
            <a:r>
              <a:rPr lang="en-GB" dirty="0"/>
              <a:t>This step is about ensuring that your goal matters to you, and that it also aligns with other relevant goals. We all need support and assistance in achieving our goals, but it’s important to retain control over them. So, make sure that your plans drive everyone forward, but that you're still responsible for achieving your own goal.</a:t>
            </a:r>
          </a:p>
          <a:p>
            <a:endParaRPr lang="en-GB" dirty="0"/>
          </a:p>
          <a:p>
            <a:r>
              <a:rPr lang="en-GB" dirty="0"/>
              <a:t>• A relevant goal can answer "yes" to these questions:</a:t>
            </a:r>
          </a:p>
          <a:p>
            <a:pPr lvl="1"/>
            <a:r>
              <a:rPr lang="en-GB" dirty="0"/>
              <a:t>• Does this seem worthwhile?</a:t>
            </a:r>
          </a:p>
          <a:p>
            <a:pPr lvl="1"/>
            <a:r>
              <a:rPr lang="en-GB" dirty="0"/>
              <a:t>• Is this the right time?</a:t>
            </a:r>
          </a:p>
          <a:p>
            <a:pPr lvl="1"/>
            <a:r>
              <a:rPr lang="en-GB" dirty="0"/>
              <a:t>• Does this match our other efforts/needs?</a:t>
            </a:r>
          </a:p>
          <a:p>
            <a:pPr lvl="1"/>
            <a:r>
              <a:rPr lang="en-GB" dirty="0"/>
              <a:t>• Am I the right person to reach this goal?</a:t>
            </a:r>
          </a:p>
          <a:p>
            <a:pPr lvl="1"/>
            <a:r>
              <a:rPr lang="en-GB" dirty="0"/>
              <a:t>• Is it applicable in the current socio-economic environment?</a:t>
            </a:r>
          </a:p>
        </p:txBody>
      </p:sp>
    </p:spTree>
    <p:extLst>
      <p:ext uri="{BB962C8B-B14F-4D97-AF65-F5344CB8AC3E}">
        <p14:creationId xmlns:p14="http://schemas.microsoft.com/office/powerpoint/2010/main" val="9988517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ECA37-F6B8-0F77-E938-88AC0E4AE0CF}"/>
              </a:ext>
            </a:extLst>
          </p:cNvPr>
          <p:cNvSpPr>
            <a:spLocks noGrp="1"/>
          </p:cNvSpPr>
          <p:nvPr>
            <p:ph type="title"/>
          </p:nvPr>
        </p:nvSpPr>
        <p:spPr/>
        <p:txBody>
          <a:bodyPr/>
          <a:lstStyle/>
          <a:p>
            <a:pPr algn="ctr"/>
            <a:br>
              <a:rPr lang="en-GB" dirty="0"/>
            </a:br>
            <a:r>
              <a:rPr lang="en-GB" dirty="0"/>
              <a:t>Time-bound</a:t>
            </a:r>
            <a:br>
              <a:rPr lang="en-GB" dirty="0"/>
            </a:br>
            <a:endParaRPr lang="en-GB" dirty="0"/>
          </a:p>
        </p:txBody>
      </p:sp>
      <p:sp>
        <p:nvSpPr>
          <p:cNvPr id="3" name="Content Placeholder 2">
            <a:extLst>
              <a:ext uri="{FF2B5EF4-FFF2-40B4-BE49-F238E27FC236}">
                <a16:creationId xmlns:a16="http://schemas.microsoft.com/office/drawing/2014/main" id="{04C37002-421D-B412-1CBE-831B006310FB}"/>
              </a:ext>
            </a:extLst>
          </p:cNvPr>
          <p:cNvSpPr>
            <a:spLocks noGrp="1"/>
          </p:cNvSpPr>
          <p:nvPr>
            <p:ph idx="1"/>
          </p:nvPr>
        </p:nvSpPr>
        <p:spPr>
          <a:xfrm>
            <a:off x="693174" y="2603499"/>
            <a:ext cx="10648336" cy="4077519"/>
          </a:xfrm>
        </p:spPr>
        <p:txBody>
          <a:bodyPr>
            <a:normAutofit/>
          </a:bodyPr>
          <a:lstStyle/>
          <a:p>
            <a:r>
              <a:rPr lang="en-GB" dirty="0"/>
              <a:t>Every goal needs a target date, so that you have a deadline to focus on and something to work toward. This part of the SMART goal criteria helps to prevent everyday tasks from taking priority over your longer-term goals.</a:t>
            </a:r>
          </a:p>
          <a:p>
            <a:endParaRPr lang="en-GB" dirty="0"/>
          </a:p>
          <a:p>
            <a:r>
              <a:rPr lang="en-GB" dirty="0"/>
              <a:t>• A time-bound goal will usually answer these questions:</a:t>
            </a:r>
          </a:p>
          <a:p>
            <a:pPr lvl="1"/>
            <a:r>
              <a:rPr lang="en-GB" dirty="0"/>
              <a:t>• When?</a:t>
            </a:r>
          </a:p>
          <a:p>
            <a:pPr lvl="1"/>
            <a:r>
              <a:rPr lang="en-GB" dirty="0"/>
              <a:t>• What can I do six months from now?</a:t>
            </a:r>
          </a:p>
          <a:p>
            <a:pPr lvl="1"/>
            <a:r>
              <a:rPr lang="en-GB" dirty="0"/>
              <a:t>• What can I do six weeks from now?</a:t>
            </a:r>
          </a:p>
          <a:p>
            <a:pPr lvl="1"/>
            <a:r>
              <a:rPr lang="en-GB" dirty="0"/>
              <a:t>• What can I do today?</a:t>
            </a:r>
          </a:p>
        </p:txBody>
      </p:sp>
    </p:spTree>
    <p:extLst>
      <p:ext uri="{BB962C8B-B14F-4D97-AF65-F5344CB8AC3E}">
        <p14:creationId xmlns:p14="http://schemas.microsoft.com/office/powerpoint/2010/main" val="20427522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9884D3-A377-A0AA-DFBA-245C0B9ABED9}"/>
              </a:ext>
            </a:extLst>
          </p:cNvPr>
          <p:cNvSpPr>
            <a:spLocks noGrp="1"/>
          </p:cNvSpPr>
          <p:nvPr>
            <p:ph type="title"/>
          </p:nvPr>
        </p:nvSpPr>
        <p:spPr>
          <a:xfrm>
            <a:off x="948477" y="833283"/>
            <a:ext cx="3387548" cy="3232355"/>
          </a:xfrm>
        </p:spPr>
        <p:txBody>
          <a:bodyPr/>
          <a:lstStyle/>
          <a:p>
            <a:endParaRPr lang="en-GB" dirty="0"/>
          </a:p>
        </p:txBody>
      </p:sp>
      <p:graphicFrame>
        <p:nvGraphicFramePr>
          <p:cNvPr id="7" name="Content Placeholder 6">
            <a:extLst>
              <a:ext uri="{FF2B5EF4-FFF2-40B4-BE49-F238E27FC236}">
                <a16:creationId xmlns:a16="http://schemas.microsoft.com/office/drawing/2014/main" id="{024120D2-A04F-CEF1-C166-CB6F8B651EEE}"/>
              </a:ext>
            </a:extLst>
          </p:cNvPr>
          <p:cNvGraphicFramePr>
            <a:graphicFrameLocks noGrp="1"/>
          </p:cNvGraphicFramePr>
          <p:nvPr>
            <p:ph idx="1"/>
            <p:extLst>
              <p:ext uri="{D42A27DB-BD31-4B8C-83A1-F6EECF244321}">
                <p14:modId xmlns:p14="http://schemas.microsoft.com/office/powerpoint/2010/main" val="3465174866"/>
              </p:ext>
            </p:extLst>
          </p:nvPr>
        </p:nvGraphicFramePr>
        <p:xfrm>
          <a:off x="5781675" y="1447800"/>
          <a:ext cx="5189538"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 Placeholder 5">
            <a:extLst>
              <a:ext uri="{FF2B5EF4-FFF2-40B4-BE49-F238E27FC236}">
                <a16:creationId xmlns:a16="http://schemas.microsoft.com/office/drawing/2014/main" id="{DAB2CEF9-E286-4747-D574-E4DCF643352E}"/>
              </a:ext>
            </a:extLst>
          </p:cNvPr>
          <p:cNvSpPr>
            <a:spLocks noGrp="1"/>
          </p:cNvSpPr>
          <p:nvPr>
            <p:ph type="body" sz="half" idx="2"/>
          </p:nvPr>
        </p:nvSpPr>
        <p:spPr>
          <a:xfrm>
            <a:off x="899805" y="1981200"/>
            <a:ext cx="4159045" cy="2895599"/>
          </a:xfrm>
        </p:spPr>
        <p:txBody>
          <a:bodyPr>
            <a:normAutofit/>
          </a:bodyPr>
          <a:lstStyle/>
          <a:p>
            <a:r>
              <a:rPr lang="en-GB" sz="3600" dirty="0">
                <a:solidFill>
                  <a:schemeClr val="bg1"/>
                </a:solidFill>
              </a:rPr>
              <a:t>Personal Development Plan</a:t>
            </a:r>
          </a:p>
        </p:txBody>
      </p:sp>
    </p:spTree>
    <p:extLst>
      <p:ext uri="{BB962C8B-B14F-4D97-AF65-F5344CB8AC3E}">
        <p14:creationId xmlns:p14="http://schemas.microsoft.com/office/powerpoint/2010/main" val="1262304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graphicEl>
                                              <a:dgm id="{8D952F13-179A-4607-A201-9BCDB5654E42}"/>
                                            </p:graphicEl>
                                          </p:spTgt>
                                        </p:tgtEl>
                                        <p:attrNameLst>
                                          <p:attrName>style.visibility</p:attrName>
                                        </p:attrNameLst>
                                      </p:cBhvr>
                                      <p:to>
                                        <p:strVal val="visible"/>
                                      </p:to>
                                    </p:set>
                                    <p:anim calcmode="lin" valueType="num">
                                      <p:cBhvr additive="base">
                                        <p:cTn id="7" dur="500" fill="hold"/>
                                        <p:tgtEl>
                                          <p:spTgt spid="7">
                                            <p:graphicEl>
                                              <a:dgm id="{8D952F13-179A-4607-A201-9BCDB5654E42}"/>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graphicEl>
                                              <a:dgm id="{8D952F13-179A-4607-A201-9BCDB5654E42}"/>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
                                            <p:graphicEl>
                                              <a:dgm id="{75190130-3ABA-45A0-922E-AC04C91D59C2}"/>
                                            </p:graphicEl>
                                          </p:spTgt>
                                        </p:tgtEl>
                                        <p:attrNameLst>
                                          <p:attrName>style.visibility</p:attrName>
                                        </p:attrNameLst>
                                      </p:cBhvr>
                                      <p:to>
                                        <p:strVal val="visible"/>
                                      </p:to>
                                    </p:set>
                                    <p:anim calcmode="lin" valueType="num">
                                      <p:cBhvr additive="base">
                                        <p:cTn id="11" dur="500" fill="hold"/>
                                        <p:tgtEl>
                                          <p:spTgt spid="7">
                                            <p:graphicEl>
                                              <a:dgm id="{75190130-3ABA-45A0-922E-AC04C91D59C2}"/>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graphicEl>
                                              <a:dgm id="{75190130-3ABA-45A0-922E-AC04C91D59C2}"/>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graphicEl>
                                              <a:dgm id="{AE4B9FFA-C50C-41BE-8FF8-4505EA37AA68}"/>
                                            </p:graphicEl>
                                          </p:spTgt>
                                        </p:tgtEl>
                                        <p:attrNameLst>
                                          <p:attrName>style.visibility</p:attrName>
                                        </p:attrNameLst>
                                      </p:cBhvr>
                                      <p:to>
                                        <p:strVal val="visible"/>
                                      </p:to>
                                    </p:set>
                                    <p:anim calcmode="lin" valueType="num">
                                      <p:cBhvr additive="base">
                                        <p:cTn id="17" dur="500" fill="hold"/>
                                        <p:tgtEl>
                                          <p:spTgt spid="7">
                                            <p:graphicEl>
                                              <a:dgm id="{AE4B9FFA-C50C-41BE-8FF8-4505EA37AA68}"/>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7">
                                            <p:graphicEl>
                                              <a:dgm id="{AE4B9FFA-C50C-41BE-8FF8-4505EA37AA68}"/>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7">
                                            <p:graphicEl>
                                              <a:dgm id="{D083E8D5-0DDB-431C-965F-7F32D601B343}"/>
                                            </p:graphicEl>
                                          </p:spTgt>
                                        </p:tgtEl>
                                        <p:attrNameLst>
                                          <p:attrName>style.visibility</p:attrName>
                                        </p:attrNameLst>
                                      </p:cBhvr>
                                      <p:to>
                                        <p:strVal val="visible"/>
                                      </p:to>
                                    </p:set>
                                    <p:anim calcmode="lin" valueType="num">
                                      <p:cBhvr additive="base">
                                        <p:cTn id="21" dur="500" fill="hold"/>
                                        <p:tgtEl>
                                          <p:spTgt spid="7">
                                            <p:graphicEl>
                                              <a:dgm id="{D083E8D5-0DDB-431C-965F-7F32D601B343}"/>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7">
                                            <p:graphicEl>
                                              <a:dgm id="{D083E8D5-0DDB-431C-965F-7F32D601B343}"/>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7">
                                            <p:graphicEl>
                                              <a:dgm id="{497920E5-9036-4D81-8B98-DA0CE66BFE6E}"/>
                                            </p:graphicEl>
                                          </p:spTgt>
                                        </p:tgtEl>
                                        <p:attrNameLst>
                                          <p:attrName>style.visibility</p:attrName>
                                        </p:attrNameLst>
                                      </p:cBhvr>
                                      <p:to>
                                        <p:strVal val="visible"/>
                                      </p:to>
                                    </p:set>
                                    <p:anim calcmode="lin" valueType="num">
                                      <p:cBhvr additive="base">
                                        <p:cTn id="27" dur="500" fill="hold"/>
                                        <p:tgtEl>
                                          <p:spTgt spid="7">
                                            <p:graphicEl>
                                              <a:dgm id="{497920E5-9036-4D81-8B98-DA0CE66BFE6E}"/>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7">
                                            <p:graphicEl>
                                              <a:dgm id="{497920E5-9036-4D81-8B98-DA0CE66BFE6E}"/>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7">
                                            <p:graphicEl>
                                              <a:dgm id="{C5775D49-3CCA-45EF-8B4A-81E536C299FF}"/>
                                            </p:graphicEl>
                                          </p:spTgt>
                                        </p:tgtEl>
                                        <p:attrNameLst>
                                          <p:attrName>style.visibility</p:attrName>
                                        </p:attrNameLst>
                                      </p:cBhvr>
                                      <p:to>
                                        <p:strVal val="visible"/>
                                      </p:to>
                                    </p:set>
                                    <p:anim calcmode="lin" valueType="num">
                                      <p:cBhvr additive="base">
                                        <p:cTn id="31" dur="500" fill="hold"/>
                                        <p:tgtEl>
                                          <p:spTgt spid="7">
                                            <p:graphicEl>
                                              <a:dgm id="{C5775D49-3CCA-45EF-8B4A-81E536C299FF}"/>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graphicEl>
                                              <a:dgm id="{C5775D49-3CCA-45EF-8B4A-81E536C299FF}"/>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graphicEl>
                                              <a:dgm id="{FA837BD3-0E14-45CA-B7BB-AF571B9DE749}"/>
                                            </p:graphicEl>
                                          </p:spTgt>
                                        </p:tgtEl>
                                        <p:attrNameLst>
                                          <p:attrName>style.visibility</p:attrName>
                                        </p:attrNameLst>
                                      </p:cBhvr>
                                      <p:to>
                                        <p:strVal val="visible"/>
                                      </p:to>
                                    </p:set>
                                    <p:anim calcmode="lin" valueType="num">
                                      <p:cBhvr additive="base">
                                        <p:cTn id="37" dur="500" fill="hold"/>
                                        <p:tgtEl>
                                          <p:spTgt spid="7">
                                            <p:graphicEl>
                                              <a:dgm id="{FA837BD3-0E14-45CA-B7BB-AF571B9DE749}"/>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graphicEl>
                                              <a:dgm id="{FA837BD3-0E14-45CA-B7BB-AF571B9DE749}"/>
                                            </p:graphic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7">
                                            <p:graphicEl>
                                              <a:dgm id="{6B3095E7-3A10-465C-AACF-10A9D2A1F633}"/>
                                            </p:graphicEl>
                                          </p:spTgt>
                                        </p:tgtEl>
                                        <p:attrNameLst>
                                          <p:attrName>style.visibility</p:attrName>
                                        </p:attrNameLst>
                                      </p:cBhvr>
                                      <p:to>
                                        <p:strVal val="visible"/>
                                      </p:to>
                                    </p:set>
                                    <p:anim calcmode="lin" valueType="num">
                                      <p:cBhvr additive="base">
                                        <p:cTn id="41" dur="500" fill="hold"/>
                                        <p:tgtEl>
                                          <p:spTgt spid="7">
                                            <p:graphicEl>
                                              <a:dgm id="{6B3095E7-3A10-465C-AACF-10A9D2A1F633}"/>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7">
                                            <p:graphicEl>
                                              <a:dgm id="{6B3095E7-3A10-465C-AACF-10A9D2A1F633}"/>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Graphic 7" descr="Help with solid fill">
            <a:extLst>
              <a:ext uri="{FF2B5EF4-FFF2-40B4-BE49-F238E27FC236}">
                <a16:creationId xmlns:a16="http://schemas.microsoft.com/office/drawing/2014/main" id="{D4DC0D2D-2748-B6BE-4EBF-787C8E4F268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3394" y="1374060"/>
            <a:ext cx="4748980" cy="4748980"/>
          </a:xfrm>
          <a:prstGeom prst="rect">
            <a:avLst/>
          </a:prstGeom>
        </p:spPr>
      </p:pic>
      <p:sp>
        <p:nvSpPr>
          <p:cNvPr id="9" name="TextBox 8">
            <a:extLst>
              <a:ext uri="{FF2B5EF4-FFF2-40B4-BE49-F238E27FC236}">
                <a16:creationId xmlns:a16="http://schemas.microsoft.com/office/drawing/2014/main" id="{F38FE5F5-B2E9-6BD4-4B9E-5ADE2CDBECB7}"/>
              </a:ext>
            </a:extLst>
          </p:cNvPr>
          <p:cNvSpPr txBox="1"/>
          <p:nvPr/>
        </p:nvSpPr>
        <p:spPr>
          <a:xfrm>
            <a:off x="7049729" y="2403987"/>
            <a:ext cx="3819832" cy="1323439"/>
          </a:xfrm>
          <a:prstGeom prst="rect">
            <a:avLst/>
          </a:prstGeom>
          <a:noFill/>
        </p:spPr>
        <p:txBody>
          <a:bodyPr wrap="square" rtlCol="0">
            <a:spAutoFit/>
          </a:bodyPr>
          <a:lstStyle/>
          <a:p>
            <a:r>
              <a:rPr lang="en-GB" sz="4000" dirty="0"/>
              <a:t>ANY QUESTIONS? </a:t>
            </a:r>
          </a:p>
        </p:txBody>
      </p:sp>
    </p:spTree>
    <p:extLst>
      <p:ext uri="{BB962C8B-B14F-4D97-AF65-F5344CB8AC3E}">
        <p14:creationId xmlns:p14="http://schemas.microsoft.com/office/powerpoint/2010/main" val="31690712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160</TotalTime>
  <Words>2105</Words>
  <Application>Microsoft Office PowerPoint</Application>
  <PresentationFormat>Widescreen</PresentationFormat>
  <Paragraphs>273</Paragraphs>
  <Slides>41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Arial</vt:lpstr>
      <vt:lpstr>Century Gothic</vt:lpstr>
      <vt:lpstr>Wingdings 3</vt:lpstr>
      <vt:lpstr>Ion Boardroom</vt:lpstr>
      <vt:lpstr>Learning in the Digital Era</vt:lpstr>
      <vt:lpstr>Aim of the Module</vt:lpstr>
      <vt:lpstr>Learning Outcomes</vt:lpstr>
      <vt:lpstr>This module is a little different….. </vt:lpstr>
      <vt:lpstr>The Units…. </vt:lpstr>
      <vt:lpstr>The Units</vt:lpstr>
      <vt:lpstr>Unit 0 – Preparing for Higher Education. </vt:lpstr>
      <vt:lpstr>Unit 1 – Essential Digital Skills. </vt:lpstr>
      <vt:lpstr>Unit 2 – Becoming a Team Player</vt:lpstr>
      <vt:lpstr>Unit 3 – Virtual Collaboration. </vt:lpstr>
      <vt:lpstr>Unit 4 – Becoming a life long learner</vt:lpstr>
      <vt:lpstr>Assessments</vt:lpstr>
      <vt:lpstr>Assessments</vt:lpstr>
      <vt:lpstr>Academic Study Skills</vt:lpstr>
      <vt:lpstr>What is meant by Academic Skills?  </vt:lpstr>
      <vt:lpstr>Why the need for such a module?</vt:lpstr>
      <vt:lpstr>Why the need for such a module? </vt:lpstr>
      <vt:lpstr>What skills are needed? </vt:lpstr>
      <vt:lpstr>Why are so many skills needed? </vt:lpstr>
      <vt:lpstr>Expectations of studying at degree level. </vt:lpstr>
      <vt:lpstr>University regulations</vt:lpstr>
      <vt:lpstr>An overview qualification levels in  England and Wales.  </vt:lpstr>
      <vt:lpstr>Therefore….. </vt:lpstr>
      <vt:lpstr>Types of Assessments you will  undertake for your degree.</vt:lpstr>
      <vt:lpstr>Moodle</vt:lpstr>
      <vt:lpstr>Moodle</vt:lpstr>
      <vt:lpstr>Moodle</vt:lpstr>
      <vt:lpstr>Student HWB</vt:lpstr>
      <vt:lpstr>Student HWB</vt:lpstr>
      <vt:lpstr>The HWB.</vt:lpstr>
      <vt:lpstr>How to Access The HWB </vt:lpstr>
      <vt:lpstr>The HWB. </vt:lpstr>
      <vt:lpstr>The HWB</vt:lpstr>
      <vt:lpstr>SMART Goals</vt:lpstr>
      <vt:lpstr> Specific  </vt:lpstr>
      <vt:lpstr> Measurable  </vt:lpstr>
      <vt:lpstr>Achievable</vt:lpstr>
      <vt:lpstr>Relevant</vt:lpstr>
      <vt:lpstr> Time-bound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the Digital Era</dc:title>
  <dc:creator>Stuart Jones</dc:creator>
  <cp:lastModifiedBy>Stuart Jones</cp:lastModifiedBy>
  <cp:revision>6</cp:revision>
  <dcterms:created xsi:type="dcterms:W3CDTF">2021-09-27T08:19:02Z</dcterms:created>
  <dcterms:modified xsi:type="dcterms:W3CDTF">2022-10-01T14:24:56Z</dcterms:modified>
</cp:coreProperties>
</file>