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0"/>
  </p:notesMasterIdLst>
  <p:sldIdLst>
    <p:sldId id="257" r:id="rId2"/>
    <p:sldId id="258" r:id="rId3"/>
    <p:sldId id="262" r:id="rId4"/>
    <p:sldId id="261" r:id="rId5"/>
    <p:sldId id="259" r:id="rId6"/>
    <p:sldId id="260"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D100"/>
    <a:srgbClr val="CF6038"/>
    <a:srgbClr val="D17D7F"/>
    <a:srgbClr val="A6269B"/>
    <a:srgbClr val="0298CF"/>
    <a:srgbClr val="005896"/>
    <a:srgbClr val="0049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585B32-ADC2-05FD-71D5-1F8FBC27F235}" v="29" dt="2022-03-09T10:38:08.585"/>
    <p1510:client id="{26AC23D9-38DE-714A-103A-EB49F76BEBD8}" v="13" dt="2022-03-08T13:18:23.353"/>
    <p1510:client id="{EE17B77F-1C7C-4EFD-85A8-FE642536C078}" v="114" dt="2022-03-08T11:25:15.958"/>
    <p1510:client id="{F8125091-997B-77FB-5EA9-054239EBB0A1}" v="2469" dt="2022-03-12T09:11:18.7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Dumitru (2108821)" userId="S::2108821@student.uwtsd.ac.uk::3034b949-9384-4812-b6d7-8e5a3a953983" providerId="AD" clId="Web-{EE17B77F-1C7C-4EFD-85A8-FE642536C078}"/>
    <pc:docChg chg="addSld delSld modSld sldOrd">
      <pc:chgData name="Cristian Dumitru (2108821)" userId="S::2108821@student.uwtsd.ac.uk::3034b949-9384-4812-b6d7-8e5a3a953983" providerId="AD" clId="Web-{EE17B77F-1C7C-4EFD-85A8-FE642536C078}" dt="2022-03-08T11:25:16.177" v="118"/>
      <pc:docMkLst>
        <pc:docMk/>
      </pc:docMkLst>
      <pc:sldChg chg="del ord">
        <pc:chgData name="Cristian Dumitru (2108821)" userId="S::2108821@student.uwtsd.ac.uk::3034b949-9384-4812-b6d7-8e5a3a953983" providerId="AD" clId="Web-{EE17B77F-1C7C-4EFD-85A8-FE642536C078}" dt="2022-03-08T10:58:30.111" v="73"/>
        <pc:sldMkLst>
          <pc:docMk/>
          <pc:sldMk cId="109857222" sldId="256"/>
        </pc:sldMkLst>
      </pc:sldChg>
      <pc:sldChg chg="addSp delSp modSp new mod modClrScheme chgLayout">
        <pc:chgData name="Cristian Dumitru (2108821)" userId="S::2108821@student.uwtsd.ac.uk::3034b949-9384-4812-b6d7-8e5a3a953983" providerId="AD" clId="Web-{EE17B77F-1C7C-4EFD-85A8-FE642536C078}" dt="2022-03-08T10:57:11.841" v="71"/>
        <pc:sldMkLst>
          <pc:docMk/>
          <pc:sldMk cId="162423174" sldId="257"/>
        </pc:sldMkLst>
        <pc:spChg chg="add mod">
          <ac:chgData name="Cristian Dumitru (2108821)" userId="S::2108821@student.uwtsd.ac.uk::3034b949-9384-4812-b6d7-8e5a3a953983" providerId="AD" clId="Web-{EE17B77F-1C7C-4EFD-85A8-FE642536C078}" dt="2022-03-08T10:56:01.446" v="68" actId="20577"/>
          <ac:spMkLst>
            <pc:docMk/>
            <pc:sldMk cId="162423174" sldId="257"/>
            <ac:spMk id="2" creationId="{F321F7B4-223E-4631-9C70-B82F2239D576}"/>
          </ac:spMkLst>
        </pc:spChg>
        <pc:spChg chg="add del mod">
          <ac:chgData name="Cristian Dumitru (2108821)" userId="S::2108821@student.uwtsd.ac.uk::3034b949-9384-4812-b6d7-8e5a3a953983" providerId="AD" clId="Web-{EE17B77F-1C7C-4EFD-85A8-FE642536C078}" dt="2022-03-08T10:57:11.841" v="71"/>
          <ac:spMkLst>
            <pc:docMk/>
            <pc:sldMk cId="162423174" sldId="257"/>
            <ac:spMk id="3" creationId="{6422ACC4-607F-411D-8944-54B1803AA919}"/>
          </ac:spMkLst>
        </pc:spChg>
        <pc:spChg chg="add mod">
          <ac:chgData name="Cristian Dumitru (2108821)" userId="S::2108821@student.uwtsd.ac.uk::3034b949-9384-4812-b6d7-8e5a3a953983" providerId="AD" clId="Web-{EE17B77F-1C7C-4EFD-85A8-FE642536C078}" dt="2022-03-08T10:56:14.978" v="69" actId="20577"/>
          <ac:spMkLst>
            <pc:docMk/>
            <pc:sldMk cId="162423174" sldId="257"/>
            <ac:spMk id="4" creationId="{FFC2B5FB-0288-47DE-90DD-2244FE5246E5}"/>
          </ac:spMkLst>
        </pc:spChg>
        <pc:graphicFrameChg chg="add">
          <ac:chgData name="Cristian Dumitru (2108821)" userId="S::2108821@student.uwtsd.ac.uk::3034b949-9384-4812-b6d7-8e5a3a953983" providerId="AD" clId="Web-{EE17B77F-1C7C-4EFD-85A8-FE642536C078}" dt="2022-03-08T10:57:11.841" v="71"/>
          <ac:graphicFrameMkLst>
            <pc:docMk/>
            <pc:sldMk cId="162423174" sldId="257"/>
            <ac:graphicFrameMk id="6" creationId="{8B7E2BF5-3F21-4D69-AB83-5184C74AD240}"/>
          </ac:graphicFrameMkLst>
        </pc:graphicFrameChg>
      </pc:sldChg>
      <pc:sldChg chg="addSp delSp modSp new del mod setBg setClrOvrMap">
        <pc:chgData name="Cristian Dumitru (2108821)" userId="S::2108821@student.uwtsd.ac.uk::3034b949-9384-4812-b6d7-8e5a3a953983" providerId="AD" clId="Web-{EE17B77F-1C7C-4EFD-85A8-FE642536C078}" dt="2022-03-08T11:24:39.159" v="114"/>
        <pc:sldMkLst>
          <pc:docMk/>
          <pc:sldMk cId="1821492463" sldId="258"/>
        </pc:sldMkLst>
        <pc:spChg chg="del mod">
          <ac:chgData name="Cristian Dumitru (2108821)" userId="S::2108821@student.uwtsd.ac.uk::3034b949-9384-4812-b6d7-8e5a3a953983" providerId="AD" clId="Web-{EE17B77F-1C7C-4EFD-85A8-FE642536C078}" dt="2022-03-08T11:24:14.705" v="111"/>
          <ac:spMkLst>
            <pc:docMk/>
            <pc:sldMk cId="1821492463" sldId="258"/>
            <ac:spMk id="2" creationId="{4CBCB4C4-DD91-4A47-B413-CCFD676F75AD}"/>
          </ac:spMkLst>
        </pc:spChg>
        <pc:spChg chg="add mod">
          <ac:chgData name="Cristian Dumitru (2108821)" userId="S::2108821@student.uwtsd.ac.uk::3034b949-9384-4812-b6d7-8e5a3a953983" providerId="AD" clId="Web-{EE17B77F-1C7C-4EFD-85A8-FE642536C078}" dt="2022-03-08T11:24:25.815" v="113" actId="20577"/>
          <ac:spMkLst>
            <pc:docMk/>
            <pc:sldMk cId="1821492463" sldId="258"/>
            <ac:spMk id="5" creationId="{3669F4C4-3623-48CC-BDCE-798F089939E4}"/>
          </ac:spMkLst>
        </pc:spChg>
        <pc:spChg chg="add del">
          <ac:chgData name="Cristian Dumitru (2108821)" userId="S::2108821@student.uwtsd.ac.uk::3034b949-9384-4812-b6d7-8e5a3a953983" providerId="AD" clId="Web-{EE17B77F-1C7C-4EFD-85A8-FE642536C078}" dt="2022-03-08T11:20:33.535" v="94"/>
          <ac:spMkLst>
            <pc:docMk/>
            <pc:sldMk cId="1821492463" sldId="258"/>
            <ac:spMk id="8" creationId="{71B2258F-86CA-4D4D-8270-BC05FCDEBFB3}"/>
          </ac:spMkLst>
        </pc:spChg>
        <pc:spChg chg="add del">
          <ac:chgData name="Cristian Dumitru (2108821)" userId="S::2108821@student.uwtsd.ac.uk::3034b949-9384-4812-b6d7-8e5a3a953983" providerId="AD" clId="Web-{EE17B77F-1C7C-4EFD-85A8-FE642536C078}" dt="2022-03-08T11:22:30.792" v="99"/>
          <ac:spMkLst>
            <pc:docMk/>
            <pc:sldMk cId="1821492463" sldId="258"/>
            <ac:spMk id="12" creationId="{87CC2527-562A-4F69-B487-4371E5B243E7}"/>
          </ac:spMkLst>
        </pc:spChg>
        <pc:spChg chg="add del">
          <ac:chgData name="Cristian Dumitru (2108821)" userId="S::2108821@student.uwtsd.ac.uk::3034b949-9384-4812-b6d7-8e5a3a953983" providerId="AD" clId="Web-{EE17B77F-1C7C-4EFD-85A8-FE642536C078}" dt="2022-03-08T11:23:25.780" v="104"/>
          <ac:spMkLst>
            <pc:docMk/>
            <pc:sldMk cId="1821492463" sldId="258"/>
            <ac:spMk id="17" creationId="{73BCEA90-F7D5-4EC1-9BE2-5A49A20F4B1D}"/>
          </ac:spMkLst>
        </pc:spChg>
        <pc:spChg chg="add del">
          <ac:chgData name="Cristian Dumitru (2108821)" userId="S::2108821@student.uwtsd.ac.uk::3034b949-9384-4812-b6d7-8e5a3a953983" providerId="AD" clId="Web-{EE17B77F-1C7C-4EFD-85A8-FE642536C078}" dt="2022-03-08T11:23:25.780" v="104"/>
          <ac:spMkLst>
            <pc:docMk/>
            <pc:sldMk cId="1821492463" sldId="258"/>
            <ac:spMk id="19" creationId="{9848F91B-FA65-4A06-A177-8CCF7EBC8631}"/>
          </ac:spMkLst>
        </pc:spChg>
        <pc:spChg chg="add del">
          <ac:chgData name="Cristian Dumitru (2108821)" userId="S::2108821@student.uwtsd.ac.uk::3034b949-9384-4812-b6d7-8e5a3a953983" providerId="AD" clId="Web-{EE17B77F-1C7C-4EFD-85A8-FE642536C078}" dt="2022-03-08T11:23:25.780" v="104"/>
          <ac:spMkLst>
            <pc:docMk/>
            <pc:sldMk cId="1821492463" sldId="258"/>
            <ac:spMk id="21" creationId="{2CF7CF5F-D747-47B3-80B1-8392750446C6}"/>
          </ac:spMkLst>
        </pc:spChg>
        <pc:spChg chg="add del">
          <ac:chgData name="Cristian Dumitru (2108821)" userId="S::2108821@student.uwtsd.ac.uk::3034b949-9384-4812-b6d7-8e5a3a953983" providerId="AD" clId="Web-{EE17B77F-1C7C-4EFD-85A8-FE642536C078}" dt="2022-03-08T11:23:25.780" v="104"/>
          <ac:spMkLst>
            <pc:docMk/>
            <pc:sldMk cId="1821492463" sldId="258"/>
            <ac:spMk id="23" creationId="{820B6604-1FF9-43F5-AC47-3D41CB2F563B}"/>
          </ac:spMkLst>
        </pc:spChg>
        <pc:spChg chg="add del">
          <ac:chgData name="Cristian Dumitru (2108821)" userId="S::2108821@student.uwtsd.ac.uk::3034b949-9384-4812-b6d7-8e5a3a953983" providerId="AD" clId="Web-{EE17B77F-1C7C-4EFD-85A8-FE642536C078}" dt="2022-03-08T11:23:25.780" v="104"/>
          <ac:spMkLst>
            <pc:docMk/>
            <pc:sldMk cId="1821492463" sldId="258"/>
            <ac:spMk id="25" creationId="{D98779F6-5395-4B82-BDCB-4ADF6A5BB9E5}"/>
          </ac:spMkLst>
        </pc:spChg>
        <pc:spChg chg="add del">
          <ac:chgData name="Cristian Dumitru (2108821)" userId="S::2108821@student.uwtsd.ac.uk::3034b949-9384-4812-b6d7-8e5a3a953983" providerId="AD" clId="Web-{EE17B77F-1C7C-4EFD-85A8-FE642536C078}" dt="2022-03-08T11:23:25.780" v="104"/>
          <ac:spMkLst>
            <pc:docMk/>
            <pc:sldMk cId="1821492463" sldId="258"/>
            <ac:spMk id="27" creationId="{CE1108CD-786E-4304-9504-9C5AD64829D2}"/>
          </ac:spMkLst>
        </pc:spChg>
        <pc:spChg chg="add del">
          <ac:chgData name="Cristian Dumitru (2108821)" userId="S::2108821@student.uwtsd.ac.uk::3034b949-9384-4812-b6d7-8e5a3a953983" providerId="AD" clId="Web-{EE17B77F-1C7C-4EFD-85A8-FE642536C078}" dt="2022-03-08T11:23:25.780" v="104"/>
          <ac:spMkLst>
            <pc:docMk/>
            <pc:sldMk cId="1821492463" sldId="258"/>
            <ac:spMk id="29" creationId="{C70191CD-D48F-4F7A-8077-0380603A29E2}"/>
          </ac:spMkLst>
        </pc:spChg>
        <pc:spChg chg="add del">
          <ac:chgData name="Cristian Dumitru (2108821)" userId="S::2108821@student.uwtsd.ac.uk::3034b949-9384-4812-b6d7-8e5a3a953983" providerId="AD" clId="Web-{EE17B77F-1C7C-4EFD-85A8-FE642536C078}" dt="2022-03-08T11:23:25.764" v="103"/>
          <ac:spMkLst>
            <pc:docMk/>
            <pc:sldMk cId="1821492463" sldId="258"/>
            <ac:spMk id="34" creationId="{8537B233-9CDD-4A90-AABB-A8963DEE4FBC}"/>
          </ac:spMkLst>
        </pc:spChg>
        <pc:spChg chg="add">
          <ac:chgData name="Cristian Dumitru (2108821)" userId="S::2108821@student.uwtsd.ac.uk::3034b949-9384-4812-b6d7-8e5a3a953983" providerId="AD" clId="Web-{EE17B77F-1C7C-4EFD-85A8-FE642536C078}" dt="2022-03-08T11:23:25.780" v="104"/>
          <ac:spMkLst>
            <pc:docMk/>
            <pc:sldMk cId="1821492463" sldId="258"/>
            <ac:spMk id="38" creationId="{8537B233-9CDD-4A90-AABB-A8963DEE4FBC}"/>
          </ac:spMkLst>
        </pc:spChg>
        <pc:picChg chg="add del">
          <ac:chgData name="Cristian Dumitru (2108821)" userId="S::2108821@student.uwtsd.ac.uk::3034b949-9384-4812-b6d7-8e5a3a953983" providerId="AD" clId="Web-{EE17B77F-1C7C-4EFD-85A8-FE642536C078}" dt="2022-03-08T11:20:33.535" v="94"/>
          <ac:picMkLst>
            <pc:docMk/>
            <pc:sldMk cId="1821492463" sldId="258"/>
            <ac:picMk id="4" creationId="{7E1B1914-50B9-4796-BE50-6F9EFB240DB2}"/>
          </ac:picMkLst>
        </pc:picChg>
        <pc:picChg chg="add mod ord">
          <ac:chgData name="Cristian Dumitru (2108821)" userId="S::2108821@student.uwtsd.ac.uk::3034b949-9384-4812-b6d7-8e5a3a953983" providerId="AD" clId="Web-{EE17B77F-1C7C-4EFD-85A8-FE642536C078}" dt="2022-03-08T11:23:25.780" v="104"/>
          <ac:picMkLst>
            <pc:docMk/>
            <pc:sldMk cId="1821492463" sldId="258"/>
            <ac:picMk id="11" creationId="{C015A947-80E9-4434-83DA-1BB8D30A25FC}"/>
          </ac:picMkLst>
        </pc:picChg>
        <pc:cxnChg chg="add del">
          <ac:chgData name="Cristian Dumitru (2108821)" userId="S::2108821@student.uwtsd.ac.uk::3034b949-9384-4812-b6d7-8e5a3a953983" providerId="AD" clId="Web-{EE17B77F-1C7C-4EFD-85A8-FE642536C078}" dt="2022-03-08T11:22:30.792" v="99"/>
          <ac:cxnSpMkLst>
            <pc:docMk/>
            <pc:sldMk cId="1821492463" sldId="258"/>
            <ac:cxnSpMk id="10" creationId="{BCDAEC91-5BCE-4B55-9CC0-43EF94CB734B}"/>
          </ac:cxnSpMkLst>
        </pc:cxnChg>
        <pc:cxnChg chg="add del">
          <ac:chgData name="Cristian Dumitru (2108821)" userId="S::2108821@student.uwtsd.ac.uk::3034b949-9384-4812-b6d7-8e5a3a953983" providerId="AD" clId="Web-{EE17B77F-1C7C-4EFD-85A8-FE642536C078}" dt="2022-03-08T11:23:25.764" v="103"/>
          <ac:cxnSpMkLst>
            <pc:docMk/>
            <pc:sldMk cId="1821492463" sldId="258"/>
            <ac:cxnSpMk id="36" creationId="{040575EE-C594-4566-BC00-663004E52AB5}"/>
          </ac:cxnSpMkLst>
        </pc:cxnChg>
        <pc:cxnChg chg="add">
          <ac:chgData name="Cristian Dumitru (2108821)" userId="S::2108821@student.uwtsd.ac.uk::3034b949-9384-4812-b6d7-8e5a3a953983" providerId="AD" clId="Web-{EE17B77F-1C7C-4EFD-85A8-FE642536C078}" dt="2022-03-08T11:23:25.780" v="104"/>
          <ac:cxnSpMkLst>
            <pc:docMk/>
            <pc:sldMk cId="1821492463" sldId="258"/>
            <ac:cxnSpMk id="39" creationId="{040575EE-C594-4566-BC00-663004E52AB5}"/>
          </ac:cxnSpMkLst>
        </pc:cxnChg>
      </pc:sldChg>
      <pc:sldChg chg="addSp modSp new del mod setBg">
        <pc:chgData name="Cristian Dumitru (2108821)" userId="S::2108821@student.uwtsd.ac.uk::3034b949-9384-4812-b6d7-8e5a3a953983" providerId="AD" clId="Web-{EE17B77F-1C7C-4EFD-85A8-FE642536C078}" dt="2022-03-08T11:13:29.572" v="85"/>
        <pc:sldMkLst>
          <pc:docMk/>
          <pc:sldMk cId="3262676023" sldId="258"/>
        </pc:sldMkLst>
        <pc:spChg chg="mod">
          <ac:chgData name="Cristian Dumitru (2108821)" userId="S::2108821@student.uwtsd.ac.uk::3034b949-9384-4812-b6d7-8e5a3a953983" providerId="AD" clId="Web-{EE17B77F-1C7C-4EFD-85A8-FE642536C078}" dt="2022-03-08T11:00:22.446" v="84"/>
          <ac:spMkLst>
            <pc:docMk/>
            <pc:sldMk cId="3262676023" sldId="258"/>
            <ac:spMk id="2" creationId="{DC73C296-25B9-43F2-AEA4-D0FB0CA0B5F1}"/>
          </ac:spMkLst>
        </pc:spChg>
        <pc:spChg chg="add">
          <ac:chgData name="Cristian Dumitru (2108821)" userId="S::2108821@student.uwtsd.ac.uk::3034b949-9384-4812-b6d7-8e5a3a953983" providerId="AD" clId="Web-{EE17B77F-1C7C-4EFD-85A8-FE642536C078}" dt="2022-03-08T11:00:22.446" v="84"/>
          <ac:spMkLst>
            <pc:docMk/>
            <pc:sldMk cId="3262676023" sldId="258"/>
            <ac:spMk id="8" creationId="{C1DD1A8A-57D5-4A81-AD04-532B043C5611}"/>
          </ac:spMkLst>
        </pc:spChg>
        <pc:spChg chg="add">
          <ac:chgData name="Cristian Dumitru (2108821)" userId="S::2108821@student.uwtsd.ac.uk::3034b949-9384-4812-b6d7-8e5a3a953983" providerId="AD" clId="Web-{EE17B77F-1C7C-4EFD-85A8-FE642536C078}" dt="2022-03-08T11:00:22.446" v="84"/>
          <ac:spMkLst>
            <pc:docMk/>
            <pc:sldMk cId="3262676023" sldId="258"/>
            <ac:spMk id="10" creationId="{007891EC-4501-44ED-A8C8-B11B6DB767AB}"/>
          </ac:spMkLst>
        </pc:spChg>
        <pc:picChg chg="add">
          <ac:chgData name="Cristian Dumitru (2108821)" userId="S::2108821@student.uwtsd.ac.uk::3034b949-9384-4812-b6d7-8e5a3a953983" providerId="AD" clId="Web-{EE17B77F-1C7C-4EFD-85A8-FE642536C078}" dt="2022-03-08T11:00:22.446" v="84"/>
          <ac:picMkLst>
            <pc:docMk/>
            <pc:sldMk cId="3262676023" sldId="258"/>
            <ac:picMk id="4" creationId="{48DC41FF-DC64-42FC-BDAB-C1D98EE338DE}"/>
          </ac:picMkLst>
        </pc:picChg>
      </pc:sldChg>
      <pc:sldChg chg="addSp delSp modSp new mod setBg setClrOvrMap">
        <pc:chgData name="Cristian Dumitru (2108821)" userId="S::2108821@student.uwtsd.ac.uk::3034b949-9384-4812-b6d7-8e5a3a953983" providerId="AD" clId="Web-{EE17B77F-1C7C-4EFD-85A8-FE642536C078}" dt="2022-03-08T11:25:16.177" v="118"/>
        <pc:sldMkLst>
          <pc:docMk/>
          <pc:sldMk cId="3812290370" sldId="258"/>
        </pc:sldMkLst>
        <pc:spChg chg="mod">
          <ac:chgData name="Cristian Dumitru (2108821)" userId="S::2108821@student.uwtsd.ac.uk::3034b949-9384-4812-b6d7-8e5a3a953983" providerId="AD" clId="Web-{EE17B77F-1C7C-4EFD-85A8-FE642536C078}" dt="2022-03-08T11:25:16.177" v="118"/>
          <ac:spMkLst>
            <pc:docMk/>
            <pc:sldMk cId="3812290370" sldId="258"/>
            <ac:spMk id="2" creationId="{2944D680-35E1-4B65-B431-E2BE12D4DB43}"/>
          </ac:spMkLst>
        </pc:spChg>
        <pc:spChg chg="del">
          <ac:chgData name="Cristian Dumitru (2108821)" userId="S::2108821@student.uwtsd.ac.uk::3034b949-9384-4812-b6d7-8e5a3a953983" providerId="AD" clId="Web-{EE17B77F-1C7C-4EFD-85A8-FE642536C078}" dt="2022-03-08T11:25:16.177" v="118"/>
          <ac:spMkLst>
            <pc:docMk/>
            <pc:sldMk cId="3812290370" sldId="258"/>
            <ac:spMk id="3" creationId="{2DF14392-9244-49AE-9F66-BCF0BCC4C3EC}"/>
          </ac:spMkLst>
        </pc:spChg>
        <pc:spChg chg="add">
          <ac:chgData name="Cristian Dumitru (2108821)" userId="S::2108821@student.uwtsd.ac.uk::3034b949-9384-4812-b6d7-8e5a3a953983" providerId="AD" clId="Web-{EE17B77F-1C7C-4EFD-85A8-FE642536C078}" dt="2022-03-08T11:25:16.177" v="118"/>
          <ac:spMkLst>
            <pc:docMk/>
            <pc:sldMk cId="3812290370" sldId="258"/>
            <ac:spMk id="9" creationId="{0671A8AE-40A1-4631-A6B8-581AFF065482}"/>
          </ac:spMkLst>
        </pc:spChg>
        <pc:spChg chg="add">
          <ac:chgData name="Cristian Dumitru (2108821)" userId="S::2108821@student.uwtsd.ac.uk::3034b949-9384-4812-b6d7-8e5a3a953983" providerId="AD" clId="Web-{EE17B77F-1C7C-4EFD-85A8-FE642536C078}" dt="2022-03-08T11:25:16.177" v="118"/>
          <ac:spMkLst>
            <pc:docMk/>
            <pc:sldMk cId="3812290370" sldId="258"/>
            <ac:spMk id="11" creationId="{AB58EF07-17C2-48CF-ABB0-EEF1F17CB8F0}"/>
          </ac:spMkLst>
        </pc:spChg>
        <pc:spChg chg="add">
          <ac:chgData name="Cristian Dumitru (2108821)" userId="S::2108821@student.uwtsd.ac.uk::3034b949-9384-4812-b6d7-8e5a3a953983" providerId="AD" clId="Web-{EE17B77F-1C7C-4EFD-85A8-FE642536C078}" dt="2022-03-08T11:25:16.177" v="118"/>
          <ac:spMkLst>
            <pc:docMk/>
            <pc:sldMk cId="3812290370" sldId="258"/>
            <ac:spMk id="13" creationId="{AF2F604E-43BE-4DC3-B983-E071523364F8}"/>
          </ac:spMkLst>
        </pc:spChg>
        <pc:spChg chg="add">
          <ac:chgData name="Cristian Dumitru (2108821)" userId="S::2108821@student.uwtsd.ac.uk::3034b949-9384-4812-b6d7-8e5a3a953983" providerId="AD" clId="Web-{EE17B77F-1C7C-4EFD-85A8-FE642536C078}" dt="2022-03-08T11:25:16.177" v="118"/>
          <ac:spMkLst>
            <pc:docMk/>
            <pc:sldMk cId="3812290370" sldId="258"/>
            <ac:spMk id="15" creationId="{08C9B587-E65E-4B52-B37C-ABEBB6E87928}"/>
          </ac:spMkLst>
        </pc:spChg>
        <pc:picChg chg="add">
          <ac:chgData name="Cristian Dumitru (2108821)" userId="S::2108821@student.uwtsd.ac.uk::3034b949-9384-4812-b6d7-8e5a3a953983" providerId="AD" clId="Web-{EE17B77F-1C7C-4EFD-85A8-FE642536C078}" dt="2022-03-08T11:25:16.177" v="118"/>
          <ac:picMkLst>
            <pc:docMk/>
            <pc:sldMk cId="3812290370" sldId="258"/>
            <ac:picMk id="5" creationId="{B02750DC-837D-4A61-89F7-5FE109DE7DA3}"/>
          </ac:picMkLst>
        </pc:picChg>
      </pc:sldChg>
    </pc:docChg>
  </pc:docChgLst>
  <pc:docChgLst>
    <pc:chgData name="Cristian Dumitru (2108821)" userId="S::2108821@student.uwtsd.ac.uk::3034b949-9384-4812-b6d7-8e5a3a953983" providerId="AD" clId="Web-{F8125091-997B-77FB-5EA9-054239EBB0A1}"/>
    <pc:docChg chg="addSld delSld modSld sldOrd">
      <pc:chgData name="Cristian Dumitru (2108821)" userId="S::2108821@student.uwtsd.ac.uk::3034b949-9384-4812-b6d7-8e5a3a953983" providerId="AD" clId="Web-{F8125091-997B-77FB-5EA9-054239EBB0A1}" dt="2022-03-12T09:11:18.767" v="2149" actId="20577"/>
      <pc:docMkLst>
        <pc:docMk/>
      </pc:docMkLst>
      <pc:sldChg chg="modSp">
        <pc:chgData name="Cristian Dumitru (2108821)" userId="S::2108821@student.uwtsd.ac.uk::3034b949-9384-4812-b6d7-8e5a3a953983" providerId="AD" clId="Web-{F8125091-997B-77FB-5EA9-054239EBB0A1}" dt="2022-03-11T13:58:43.596" v="2133" actId="20577"/>
        <pc:sldMkLst>
          <pc:docMk/>
          <pc:sldMk cId="162423174" sldId="257"/>
        </pc:sldMkLst>
        <pc:spChg chg="mod">
          <ac:chgData name="Cristian Dumitru (2108821)" userId="S::2108821@student.uwtsd.ac.uk::3034b949-9384-4812-b6d7-8e5a3a953983" providerId="AD" clId="Web-{F8125091-997B-77FB-5EA9-054239EBB0A1}" dt="2022-03-09T13:44:03.596" v="298" actId="20577"/>
          <ac:spMkLst>
            <pc:docMk/>
            <pc:sldMk cId="162423174" sldId="257"/>
            <ac:spMk id="2" creationId="{F321F7B4-223E-4631-9C70-B82F2239D576}"/>
          </ac:spMkLst>
        </pc:spChg>
        <pc:spChg chg="mod">
          <ac:chgData name="Cristian Dumitru (2108821)" userId="S::2108821@student.uwtsd.ac.uk::3034b949-9384-4812-b6d7-8e5a3a953983" providerId="AD" clId="Web-{F8125091-997B-77FB-5EA9-054239EBB0A1}" dt="2022-03-11T13:58:43.596" v="2133" actId="20577"/>
          <ac:spMkLst>
            <pc:docMk/>
            <pc:sldMk cId="162423174" sldId="257"/>
            <ac:spMk id="4" creationId="{FFC2B5FB-0288-47DE-90DD-2244FE5246E5}"/>
          </ac:spMkLst>
        </pc:spChg>
      </pc:sldChg>
      <pc:sldChg chg="modSp">
        <pc:chgData name="Cristian Dumitru (2108821)" userId="S::2108821@student.uwtsd.ac.uk::3034b949-9384-4812-b6d7-8e5a3a953983" providerId="AD" clId="Web-{F8125091-997B-77FB-5EA9-054239EBB0A1}" dt="2022-03-09T13:44:40.128" v="300" actId="20577"/>
        <pc:sldMkLst>
          <pc:docMk/>
          <pc:sldMk cId="3812290370" sldId="258"/>
        </pc:sldMkLst>
        <pc:spChg chg="mod">
          <ac:chgData name="Cristian Dumitru (2108821)" userId="S::2108821@student.uwtsd.ac.uk::3034b949-9384-4812-b6d7-8e5a3a953983" providerId="AD" clId="Web-{F8125091-997B-77FB-5EA9-054239EBB0A1}" dt="2022-03-09T13:44:40.128" v="300" actId="20577"/>
          <ac:spMkLst>
            <pc:docMk/>
            <pc:sldMk cId="3812290370" sldId="258"/>
            <ac:spMk id="2" creationId="{2944D680-35E1-4B65-B431-E2BE12D4DB43}"/>
          </ac:spMkLst>
        </pc:spChg>
      </pc:sldChg>
      <pc:sldChg chg="modSp del">
        <pc:chgData name="Cristian Dumitru (2108821)" userId="S::2108821@student.uwtsd.ac.uk::3034b949-9384-4812-b6d7-8e5a3a953983" providerId="AD" clId="Web-{F8125091-997B-77FB-5EA9-054239EBB0A1}" dt="2022-03-09T10:49:29.179" v="1"/>
        <pc:sldMkLst>
          <pc:docMk/>
          <pc:sldMk cId="333440193" sldId="259"/>
        </pc:sldMkLst>
        <pc:spChg chg="mod">
          <ac:chgData name="Cristian Dumitru (2108821)" userId="S::2108821@student.uwtsd.ac.uk::3034b949-9384-4812-b6d7-8e5a3a953983" providerId="AD" clId="Web-{F8125091-997B-77FB-5EA9-054239EBB0A1}" dt="2022-03-09T10:49:23.804" v="0" actId="20577"/>
          <ac:spMkLst>
            <pc:docMk/>
            <pc:sldMk cId="333440193" sldId="259"/>
            <ac:spMk id="17" creationId="{DA126531-D73A-4E16-948D-35DC03D0F3F8}"/>
          </ac:spMkLst>
        </pc:spChg>
      </pc:sldChg>
      <pc:sldChg chg="addSp delSp modSp new ord modNotes">
        <pc:chgData name="Cristian Dumitru (2108821)" userId="S::2108821@student.uwtsd.ac.uk::3034b949-9384-4812-b6d7-8e5a3a953983" providerId="AD" clId="Web-{F8125091-997B-77FB-5EA9-054239EBB0A1}" dt="2022-03-11T13:54:54.997" v="2123"/>
        <pc:sldMkLst>
          <pc:docMk/>
          <pc:sldMk cId="1637906778" sldId="259"/>
        </pc:sldMkLst>
        <pc:spChg chg="mod">
          <ac:chgData name="Cristian Dumitru (2108821)" userId="S::2108821@student.uwtsd.ac.uk::3034b949-9384-4812-b6d7-8e5a3a953983" providerId="AD" clId="Web-{F8125091-997B-77FB-5EA9-054239EBB0A1}" dt="2022-03-09T10:50:27.867" v="3" actId="20577"/>
          <ac:spMkLst>
            <pc:docMk/>
            <pc:sldMk cId="1637906778" sldId="259"/>
            <ac:spMk id="2" creationId="{C3EAC9BB-463E-4E26-8687-BB1DA0CF019F}"/>
          </ac:spMkLst>
        </pc:spChg>
        <pc:spChg chg="add mod">
          <ac:chgData name="Cristian Dumitru (2108821)" userId="S::2108821@student.uwtsd.ac.uk::3034b949-9384-4812-b6d7-8e5a3a953983" providerId="AD" clId="Web-{F8125091-997B-77FB-5EA9-054239EBB0A1}" dt="2022-03-09T11:03:22.447" v="39" actId="14100"/>
          <ac:spMkLst>
            <pc:docMk/>
            <pc:sldMk cId="1637906778" sldId="259"/>
            <ac:spMk id="3" creationId="{961A7515-57B4-48DD-8FC0-539E3BC8B311}"/>
          </ac:spMkLst>
        </pc:spChg>
        <pc:spChg chg="add mod">
          <ac:chgData name="Cristian Dumitru (2108821)" userId="S::2108821@student.uwtsd.ac.uk::3034b949-9384-4812-b6d7-8e5a3a953983" providerId="AD" clId="Web-{F8125091-997B-77FB-5EA9-054239EBB0A1}" dt="2022-03-09T10:59:32.582" v="23" actId="20577"/>
          <ac:spMkLst>
            <pc:docMk/>
            <pc:sldMk cId="1637906778" sldId="259"/>
            <ac:spMk id="4" creationId="{F6716B1A-DC5B-4BED-B714-2D712DDCEE10}"/>
          </ac:spMkLst>
        </pc:spChg>
        <pc:spChg chg="add mod">
          <ac:chgData name="Cristian Dumitru (2108821)" userId="S::2108821@student.uwtsd.ac.uk::3034b949-9384-4812-b6d7-8e5a3a953983" providerId="AD" clId="Web-{F8125091-997B-77FB-5EA9-054239EBB0A1}" dt="2022-03-09T11:02:01.054" v="34" actId="1076"/>
          <ac:spMkLst>
            <pc:docMk/>
            <pc:sldMk cId="1637906778" sldId="259"/>
            <ac:spMk id="5" creationId="{2427BC09-0D22-4672-B9CE-88709CD5F063}"/>
          </ac:spMkLst>
        </pc:spChg>
        <pc:spChg chg="add mod">
          <ac:chgData name="Cristian Dumitru (2108821)" userId="S::2108821@student.uwtsd.ac.uk::3034b949-9384-4812-b6d7-8e5a3a953983" providerId="AD" clId="Web-{F8125091-997B-77FB-5EA9-054239EBB0A1}" dt="2022-03-09T11:19:24.999" v="117" actId="1076"/>
          <ac:spMkLst>
            <pc:docMk/>
            <pc:sldMk cId="1637906778" sldId="259"/>
            <ac:spMk id="7" creationId="{B5245D71-B006-4FC7-869A-3E0D13DE9459}"/>
          </ac:spMkLst>
        </pc:spChg>
        <pc:spChg chg="add mod">
          <ac:chgData name="Cristian Dumitru (2108821)" userId="S::2108821@student.uwtsd.ac.uk::3034b949-9384-4812-b6d7-8e5a3a953983" providerId="AD" clId="Web-{F8125091-997B-77FB-5EA9-054239EBB0A1}" dt="2022-03-09T11:30:04.732" v="134" actId="20577"/>
          <ac:spMkLst>
            <pc:docMk/>
            <pc:sldMk cId="1637906778" sldId="259"/>
            <ac:spMk id="27" creationId="{1CED4CB6-8FE1-49AB-95D8-CFC069671A76}"/>
          </ac:spMkLst>
        </pc:spChg>
        <pc:spChg chg="add mod">
          <ac:chgData name="Cristian Dumitru (2108821)" userId="S::2108821@student.uwtsd.ac.uk::3034b949-9384-4812-b6d7-8e5a3a953983" providerId="AD" clId="Web-{F8125091-997B-77FB-5EA9-054239EBB0A1}" dt="2022-03-09T12:34:10.961" v="283" actId="20577"/>
          <ac:spMkLst>
            <pc:docMk/>
            <pc:sldMk cId="1637906778" sldId="259"/>
            <ac:spMk id="28" creationId="{4A71A4F4-781A-442C-9EB8-53E0961CA4AF}"/>
          </ac:spMkLst>
        </pc:spChg>
        <pc:spChg chg="add mod">
          <ac:chgData name="Cristian Dumitru (2108821)" userId="S::2108821@student.uwtsd.ac.uk::3034b949-9384-4812-b6d7-8e5a3a953983" providerId="AD" clId="Web-{F8125091-997B-77FB-5EA9-054239EBB0A1}" dt="2022-03-09T12:34:19.523" v="284" actId="20577"/>
          <ac:spMkLst>
            <pc:docMk/>
            <pc:sldMk cId="1637906778" sldId="259"/>
            <ac:spMk id="29" creationId="{D00F33BF-E31F-4250-A332-9D0E055D1DD3}"/>
          </ac:spMkLst>
        </pc:spChg>
        <pc:spChg chg="add mod">
          <ac:chgData name="Cristian Dumitru (2108821)" userId="S::2108821@student.uwtsd.ac.uk::3034b949-9384-4812-b6d7-8e5a3a953983" providerId="AD" clId="Web-{F8125091-997B-77FB-5EA9-054239EBB0A1}" dt="2022-03-09T11:32:03.797" v="140" actId="1076"/>
          <ac:spMkLst>
            <pc:docMk/>
            <pc:sldMk cId="1637906778" sldId="259"/>
            <ac:spMk id="30" creationId="{4DF083F5-28A5-4947-8079-A3EB764B5234}"/>
          </ac:spMkLst>
        </pc:spChg>
        <pc:spChg chg="add mod">
          <ac:chgData name="Cristian Dumitru (2108821)" userId="S::2108821@student.uwtsd.ac.uk::3034b949-9384-4812-b6d7-8e5a3a953983" providerId="AD" clId="Web-{F8125091-997B-77FB-5EA9-054239EBB0A1}" dt="2022-03-09T11:32:54.001" v="148" actId="20577"/>
          <ac:spMkLst>
            <pc:docMk/>
            <pc:sldMk cId="1637906778" sldId="259"/>
            <ac:spMk id="31" creationId="{C6B593B9-344F-46B4-9370-65B900D3A2D2}"/>
          </ac:spMkLst>
        </pc:spChg>
        <pc:spChg chg="add mod">
          <ac:chgData name="Cristian Dumitru (2108821)" userId="S::2108821@student.uwtsd.ac.uk::3034b949-9384-4812-b6d7-8e5a3a953983" providerId="AD" clId="Web-{F8125091-997B-77FB-5EA9-054239EBB0A1}" dt="2022-03-09T11:40:54.606" v="174" actId="1076"/>
          <ac:spMkLst>
            <pc:docMk/>
            <pc:sldMk cId="1637906778" sldId="259"/>
            <ac:spMk id="32" creationId="{83195D9B-5384-4682-A9E0-22511B7DEC69}"/>
          </ac:spMkLst>
        </pc:spChg>
        <pc:spChg chg="add mod">
          <ac:chgData name="Cristian Dumitru (2108821)" userId="S::2108821@student.uwtsd.ac.uk::3034b949-9384-4812-b6d7-8e5a3a953983" providerId="AD" clId="Web-{F8125091-997B-77FB-5EA9-054239EBB0A1}" dt="2022-03-09T11:42:55.187" v="182" actId="1076"/>
          <ac:spMkLst>
            <pc:docMk/>
            <pc:sldMk cId="1637906778" sldId="259"/>
            <ac:spMk id="33" creationId="{2B443AE4-5EEC-4A83-B954-D1662831254F}"/>
          </ac:spMkLst>
        </pc:spChg>
        <pc:spChg chg="add mod">
          <ac:chgData name="Cristian Dumitru (2108821)" userId="S::2108821@student.uwtsd.ac.uk::3034b949-9384-4812-b6d7-8e5a3a953983" providerId="AD" clId="Web-{F8125091-997B-77FB-5EA9-054239EBB0A1}" dt="2022-03-09T11:51:32.386" v="202" actId="20577"/>
          <ac:spMkLst>
            <pc:docMk/>
            <pc:sldMk cId="1637906778" sldId="259"/>
            <ac:spMk id="34" creationId="{5263794C-6C7C-4669-B78E-85692310934B}"/>
          </ac:spMkLst>
        </pc:spChg>
        <pc:spChg chg="add mod">
          <ac:chgData name="Cristian Dumitru (2108821)" userId="S::2108821@student.uwtsd.ac.uk::3034b949-9384-4812-b6d7-8e5a3a953983" providerId="AD" clId="Web-{F8125091-997B-77FB-5EA9-054239EBB0A1}" dt="2022-03-09T11:51:44.136" v="203" actId="1076"/>
          <ac:spMkLst>
            <pc:docMk/>
            <pc:sldMk cId="1637906778" sldId="259"/>
            <ac:spMk id="35" creationId="{29993D96-21EC-4A2B-A56A-1B505CA86F3B}"/>
          </ac:spMkLst>
        </pc:spChg>
        <pc:spChg chg="add mod">
          <ac:chgData name="Cristian Dumitru (2108821)" userId="S::2108821@student.uwtsd.ac.uk::3034b949-9384-4812-b6d7-8e5a3a953983" providerId="AD" clId="Web-{F8125091-997B-77FB-5EA9-054239EBB0A1}" dt="2022-03-09T12:07:11.063" v="211" actId="20577"/>
          <ac:spMkLst>
            <pc:docMk/>
            <pc:sldMk cId="1637906778" sldId="259"/>
            <ac:spMk id="36" creationId="{ED38FB2E-D4AE-49C3-8639-6DCE839971C5}"/>
          </ac:spMkLst>
        </pc:spChg>
        <pc:spChg chg="add mod">
          <ac:chgData name="Cristian Dumitru (2108821)" userId="S::2108821@student.uwtsd.ac.uk::3034b949-9384-4812-b6d7-8e5a3a953983" providerId="AD" clId="Web-{F8125091-997B-77FB-5EA9-054239EBB0A1}" dt="2022-03-09T12:23:36.008" v="245" actId="1076"/>
          <ac:spMkLst>
            <pc:docMk/>
            <pc:sldMk cId="1637906778" sldId="259"/>
            <ac:spMk id="37" creationId="{581ECF9C-7A8A-4C93-B54F-7EEB93FF1324}"/>
          </ac:spMkLst>
        </pc:spChg>
        <pc:spChg chg="add mod">
          <ac:chgData name="Cristian Dumitru (2108821)" userId="S::2108821@student.uwtsd.ac.uk::3034b949-9384-4812-b6d7-8e5a3a953983" providerId="AD" clId="Web-{F8125091-997B-77FB-5EA9-054239EBB0A1}" dt="2022-03-09T12:26:09.027" v="253" actId="20577"/>
          <ac:spMkLst>
            <pc:docMk/>
            <pc:sldMk cId="1637906778" sldId="259"/>
            <ac:spMk id="38" creationId="{3CC4C43C-4113-4268-B4D1-2E4B16C3BC88}"/>
          </ac:spMkLst>
        </pc:spChg>
        <pc:spChg chg="add mod">
          <ac:chgData name="Cristian Dumitru (2108821)" userId="S::2108821@student.uwtsd.ac.uk::3034b949-9384-4812-b6d7-8e5a3a953983" providerId="AD" clId="Web-{F8125091-997B-77FB-5EA9-054239EBB0A1}" dt="2022-03-09T12:37:14.527" v="296" actId="20577"/>
          <ac:spMkLst>
            <pc:docMk/>
            <pc:sldMk cId="1637906778" sldId="259"/>
            <ac:spMk id="39" creationId="{64B23F58-4646-43E6-BFB9-F2409B0EB619}"/>
          </ac:spMkLst>
        </pc:spChg>
        <pc:spChg chg="add mod">
          <ac:chgData name="Cristian Dumitru (2108821)" userId="S::2108821@student.uwtsd.ac.uk::3034b949-9384-4812-b6d7-8e5a3a953983" providerId="AD" clId="Web-{F8125091-997B-77FB-5EA9-054239EBB0A1}" dt="2022-03-09T12:33:53.445" v="281" actId="1076"/>
          <ac:spMkLst>
            <pc:docMk/>
            <pc:sldMk cId="1637906778" sldId="259"/>
            <ac:spMk id="40" creationId="{C80E947B-80A4-4D7D-B1BB-6BC46204C812}"/>
          </ac:spMkLst>
        </pc:spChg>
        <pc:grpChg chg="add mod">
          <ac:chgData name="Cristian Dumitru (2108821)" userId="S::2108821@student.uwtsd.ac.uk::3034b949-9384-4812-b6d7-8e5a3a953983" providerId="AD" clId="Web-{F8125091-997B-77FB-5EA9-054239EBB0A1}" dt="2022-03-09T11:24:51.381" v="126" actId="1076"/>
          <ac:grpSpMkLst>
            <pc:docMk/>
            <pc:sldMk cId="1637906778" sldId="259"/>
            <ac:grpSpMk id="11" creationId="{9255A12D-CE64-4617-800E-25865CC6F17D}"/>
          </ac:grpSpMkLst>
        </pc:grpChg>
        <pc:grpChg chg="add">
          <ac:chgData name="Cristian Dumitru (2108821)" userId="S::2108821@student.uwtsd.ac.uk::3034b949-9384-4812-b6d7-8e5a3a953983" providerId="AD" clId="Web-{F8125091-997B-77FB-5EA9-054239EBB0A1}" dt="2022-03-09T11:14:24.321" v="93"/>
          <ac:grpSpMkLst>
            <pc:docMk/>
            <pc:sldMk cId="1637906778" sldId="259"/>
            <ac:grpSpMk id="12" creationId="{46BB3E83-6B05-4C5A-BCAB-745740880495}"/>
          </ac:grpSpMkLst>
        </pc:grpChg>
        <pc:grpChg chg="add mod">
          <ac:chgData name="Cristian Dumitru (2108821)" userId="S::2108821@student.uwtsd.ac.uk::3034b949-9384-4812-b6d7-8e5a3a953983" providerId="AD" clId="Web-{F8125091-997B-77FB-5EA9-054239EBB0A1}" dt="2022-03-09T12:23:49.524" v="246" actId="1076"/>
          <ac:grpSpMkLst>
            <pc:docMk/>
            <pc:sldMk cId="1637906778" sldId="259"/>
            <ac:grpSpMk id="17" creationId="{DF419234-7D8C-4768-A0FD-F911496F304D}"/>
          </ac:grpSpMkLst>
        </pc:grpChg>
        <pc:grpChg chg="add mod">
          <ac:chgData name="Cristian Dumitru (2108821)" userId="S::2108821@student.uwtsd.ac.uk::3034b949-9384-4812-b6d7-8e5a3a953983" providerId="AD" clId="Web-{F8125091-997B-77FB-5EA9-054239EBB0A1}" dt="2022-03-09T11:14:34.352" v="96" actId="1076"/>
          <ac:grpSpMkLst>
            <pc:docMk/>
            <pc:sldMk cId="1637906778" sldId="259"/>
            <ac:grpSpMk id="22" creationId="{16982636-8873-49CF-B491-898BB945D188}"/>
          </ac:grpSpMkLst>
        </pc:grpChg>
        <pc:cxnChg chg="add mod">
          <ac:chgData name="Cristian Dumitru (2108821)" userId="S::2108821@student.uwtsd.ac.uk::3034b949-9384-4812-b6d7-8e5a3a953983" providerId="AD" clId="Web-{F8125091-997B-77FB-5EA9-054239EBB0A1}" dt="2022-03-09T11:06:16.560" v="55" actId="14100"/>
          <ac:cxnSpMkLst>
            <pc:docMk/>
            <pc:sldMk cId="1637906778" sldId="259"/>
            <ac:cxnSpMk id="6" creationId="{72B2B44D-800E-49D6-B7AE-CE3C3D271276}"/>
          </ac:cxnSpMkLst>
        </pc:cxnChg>
        <pc:cxnChg chg="add del mod">
          <ac:chgData name="Cristian Dumitru (2108821)" userId="S::2108821@student.uwtsd.ac.uk::3034b949-9384-4812-b6d7-8e5a3a953983" providerId="AD" clId="Web-{F8125091-997B-77FB-5EA9-054239EBB0A1}" dt="2022-03-09T12:32:54.615" v="271"/>
          <ac:cxnSpMkLst>
            <pc:docMk/>
            <pc:sldMk cId="1637906778" sldId="259"/>
            <ac:cxnSpMk id="8" creationId="{DA975550-C3AB-4F69-A292-0210BAC2D915}"/>
          </ac:cxnSpMkLst>
        </pc:cxnChg>
        <pc:cxnChg chg="add mod">
          <ac:chgData name="Cristian Dumitru (2108821)" userId="S::2108821@student.uwtsd.ac.uk::3034b949-9384-4812-b6d7-8e5a3a953983" providerId="AD" clId="Web-{F8125091-997B-77FB-5EA9-054239EBB0A1}" dt="2022-03-09T12:36:34.355" v="287" actId="1076"/>
          <ac:cxnSpMkLst>
            <pc:docMk/>
            <pc:sldMk cId="1637906778" sldId="259"/>
            <ac:cxnSpMk id="9" creationId="{B44163EB-7165-482D-8BE9-581D63E83ADA}"/>
          </ac:cxnSpMkLst>
        </pc:cxnChg>
        <pc:cxnChg chg="add mod">
          <ac:chgData name="Cristian Dumitru (2108821)" userId="S::2108821@student.uwtsd.ac.uk::3034b949-9384-4812-b6d7-8e5a3a953983" providerId="AD" clId="Web-{F8125091-997B-77FB-5EA9-054239EBB0A1}" dt="2022-03-09T12:33:11.084" v="273" actId="14100"/>
          <ac:cxnSpMkLst>
            <pc:docMk/>
            <pc:sldMk cId="1637906778" sldId="259"/>
            <ac:cxnSpMk id="10" creationId="{84A4F16C-A4FA-42C7-BDFE-ED34874198E3}"/>
          </ac:cxnSpMkLst>
        </pc:cxnChg>
        <pc:cxnChg chg="mod">
          <ac:chgData name="Cristian Dumitru (2108821)" userId="S::2108821@student.uwtsd.ac.uk::3034b949-9384-4812-b6d7-8e5a3a953983" providerId="AD" clId="Web-{F8125091-997B-77FB-5EA9-054239EBB0A1}" dt="2022-03-09T11:14:24.321" v="93"/>
          <ac:cxnSpMkLst>
            <pc:docMk/>
            <pc:sldMk cId="1637906778" sldId="259"/>
            <ac:cxnSpMk id="13" creationId="{7EDC95C5-825A-4465-B53B-312B7DB2A9BC}"/>
          </ac:cxnSpMkLst>
        </pc:cxnChg>
        <pc:cxnChg chg="mod">
          <ac:chgData name="Cristian Dumitru (2108821)" userId="S::2108821@student.uwtsd.ac.uk::3034b949-9384-4812-b6d7-8e5a3a953983" providerId="AD" clId="Web-{F8125091-997B-77FB-5EA9-054239EBB0A1}" dt="2022-03-09T11:14:24.321" v="93"/>
          <ac:cxnSpMkLst>
            <pc:docMk/>
            <pc:sldMk cId="1637906778" sldId="259"/>
            <ac:cxnSpMk id="14" creationId="{ED3BB456-5907-4EB9-B1EC-CB3A8025AAE0}"/>
          </ac:cxnSpMkLst>
        </pc:cxnChg>
        <pc:cxnChg chg="mod">
          <ac:chgData name="Cristian Dumitru (2108821)" userId="S::2108821@student.uwtsd.ac.uk::3034b949-9384-4812-b6d7-8e5a3a953983" providerId="AD" clId="Web-{F8125091-997B-77FB-5EA9-054239EBB0A1}" dt="2022-03-09T11:32:14.141" v="141" actId="14100"/>
          <ac:cxnSpMkLst>
            <pc:docMk/>
            <pc:sldMk cId="1637906778" sldId="259"/>
            <ac:cxnSpMk id="15" creationId="{99AE7DA0-F725-4125-94DE-CE686DEC7F63}"/>
          </ac:cxnSpMkLst>
        </pc:cxnChg>
        <pc:cxnChg chg="mod">
          <ac:chgData name="Cristian Dumitru (2108821)" userId="S::2108821@student.uwtsd.ac.uk::3034b949-9384-4812-b6d7-8e5a3a953983" providerId="AD" clId="Web-{F8125091-997B-77FB-5EA9-054239EBB0A1}" dt="2022-03-09T11:17:34.590" v="103" actId="14100"/>
          <ac:cxnSpMkLst>
            <pc:docMk/>
            <pc:sldMk cId="1637906778" sldId="259"/>
            <ac:cxnSpMk id="16" creationId="{977DA8A7-8FD9-49BF-BC8C-7EE5FDE3B02C}"/>
          </ac:cxnSpMkLst>
        </pc:cxnChg>
        <pc:cxnChg chg="mod">
          <ac:chgData name="Cristian Dumitru (2108821)" userId="S::2108821@student.uwtsd.ac.uk::3034b949-9384-4812-b6d7-8e5a3a953983" providerId="AD" clId="Web-{F8125091-997B-77FB-5EA9-054239EBB0A1}" dt="2022-03-09T11:14:25.196" v="94"/>
          <ac:cxnSpMkLst>
            <pc:docMk/>
            <pc:sldMk cId="1637906778" sldId="259"/>
            <ac:cxnSpMk id="18" creationId="{C07338A3-6726-48AD-8A06-C2EB2198D0EB}"/>
          </ac:cxnSpMkLst>
        </pc:cxnChg>
        <pc:cxnChg chg="del mod">
          <ac:chgData name="Cristian Dumitru (2108821)" userId="S::2108821@student.uwtsd.ac.uk::3034b949-9384-4812-b6d7-8e5a3a953983" providerId="AD" clId="Web-{F8125091-997B-77FB-5EA9-054239EBB0A1}" dt="2022-03-09T12:22:33.647" v="237"/>
          <ac:cxnSpMkLst>
            <pc:docMk/>
            <pc:sldMk cId="1637906778" sldId="259"/>
            <ac:cxnSpMk id="19" creationId="{108B822D-21BF-43A1-9C4F-02D5C135FAAD}"/>
          </ac:cxnSpMkLst>
        </pc:cxnChg>
        <pc:cxnChg chg="mod">
          <ac:chgData name="Cristian Dumitru (2108821)" userId="S::2108821@student.uwtsd.ac.uk::3034b949-9384-4812-b6d7-8e5a3a953983" providerId="AD" clId="Web-{F8125091-997B-77FB-5EA9-054239EBB0A1}" dt="2022-03-09T12:23:56.243" v="247" actId="1076"/>
          <ac:cxnSpMkLst>
            <pc:docMk/>
            <pc:sldMk cId="1637906778" sldId="259"/>
            <ac:cxnSpMk id="20" creationId="{5F180435-6524-4BE5-A0E6-8FE225142C7F}"/>
          </ac:cxnSpMkLst>
        </pc:cxnChg>
        <pc:cxnChg chg="mod">
          <ac:chgData name="Cristian Dumitru (2108821)" userId="S::2108821@student.uwtsd.ac.uk::3034b949-9384-4812-b6d7-8e5a3a953983" providerId="AD" clId="Web-{F8125091-997B-77FB-5EA9-054239EBB0A1}" dt="2022-03-09T12:23:28.477" v="244" actId="1076"/>
          <ac:cxnSpMkLst>
            <pc:docMk/>
            <pc:sldMk cId="1637906778" sldId="259"/>
            <ac:cxnSpMk id="21" creationId="{E30D37DD-5F3B-4DCA-BB2C-8DD6FEBB23E6}"/>
          </ac:cxnSpMkLst>
        </pc:cxnChg>
        <pc:cxnChg chg="mod">
          <ac:chgData name="Cristian Dumitru (2108821)" userId="S::2108821@student.uwtsd.ac.uk::3034b949-9384-4812-b6d7-8e5a3a953983" providerId="AD" clId="Web-{F8125091-997B-77FB-5EA9-054239EBB0A1}" dt="2022-03-09T11:14:27.242" v="95"/>
          <ac:cxnSpMkLst>
            <pc:docMk/>
            <pc:sldMk cId="1637906778" sldId="259"/>
            <ac:cxnSpMk id="23" creationId="{97CBED06-CF40-49C0-8D3A-877A1FD4A5B7}"/>
          </ac:cxnSpMkLst>
        </pc:cxnChg>
        <pc:cxnChg chg="mod">
          <ac:chgData name="Cristian Dumitru (2108821)" userId="S::2108821@student.uwtsd.ac.uk::3034b949-9384-4812-b6d7-8e5a3a953983" providerId="AD" clId="Web-{F8125091-997B-77FB-5EA9-054239EBB0A1}" dt="2022-03-09T11:48:42.804" v="194" actId="1076"/>
          <ac:cxnSpMkLst>
            <pc:docMk/>
            <pc:sldMk cId="1637906778" sldId="259"/>
            <ac:cxnSpMk id="24" creationId="{93CEAB8A-468F-41BB-9D5A-B0055C32374D}"/>
          </ac:cxnSpMkLst>
        </pc:cxnChg>
        <pc:cxnChg chg="mod">
          <ac:chgData name="Cristian Dumitru (2108821)" userId="S::2108821@student.uwtsd.ac.uk::3034b949-9384-4812-b6d7-8e5a3a953983" providerId="AD" clId="Web-{F8125091-997B-77FB-5EA9-054239EBB0A1}" dt="2022-03-09T11:51:54.574" v="204" actId="1076"/>
          <ac:cxnSpMkLst>
            <pc:docMk/>
            <pc:sldMk cId="1637906778" sldId="259"/>
            <ac:cxnSpMk id="25" creationId="{8E78BB0E-0B3D-49A6-B596-345989A103BC}"/>
          </ac:cxnSpMkLst>
        </pc:cxnChg>
        <pc:cxnChg chg="mod">
          <ac:chgData name="Cristian Dumitru (2108821)" userId="S::2108821@student.uwtsd.ac.uk::3034b949-9384-4812-b6d7-8e5a3a953983" providerId="AD" clId="Web-{F8125091-997B-77FB-5EA9-054239EBB0A1}" dt="2022-03-09T11:47:53.053" v="185" actId="14100"/>
          <ac:cxnSpMkLst>
            <pc:docMk/>
            <pc:sldMk cId="1637906778" sldId="259"/>
            <ac:cxnSpMk id="26" creationId="{3998DD6D-6CC1-46AE-B732-968EA81F09BE}"/>
          </ac:cxnSpMkLst>
        </pc:cxnChg>
      </pc:sldChg>
      <pc:sldChg chg="addSp modSp new modNotes">
        <pc:chgData name="Cristian Dumitru (2108821)" userId="S::2108821@student.uwtsd.ac.uk::3034b949-9384-4812-b6d7-8e5a3a953983" providerId="AD" clId="Web-{F8125091-997B-77FB-5EA9-054239EBB0A1}" dt="2022-03-11T12:07:34.363" v="1980"/>
        <pc:sldMkLst>
          <pc:docMk/>
          <pc:sldMk cId="586435947" sldId="260"/>
        </pc:sldMkLst>
        <pc:spChg chg="mod">
          <ac:chgData name="Cristian Dumitru (2108821)" userId="S::2108821@student.uwtsd.ac.uk::3034b949-9384-4812-b6d7-8e5a3a953983" providerId="AD" clId="Web-{F8125091-997B-77FB-5EA9-054239EBB0A1}" dt="2022-03-09T19:12:39.363" v="978" actId="1076"/>
          <ac:spMkLst>
            <pc:docMk/>
            <pc:sldMk cId="586435947" sldId="260"/>
            <ac:spMk id="2" creationId="{5DD4AF3F-2117-41EA-B0B0-1485DC9E7C9F}"/>
          </ac:spMkLst>
        </pc:spChg>
        <pc:spChg chg="add mod">
          <ac:chgData name="Cristian Dumitru (2108821)" userId="S::2108821@student.uwtsd.ac.uk::3034b949-9384-4812-b6d7-8e5a3a953983" providerId="AD" clId="Web-{F8125091-997B-77FB-5EA9-054239EBB0A1}" dt="2022-03-09T19:15:27.748" v="1013" actId="20577"/>
          <ac:spMkLst>
            <pc:docMk/>
            <pc:sldMk cId="586435947" sldId="260"/>
            <ac:spMk id="4" creationId="{63DCE3D1-4845-42FA-B3F3-DB56BE2F3E57}"/>
          </ac:spMkLst>
        </pc:spChg>
        <pc:graphicFrameChg chg="add mod modGraphic">
          <ac:chgData name="Cristian Dumitru (2108821)" userId="S::2108821@student.uwtsd.ac.uk::3034b949-9384-4812-b6d7-8e5a3a953983" providerId="AD" clId="Web-{F8125091-997B-77FB-5EA9-054239EBB0A1}" dt="2022-03-11T11:53:03.609" v="1968"/>
          <ac:graphicFrameMkLst>
            <pc:docMk/>
            <pc:sldMk cId="586435947" sldId="260"/>
            <ac:graphicFrameMk id="3" creationId="{115927C6-D480-4776-AAAF-AC9C45AA868B}"/>
          </ac:graphicFrameMkLst>
        </pc:graphicFrameChg>
      </pc:sldChg>
      <pc:sldChg chg="addSp delSp modSp new ord modNotes">
        <pc:chgData name="Cristian Dumitru (2108821)" userId="S::2108821@student.uwtsd.ac.uk::3034b949-9384-4812-b6d7-8e5a3a953983" providerId="AD" clId="Web-{F8125091-997B-77FB-5EA9-054239EBB0A1}" dt="2022-03-11T13:54:34.262" v="2122"/>
        <pc:sldMkLst>
          <pc:docMk/>
          <pc:sldMk cId="141312035" sldId="261"/>
        </pc:sldMkLst>
        <pc:spChg chg="add mod topLvl">
          <ac:chgData name="Cristian Dumitru (2108821)" userId="S::2108821@student.uwtsd.ac.uk::3034b949-9384-4812-b6d7-8e5a3a953983" providerId="AD" clId="Web-{F8125091-997B-77FB-5EA9-054239EBB0A1}" dt="2022-03-09T18:33:54.332" v="862"/>
          <ac:spMkLst>
            <pc:docMk/>
            <pc:sldMk cId="141312035" sldId="261"/>
            <ac:spMk id="2" creationId="{5D9ACA41-D763-4396-896C-7D623DC1A92C}"/>
          </ac:spMkLst>
        </pc:spChg>
        <pc:spChg chg="add mod topLvl">
          <ac:chgData name="Cristian Dumitru (2108821)" userId="S::2108821@student.uwtsd.ac.uk::3034b949-9384-4812-b6d7-8e5a3a953983" providerId="AD" clId="Web-{F8125091-997B-77FB-5EA9-054239EBB0A1}" dt="2022-03-09T18:33:54.192" v="857"/>
          <ac:spMkLst>
            <pc:docMk/>
            <pc:sldMk cId="141312035" sldId="261"/>
            <ac:spMk id="3" creationId="{D65C4EA5-7503-47F7-8185-D818C894AF64}"/>
          </ac:spMkLst>
        </pc:spChg>
        <pc:spChg chg="add mod topLvl">
          <ac:chgData name="Cristian Dumitru (2108821)" userId="S::2108821@student.uwtsd.ac.uk::3034b949-9384-4812-b6d7-8e5a3a953983" providerId="AD" clId="Web-{F8125091-997B-77FB-5EA9-054239EBB0A1}" dt="2022-03-09T18:33:54.207" v="858"/>
          <ac:spMkLst>
            <pc:docMk/>
            <pc:sldMk cId="141312035" sldId="261"/>
            <ac:spMk id="4" creationId="{3CFC94C2-B7B4-4E6A-8B50-B1A834104C58}"/>
          </ac:spMkLst>
        </pc:spChg>
        <pc:spChg chg="add mod topLvl">
          <ac:chgData name="Cristian Dumitru (2108821)" userId="S::2108821@student.uwtsd.ac.uk::3034b949-9384-4812-b6d7-8e5a3a953983" providerId="AD" clId="Web-{F8125091-997B-77FB-5EA9-054239EBB0A1}" dt="2022-03-09T18:33:54.223" v="859"/>
          <ac:spMkLst>
            <pc:docMk/>
            <pc:sldMk cId="141312035" sldId="261"/>
            <ac:spMk id="5" creationId="{DC2939E4-408B-48CB-85AF-3C55577599E2}"/>
          </ac:spMkLst>
        </pc:spChg>
        <pc:spChg chg="add mod topLvl">
          <ac:chgData name="Cristian Dumitru (2108821)" userId="S::2108821@student.uwtsd.ac.uk::3034b949-9384-4812-b6d7-8e5a3a953983" providerId="AD" clId="Web-{F8125091-997B-77FB-5EA9-054239EBB0A1}" dt="2022-03-09T18:33:54.254" v="860"/>
          <ac:spMkLst>
            <pc:docMk/>
            <pc:sldMk cId="141312035" sldId="261"/>
            <ac:spMk id="6" creationId="{CAB7AFAB-6AC2-4029-BEF1-F093F4DF7DC5}"/>
          </ac:spMkLst>
        </pc:spChg>
        <pc:spChg chg="add mod topLvl">
          <ac:chgData name="Cristian Dumitru (2108821)" userId="S::2108821@student.uwtsd.ac.uk::3034b949-9384-4812-b6d7-8e5a3a953983" providerId="AD" clId="Web-{F8125091-997B-77FB-5EA9-054239EBB0A1}" dt="2022-03-09T18:33:54.285" v="861"/>
          <ac:spMkLst>
            <pc:docMk/>
            <pc:sldMk cId="141312035" sldId="261"/>
            <ac:spMk id="7" creationId="{9E2C6461-27CF-4800-A541-BE26F7F9B94E}"/>
          </ac:spMkLst>
        </pc:spChg>
        <pc:spChg chg="add mod">
          <ac:chgData name="Cristian Dumitru (2108821)" userId="S::2108821@student.uwtsd.ac.uk::3034b949-9384-4812-b6d7-8e5a3a953983" providerId="AD" clId="Web-{F8125091-997B-77FB-5EA9-054239EBB0A1}" dt="2022-03-10T11:04:58.460" v="1064" actId="1076"/>
          <ac:spMkLst>
            <pc:docMk/>
            <pc:sldMk cId="141312035" sldId="261"/>
            <ac:spMk id="8" creationId="{8988605D-9E16-43E6-B478-FB7C455B2A71}"/>
          </ac:spMkLst>
        </pc:spChg>
        <pc:spChg chg="add mod">
          <ac:chgData name="Cristian Dumitru (2108821)" userId="S::2108821@student.uwtsd.ac.uk::3034b949-9384-4812-b6d7-8e5a3a953983" providerId="AD" clId="Web-{F8125091-997B-77FB-5EA9-054239EBB0A1}" dt="2022-03-10T11:20:40.759" v="1083" actId="20577"/>
          <ac:spMkLst>
            <pc:docMk/>
            <pc:sldMk cId="141312035" sldId="261"/>
            <ac:spMk id="9" creationId="{41B4CEE4-7F73-4747-9B46-7693E0DB6D83}"/>
          </ac:spMkLst>
        </pc:spChg>
        <pc:spChg chg="mod topLvl">
          <ac:chgData name="Cristian Dumitru (2108821)" userId="S::2108821@student.uwtsd.ac.uk::3034b949-9384-4812-b6d7-8e5a3a953983" providerId="AD" clId="Web-{F8125091-997B-77FB-5EA9-054239EBB0A1}" dt="2022-03-09T18:33:54.332" v="862"/>
          <ac:spMkLst>
            <pc:docMk/>
            <pc:sldMk cId="141312035" sldId="261"/>
            <ac:spMk id="10" creationId="{73755B4D-B167-4AD2-B25F-FA03EB0516A9}"/>
          </ac:spMkLst>
        </pc:spChg>
        <pc:spChg chg="mod topLvl">
          <ac:chgData name="Cristian Dumitru (2108821)" userId="S::2108821@student.uwtsd.ac.uk::3034b949-9384-4812-b6d7-8e5a3a953983" providerId="AD" clId="Web-{F8125091-997B-77FB-5EA9-054239EBB0A1}" dt="2022-03-09T18:33:54.192" v="857"/>
          <ac:spMkLst>
            <pc:docMk/>
            <pc:sldMk cId="141312035" sldId="261"/>
            <ac:spMk id="11" creationId="{EB33360C-FFE1-4631-A3D4-E2A61338D9B4}"/>
          </ac:spMkLst>
        </pc:spChg>
        <pc:spChg chg="mod topLvl">
          <ac:chgData name="Cristian Dumitru (2108821)" userId="S::2108821@student.uwtsd.ac.uk::3034b949-9384-4812-b6d7-8e5a3a953983" providerId="AD" clId="Web-{F8125091-997B-77FB-5EA9-054239EBB0A1}" dt="2022-03-09T18:33:54.207" v="858"/>
          <ac:spMkLst>
            <pc:docMk/>
            <pc:sldMk cId="141312035" sldId="261"/>
            <ac:spMk id="12" creationId="{812A8D99-48B1-4672-97B3-F11367C8BF72}"/>
          </ac:spMkLst>
        </pc:spChg>
        <pc:spChg chg="mod topLvl">
          <ac:chgData name="Cristian Dumitru (2108821)" userId="S::2108821@student.uwtsd.ac.uk::3034b949-9384-4812-b6d7-8e5a3a953983" providerId="AD" clId="Web-{F8125091-997B-77FB-5EA9-054239EBB0A1}" dt="2022-03-09T18:33:54.223" v="859"/>
          <ac:spMkLst>
            <pc:docMk/>
            <pc:sldMk cId="141312035" sldId="261"/>
            <ac:spMk id="13" creationId="{3F8FBADA-F7A3-4E35-AE5D-20D3458B66FB}"/>
          </ac:spMkLst>
        </pc:spChg>
        <pc:spChg chg="mod topLvl">
          <ac:chgData name="Cristian Dumitru (2108821)" userId="S::2108821@student.uwtsd.ac.uk::3034b949-9384-4812-b6d7-8e5a3a953983" providerId="AD" clId="Web-{F8125091-997B-77FB-5EA9-054239EBB0A1}" dt="2022-03-09T18:33:54.254" v="860"/>
          <ac:spMkLst>
            <pc:docMk/>
            <pc:sldMk cId="141312035" sldId="261"/>
            <ac:spMk id="14" creationId="{F94C29AF-4913-46D9-AD51-3F468E9D5C25}"/>
          </ac:spMkLst>
        </pc:spChg>
        <pc:spChg chg="mod topLvl">
          <ac:chgData name="Cristian Dumitru (2108821)" userId="S::2108821@student.uwtsd.ac.uk::3034b949-9384-4812-b6d7-8e5a3a953983" providerId="AD" clId="Web-{F8125091-997B-77FB-5EA9-054239EBB0A1}" dt="2022-03-09T18:33:54.285" v="861"/>
          <ac:spMkLst>
            <pc:docMk/>
            <pc:sldMk cId="141312035" sldId="261"/>
            <ac:spMk id="15" creationId="{19CA4FA4-1CC6-4AFA-93B0-52FC89C26B6E}"/>
          </ac:spMkLst>
        </pc:spChg>
        <pc:spChg chg="add mod">
          <ac:chgData name="Cristian Dumitru (2108821)" userId="S::2108821@student.uwtsd.ac.uk::3034b949-9384-4812-b6d7-8e5a3a953983" providerId="AD" clId="Web-{F8125091-997B-77FB-5EA9-054239EBB0A1}" dt="2022-03-10T12:20:18.304" v="1103" actId="20577"/>
          <ac:spMkLst>
            <pc:docMk/>
            <pc:sldMk cId="141312035" sldId="261"/>
            <ac:spMk id="16" creationId="{9A759900-644F-494B-8814-3ABB28F1DD80}"/>
          </ac:spMkLst>
        </pc:spChg>
        <pc:spChg chg="add mod">
          <ac:chgData name="Cristian Dumitru (2108821)" userId="S::2108821@student.uwtsd.ac.uk::3034b949-9384-4812-b6d7-8e5a3a953983" providerId="AD" clId="Web-{F8125091-997B-77FB-5EA9-054239EBB0A1}" dt="2022-03-10T13:30:42.889" v="1128" actId="1076"/>
          <ac:spMkLst>
            <pc:docMk/>
            <pc:sldMk cId="141312035" sldId="261"/>
            <ac:spMk id="17" creationId="{F235A4BB-59B9-4EF6-B0E8-D0032665A6D3}"/>
          </ac:spMkLst>
        </pc:spChg>
        <pc:spChg chg="add mod">
          <ac:chgData name="Cristian Dumitru (2108821)" userId="S::2108821@student.uwtsd.ac.uk::3034b949-9384-4812-b6d7-8e5a3a953983" providerId="AD" clId="Web-{F8125091-997B-77FB-5EA9-054239EBB0A1}" dt="2022-03-10T13:48:31.328" v="1140" actId="1076"/>
          <ac:spMkLst>
            <pc:docMk/>
            <pc:sldMk cId="141312035" sldId="261"/>
            <ac:spMk id="18" creationId="{718B5434-8CF3-478B-A5CB-F225DF97C30A}"/>
          </ac:spMkLst>
        </pc:spChg>
        <pc:spChg chg="mod topLvl">
          <ac:chgData name="Cristian Dumitru (2108821)" userId="S::2108821@student.uwtsd.ac.uk::3034b949-9384-4812-b6d7-8e5a3a953983" providerId="AD" clId="Web-{F8125091-997B-77FB-5EA9-054239EBB0A1}" dt="2022-03-09T18:33:54.363" v="863"/>
          <ac:spMkLst>
            <pc:docMk/>
            <pc:sldMk cId="141312035" sldId="261"/>
            <ac:spMk id="19" creationId="{2B5F381B-F154-4E1D-8CC8-32DD4DEFD643}"/>
          </ac:spMkLst>
        </pc:spChg>
        <pc:spChg chg="mod topLvl">
          <ac:chgData name="Cristian Dumitru (2108821)" userId="S::2108821@student.uwtsd.ac.uk::3034b949-9384-4812-b6d7-8e5a3a953983" providerId="AD" clId="Web-{F8125091-997B-77FB-5EA9-054239EBB0A1}" dt="2022-03-09T18:33:54.395" v="864"/>
          <ac:spMkLst>
            <pc:docMk/>
            <pc:sldMk cId="141312035" sldId="261"/>
            <ac:spMk id="20" creationId="{76FAA8A8-00E6-4C96-923C-900D2489388A}"/>
          </ac:spMkLst>
        </pc:spChg>
        <pc:spChg chg="mod topLvl">
          <ac:chgData name="Cristian Dumitru (2108821)" userId="S::2108821@student.uwtsd.ac.uk::3034b949-9384-4812-b6d7-8e5a3a953983" providerId="AD" clId="Web-{F8125091-997B-77FB-5EA9-054239EBB0A1}" dt="2022-03-09T18:33:54.426" v="865"/>
          <ac:spMkLst>
            <pc:docMk/>
            <pc:sldMk cId="141312035" sldId="261"/>
            <ac:spMk id="21" creationId="{6C6C00DE-255E-41DF-9A9F-8362F83DB53C}"/>
          </ac:spMkLst>
        </pc:spChg>
        <pc:spChg chg="mod topLvl">
          <ac:chgData name="Cristian Dumitru (2108821)" userId="S::2108821@student.uwtsd.ac.uk::3034b949-9384-4812-b6d7-8e5a3a953983" providerId="AD" clId="Web-{F8125091-997B-77FB-5EA9-054239EBB0A1}" dt="2022-03-09T18:33:54.489" v="867"/>
          <ac:spMkLst>
            <pc:docMk/>
            <pc:sldMk cId="141312035" sldId="261"/>
            <ac:spMk id="22" creationId="{E21443DC-340C-47DC-B84B-0EAFA921EF3D}"/>
          </ac:spMkLst>
        </pc:spChg>
        <pc:spChg chg="mod topLvl">
          <ac:chgData name="Cristian Dumitru (2108821)" userId="S::2108821@student.uwtsd.ac.uk::3034b949-9384-4812-b6d7-8e5a3a953983" providerId="AD" clId="Web-{F8125091-997B-77FB-5EA9-054239EBB0A1}" dt="2022-03-09T18:33:54.457" v="866"/>
          <ac:spMkLst>
            <pc:docMk/>
            <pc:sldMk cId="141312035" sldId="261"/>
            <ac:spMk id="23" creationId="{C15F2B70-00CD-4315-BC34-A0D41121D9F3}"/>
          </ac:spMkLst>
        </pc:spChg>
        <pc:spChg chg="mod topLvl">
          <ac:chgData name="Cristian Dumitru (2108821)" userId="S::2108821@student.uwtsd.ac.uk::3034b949-9384-4812-b6d7-8e5a3a953983" providerId="AD" clId="Web-{F8125091-997B-77FB-5EA9-054239EBB0A1}" dt="2022-03-09T18:33:54.520" v="868"/>
          <ac:spMkLst>
            <pc:docMk/>
            <pc:sldMk cId="141312035" sldId="261"/>
            <ac:spMk id="24" creationId="{6AD4ABDD-949E-41EF-8C00-AD657D2DB4AF}"/>
          </ac:spMkLst>
        </pc:spChg>
        <pc:spChg chg="add mod topLvl">
          <ac:chgData name="Cristian Dumitru (2108821)" userId="S::2108821@student.uwtsd.ac.uk::3034b949-9384-4812-b6d7-8e5a3a953983" providerId="AD" clId="Web-{F8125091-997B-77FB-5EA9-054239EBB0A1}" dt="2022-03-09T18:33:54.332" v="862"/>
          <ac:spMkLst>
            <pc:docMk/>
            <pc:sldMk cId="141312035" sldId="261"/>
            <ac:spMk id="25" creationId="{D4EB08A2-9A96-4FB3-8667-08ED74E15FC8}"/>
          </ac:spMkLst>
        </pc:spChg>
        <pc:spChg chg="add mod topLvl">
          <ac:chgData name="Cristian Dumitru (2108821)" userId="S::2108821@student.uwtsd.ac.uk::3034b949-9384-4812-b6d7-8e5a3a953983" providerId="AD" clId="Web-{F8125091-997B-77FB-5EA9-054239EBB0A1}" dt="2022-03-09T18:40:07.231" v="933" actId="20577"/>
          <ac:spMkLst>
            <pc:docMk/>
            <pc:sldMk cId="141312035" sldId="261"/>
            <ac:spMk id="26" creationId="{E5261F45-F41C-42F9-BC25-0FE50E709858}"/>
          </ac:spMkLst>
        </pc:spChg>
        <pc:spChg chg="add mod topLvl">
          <ac:chgData name="Cristian Dumitru (2108821)" userId="S::2108821@student.uwtsd.ac.uk::3034b949-9384-4812-b6d7-8e5a3a953983" providerId="AD" clId="Web-{F8125091-997B-77FB-5EA9-054239EBB0A1}" dt="2022-03-09T18:40:14.262" v="937" actId="20577"/>
          <ac:spMkLst>
            <pc:docMk/>
            <pc:sldMk cId="141312035" sldId="261"/>
            <ac:spMk id="28" creationId="{1CCFFC69-2429-4C03-813A-D0A3785503E4}"/>
          </ac:spMkLst>
        </pc:spChg>
        <pc:spChg chg="add mod topLvl">
          <ac:chgData name="Cristian Dumitru (2108821)" userId="S::2108821@student.uwtsd.ac.uk::3034b949-9384-4812-b6d7-8e5a3a953983" providerId="AD" clId="Web-{F8125091-997B-77FB-5EA9-054239EBB0A1}" dt="2022-03-09T18:40:46.780" v="946" actId="20577"/>
          <ac:spMkLst>
            <pc:docMk/>
            <pc:sldMk cId="141312035" sldId="261"/>
            <ac:spMk id="30" creationId="{8BD3ADF4-0E5B-408D-9B75-71C631A809B3}"/>
          </ac:spMkLst>
        </pc:spChg>
        <pc:spChg chg="add mod">
          <ac:chgData name="Cristian Dumitru (2108821)" userId="S::2108821@student.uwtsd.ac.uk::3034b949-9384-4812-b6d7-8e5a3a953983" providerId="AD" clId="Web-{F8125091-997B-77FB-5EA9-054239EBB0A1}" dt="2022-03-09T18:09:49.043" v="776" actId="1076"/>
          <ac:spMkLst>
            <pc:docMk/>
            <pc:sldMk cId="141312035" sldId="261"/>
            <ac:spMk id="32" creationId="{F85527A2-5503-4828-B07E-8931A0D68333}"/>
          </ac:spMkLst>
        </pc:spChg>
        <pc:spChg chg="add mod topLvl">
          <ac:chgData name="Cristian Dumitru (2108821)" userId="S::2108821@student.uwtsd.ac.uk::3034b949-9384-4812-b6d7-8e5a3a953983" providerId="AD" clId="Web-{F8125091-997B-77FB-5EA9-054239EBB0A1}" dt="2022-03-09T18:40:38.201" v="942" actId="20577"/>
          <ac:spMkLst>
            <pc:docMk/>
            <pc:sldMk cId="141312035" sldId="261"/>
            <ac:spMk id="34" creationId="{566A8F89-6A26-459B-83BF-10151A6A4BB6}"/>
          </ac:spMkLst>
        </pc:spChg>
        <pc:spChg chg="add mod topLvl">
          <ac:chgData name="Cristian Dumitru (2108821)" userId="S::2108821@student.uwtsd.ac.uk::3034b949-9384-4812-b6d7-8e5a3a953983" providerId="AD" clId="Web-{F8125091-997B-77FB-5EA9-054239EBB0A1}" dt="2022-03-09T18:42:23.410" v="968" actId="20577"/>
          <ac:spMkLst>
            <pc:docMk/>
            <pc:sldMk cId="141312035" sldId="261"/>
            <ac:spMk id="36" creationId="{F699E2D3-4978-4B44-967B-E4DD49F00FD9}"/>
          </ac:spMkLst>
        </pc:spChg>
        <pc:spChg chg="add mod">
          <ac:chgData name="Cristian Dumitru (2108821)" userId="S::2108821@student.uwtsd.ac.uk::3034b949-9384-4812-b6d7-8e5a3a953983" providerId="AD" clId="Web-{F8125091-997B-77FB-5EA9-054239EBB0A1}" dt="2022-03-10T13:55:25.009" v="1152" actId="1076"/>
          <ac:spMkLst>
            <pc:docMk/>
            <pc:sldMk cId="141312035" sldId="261"/>
            <ac:spMk id="38" creationId="{D3FE5F74-96A7-4D87-8B39-B0C1637FD4EA}"/>
          </ac:spMkLst>
        </pc:spChg>
        <pc:spChg chg="add mod">
          <ac:chgData name="Cristian Dumitru (2108821)" userId="S::2108821@student.uwtsd.ac.uk::3034b949-9384-4812-b6d7-8e5a3a953983" providerId="AD" clId="Web-{F8125091-997B-77FB-5EA9-054239EBB0A1}" dt="2022-03-09T18:30:02.928" v="838" actId="20577"/>
          <ac:spMkLst>
            <pc:docMk/>
            <pc:sldMk cId="141312035" sldId="261"/>
            <ac:spMk id="50" creationId="{E882C5B4-D4AF-495B-9750-AC4C166DD74F}"/>
          </ac:spMkLst>
        </pc:spChg>
        <pc:spChg chg="add mod">
          <ac:chgData name="Cristian Dumitru (2108821)" userId="S::2108821@student.uwtsd.ac.uk::3034b949-9384-4812-b6d7-8e5a3a953983" providerId="AD" clId="Web-{F8125091-997B-77FB-5EA9-054239EBB0A1}" dt="2022-03-09T18:33:01.345" v="856" actId="20577"/>
          <ac:spMkLst>
            <pc:docMk/>
            <pc:sldMk cId="141312035" sldId="261"/>
            <ac:spMk id="51" creationId="{F9E0AED5-7856-4E3C-AABD-DF90128B443A}"/>
          </ac:spMkLst>
        </pc:spChg>
        <pc:spChg chg="add mod">
          <ac:chgData name="Cristian Dumitru (2108821)" userId="S::2108821@student.uwtsd.ac.uk::3034b949-9384-4812-b6d7-8e5a3a953983" providerId="AD" clId="Web-{F8125091-997B-77FB-5EA9-054239EBB0A1}" dt="2022-03-09T18:42:54.725" v="970" actId="1076"/>
          <ac:spMkLst>
            <pc:docMk/>
            <pc:sldMk cId="141312035" sldId="261"/>
            <ac:spMk id="52" creationId="{51C6BEC4-7C47-4F50-AE2E-E1980F5B9DA1}"/>
          </ac:spMkLst>
        </pc:spChg>
        <pc:grpChg chg="add del">
          <ac:chgData name="Cristian Dumitru (2108821)" userId="S::2108821@student.uwtsd.ac.uk::3034b949-9384-4812-b6d7-8e5a3a953983" providerId="AD" clId="Web-{F8125091-997B-77FB-5EA9-054239EBB0A1}" dt="2022-03-09T17:35:39.379" v="566"/>
          <ac:grpSpMkLst>
            <pc:docMk/>
            <pc:sldMk cId="141312035" sldId="261"/>
            <ac:grpSpMk id="8" creationId="{3B55CE81-50D5-4A23-9888-4B850C60AA81}"/>
          </ac:grpSpMkLst>
        </pc:grpChg>
        <pc:grpChg chg="add del mod">
          <ac:chgData name="Cristian Dumitru (2108821)" userId="S::2108821@student.uwtsd.ac.uk::3034b949-9384-4812-b6d7-8e5a3a953983" providerId="AD" clId="Web-{F8125091-997B-77FB-5EA9-054239EBB0A1}" dt="2022-03-09T17:30:11.582" v="559"/>
          <ac:grpSpMkLst>
            <pc:docMk/>
            <pc:sldMk cId="141312035" sldId="261"/>
            <ac:grpSpMk id="9" creationId="{C4C55ED9-2ED3-4A28-B693-0609C27059AD}"/>
          </ac:grpSpMkLst>
        </pc:grpChg>
        <pc:grpChg chg="add del mod">
          <ac:chgData name="Cristian Dumitru (2108821)" userId="S::2108821@student.uwtsd.ac.uk::3034b949-9384-4812-b6d7-8e5a3a953983" providerId="AD" clId="Web-{F8125091-997B-77FB-5EA9-054239EBB0A1}" dt="2022-03-09T17:38:04.279" v="576"/>
          <ac:grpSpMkLst>
            <pc:docMk/>
            <pc:sldMk cId="141312035" sldId="261"/>
            <ac:grpSpMk id="16" creationId="{CDBEAEA8-320D-4FE5-862A-A7F0D7277DD2}"/>
          </ac:grpSpMkLst>
        </pc:grpChg>
        <pc:grpChg chg="add del">
          <ac:chgData name="Cristian Dumitru (2108821)" userId="S::2108821@student.uwtsd.ac.uk::3034b949-9384-4812-b6d7-8e5a3a953983" providerId="AD" clId="Web-{F8125091-997B-77FB-5EA9-054239EBB0A1}" dt="2022-03-09T17:44:18.129" v="592"/>
          <ac:grpSpMkLst>
            <pc:docMk/>
            <pc:sldMk cId="141312035" sldId="261"/>
            <ac:grpSpMk id="17" creationId="{33129E8D-5C66-4BC4-A31F-89CE3C8A8287}"/>
          </ac:grpSpMkLst>
        </pc:grpChg>
        <pc:grpChg chg="add del mod">
          <ac:chgData name="Cristian Dumitru (2108821)" userId="S::2108821@student.uwtsd.ac.uk::3034b949-9384-4812-b6d7-8e5a3a953983" providerId="AD" clId="Web-{F8125091-997B-77FB-5EA9-054239EBB0A1}" dt="2022-03-09T17:44:18.145" v="593"/>
          <ac:grpSpMkLst>
            <pc:docMk/>
            <pc:sldMk cId="141312035" sldId="261"/>
            <ac:grpSpMk id="18" creationId="{57BC54DD-462F-4662-9CDC-33F78A14259E}"/>
          </ac:grpSpMkLst>
        </pc:grpChg>
        <pc:grpChg chg="add del mod">
          <ac:chgData name="Cristian Dumitru (2108821)" userId="S::2108821@student.uwtsd.ac.uk::3034b949-9384-4812-b6d7-8e5a3a953983" providerId="AD" clId="Web-{F8125091-997B-77FB-5EA9-054239EBB0A1}" dt="2022-03-09T18:33:54.332" v="862"/>
          <ac:grpSpMkLst>
            <pc:docMk/>
            <pc:sldMk cId="141312035" sldId="261"/>
            <ac:grpSpMk id="38" creationId="{815DD200-320E-405A-BE95-9C2946914C00}"/>
          </ac:grpSpMkLst>
        </pc:grpChg>
        <pc:grpChg chg="add del mod">
          <ac:chgData name="Cristian Dumitru (2108821)" userId="S::2108821@student.uwtsd.ac.uk::3034b949-9384-4812-b6d7-8e5a3a953983" providerId="AD" clId="Web-{F8125091-997B-77FB-5EA9-054239EBB0A1}" dt="2022-03-09T18:33:54.192" v="857"/>
          <ac:grpSpMkLst>
            <pc:docMk/>
            <pc:sldMk cId="141312035" sldId="261"/>
            <ac:grpSpMk id="39" creationId="{1D400D5E-DDA1-421D-9A26-27969184D156}"/>
          </ac:grpSpMkLst>
        </pc:grpChg>
        <pc:grpChg chg="add del mod">
          <ac:chgData name="Cristian Dumitru (2108821)" userId="S::2108821@student.uwtsd.ac.uk::3034b949-9384-4812-b6d7-8e5a3a953983" providerId="AD" clId="Web-{F8125091-997B-77FB-5EA9-054239EBB0A1}" dt="2022-03-09T18:33:54.207" v="858"/>
          <ac:grpSpMkLst>
            <pc:docMk/>
            <pc:sldMk cId="141312035" sldId="261"/>
            <ac:grpSpMk id="40" creationId="{4BB9C5B5-B1AD-484F-A891-AC4CFF93E9C5}"/>
          </ac:grpSpMkLst>
        </pc:grpChg>
        <pc:grpChg chg="add del mod">
          <ac:chgData name="Cristian Dumitru (2108821)" userId="S::2108821@student.uwtsd.ac.uk::3034b949-9384-4812-b6d7-8e5a3a953983" providerId="AD" clId="Web-{F8125091-997B-77FB-5EA9-054239EBB0A1}" dt="2022-03-09T18:33:54.223" v="859"/>
          <ac:grpSpMkLst>
            <pc:docMk/>
            <pc:sldMk cId="141312035" sldId="261"/>
            <ac:grpSpMk id="41" creationId="{6DE6E1D3-EC16-48EA-9756-100DD5FF0C96}"/>
          </ac:grpSpMkLst>
        </pc:grpChg>
        <pc:grpChg chg="add del mod">
          <ac:chgData name="Cristian Dumitru (2108821)" userId="S::2108821@student.uwtsd.ac.uk::3034b949-9384-4812-b6d7-8e5a3a953983" providerId="AD" clId="Web-{F8125091-997B-77FB-5EA9-054239EBB0A1}" dt="2022-03-09T18:33:54.254" v="860"/>
          <ac:grpSpMkLst>
            <pc:docMk/>
            <pc:sldMk cId="141312035" sldId="261"/>
            <ac:grpSpMk id="42" creationId="{571B9E8D-E1A2-4F16-984A-633BF3462307}"/>
          </ac:grpSpMkLst>
        </pc:grpChg>
        <pc:grpChg chg="add del mod">
          <ac:chgData name="Cristian Dumitru (2108821)" userId="S::2108821@student.uwtsd.ac.uk::3034b949-9384-4812-b6d7-8e5a3a953983" providerId="AD" clId="Web-{F8125091-997B-77FB-5EA9-054239EBB0A1}" dt="2022-03-09T18:33:54.285" v="861"/>
          <ac:grpSpMkLst>
            <pc:docMk/>
            <pc:sldMk cId="141312035" sldId="261"/>
            <ac:grpSpMk id="43" creationId="{9CCF6287-555C-4E23-AEC8-C68C5CE7D774}"/>
          </ac:grpSpMkLst>
        </pc:grpChg>
        <pc:grpChg chg="add del mod">
          <ac:chgData name="Cristian Dumitru (2108821)" userId="S::2108821@student.uwtsd.ac.uk::3034b949-9384-4812-b6d7-8e5a3a953983" providerId="AD" clId="Web-{F8125091-997B-77FB-5EA9-054239EBB0A1}" dt="2022-03-09T18:33:54.363" v="863"/>
          <ac:grpSpMkLst>
            <pc:docMk/>
            <pc:sldMk cId="141312035" sldId="261"/>
            <ac:grpSpMk id="44" creationId="{0AD81222-52A0-46F9-ABC5-2BD62F0E46A5}"/>
          </ac:grpSpMkLst>
        </pc:grpChg>
        <pc:grpChg chg="add del mod">
          <ac:chgData name="Cristian Dumitru (2108821)" userId="S::2108821@student.uwtsd.ac.uk::3034b949-9384-4812-b6d7-8e5a3a953983" providerId="AD" clId="Web-{F8125091-997B-77FB-5EA9-054239EBB0A1}" dt="2022-03-09T18:33:54.395" v="864"/>
          <ac:grpSpMkLst>
            <pc:docMk/>
            <pc:sldMk cId="141312035" sldId="261"/>
            <ac:grpSpMk id="45" creationId="{E300375B-5990-463E-8A6F-21C905D11435}"/>
          </ac:grpSpMkLst>
        </pc:grpChg>
        <pc:grpChg chg="add del">
          <ac:chgData name="Cristian Dumitru (2108821)" userId="S::2108821@student.uwtsd.ac.uk::3034b949-9384-4812-b6d7-8e5a3a953983" providerId="AD" clId="Web-{F8125091-997B-77FB-5EA9-054239EBB0A1}" dt="2022-03-09T18:33:54.426" v="865"/>
          <ac:grpSpMkLst>
            <pc:docMk/>
            <pc:sldMk cId="141312035" sldId="261"/>
            <ac:grpSpMk id="46" creationId="{DB2EC72E-83D0-445D-BA26-9934ADC833DF}"/>
          </ac:grpSpMkLst>
        </pc:grpChg>
        <pc:grpChg chg="add del mod">
          <ac:chgData name="Cristian Dumitru (2108821)" userId="S::2108821@student.uwtsd.ac.uk::3034b949-9384-4812-b6d7-8e5a3a953983" providerId="AD" clId="Web-{F8125091-997B-77FB-5EA9-054239EBB0A1}" dt="2022-03-09T18:33:54.489" v="867"/>
          <ac:grpSpMkLst>
            <pc:docMk/>
            <pc:sldMk cId="141312035" sldId="261"/>
            <ac:grpSpMk id="47" creationId="{3D55018C-0985-4627-856A-7B3963EDED0C}"/>
          </ac:grpSpMkLst>
        </pc:grpChg>
        <pc:grpChg chg="add del mod">
          <ac:chgData name="Cristian Dumitru (2108821)" userId="S::2108821@student.uwtsd.ac.uk::3034b949-9384-4812-b6d7-8e5a3a953983" providerId="AD" clId="Web-{F8125091-997B-77FB-5EA9-054239EBB0A1}" dt="2022-03-09T18:33:54.457" v="866"/>
          <ac:grpSpMkLst>
            <pc:docMk/>
            <pc:sldMk cId="141312035" sldId="261"/>
            <ac:grpSpMk id="48" creationId="{531AC28E-FCB9-4638-A3FE-2ED3AD2AE677}"/>
          </ac:grpSpMkLst>
        </pc:grpChg>
        <pc:grpChg chg="add del mod">
          <ac:chgData name="Cristian Dumitru (2108821)" userId="S::2108821@student.uwtsd.ac.uk::3034b949-9384-4812-b6d7-8e5a3a953983" providerId="AD" clId="Web-{F8125091-997B-77FB-5EA9-054239EBB0A1}" dt="2022-03-09T18:33:54.520" v="868"/>
          <ac:grpSpMkLst>
            <pc:docMk/>
            <pc:sldMk cId="141312035" sldId="261"/>
            <ac:grpSpMk id="49" creationId="{873C986E-F63F-403A-8AE3-7BDC9888C6C6}"/>
          </ac:grpSpMkLst>
        </pc:grpChg>
        <pc:cxnChg chg="add mod topLvl">
          <ac:chgData name="Cristian Dumitru (2108821)" userId="S::2108821@student.uwtsd.ac.uk::3034b949-9384-4812-b6d7-8e5a3a953983" providerId="AD" clId="Web-{F8125091-997B-77FB-5EA9-054239EBB0A1}" dt="2022-03-09T18:33:54.363" v="863"/>
          <ac:cxnSpMkLst>
            <pc:docMk/>
            <pc:sldMk cId="141312035" sldId="261"/>
            <ac:cxnSpMk id="27" creationId="{4D66A8CF-D7AF-44E1-9502-6019FDBFC47A}"/>
          </ac:cxnSpMkLst>
        </pc:cxnChg>
        <pc:cxnChg chg="add mod topLvl">
          <ac:chgData name="Cristian Dumitru (2108821)" userId="S::2108821@student.uwtsd.ac.uk::3034b949-9384-4812-b6d7-8e5a3a953983" providerId="AD" clId="Web-{F8125091-997B-77FB-5EA9-054239EBB0A1}" dt="2022-03-09T18:33:54.395" v="864"/>
          <ac:cxnSpMkLst>
            <pc:docMk/>
            <pc:sldMk cId="141312035" sldId="261"/>
            <ac:cxnSpMk id="29" creationId="{B291816D-5C00-4ECC-806D-F4D912A34971}"/>
          </ac:cxnSpMkLst>
        </pc:cxnChg>
        <pc:cxnChg chg="add mod topLvl">
          <ac:chgData name="Cristian Dumitru (2108821)" userId="S::2108821@student.uwtsd.ac.uk::3034b949-9384-4812-b6d7-8e5a3a953983" providerId="AD" clId="Web-{F8125091-997B-77FB-5EA9-054239EBB0A1}" dt="2022-03-09T18:33:54.426" v="865"/>
          <ac:cxnSpMkLst>
            <pc:docMk/>
            <pc:sldMk cId="141312035" sldId="261"/>
            <ac:cxnSpMk id="31" creationId="{43D4E44F-A43B-47A1-AAC8-F258BDD33DB3}"/>
          </ac:cxnSpMkLst>
        </pc:cxnChg>
        <pc:cxnChg chg="add mod topLvl">
          <ac:chgData name="Cristian Dumitru (2108821)" userId="S::2108821@student.uwtsd.ac.uk::3034b949-9384-4812-b6d7-8e5a3a953983" providerId="AD" clId="Web-{F8125091-997B-77FB-5EA9-054239EBB0A1}" dt="2022-03-09T18:33:54.457" v="866"/>
          <ac:cxnSpMkLst>
            <pc:docMk/>
            <pc:sldMk cId="141312035" sldId="261"/>
            <ac:cxnSpMk id="33" creationId="{3A0617D0-A976-43E5-B12F-602F625E8F4F}"/>
          </ac:cxnSpMkLst>
        </pc:cxnChg>
        <pc:cxnChg chg="add mod topLvl">
          <ac:chgData name="Cristian Dumitru (2108821)" userId="S::2108821@student.uwtsd.ac.uk::3034b949-9384-4812-b6d7-8e5a3a953983" providerId="AD" clId="Web-{F8125091-997B-77FB-5EA9-054239EBB0A1}" dt="2022-03-09T18:33:54.489" v="867"/>
          <ac:cxnSpMkLst>
            <pc:docMk/>
            <pc:sldMk cId="141312035" sldId="261"/>
            <ac:cxnSpMk id="35" creationId="{2A7964D8-8228-4FD7-AD54-7CF56E4FEDD9}"/>
          </ac:cxnSpMkLst>
        </pc:cxnChg>
        <pc:cxnChg chg="add mod topLvl">
          <ac:chgData name="Cristian Dumitru (2108821)" userId="S::2108821@student.uwtsd.ac.uk::3034b949-9384-4812-b6d7-8e5a3a953983" providerId="AD" clId="Web-{F8125091-997B-77FB-5EA9-054239EBB0A1}" dt="2022-03-09T18:33:54.520" v="868"/>
          <ac:cxnSpMkLst>
            <pc:docMk/>
            <pc:sldMk cId="141312035" sldId="261"/>
            <ac:cxnSpMk id="37" creationId="{E40F5B36-FC23-4244-ACE2-ED2BFAD9875F}"/>
          </ac:cxnSpMkLst>
        </pc:cxnChg>
      </pc:sldChg>
      <pc:sldChg chg="addSp delSp modSp new ord">
        <pc:chgData name="Cristian Dumitru (2108821)" userId="S::2108821@student.uwtsd.ac.uk::3034b949-9384-4812-b6d7-8e5a3a953983" providerId="AD" clId="Web-{F8125091-997B-77FB-5EA9-054239EBB0A1}" dt="2022-03-11T12:27:20.765" v="2065" actId="1076"/>
        <pc:sldMkLst>
          <pc:docMk/>
          <pc:sldMk cId="1806510391" sldId="262"/>
        </pc:sldMkLst>
        <pc:spChg chg="mod">
          <ac:chgData name="Cristian Dumitru (2108821)" userId="S::2108821@student.uwtsd.ac.uk::3034b949-9384-4812-b6d7-8e5a3a953983" providerId="AD" clId="Web-{F8125091-997B-77FB-5EA9-054239EBB0A1}" dt="2022-03-11T12:08:27.443" v="1991" actId="20577"/>
          <ac:spMkLst>
            <pc:docMk/>
            <pc:sldMk cId="1806510391" sldId="262"/>
            <ac:spMk id="2" creationId="{38322490-806B-44CE-9C92-644F714C4B88}"/>
          </ac:spMkLst>
        </pc:spChg>
        <pc:spChg chg="add mod">
          <ac:chgData name="Cristian Dumitru (2108821)" userId="S::2108821@student.uwtsd.ac.uk::3034b949-9384-4812-b6d7-8e5a3a953983" providerId="AD" clId="Web-{F8125091-997B-77FB-5EA9-054239EBB0A1}" dt="2022-03-11T12:13:39.669" v="2007" actId="20577"/>
          <ac:spMkLst>
            <pc:docMk/>
            <pc:sldMk cId="1806510391" sldId="262"/>
            <ac:spMk id="3" creationId="{5EB67B0B-D1A2-4124-8449-D85BB26D8793}"/>
          </ac:spMkLst>
        </pc:spChg>
        <pc:spChg chg="add mod">
          <ac:chgData name="Cristian Dumitru (2108821)" userId="S::2108821@student.uwtsd.ac.uk::3034b949-9384-4812-b6d7-8e5a3a953983" providerId="AD" clId="Web-{F8125091-997B-77FB-5EA9-054239EBB0A1}" dt="2022-03-11T12:16:39.204" v="2025" actId="20577"/>
          <ac:spMkLst>
            <pc:docMk/>
            <pc:sldMk cId="1806510391" sldId="262"/>
            <ac:spMk id="4" creationId="{C13F4E7A-92AC-404C-AC73-FFA3F396B171}"/>
          </ac:spMkLst>
        </pc:spChg>
        <pc:spChg chg="add mod">
          <ac:chgData name="Cristian Dumitru (2108821)" userId="S::2108821@student.uwtsd.ac.uk::3034b949-9384-4812-b6d7-8e5a3a953983" providerId="AD" clId="Web-{F8125091-997B-77FB-5EA9-054239EBB0A1}" dt="2022-03-11T12:18:07.503" v="2033" actId="20577"/>
          <ac:spMkLst>
            <pc:docMk/>
            <pc:sldMk cId="1806510391" sldId="262"/>
            <ac:spMk id="5" creationId="{B88BDFCC-D132-412B-AFE4-F2DA8719A8C4}"/>
          </ac:spMkLst>
        </pc:spChg>
        <pc:spChg chg="add mod">
          <ac:chgData name="Cristian Dumitru (2108821)" userId="S::2108821@student.uwtsd.ac.uk::3034b949-9384-4812-b6d7-8e5a3a953983" providerId="AD" clId="Web-{F8125091-997B-77FB-5EA9-054239EBB0A1}" dt="2022-03-11T12:27:20.765" v="2065" actId="1076"/>
          <ac:spMkLst>
            <pc:docMk/>
            <pc:sldMk cId="1806510391" sldId="262"/>
            <ac:spMk id="6" creationId="{CAD73E4A-622B-4B57-8112-A895F41D4657}"/>
          </ac:spMkLst>
        </pc:spChg>
        <pc:spChg chg="add del mod">
          <ac:chgData name="Cristian Dumitru (2108821)" userId="S::2108821@student.uwtsd.ac.uk::3034b949-9384-4812-b6d7-8e5a3a953983" providerId="AD" clId="Web-{F8125091-997B-77FB-5EA9-054239EBB0A1}" dt="2022-03-11T12:24:22.949" v="2055"/>
          <ac:spMkLst>
            <pc:docMk/>
            <pc:sldMk cId="1806510391" sldId="262"/>
            <ac:spMk id="10" creationId="{69AB83B1-FFE6-418C-90ED-D9179CF72F8D}"/>
          </ac:spMkLst>
        </pc:spChg>
        <pc:cxnChg chg="add del mod">
          <ac:chgData name="Cristian Dumitru (2108821)" userId="S::2108821@student.uwtsd.ac.uk::3034b949-9384-4812-b6d7-8e5a3a953983" providerId="AD" clId="Web-{F8125091-997B-77FB-5EA9-054239EBB0A1}" dt="2022-03-11T12:27:12.687" v="2064"/>
          <ac:cxnSpMkLst>
            <pc:docMk/>
            <pc:sldMk cId="1806510391" sldId="262"/>
            <ac:cxnSpMk id="7" creationId="{CF06A679-30FB-4F8B-B186-A93C39D17BF0}"/>
          </ac:cxnSpMkLst>
        </pc:cxnChg>
        <pc:cxnChg chg="add del">
          <ac:chgData name="Cristian Dumitru (2108821)" userId="S::2108821@student.uwtsd.ac.uk::3034b949-9384-4812-b6d7-8e5a3a953983" providerId="AD" clId="Web-{F8125091-997B-77FB-5EA9-054239EBB0A1}" dt="2022-03-11T12:23:20.760" v="2050"/>
          <ac:cxnSpMkLst>
            <pc:docMk/>
            <pc:sldMk cId="1806510391" sldId="262"/>
            <ac:cxnSpMk id="8" creationId="{67BA702D-A1CF-4830-AC87-6E2B76ED9BD0}"/>
          </ac:cxnSpMkLst>
        </pc:cxnChg>
        <pc:cxnChg chg="add del mod">
          <ac:chgData name="Cristian Dumitru (2108821)" userId="S::2108821@student.uwtsd.ac.uk::3034b949-9384-4812-b6d7-8e5a3a953983" providerId="AD" clId="Web-{F8125091-997B-77FB-5EA9-054239EBB0A1}" dt="2022-03-11T12:26:21.873" v="2058"/>
          <ac:cxnSpMkLst>
            <pc:docMk/>
            <pc:sldMk cId="1806510391" sldId="262"/>
            <ac:cxnSpMk id="9" creationId="{BDCDB5C7-F673-4C54-92C8-036E380C9259}"/>
          </ac:cxnSpMkLst>
        </pc:cxnChg>
        <pc:cxnChg chg="add del mod">
          <ac:chgData name="Cristian Dumitru (2108821)" userId="S::2108821@student.uwtsd.ac.uk::3034b949-9384-4812-b6d7-8e5a3a953983" providerId="AD" clId="Web-{F8125091-997B-77FB-5EA9-054239EBB0A1}" dt="2022-03-11T12:27:09.296" v="2063"/>
          <ac:cxnSpMkLst>
            <pc:docMk/>
            <pc:sldMk cId="1806510391" sldId="262"/>
            <ac:cxnSpMk id="11" creationId="{2C638421-A195-4D35-8A56-747A587274AC}"/>
          </ac:cxnSpMkLst>
        </pc:cxnChg>
      </pc:sldChg>
      <pc:sldChg chg="addSp delSp modSp new modNotes">
        <pc:chgData name="Cristian Dumitru (2108821)" userId="S::2108821@student.uwtsd.ac.uk::3034b949-9384-4812-b6d7-8e5a3a953983" providerId="AD" clId="Web-{F8125091-997B-77FB-5EA9-054239EBB0A1}" dt="2022-03-11T12:55:11.272" v="2121"/>
        <pc:sldMkLst>
          <pc:docMk/>
          <pc:sldMk cId="2739979798" sldId="263"/>
        </pc:sldMkLst>
        <pc:spChg chg="mod">
          <ac:chgData name="Cristian Dumitru (2108821)" userId="S::2108821@student.uwtsd.ac.uk::3034b949-9384-4812-b6d7-8e5a3a953983" providerId="AD" clId="Web-{F8125091-997B-77FB-5EA9-054239EBB0A1}" dt="2022-03-11T12:32:07.866" v="2070" actId="20577"/>
          <ac:spMkLst>
            <pc:docMk/>
            <pc:sldMk cId="2739979798" sldId="263"/>
            <ac:spMk id="2" creationId="{0ADC687F-A06C-4587-82E6-065E066723D2}"/>
          </ac:spMkLst>
        </pc:spChg>
        <pc:spChg chg="mod">
          <ac:chgData name="Cristian Dumitru (2108821)" userId="S::2108821@student.uwtsd.ac.uk::3034b949-9384-4812-b6d7-8e5a3a953983" providerId="AD" clId="Web-{F8125091-997B-77FB-5EA9-054239EBB0A1}" dt="2022-03-11T12:42:29.020" v="2096" actId="1076"/>
          <ac:spMkLst>
            <pc:docMk/>
            <pc:sldMk cId="2739979798" sldId="263"/>
            <ac:spMk id="3" creationId="{9E27DFD2-267E-43A8-AE26-6D34C377F24C}"/>
          </ac:spMkLst>
        </pc:spChg>
        <pc:spChg chg="del">
          <ac:chgData name="Cristian Dumitru (2108821)" userId="S::2108821@student.uwtsd.ac.uk::3034b949-9384-4812-b6d7-8e5a3a953983" providerId="AD" clId="Web-{F8125091-997B-77FB-5EA9-054239EBB0A1}" dt="2022-03-11T12:36:27.934" v="2077"/>
          <ac:spMkLst>
            <pc:docMk/>
            <pc:sldMk cId="2739979798" sldId="263"/>
            <ac:spMk id="4" creationId="{94EA224B-B54C-4287-9246-C26C93D07FE3}"/>
          </ac:spMkLst>
        </pc:spChg>
        <pc:spChg chg="add mod">
          <ac:chgData name="Cristian Dumitru (2108821)" userId="S::2108821@student.uwtsd.ac.uk::3034b949-9384-4812-b6d7-8e5a3a953983" providerId="AD" clId="Web-{F8125091-997B-77FB-5EA9-054239EBB0A1}" dt="2022-03-11T12:40:18.017" v="2085" actId="20577"/>
          <ac:spMkLst>
            <pc:docMk/>
            <pc:sldMk cId="2739979798" sldId="263"/>
            <ac:spMk id="6" creationId="{2A2B9E14-42B9-440F-9839-A84F1DCE5981}"/>
          </ac:spMkLst>
        </pc:spChg>
        <pc:spChg chg="add mod">
          <ac:chgData name="Cristian Dumitru (2108821)" userId="S::2108821@student.uwtsd.ac.uk::3034b949-9384-4812-b6d7-8e5a3a953983" providerId="AD" clId="Web-{F8125091-997B-77FB-5EA9-054239EBB0A1}" dt="2022-03-11T12:42:14.504" v="2094" actId="14100"/>
          <ac:spMkLst>
            <pc:docMk/>
            <pc:sldMk cId="2739979798" sldId="263"/>
            <ac:spMk id="9" creationId="{344FE502-B6F7-417D-8602-0C1E20E2DA63}"/>
          </ac:spMkLst>
        </pc:spChg>
        <pc:spChg chg="add mod">
          <ac:chgData name="Cristian Dumitru (2108821)" userId="S::2108821@student.uwtsd.ac.uk::3034b949-9384-4812-b6d7-8e5a3a953983" providerId="AD" clId="Web-{F8125091-997B-77FB-5EA9-054239EBB0A1}" dt="2022-03-11T12:42:39.255" v="2098" actId="20577"/>
          <ac:spMkLst>
            <pc:docMk/>
            <pc:sldMk cId="2739979798" sldId="263"/>
            <ac:spMk id="10" creationId="{A39E2939-1338-418A-B4E1-A75C22C7657A}"/>
          </ac:spMkLst>
        </pc:spChg>
        <pc:spChg chg="add mod">
          <ac:chgData name="Cristian Dumitru (2108821)" userId="S::2108821@student.uwtsd.ac.uk::3034b949-9384-4812-b6d7-8e5a3a953983" providerId="AD" clId="Web-{F8125091-997B-77FB-5EA9-054239EBB0A1}" dt="2022-03-11T12:47:03.870" v="2106" actId="20577"/>
          <ac:spMkLst>
            <pc:docMk/>
            <pc:sldMk cId="2739979798" sldId="263"/>
            <ac:spMk id="12" creationId="{4D87E5D4-9208-4805-9FB4-BB0DF294F959}"/>
          </ac:spMkLst>
        </pc:spChg>
        <pc:spChg chg="add mod">
          <ac:chgData name="Cristian Dumitru (2108821)" userId="S::2108821@student.uwtsd.ac.uk::3034b949-9384-4812-b6d7-8e5a3a953983" providerId="AD" clId="Web-{F8125091-997B-77FB-5EA9-054239EBB0A1}" dt="2022-03-11T12:49:12.951" v="2119" actId="14100"/>
          <ac:spMkLst>
            <pc:docMk/>
            <pc:sldMk cId="2739979798" sldId="263"/>
            <ac:spMk id="14" creationId="{3BA6CCC0-3C2E-446A-9186-83661786CA28}"/>
          </ac:spMkLst>
        </pc:spChg>
        <pc:picChg chg="add del mod ord">
          <ac:chgData name="Cristian Dumitru (2108821)" userId="S::2108821@student.uwtsd.ac.uk::3034b949-9384-4812-b6d7-8e5a3a953983" providerId="AD" clId="Web-{F8125091-997B-77FB-5EA9-054239EBB0A1}" dt="2022-03-11T12:41:07.050" v="2088"/>
          <ac:picMkLst>
            <pc:docMk/>
            <pc:sldMk cId="2739979798" sldId="263"/>
            <ac:picMk id="5" creationId="{C84E1D74-DAA7-4AF8-9AB1-FB245EDCC563}"/>
          </ac:picMkLst>
        </pc:picChg>
        <pc:picChg chg="add del mod">
          <ac:chgData name="Cristian Dumitru (2108821)" userId="S::2108821@student.uwtsd.ac.uk::3034b949-9384-4812-b6d7-8e5a3a953983" providerId="AD" clId="Web-{F8125091-997B-77FB-5EA9-054239EBB0A1}" dt="2022-03-11T12:41:03.628" v="2087"/>
          <ac:picMkLst>
            <pc:docMk/>
            <pc:sldMk cId="2739979798" sldId="263"/>
            <ac:picMk id="7" creationId="{F305E155-1A19-4F24-910C-1BB71B6302DB}"/>
          </ac:picMkLst>
        </pc:picChg>
        <pc:picChg chg="add mod">
          <ac:chgData name="Cristian Dumitru (2108821)" userId="S::2108821@student.uwtsd.ac.uk::3034b949-9384-4812-b6d7-8e5a3a953983" providerId="AD" clId="Web-{F8125091-997B-77FB-5EA9-054239EBB0A1}" dt="2022-03-11T12:48:16.591" v="2114" actId="14100"/>
          <ac:picMkLst>
            <pc:docMk/>
            <pc:sldMk cId="2739979798" sldId="263"/>
            <ac:picMk id="11" creationId="{001E4E1A-5B57-49C0-A670-7F5963CC04E1}"/>
          </ac:picMkLst>
        </pc:picChg>
        <pc:picChg chg="add mod">
          <ac:chgData name="Cristian Dumitru (2108821)" userId="S::2108821@student.uwtsd.ac.uk::3034b949-9384-4812-b6d7-8e5a3a953983" providerId="AD" clId="Web-{F8125091-997B-77FB-5EA9-054239EBB0A1}" dt="2022-03-11T12:47:41.621" v="2111" actId="14100"/>
          <ac:picMkLst>
            <pc:docMk/>
            <pc:sldMk cId="2739979798" sldId="263"/>
            <ac:picMk id="13" creationId="{DA46F808-21AD-4369-9F9A-F19DCF9FDFDA}"/>
          </ac:picMkLst>
        </pc:picChg>
      </pc:sldChg>
      <pc:sldChg chg="modSp new">
        <pc:chgData name="Cristian Dumitru (2108821)" userId="S::2108821@student.uwtsd.ac.uk::3034b949-9384-4812-b6d7-8e5a3a953983" providerId="AD" clId="Web-{F8125091-997B-77FB-5EA9-054239EBB0A1}" dt="2022-03-12T09:11:18.767" v="2149" actId="20577"/>
        <pc:sldMkLst>
          <pc:docMk/>
          <pc:sldMk cId="3197489150" sldId="264"/>
        </pc:sldMkLst>
        <pc:spChg chg="mod">
          <ac:chgData name="Cristian Dumitru (2108821)" userId="S::2108821@student.uwtsd.ac.uk::3034b949-9384-4812-b6d7-8e5a3a953983" providerId="AD" clId="Web-{F8125091-997B-77FB-5EA9-054239EBB0A1}" dt="2022-03-12T09:09:36.745" v="2141" actId="20577"/>
          <ac:spMkLst>
            <pc:docMk/>
            <pc:sldMk cId="3197489150" sldId="264"/>
            <ac:spMk id="2" creationId="{6C81F2BB-422A-4E58-BB8E-A88A672D8822}"/>
          </ac:spMkLst>
        </pc:spChg>
        <pc:spChg chg="mod">
          <ac:chgData name="Cristian Dumitru (2108821)" userId="S::2108821@student.uwtsd.ac.uk::3034b949-9384-4812-b6d7-8e5a3a953983" providerId="AD" clId="Web-{F8125091-997B-77FB-5EA9-054239EBB0A1}" dt="2022-03-12T09:11:18.767" v="2149" actId="20577"/>
          <ac:spMkLst>
            <pc:docMk/>
            <pc:sldMk cId="3197489150" sldId="264"/>
            <ac:spMk id="3" creationId="{08EAEA76-CD99-4D1B-AC6F-5D1D35E21748}"/>
          </ac:spMkLst>
        </pc:spChg>
      </pc:sldChg>
    </pc:docChg>
  </pc:docChgLst>
  <pc:docChgLst>
    <pc:chgData name="Cristian Dumitru (2108821)" userId="S::2108821@student.uwtsd.ac.uk::3034b949-9384-4812-b6d7-8e5a3a953983" providerId="AD" clId="Web-{26AC23D9-38DE-714A-103A-EB49F76BEBD8}"/>
    <pc:docChg chg="modSld addMainMaster delMainMaster modMainMaster">
      <pc:chgData name="Cristian Dumitru (2108821)" userId="S::2108821@student.uwtsd.ac.uk::3034b949-9384-4812-b6d7-8e5a3a953983" providerId="AD" clId="Web-{26AC23D9-38DE-714A-103A-EB49F76BEBD8}" dt="2022-03-08T13:18:23.353" v="11" actId="14100"/>
      <pc:docMkLst>
        <pc:docMk/>
      </pc:docMkLst>
      <pc:sldChg chg="modSp mod setBg modClrScheme chgLayout">
        <pc:chgData name="Cristian Dumitru (2108821)" userId="S::2108821@student.uwtsd.ac.uk::3034b949-9384-4812-b6d7-8e5a3a953983" providerId="AD" clId="Web-{26AC23D9-38DE-714A-103A-EB49F76BEBD8}" dt="2022-03-08T13:09:30.074" v="10"/>
        <pc:sldMkLst>
          <pc:docMk/>
          <pc:sldMk cId="162423174" sldId="257"/>
        </pc:sldMkLst>
        <pc:spChg chg="mod ord">
          <ac:chgData name="Cristian Dumitru (2108821)" userId="S::2108821@student.uwtsd.ac.uk::3034b949-9384-4812-b6d7-8e5a3a953983" providerId="AD" clId="Web-{26AC23D9-38DE-714A-103A-EB49F76BEBD8}" dt="2022-03-08T13:09:30.074" v="10"/>
          <ac:spMkLst>
            <pc:docMk/>
            <pc:sldMk cId="162423174" sldId="257"/>
            <ac:spMk id="2" creationId="{F321F7B4-223E-4631-9C70-B82F2239D576}"/>
          </ac:spMkLst>
        </pc:spChg>
        <pc:spChg chg="mod ord">
          <ac:chgData name="Cristian Dumitru (2108821)" userId="S::2108821@student.uwtsd.ac.uk::3034b949-9384-4812-b6d7-8e5a3a953983" providerId="AD" clId="Web-{26AC23D9-38DE-714A-103A-EB49F76BEBD8}" dt="2022-03-08T13:09:30.074" v="10"/>
          <ac:spMkLst>
            <pc:docMk/>
            <pc:sldMk cId="162423174" sldId="257"/>
            <ac:spMk id="4" creationId="{FFC2B5FB-0288-47DE-90DD-2244FE5246E5}"/>
          </ac:spMkLst>
        </pc:spChg>
        <pc:graphicFrameChg chg="mod ord">
          <ac:chgData name="Cristian Dumitru (2108821)" userId="S::2108821@student.uwtsd.ac.uk::3034b949-9384-4812-b6d7-8e5a3a953983" providerId="AD" clId="Web-{26AC23D9-38DE-714A-103A-EB49F76BEBD8}" dt="2022-03-08T13:09:30.074" v="10"/>
          <ac:graphicFrameMkLst>
            <pc:docMk/>
            <pc:sldMk cId="162423174" sldId="257"/>
            <ac:graphicFrameMk id="6" creationId="{8B7E2BF5-3F21-4D69-AB83-5184C74AD240}"/>
          </ac:graphicFrameMkLst>
        </pc:graphicFrameChg>
      </pc:sldChg>
      <pc:sldChg chg="delSp modSp mod modClrScheme delDesignElem chgLayout">
        <pc:chgData name="Cristian Dumitru (2108821)" userId="S::2108821@student.uwtsd.ac.uk::3034b949-9384-4812-b6d7-8e5a3a953983" providerId="AD" clId="Web-{26AC23D9-38DE-714A-103A-EB49F76BEBD8}" dt="2022-03-08T13:18:23.353" v="11" actId="14100"/>
        <pc:sldMkLst>
          <pc:docMk/>
          <pc:sldMk cId="3812290370" sldId="258"/>
        </pc:sldMkLst>
        <pc:spChg chg="mod ord">
          <ac:chgData name="Cristian Dumitru (2108821)" userId="S::2108821@student.uwtsd.ac.uk::3034b949-9384-4812-b6d7-8e5a3a953983" providerId="AD" clId="Web-{26AC23D9-38DE-714A-103A-EB49F76BEBD8}" dt="2022-03-08T13:09:30.074" v="10"/>
          <ac:spMkLst>
            <pc:docMk/>
            <pc:sldMk cId="3812290370" sldId="258"/>
            <ac:spMk id="2" creationId="{2944D680-35E1-4B65-B431-E2BE12D4DB43}"/>
          </ac:spMkLst>
        </pc:spChg>
        <pc:spChg chg="del">
          <ac:chgData name="Cristian Dumitru (2108821)" userId="S::2108821@student.uwtsd.ac.uk::3034b949-9384-4812-b6d7-8e5a3a953983" providerId="AD" clId="Web-{26AC23D9-38DE-714A-103A-EB49F76BEBD8}" dt="2022-03-08T13:05:48.287" v="2"/>
          <ac:spMkLst>
            <pc:docMk/>
            <pc:sldMk cId="3812290370" sldId="258"/>
            <ac:spMk id="9" creationId="{0671A8AE-40A1-4631-A6B8-581AFF065482}"/>
          </ac:spMkLst>
        </pc:spChg>
        <pc:spChg chg="del">
          <ac:chgData name="Cristian Dumitru (2108821)" userId="S::2108821@student.uwtsd.ac.uk::3034b949-9384-4812-b6d7-8e5a3a953983" providerId="AD" clId="Web-{26AC23D9-38DE-714A-103A-EB49F76BEBD8}" dt="2022-03-08T13:05:48.287" v="2"/>
          <ac:spMkLst>
            <pc:docMk/>
            <pc:sldMk cId="3812290370" sldId="258"/>
            <ac:spMk id="11" creationId="{AB58EF07-17C2-48CF-ABB0-EEF1F17CB8F0}"/>
          </ac:spMkLst>
        </pc:spChg>
        <pc:spChg chg="del">
          <ac:chgData name="Cristian Dumitru (2108821)" userId="S::2108821@student.uwtsd.ac.uk::3034b949-9384-4812-b6d7-8e5a3a953983" providerId="AD" clId="Web-{26AC23D9-38DE-714A-103A-EB49F76BEBD8}" dt="2022-03-08T13:05:48.287" v="2"/>
          <ac:spMkLst>
            <pc:docMk/>
            <pc:sldMk cId="3812290370" sldId="258"/>
            <ac:spMk id="13" creationId="{AF2F604E-43BE-4DC3-B983-E071523364F8}"/>
          </ac:spMkLst>
        </pc:spChg>
        <pc:spChg chg="del">
          <ac:chgData name="Cristian Dumitru (2108821)" userId="S::2108821@student.uwtsd.ac.uk::3034b949-9384-4812-b6d7-8e5a3a953983" providerId="AD" clId="Web-{26AC23D9-38DE-714A-103A-EB49F76BEBD8}" dt="2022-03-08T13:05:48.287" v="2"/>
          <ac:spMkLst>
            <pc:docMk/>
            <pc:sldMk cId="3812290370" sldId="258"/>
            <ac:spMk id="15" creationId="{08C9B587-E65E-4B52-B37C-ABEBB6E87928}"/>
          </ac:spMkLst>
        </pc:spChg>
        <pc:picChg chg="mod">
          <ac:chgData name="Cristian Dumitru (2108821)" userId="S::2108821@student.uwtsd.ac.uk::3034b949-9384-4812-b6d7-8e5a3a953983" providerId="AD" clId="Web-{26AC23D9-38DE-714A-103A-EB49F76BEBD8}" dt="2022-03-08T13:18:23.353" v="11" actId="14100"/>
          <ac:picMkLst>
            <pc:docMk/>
            <pc:sldMk cId="3812290370" sldId="258"/>
            <ac:picMk id="5" creationId="{B02750DC-837D-4A61-89F7-5FE109DE7DA3}"/>
          </ac:picMkLst>
        </pc:picChg>
      </pc:sldChg>
      <pc:sldMasterChg chg="del mod setBg delSldLayout modSldLayout">
        <pc:chgData name="Cristian Dumitru (2108821)" userId="S::2108821@student.uwtsd.ac.uk::3034b949-9384-4812-b6d7-8e5a3a953983" providerId="AD" clId="Web-{26AC23D9-38DE-714A-103A-EB49F76BEBD8}" dt="2022-03-08T13:05:48.287" v="2"/>
        <pc:sldMasterMkLst>
          <pc:docMk/>
          <pc:sldMasterMk cId="2460954070" sldId="2147483660"/>
        </pc:sldMasterMkLst>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2385387890" sldId="2147483661"/>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949138452" sldId="2147483662"/>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2591524520" sldId="2147483663"/>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1203092039" sldId="2147483664"/>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3733172339" sldId="2147483665"/>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3210312558" sldId="2147483666"/>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3146388984" sldId="2147483667"/>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3171841454" sldId="2147483668"/>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1718958274" sldId="2147483669"/>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2202905451" sldId="2147483670"/>
          </pc:sldLayoutMkLst>
        </pc:sldLayoutChg>
        <pc:sldLayoutChg chg="del mod">
          <pc:chgData name="Cristian Dumitru (2108821)" userId="S::2108821@student.uwtsd.ac.uk::3034b949-9384-4812-b6d7-8e5a3a953983" providerId="AD" clId="Web-{26AC23D9-38DE-714A-103A-EB49F76BEBD8}" dt="2022-03-08T13:05:48.287" v="2"/>
          <pc:sldLayoutMkLst>
            <pc:docMk/>
            <pc:sldMasterMk cId="2460954070" sldId="2147483660"/>
            <pc:sldLayoutMk cId="3479445657" sldId="2147483671"/>
          </pc:sldLayoutMkLst>
        </pc:sldLayoutChg>
      </pc:sldMasterChg>
      <pc:sldMasterChg chg="add del addSldLayout delSldLayout modSldLayout">
        <pc:chgData name="Cristian Dumitru (2108821)" userId="S::2108821@student.uwtsd.ac.uk::3034b949-9384-4812-b6d7-8e5a3a953983" providerId="AD" clId="Web-{26AC23D9-38DE-714A-103A-EB49F76BEBD8}" dt="2022-03-08T13:07:46.181" v="5"/>
        <pc:sldMasterMkLst>
          <pc:docMk/>
          <pc:sldMasterMk cId="2701487692" sldId="2147483672"/>
        </pc:sldMasterMkLst>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548121774" sldId="2147483673"/>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2008138598" sldId="2147483674"/>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2669251781" sldId="2147483675"/>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2855477251" sldId="2147483676"/>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752765795" sldId="2147483677"/>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3350191642" sldId="2147483678"/>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2391060449" sldId="2147483679"/>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197702452" sldId="2147483680"/>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2832382627" sldId="2147483681"/>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3132323700" sldId="2147483682"/>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1270035703" sldId="2147483683"/>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3367445718" sldId="2147483684"/>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240227982" sldId="2147483685"/>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623717363" sldId="2147483686"/>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3334535898" sldId="2147483687"/>
          </pc:sldLayoutMkLst>
        </pc:sldLayoutChg>
        <pc:sldLayoutChg chg="add del mod replId">
          <pc:chgData name="Cristian Dumitru (2108821)" userId="S::2108821@student.uwtsd.ac.uk::3034b949-9384-4812-b6d7-8e5a3a953983" providerId="AD" clId="Web-{26AC23D9-38DE-714A-103A-EB49F76BEBD8}" dt="2022-03-08T13:07:46.181" v="5"/>
          <pc:sldLayoutMkLst>
            <pc:docMk/>
            <pc:sldMasterMk cId="2701487692" sldId="2147483672"/>
            <pc:sldLayoutMk cId="2209015264" sldId="2147483688"/>
          </pc:sldLayoutMkLst>
        </pc:sldLayoutChg>
      </pc:sldMasterChg>
      <pc:sldMasterChg chg="add del addSldLayout delSldLayout modSldLayout">
        <pc:chgData name="Cristian Dumitru (2108821)" userId="S::2108821@student.uwtsd.ac.uk::3034b949-9384-4812-b6d7-8e5a3a953983" providerId="AD" clId="Web-{26AC23D9-38DE-714A-103A-EB49F76BEBD8}" dt="2022-03-08T13:09:20.340" v="9"/>
        <pc:sldMasterMkLst>
          <pc:docMk/>
          <pc:sldMasterMk cId="3440996950" sldId="2147483689"/>
        </pc:sldMasterMkLst>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1705099061" sldId="2147483690"/>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2256179374" sldId="2147483691"/>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760709643" sldId="2147483692"/>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1889936252" sldId="2147483693"/>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630308144" sldId="2147483694"/>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2138645056" sldId="2147483695"/>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980044371" sldId="2147483696"/>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249589691" sldId="2147483697"/>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1869460522" sldId="2147483698"/>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2738426311" sldId="2147483699"/>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2105751954" sldId="2147483700"/>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1483516073" sldId="2147483701"/>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3543328707" sldId="2147483702"/>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3660634911" sldId="2147483703"/>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1119806194" sldId="2147483704"/>
          </pc:sldLayoutMkLst>
        </pc:sldLayoutChg>
        <pc:sldLayoutChg chg="add del mod replId">
          <pc:chgData name="Cristian Dumitru (2108821)" userId="S::2108821@student.uwtsd.ac.uk::3034b949-9384-4812-b6d7-8e5a3a953983" providerId="AD" clId="Web-{26AC23D9-38DE-714A-103A-EB49F76BEBD8}" dt="2022-03-08T13:09:20.340" v="9"/>
          <pc:sldLayoutMkLst>
            <pc:docMk/>
            <pc:sldMasterMk cId="3440996950" sldId="2147483689"/>
            <pc:sldLayoutMk cId="2131852878" sldId="2147483705"/>
          </pc:sldLayoutMkLst>
        </pc:sldLayoutChg>
      </pc:sldMasterChg>
      <pc:sldMasterChg chg="add del addSldLayout delSldLayout modSldLayout">
        <pc:chgData name="Cristian Dumitru (2108821)" userId="S::2108821@student.uwtsd.ac.uk::3034b949-9384-4812-b6d7-8e5a3a953983" providerId="AD" clId="Web-{26AC23D9-38DE-714A-103A-EB49F76BEBD8}" dt="2022-03-08T13:09:30.074" v="10"/>
        <pc:sldMasterMkLst>
          <pc:docMk/>
          <pc:sldMasterMk cId="108335724" sldId="2147483706"/>
        </pc:sldMasterMkLst>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4192278585" sldId="2147483707"/>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613210539" sldId="2147483708"/>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3306186990" sldId="2147483709"/>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2368100640" sldId="2147483710"/>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1235034382" sldId="2147483711"/>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570193457" sldId="2147483712"/>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3059649395" sldId="2147483713"/>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4252497577" sldId="2147483714"/>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3973402236" sldId="2147483715"/>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2210490781" sldId="2147483716"/>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2129974169" sldId="2147483717"/>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2001256332" sldId="2147483718"/>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1443020946" sldId="2147483719"/>
          </pc:sldLayoutMkLst>
        </pc:sldLayoutChg>
        <pc:sldLayoutChg chg="add del mod replId">
          <pc:chgData name="Cristian Dumitru (2108821)" userId="S::2108821@student.uwtsd.ac.uk::3034b949-9384-4812-b6d7-8e5a3a953983" providerId="AD" clId="Web-{26AC23D9-38DE-714A-103A-EB49F76BEBD8}" dt="2022-03-08T13:09:30.074" v="10"/>
          <pc:sldLayoutMkLst>
            <pc:docMk/>
            <pc:sldMasterMk cId="108335724" sldId="2147483706"/>
            <pc:sldLayoutMk cId="1843681960" sldId="2147483720"/>
          </pc:sldLayoutMkLst>
        </pc:sldLayoutChg>
      </pc:sldMasterChg>
      <pc:sldMasterChg chg="add addSldLayout modSldLayout">
        <pc:chgData name="Cristian Dumitru (2108821)" userId="S::2108821@student.uwtsd.ac.uk::3034b949-9384-4812-b6d7-8e5a3a953983" providerId="AD" clId="Web-{26AC23D9-38DE-714A-103A-EB49F76BEBD8}" dt="2022-03-08T13:09:30.074" v="10"/>
        <pc:sldMasterMkLst>
          <pc:docMk/>
          <pc:sldMasterMk cId="80031486" sldId="2147483721"/>
        </pc:sldMasterMkLst>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2748783937" sldId="2147483722"/>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3716108018" sldId="2147483723"/>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2359927719" sldId="2147483724"/>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614655382" sldId="2147483725"/>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495712210" sldId="2147483726"/>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358438138" sldId="2147483727"/>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1722650528" sldId="2147483728"/>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108051283" sldId="2147483729"/>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596899191" sldId="2147483730"/>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1108087759" sldId="2147483731"/>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3899011697" sldId="2147483732"/>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908601784" sldId="2147483733"/>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3023887026" sldId="2147483734"/>
          </pc:sldLayoutMkLst>
        </pc:sldLayoutChg>
        <pc:sldLayoutChg chg="add mod replId">
          <pc:chgData name="Cristian Dumitru (2108821)" userId="S::2108821@student.uwtsd.ac.uk::3034b949-9384-4812-b6d7-8e5a3a953983" providerId="AD" clId="Web-{26AC23D9-38DE-714A-103A-EB49F76BEBD8}" dt="2022-03-08T13:09:30.074" v="10"/>
          <pc:sldLayoutMkLst>
            <pc:docMk/>
            <pc:sldMasterMk cId="80031486" sldId="2147483721"/>
            <pc:sldLayoutMk cId="57503571" sldId="2147483735"/>
          </pc:sldLayoutMkLst>
        </pc:sldLayoutChg>
      </pc:sldMasterChg>
    </pc:docChg>
  </pc:docChgLst>
  <pc:docChgLst>
    <pc:chgData name="Cristian Dumitru (2108821)" userId="S::2108821@student.uwtsd.ac.uk::3034b949-9384-4812-b6d7-8e5a3a953983" providerId="AD" clId="Web-{15585B32-ADC2-05FD-71D5-1F8FBC27F235}"/>
    <pc:docChg chg="addSld delSld modSld addMainMaster delMainMaster">
      <pc:chgData name="Cristian Dumitru (2108821)" userId="S::2108821@student.uwtsd.ac.uk::3034b949-9384-4812-b6d7-8e5a3a953983" providerId="AD" clId="Web-{15585B32-ADC2-05FD-71D5-1F8FBC27F235}" dt="2022-03-09T10:38:08.585" v="21"/>
      <pc:docMkLst>
        <pc:docMk/>
      </pc:docMkLst>
      <pc:sldChg chg="modSp mod modClrScheme chgLayout">
        <pc:chgData name="Cristian Dumitru (2108821)" userId="S::2108821@student.uwtsd.ac.uk::3034b949-9384-4812-b6d7-8e5a3a953983" providerId="AD" clId="Web-{15585B32-ADC2-05FD-71D5-1F8FBC27F235}" dt="2022-03-09T10:38:08.585" v="21"/>
        <pc:sldMkLst>
          <pc:docMk/>
          <pc:sldMk cId="162423174" sldId="257"/>
        </pc:sldMkLst>
        <pc:spChg chg="mod ord">
          <ac:chgData name="Cristian Dumitru (2108821)" userId="S::2108821@student.uwtsd.ac.uk::3034b949-9384-4812-b6d7-8e5a3a953983" providerId="AD" clId="Web-{15585B32-ADC2-05FD-71D5-1F8FBC27F235}" dt="2022-03-09T10:38:08.585" v="21"/>
          <ac:spMkLst>
            <pc:docMk/>
            <pc:sldMk cId="162423174" sldId="257"/>
            <ac:spMk id="2" creationId="{F321F7B4-223E-4631-9C70-B82F2239D576}"/>
          </ac:spMkLst>
        </pc:spChg>
        <pc:spChg chg="mod ord">
          <ac:chgData name="Cristian Dumitru (2108821)" userId="S::2108821@student.uwtsd.ac.uk::3034b949-9384-4812-b6d7-8e5a3a953983" providerId="AD" clId="Web-{15585B32-ADC2-05FD-71D5-1F8FBC27F235}" dt="2022-03-09T10:38:08.585" v="21"/>
          <ac:spMkLst>
            <pc:docMk/>
            <pc:sldMk cId="162423174" sldId="257"/>
            <ac:spMk id="4" creationId="{FFC2B5FB-0288-47DE-90DD-2244FE5246E5}"/>
          </ac:spMkLst>
        </pc:spChg>
        <pc:graphicFrameChg chg="mod ord">
          <ac:chgData name="Cristian Dumitru (2108821)" userId="S::2108821@student.uwtsd.ac.uk::3034b949-9384-4812-b6d7-8e5a3a953983" providerId="AD" clId="Web-{15585B32-ADC2-05FD-71D5-1F8FBC27F235}" dt="2022-03-09T10:38:08.585" v="21"/>
          <ac:graphicFrameMkLst>
            <pc:docMk/>
            <pc:sldMk cId="162423174" sldId="257"/>
            <ac:graphicFrameMk id="6" creationId="{8B7E2BF5-3F21-4D69-AB83-5184C74AD240}"/>
          </ac:graphicFrameMkLst>
        </pc:graphicFrameChg>
      </pc:sldChg>
      <pc:sldChg chg="modSp mod modClrScheme chgLayout">
        <pc:chgData name="Cristian Dumitru (2108821)" userId="S::2108821@student.uwtsd.ac.uk::3034b949-9384-4812-b6d7-8e5a3a953983" providerId="AD" clId="Web-{15585B32-ADC2-05FD-71D5-1F8FBC27F235}" dt="2022-03-09T10:38:08.585" v="21"/>
        <pc:sldMkLst>
          <pc:docMk/>
          <pc:sldMk cId="3812290370" sldId="258"/>
        </pc:sldMkLst>
        <pc:spChg chg="mod ord">
          <ac:chgData name="Cristian Dumitru (2108821)" userId="S::2108821@student.uwtsd.ac.uk::3034b949-9384-4812-b6d7-8e5a3a953983" providerId="AD" clId="Web-{15585B32-ADC2-05FD-71D5-1F8FBC27F235}" dt="2022-03-09T10:38:08.585" v="21"/>
          <ac:spMkLst>
            <pc:docMk/>
            <pc:sldMk cId="3812290370" sldId="258"/>
            <ac:spMk id="2" creationId="{2944D680-35E1-4B65-B431-E2BE12D4DB43}"/>
          </ac:spMkLst>
        </pc:spChg>
      </pc:sldChg>
      <pc:sldChg chg="addSp delSp modSp new mod modClrScheme chgLayout">
        <pc:chgData name="Cristian Dumitru (2108821)" userId="S::2108821@student.uwtsd.ac.uk::3034b949-9384-4812-b6d7-8e5a3a953983" providerId="AD" clId="Web-{15585B32-ADC2-05FD-71D5-1F8FBC27F235}" dt="2022-03-09T10:38:08.585" v="21"/>
        <pc:sldMkLst>
          <pc:docMk/>
          <pc:sldMk cId="333440193" sldId="259"/>
        </pc:sldMkLst>
        <pc:spChg chg="add mod">
          <ac:chgData name="Cristian Dumitru (2108821)" userId="S::2108821@student.uwtsd.ac.uk::3034b949-9384-4812-b6d7-8e5a3a953983" providerId="AD" clId="Web-{15585B32-ADC2-05FD-71D5-1F8FBC27F235}" dt="2022-03-09T10:36:47.612" v="19" actId="14100"/>
          <ac:spMkLst>
            <pc:docMk/>
            <pc:sldMk cId="333440193" sldId="259"/>
            <ac:spMk id="17" creationId="{DA126531-D73A-4E16-948D-35DC03D0F3F8}"/>
          </ac:spMkLst>
        </pc:spChg>
        <pc:graphicFrameChg chg="add del mod modGraphic">
          <ac:chgData name="Cristian Dumitru (2108821)" userId="S::2108821@student.uwtsd.ac.uk::3034b949-9384-4812-b6d7-8e5a3a953983" providerId="AD" clId="Web-{15585B32-ADC2-05FD-71D5-1F8FBC27F235}" dt="2022-03-09T10:25:39.023" v="4"/>
          <ac:graphicFrameMkLst>
            <pc:docMk/>
            <pc:sldMk cId="333440193" sldId="259"/>
            <ac:graphicFrameMk id="2" creationId="{1E88E5DD-0E9D-4EB4-BD87-8E4BBB2BE5A6}"/>
          </ac:graphicFrameMkLst>
        </pc:graphicFrameChg>
      </pc:sldChg>
      <pc:sldChg chg="new del">
        <pc:chgData name="Cristian Dumitru (2108821)" userId="S::2108821@student.uwtsd.ac.uk::3034b949-9384-4812-b6d7-8e5a3a953983" providerId="AD" clId="Web-{15585B32-ADC2-05FD-71D5-1F8FBC27F235}" dt="2022-03-09T10:20:47.926" v="1"/>
        <pc:sldMkLst>
          <pc:docMk/>
          <pc:sldMk cId="1271211150" sldId="259"/>
        </pc:sldMkLst>
      </pc:sldChg>
      <pc:sldMasterChg chg="del delSldLayout">
        <pc:chgData name="Cristian Dumitru (2108821)" userId="S::2108821@student.uwtsd.ac.uk::3034b949-9384-4812-b6d7-8e5a3a953983" providerId="AD" clId="Web-{15585B32-ADC2-05FD-71D5-1F8FBC27F235}" dt="2022-03-09T10:38:03.460" v="20"/>
        <pc:sldMasterMkLst>
          <pc:docMk/>
          <pc:sldMasterMk cId="80031486" sldId="2147483721"/>
        </pc:sldMasterMkLst>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2748783937" sldId="2147483722"/>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3716108018" sldId="2147483723"/>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2359927719" sldId="2147483724"/>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614655382" sldId="2147483725"/>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495712210" sldId="2147483726"/>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358438138" sldId="2147483727"/>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1722650528" sldId="2147483728"/>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108051283" sldId="2147483729"/>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596899191" sldId="2147483730"/>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1108087759" sldId="2147483731"/>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3899011697" sldId="2147483732"/>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908601784" sldId="2147483733"/>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3023887026" sldId="2147483734"/>
          </pc:sldLayoutMkLst>
        </pc:sldLayoutChg>
        <pc:sldLayoutChg chg="del">
          <pc:chgData name="Cristian Dumitru (2108821)" userId="S::2108821@student.uwtsd.ac.uk::3034b949-9384-4812-b6d7-8e5a3a953983" providerId="AD" clId="Web-{15585B32-ADC2-05FD-71D5-1F8FBC27F235}" dt="2022-03-09T10:38:03.460" v="20"/>
          <pc:sldLayoutMkLst>
            <pc:docMk/>
            <pc:sldMasterMk cId="80031486" sldId="2147483721"/>
            <pc:sldLayoutMk cId="57503571" sldId="2147483735"/>
          </pc:sldLayoutMkLst>
        </pc:sldLayoutChg>
      </pc:sldMasterChg>
      <pc:sldMasterChg chg="add del addSldLayout delSldLayout modSldLayout">
        <pc:chgData name="Cristian Dumitru (2108821)" userId="S::2108821@student.uwtsd.ac.uk::3034b949-9384-4812-b6d7-8e5a3a953983" providerId="AD" clId="Web-{15585B32-ADC2-05FD-71D5-1F8FBC27F235}" dt="2022-03-09T10:38:08.585" v="21"/>
        <pc:sldMasterMkLst>
          <pc:docMk/>
          <pc:sldMasterMk cId="2982543536" sldId="2147483736"/>
        </pc:sldMasterMkLst>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3078068568" sldId="2147483737"/>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3115933721" sldId="2147483738"/>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1121408692" sldId="2147483739"/>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501354713" sldId="2147483740"/>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3279608724" sldId="2147483741"/>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744615891" sldId="2147483742"/>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1929282278" sldId="2147483743"/>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3772952984" sldId="2147483744"/>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894009961" sldId="2147483745"/>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1506231537" sldId="2147483746"/>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3363225282" sldId="2147483747"/>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4212999927" sldId="2147483748"/>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2205678230" sldId="2147483749"/>
          </pc:sldLayoutMkLst>
        </pc:sldLayoutChg>
        <pc:sldLayoutChg chg="add del mod replId">
          <pc:chgData name="Cristian Dumitru (2108821)" userId="S::2108821@student.uwtsd.ac.uk::3034b949-9384-4812-b6d7-8e5a3a953983" providerId="AD" clId="Web-{15585B32-ADC2-05FD-71D5-1F8FBC27F235}" dt="2022-03-09T10:38:08.585" v="21"/>
          <pc:sldLayoutMkLst>
            <pc:docMk/>
            <pc:sldMasterMk cId="2982543536" sldId="2147483736"/>
            <pc:sldLayoutMk cId="2103788571" sldId="2147483750"/>
          </pc:sldLayoutMkLst>
        </pc:sldLayoutChg>
      </pc:sldMasterChg>
      <pc:sldMasterChg chg="add addSldLayout modSldLayout">
        <pc:chgData name="Cristian Dumitru (2108821)" userId="S::2108821@student.uwtsd.ac.uk::3034b949-9384-4812-b6d7-8e5a3a953983" providerId="AD" clId="Web-{15585B32-ADC2-05FD-71D5-1F8FBC27F235}" dt="2022-03-09T10:38:08.585" v="21"/>
        <pc:sldMasterMkLst>
          <pc:docMk/>
          <pc:sldMasterMk cId="3062477788" sldId="2147483751"/>
        </pc:sldMasterMkLst>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4209517461" sldId="2147483752"/>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53180562" sldId="2147483753"/>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772527987" sldId="2147483754"/>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3849849010" sldId="2147483755"/>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975916301" sldId="2147483756"/>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706062125" sldId="2147483757"/>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2996210861" sldId="2147483758"/>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908856391" sldId="2147483759"/>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3683755347" sldId="2147483760"/>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430776186" sldId="2147483761"/>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4018296063" sldId="2147483762"/>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415015170" sldId="2147483763"/>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3466024166" sldId="2147483764"/>
          </pc:sldLayoutMkLst>
        </pc:sldLayoutChg>
        <pc:sldLayoutChg chg="add mod replId">
          <pc:chgData name="Cristian Dumitru (2108821)" userId="S::2108821@student.uwtsd.ac.uk::3034b949-9384-4812-b6d7-8e5a3a953983" providerId="AD" clId="Web-{15585B32-ADC2-05FD-71D5-1F8FBC27F235}" dt="2022-03-09T10:38:08.585" v="21"/>
          <pc:sldLayoutMkLst>
            <pc:docMk/>
            <pc:sldMasterMk cId="3062477788" sldId="2147483751"/>
            <pc:sldLayoutMk cId="1954315093" sldId="214748376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E03DE-E89E-495D-9398-42907E00641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D0EA4DB-E342-4391-BF5A-034CAE67E80B}">
      <dgm:prSet/>
      <dgm:spPr/>
      <dgm:t>
        <a:bodyPr/>
        <a:lstStyle/>
        <a:p>
          <a:pPr>
            <a:lnSpc>
              <a:spcPct val="100000"/>
            </a:lnSpc>
          </a:pPr>
          <a:r>
            <a:rPr lang="en-GB" b="1"/>
            <a:t>Module code</a:t>
          </a:r>
          <a:endParaRPr lang="en-US"/>
        </a:p>
      </dgm:t>
    </dgm:pt>
    <dgm:pt modelId="{4C3BD779-9527-4AC0-BD58-39FB153A1895}" type="parTrans" cxnId="{BE92E77C-6441-44A2-BA50-D9FD50DEDB05}">
      <dgm:prSet/>
      <dgm:spPr/>
      <dgm:t>
        <a:bodyPr/>
        <a:lstStyle/>
        <a:p>
          <a:endParaRPr lang="en-US"/>
        </a:p>
      </dgm:t>
    </dgm:pt>
    <dgm:pt modelId="{10717CE4-96E9-4543-B7BF-75F6D87C3CED}" type="sibTrans" cxnId="{BE92E77C-6441-44A2-BA50-D9FD50DEDB05}">
      <dgm:prSet/>
      <dgm:spPr/>
      <dgm:t>
        <a:bodyPr/>
        <a:lstStyle/>
        <a:p>
          <a:endParaRPr lang="en-US"/>
        </a:p>
      </dgm:t>
    </dgm:pt>
    <dgm:pt modelId="{41A3F3B5-8C79-43DA-B95A-4C3AFDB63B3E}">
      <dgm:prSet/>
      <dgm:spPr/>
      <dgm:t>
        <a:bodyPr/>
        <a:lstStyle/>
        <a:p>
          <a:pPr>
            <a:lnSpc>
              <a:spcPct val="100000"/>
            </a:lnSpc>
          </a:pPr>
          <a:r>
            <a:rPr lang="en-GB" b="1"/>
            <a:t>Name</a:t>
          </a:r>
          <a:endParaRPr lang="en-US"/>
        </a:p>
      </dgm:t>
    </dgm:pt>
    <dgm:pt modelId="{C57C382E-1EBC-4B24-B953-085F3D96734D}" type="parTrans" cxnId="{D23CA5B5-6625-4F40-9661-42831F1EC70A}">
      <dgm:prSet/>
      <dgm:spPr/>
      <dgm:t>
        <a:bodyPr/>
        <a:lstStyle/>
        <a:p>
          <a:endParaRPr lang="en-US"/>
        </a:p>
      </dgm:t>
    </dgm:pt>
    <dgm:pt modelId="{B3E85096-D141-4F70-A102-6937E66398C0}" type="sibTrans" cxnId="{D23CA5B5-6625-4F40-9661-42831F1EC70A}">
      <dgm:prSet/>
      <dgm:spPr/>
      <dgm:t>
        <a:bodyPr/>
        <a:lstStyle/>
        <a:p>
          <a:endParaRPr lang="en-US"/>
        </a:p>
      </dgm:t>
    </dgm:pt>
    <dgm:pt modelId="{567E202D-5B80-4F44-A732-76996D85EFA9}">
      <dgm:prSet/>
      <dgm:spPr/>
      <dgm:t>
        <a:bodyPr/>
        <a:lstStyle/>
        <a:p>
          <a:pPr>
            <a:lnSpc>
              <a:spcPct val="100000"/>
            </a:lnSpc>
          </a:pPr>
          <a:r>
            <a:rPr lang="en-GB" b="1"/>
            <a:t>Student Id</a:t>
          </a:r>
          <a:endParaRPr lang="en-US"/>
        </a:p>
      </dgm:t>
    </dgm:pt>
    <dgm:pt modelId="{CF724B02-96A7-482E-A7E5-76A5D135329D}" type="parTrans" cxnId="{359584A1-AD34-41AA-85AF-539153A70AF2}">
      <dgm:prSet/>
      <dgm:spPr/>
      <dgm:t>
        <a:bodyPr/>
        <a:lstStyle/>
        <a:p>
          <a:endParaRPr lang="en-US"/>
        </a:p>
      </dgm:t>
    </dgm:pt>
    <dgm:pt modelId="{8E14923D-37E0-4E08-BFCD-EB8DF12B6B29}" type="sibTrans" cxnId="{359584A1-AD34-41AA-85AF-539153A70AF2}">
      <dgm:prSet/>
      <dgm:spPr/>
      <dgm:t>
        <a:bodyPr/>
        <a:lstStyle/>
        <a:p>
          <a:endParaRPr lang="en-US"/>
        </a:p>
      </dgm:t>
    </dgm:pt>
    <dgm:pt modelId="{FF1E0D1F-B041-4BCA-8B63-71DE2EB13950}" type="pres">
      <dgm:prSet presAssocID="{391E03DE-E89E-495D-9398-42907E00641B}" presName="root" presStyleCnt="0">
        <dgm:presLayoutVars>
          <dgm:dir/>
          <dgm:resizeHandles val="exact"/>
        </dgm:presLayoutVars>
      </dgm:prSet>
      <dgm:spPr/>
    </dgm:pt>
    <dgm:pt modelId="{49916B75-766C-4140-9EA9-61A1599640A0}" type="pres">
      <dgm:prSet presAssocID="{AD0EA4DB-E342-4391-BF5A-034CAE67E80B}" presName="compNode" presStyleCnt="0"/>
      <dgm:spPr/>
    </dgm:pt>
    <dgm:pt modelId="{07B199A7-F0C0-4551-AB4F-AA22D0EC623B}" type="pres">
      <dgm:prSet presAssocID="{AD0EA4DB-E342-4391-BF5A-034CAE67E80B}" presName="bgRect" presStyleLbl="bgShp" presStyleIdx="0" presStyleCnt="3"/>
      <dgm:spPr/>
    </dgm:pt>
    <dgm:pt modelId="{6E06445E-B4B2-4023-9D3F-242F78AD5002}" type="pres">
      <dgm:prSet presAssocID="{AD0EA4DB-E342-4391-BF5A-034CAE67E8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code"/>
        </a:ext>
      </dgm:extLst>
    </dgm:pt>
    <dgm:pt modelId="{97D03046-0E42-48B8-8C01-5570A546A073}" type="pres">
      <dgm:prSet presAssocID="{AD0EA4DB-E342-4391-BF5A-034CAE67E80B}" presName="spaceRect" presStyleCnt="0"/>
      <dgm:spPr/>
    </dgm:pt>
    <dgm:pt modelId="{DF662D30-D9B6-4CAC-BA53-DBD8B4136928}" type="pres">
      <dgm:prSet presAssocID="{AD0EA4DB-E342-4391-BF5A-034CAE67E80B}" presName="parTx" presStyleLbl="revTx" presStyleIdx="0" presStyleCnt="3">
        <dgm:presLayoutVars>
          <dgm:chMax val="0"/>
          <dgm:chPref val="0"/>
        </dgm:presLayoutVars>
      </dgm:prSet>
      <dgm:spPr/>
    </dgm:pt>
    <dgm:pt modelId="{B3FDA8B6-1D19-418F-A1B4-D6B236EB03E6}" type="pres">
      <dgm:prSet presAssocID="{10717CE4-96E9-4543-B7BF-75F6D87C3CED}" presName="sibTrans" presStyleCnt="0"/>
      <dgm:spPr/>
    </dgm:pt>
    <dgm:pt modelId="{E2D35BB9-710C-4E48-8EF4-0EE7D1BB05CF}" type="pres">
      <dgm:prSet presAssocID="{41A3F3B5-8C79-43DA-B95A-4C3AFDB63B3E}" presName="compNode" presStyleCnt="0"/>
      <dgm:spPr/>
    </dgm:pt>
    <dgm:pt modelId="{A18BC227-4F86-42E0-86B8-A8C4D6AEFBAB}" type="pres">
      <dgm:prSet presAssocID="{41A3F3B5-8C79-43DA-B95A-4C3AFDB63B3E}" presName="bgRect" presStyleLbl="bgShp" presStyleIdx="1" presStyleCnt="3"/>
      <dgm:spPr/>
    </dgm:pt>
    <dgm:pt modelId="{4D842119-67C9-4979-8D24-C0DBAA002029}" type="pres">
      <dgm:prSet presAssocID="{41A3F3B5-8C79-43DA-B95A-4C3AFDB63B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B91745EB-64FF-496C-A15B-CBB2F45429A1}" type="pres">
      <dgm:prSet presAssocID="{41A3F3B5-8C79-43DA-B95A-4C3AFDB63B3E}" presName="spaceRect" presStyleCnt="0"/>
      <dgm:spPr/>
    </dgm:pt>
    <dgm:pt modelId="{FFCF0870-8B9C-4E26-B339-D5B0D7672839}" type="pres">
      <dgm:prSet presAssocID="{41A3F3B5-8C79-43DA-B95A-4C3AFDB63B3E}" presName="parTx" presStyleLbl="revTx" presStyleIdx="1" presStyleCnt="3">
        <dgm:presLayoutVars>
          <dgm:chMax val="0"/>
          <dgm:chPref val="0"/>
        </dgm:presLayoutVars>
      </dgm:prSet>
      <dgm:spPr/>
    </dgm:pt>
    <dgm:pt modelId="{3FECA506-5EEF-4068-859A-768B1C10C416}" type="pres">
      <dgm:prSet presAssocID="{B3E85096-D141-4F70-A102-6937E66398C0}" presName="sibTrans" presStyleCnt="0"/>
      <dgm:spPr/>
    </dgm:pt>
    <dgm:pt modelId="{5217D07E-9B32-449E-8566-E369FC0A41FC}" type="pres">
      <dgm:prSet presAssocID="{567E202D-5B80-4F44-A732-76996D85EFA9}" presName="compNode" presStyleCnt="0"/>
      <dgm:spPr/>
    </dgm:pt>
    <dgm:pt modelId="{62C0590D-EBCA-4E83-8112-DC725615B4B7}" type="pres">
      <dgm:prSet presAssocID="{567E202D-5B80-4F44-A732-76996D85EFA9}" presName="bgRect" presStyleLbl="bgShp" presStyleIdx="2" presStyleCnt="3"/>
      <dgm:spPr/>
    </dgm:pt>
    <dgm:pt modelId="{B38E2CD5-87B7-4F53-8703-1C55691E4B3F}" type="pres">
      <dgm:prSet presAssocID="{567E202D-5B80-4F44-A732-76996D85EF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mployee Badge"/>
        </a:ext>
      </dgm:extLst>
    </dgm:pt>
    <dgm:pt modelId="{38FBB3B7-19B1-4DB8-BA4E-B357C9EF8F03}" type="pres">
      <dgm:prSet presAssocID="{567E202D-5B80-4F44-A732-76996D85EFA9}" presName="spaceRect" presStyleCnt="0"/>
      <dgm:spPr/>
    </dgm:pt>
    <dgm:pt modelId="{65A7BA47-3EA5-49CA-B87C-AD63FD6FECDA}" type="pres">
      <dgm:prSet presAssocID="{567E202D-5B80-4F44-A732-76996D85EFA9}" presName="parTx" presStyleLbl="revTx" presStyleIdx="2" presStyleCnt="3">
        <dgm:presLayoutVars>
          <dgm:chMax val="0"/>
          <dgm:chPref val="0"/>
        </dgm:presLayoutVars>
      </dgm:prSet>
      <dgm:spPr/>
    </dgm:pt>
  </dgm:ptLst>
  <dgm:cxnLst>
    <dgm:cxn modelId="{2BAD650E-F2F7-49EA-A744-29EE2FDAAEDA}" type="presOf" srcId="{41A3F3B5-8C79-43DA-B95A-4C3AFDB63B3E}" destId="{FFCF0870-8B9C-4E26-B339-D5B0D7672839}" srcOrd="0" destOrd="0" presId="urn:microsoft.com/office/officeart/2018/2/layout/IconVerticalSolidList"/>
    <dgm:cxn modelId="{9A847543-CB76-4AA1-86DB-9E9407C513D5}" type="presOf" srcId="{391E03DE-E89E-495D-9398-42907E00641B}" destId="{FF1E0D1F-B041-4BCA-8B63-71DE2EB13950}" srcOrd="0" destOrd="0" presId="urn:microsoft.com/office/officeart/2018/2/layout/IconVerticalSolidList"/>
    <dgm:cxn modelId="{BE92E77C-6441-44A2-BA50-D9FD50DEDB05}" srcId="{391E03DE-E89E-495D-9398-42907E00641B}" destId="{AD0EA4DB-E342-4391-BF5A-034CAE67E80B}" srcOrd="0" destOrd="0" parTransId="{4C3BD779-9527-4AC0-BD58-39FB153A1895}" sibTransId="{10717CE4-96E9-4543-B7BF-75F6D87C3CED}"/>
    <dgm:cxn modelId="{BE1BA183-7D2E-42C1-8273-0F10D1A1F53D}" type="presOf" srcId="{567E202D-5B80-4F44-A732-76996D85EFA9}" destId="{65A7BA47-3EA5-49CA-B87C-AD63FD6FECDA}" srcOrd="0" destOrd="0" presId="urn:microsoft.com/office/officeart/2018/2/layout/IconVerticalSolidList"/>
    <dgm:cxn modelId="{01568093-C112-4C55-800C-4B66ACBB5DA2}" type="presOf" srcId="{AD0EA4DB-E342-4391-BF5A-034CAE67E80B}" destId="{DF662D30-D9B6-4CAC-BA53-DBD8B4136928}" srcOrd="0" destOrd="0" presId="urn:microsoft.com/office/officeart/2018/2/layout/IconVerticalSolidList"/>
    <dgm:cxn modelId="{359584A1-AD34-41AA-85AF-539153A70AF2}" srcId="{391E03DE-E89E-495D-9398-42907E00641B}" destId="{567E202D-5B80-4F44-A732-76996D85EFA9}" srcOrd="2" destOrd="0" parTransId="{CF724B02-96A7-482E-A7E5-76A5D135329D}" sibTransId="{8E14923D-37E0-4E08-BFCD-EB8DF12B6B29}"/>
    <dgm:cxn modelId="{D23CA5B5-6625-4F40-9661-42831F1EC70A}" srcId="{391E03DE-E89E-495D-9398-42907E00641B}" destId="{41A3F3B5-8C79-43DA-B95A-4C3AFDB63B3E}" srcOrd="1" destOrd="0" parTransId="{C57C382E-1EBC-4B24-B953-085F3D96734D}" sibTransId="{B3E85096-D141-4F70-A102-6937E66398C0}"/>
    <dgm:cxn modelId="{01BAACB6-00F2-4651-A69D-26A9179E728E}" type="presParOf" srcId="{FF1E0D1F-B041-4BCA-8B63-71DE2EB13950}" destId="{49916B75-766C-4140-9EA9-61A1599640A0}" srcOrd="0" destOrd="0" presId="urn:microsoft.com/office/officeart/2018/2/layout/IconVerticalSolidList"/>
    <dgm:cxn modelId="{AD50E704-C218-40D8-BED7-9A47F4A3E076}" type="presParOf" srcId="{49916B75-766C-4140-9EA9-61A1599640A0}" destId="{07B199A7-F0C0-4551-AB4F-AA22D0EC623B}" srcOrd="0" destOrd="0" presId="urn:microsoft.com/office/officeart/2018/2/layout/IconVerticalSolidList"/>
    <dgm:cxn modelId="{BF19A703-CA72-4FA7-898F-B43BD45ED5CB}" type="presParOf" srcId="{49916B75-766C-4140-9EA9-61A1599640A0}" destId="{6E06445E-B4B2-4023-9D3F-242F78AD5002}" srcOrd="1" destOrd="0" presId="urn:microsoft.com/office/officeart/2018/2/layout/IconVerticalSolidList"/>
    <dgm:cxn modelId="{EF3DAF7A-D794-4BD8-9B4B-5E686E3F3C2B}" type="presParOf" srcId="{49916B75-766C-4140-9EA9-61A1599640A0}" destId="{97D03046-0E42-48B8-8C01-5570A546A073}" srcOrd="2" destOrd="0" presId="urn:microsoft.com/office/officeart/2018/2/layout/IconVerticalSolidList"/>
    <dgm:cxn modelId="{CDA06FEC-4B40-46C5-BEAF-5E4E6170F068}" type="presParOf" srcId="{49916B75-766C-4140-9EA9-61A1599640A0}" destId="{DF662D30-D9B6-4CAC-BA53-DBD8B4136928}" srcOrd="3" destOrd="0" presId="urn:microsoft.com/office/officeart/2018/2/layout/IconVerticalSolidList"/>
    <dgm:cxn modelId="{F77E3BC4-7D39-428E-8F44-D0A8F68905F1}" type="presParOf" srcId="{FF1E0D1F-B041-4BCA-8B63-71DE2EB13950}" destId="{B3FDA8B6-1D19-418F-A1B4-D6B236EB03E6}" srcOrd="1" destOrd="0" presId="urn:microsoft.com/office/officeart/2018/2/layout/IconVerticalSolidList"/>
    <dgm:cxn modelId="{EF976AAE-A098-4F57-9B84-BC97BBBFA5BF}" type="presParOf" srcId="{FF1E0D1F-B041-4BCA-8B63-71DE2EB13950}" destId="{E2D35BB9-710C-4E48-8EF4-0EE7D1BB05CF}" srcOrd="2" destOrd="0" presId="urn:microsoft.com/office/officeart/2018/2/layout/IconVerticalSolidList"/>
    <dgm:cxn modelId="{D1E42759-8D5F-46B5-910A-2D99EF60EBE7}" type="presParOf" srcId="{E2D35BB9-710C-4E48-8EF4-0EE7D1BB05CF}" destId="{A18BC227-4F86-42E0-86B8-A8C4D6AEFBAB}" srcOrd="0" destOrd="0" presId="urn:microsoft.com/office/officeart/2018/2/layout/IconVerticalSolidList"/>
    <dgm:cxn modelId="{21B3C31F-ED58-46CD-BC87-F32B16A31DBB}" type="presParOf" srcId="{E2D35BB9-710C-4E48-8EF4-0EE7D1BB05CF}" destId="{4D842119-67C9-4979-8D24-C0DBAA002029}" srcOrd="1" destOrd="0" presId="urn:microsoft.com/office/officeart/2018/2/layout/IconVerticalSolidList"/>
    <dgm:cxn modelId="{0EE69562-264F-4549-BC26-6CC3A2F70198}" type="presParOf" srcId="{E2D35BB9-710C-4E48-8EF4-0EE7D1BB05CF}" destId="{B91745EB-64FF-496C-A15B-CBB2F45429A1}" srcOrd="2" destOrd="0" presId="urn:microsoft.com/office/officeart/2018/2/layout/IconVerticalSolidList"/>
    <dgm:cxn modelId="{7F6FF12C-9AF5-41A8-9A3A-F5170A1CC35E}" type="presParOf" srcId="{E2D35BB9-710C-4E48-8EF4-0EE7D1BB05CF}" destId="{FFCF0870-8B9C-4E26-B339-D5B0D7672839}" srcOrd="3" destOrd="0" presId="urn:microsoft.com/office/officeart/2018/2/layout/IconVerticalSolidList"/>
    <dgm:cxn modelId="{23144F48-552B-4BD2-8FF6-DEA988F365B5}" type="presParOf" srcId="{FF1E0D1F-B041-4BCA-8B63-71DE2EB13950}" destId="{3FECA506-5EEF-4068-859A-768B1C10C416}" srcOrd="3" destOrd="0" presId="urn:microsoft.com/office/officeart/2018/2/layout/IconVerticalSolidList"/>
    <dgm:cxn modelId="{8CFC8741-B76D-4F45-AB54-0298D1E4442C}" type="presParOf" srcId="{FF1E0D1F-B041-4BCA-8B63-71DE2EB13950}" destId="{5217D07E-9B32-449E-8566-E369FC0A41FC}" srcOrd="4" destOrd="0" presId="urn:microsoft.com/office/officeart/2018/2/layout/IconVerticalSolidList"/>
    <dgm:cxn modelId="{41AEB047-43E1-4391-80D0-EA500BBAE9E9}" type="presParOf" srcId="{5217D07E-9B32-449E-8566-E369FC0A41FC}" destId="{62C0590D-EBCA-4E83-8112-DC725615B4B7}" srcOrd="0" destOrd="0" presId="urn:microsoft.com/office/officeart/2018/2/layout/IconVerticalSolidList"/>
    <dgm:cxn modelId="{9D812F6B-674C-4C09-90CA-11C3BFB6F9D8}" type="presParOf" srcId="{5217D07E-9B32-449E-8566-E369FC0A41FC}" destId="{B38E2CD5-87B7-4F53-8703-1C55691E4B3F}" srcOrd="1" destOrd="0" presId="urn:microsoft.com/office/officeart/2018/2/layout/IconVerticalSolidList"/>
    <dgm:cxn modelId="{136478F6-D782-4709-920A-B54176065F4F}" type="presParOf" srcId="{5217D07E-9B32-449E-8566-E369FC0A41FC}" destId="{38FBB3B7-19B1-4DB8-BA4E-B357C9EF8F03}" srcOrd="2" destOrd="0" presId="urn:microsoft.com/office/officeart/2018/2/layout/IconVerticalSolidList"/>
    <dgm:cxn modelId="{FBCD6899-EAF6-42DB-BE4B-3C07DDD52FAF}" type="presParOf" srcId="{5217D07E-9B32-449E-8566-E369FC0A41FC}" destId="{65A7BA47-3EA5-49CA-B87C-AD63FD6FEC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199A7-F0C0-4551-AB4F-AA22D0EC623B}">
      <dsp:nvSpPr>
        <dsp:cNvPr id="0" name=""/>
        <dsp:cNvSpPr/>
      </dsp:nvSpPr>
      <dsp:spPr>
        <a:xfrm>
          <a:off x="0" y="444"/>
          <a:ext cx="5184775" cy="10393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6445E-B4B2-4023-9D3F-242F78AD5002}">
      <dsp:nvSpPr>
        <dsp:cNvPr id="0" name=""/>
        <dsp:cNvSpPr/>
      </dsp:nvSpPr>
      <dsp:spPr>
        <a:xfrm>
          <a:off x="314397" y="234293"/>
          <a:ext cx="571632" cy="571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662D30-D9B6-4CAC-BA53-DBD8B4136928}">
      <dsp:nvSpPr>
        <dsp:cNvPr id="0" name=""/>
        <dsp:cNvSpPr/>
      </dsp:nvSpPr>
      <dsp:spPr>
        <a:xfrm>
          <a:off x="1200428" y="444"/>
          <a:ext cx="3984346" cy="103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96" tIns="109996" rIns="109996" bIns="109996" numCol="1" spcCol="1270" anchor="ctr" anchorCtr="0">
          <a:noAutofit/>
        </a:bodyPr>
        <a:lstStyle/>
        <a:p>
          <a:pPr marL="0" lvl="0" indent="0" algn="l" defTabSz="1111250">
            <a:lnSpc>
              <a:spcPct val="100000"/>
            </a:lnSpc>
            <a:spcBef>
              <a:spcPct val="0"/>
            </a:spcBef>
            <a:spcAft>
              <a:spcPct val="35000"/>
            </a:spcAft>
            <a:buNone/>
          </a:pPr>
          <a:r>
            <a:rPr lang="en-GB" sz="2500" b="1" kern="1200"/>
            <a:t>Module code</a:t>
          </a:r>
          <a:endParaRPr lang="en-US" sz="2500" kern="1200"/>
        </a:p>
      </dsp:txBody>
      <dsp:txXfrm>
        <a:off x="1200428" y="444"/>
        <a:ext cx="3984346" cy="1039331"/>
      </dsp:txXfrm>
    </dsp:sp>
    <dsp:sp modelId="{A18BC227-4F86-42E0-86B8-A8C4D6AEFBAB}">
      <dsp:nvSpPr>
        <dsp:cNvPr id="0" name=""/>
        <dsp:cNvSpPr/>
      </dsp:nvSpPr>
      <dsp:spPr>
        <a:xfrm>
          <a:off x="0" y="1299609"/>
          <a:ext cx="5184775" cy="10393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42119-67C9-4979-8D24-C0DBAA002029}">
      <dsp:nvSpPr>
        <dsp:cNvPr id="0" name=""/>
        <dsp:cNvSpPr/>
      </dsp:nvSpPr>
      <dsp:spPr>
        <a:xfrm>
          <a:off x="314397" y="1533458"/>
          <a:ext cx="571632" cy="571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CF0870-8B9C-4E26-B339-D5B0D7672839}">
      <dsp:nvSpPr>
        <dsp:cNvPr id="0" name=""/>
        <dsp:cNvSpPr/>
      </dsp:nvSpPr>
      <dsp:spPr>
        <a:xfrm>
          <a:off x="1200428" y="1299609"/>
          <a:ext cx="3984346" cy="103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96" tIns="109996" rIns="109996" bIns="109996" numCol="1" spcCol="1270" anchor="ctr" anchorCtr="0">
          <a:noAutofit/>
        </a:bodyPr>
        <a:lstStyle/>
        <a:p>
          <a:pPr marL="0" lvl="0" indent="0" algn="l" defTabSz="1111250">
            <a:lnSpc>
              <a:spcPct val="100000"/>
            </a:lnSpc>
            <a:spcBef>
              <a:spcPct val="0"/>
            </a:spcBef>
            <a:spcAft>
              <a:spcPct val="35000"/>
            </a:spcAft>
            <a:buNone/>
          </a:pPr>
          <a:r>
            <a:rPr lang="en-GB" sz="2500" b="1" kern="1200"/>
            <a:t>Name</a:t>
          </a:r>
          <a:endParaRPr lang="en-US" sz="2500" kern="1200"/>
        </a:p>
      </dsp:txBody>
      <dsp:txXfrm>
        <a:off x="1200428" y="1299609"/>
        <a:ext cx="3984346" cy="1039331"/>
      </dsp:txXfrm>
    </dsp:sp>
    <dsp:sp modelId="{62C0590D-EBCA-4E83-8112-DC725615B4B7}">
      <dsp:nvSpPr>
        <dsp:cNvPr id="0" name=""/>
        <dsp:cNvSpPr/>
      </dsp:nvSpPr>
      <dsp:spPr>
        <a:xfrm>
          <a:off x="0" y="2598773"/>
          <a:ext cx="5184775" cy="10393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E2CD5-87B7-4F53-8703-1C55691E4B3F}">
      <dsp:nvSpPr>
        <dsp:cNvPr id="0" name=""/>
        <dsp:cNvSpPr/>
      </dsp:nvSpPr>
      <dsp:spPr>
        <a:xfrm>
          <a:off x="314397" y="2832623"/>
          <a:ext cx="571632" cy="5716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A7BA47-3EA5-49CA-B87C-AD63FD6FECDA}">
      <dsp:nvSpPr>
        <dsp:cNvPr id="0" name=""/>
        <dsp:cNvSpPr/>
      </dsp:nvSpPr>
      <dsp:spPr>
        <a:xfrm>
          <a:off x="1200428" y="2598773"/>
          <a:ext cx="3984346" cy="103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96" tIns="109996" rIns="109996" bIns="109996" numCol="1" spcCol="1270" anchor="ctr" anchorCtr="0">
          <a:noAutofit/>
        </a:bodyPr>
        <a:lstStyle/>
        <a:p>
          <a:pPr marL="0" lvl="0" indent="0" algn="l" defTabSz="1111250">
            <a:lnSpc>
              <a:spcPct val="100000"/>
            </a:lnSpc>
            <a:spcBef>
              <a:spcPct val="0"/>
            </a:spcBef>
            <a:spcAft>
              <a:spcPct val="35000"/>
            </a:spcAft>
            <a:buNone/>
          </a:pPr>
          <a:r>
            <a:rPr lang="en-GB" sz="2500" b="1" kern="1200"/>
            <a:t>Student Id</a:t>
          </a:r>
          <a:endParaRPr lang="en-US" sz="2500" kern="1200"/>
        </a:p>
      </dsp:txBody>
      <dsp:txXfrm>
        <a:off x="1200428" y="2598773"/>
        <a:ext cx="3984346" cy="10393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5C8ACE-C1C4-47E4-8F49-D148874C5E9F}" type="datetimeFigureOut">
              <a:t>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0EE841-CD4E-4E8F-BB06-BB16828637A5}" type="slidenum">
              <a:t>‹#›</a:t>
            </a:fld>
            <a:endParaRPr lang="en-GB"/>
          </a:p>
        </p:txBody>
      </p:sp>
    </p:spTree>
    <p:extLst>
      <p:ext uri="{BB962C8B-B14F-4D97-AF65-F5344CB8AC3E}">
        <p14:creationId xmlns:p14="http://schemas.microsoft.com/office/powerpoint/2010/main" val="4210902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What is PESTEL analysis?</a:t>
            </a:r>
            <a:endParaRPr lang="en-US" b="1" dirty="0">
              <a:cs typeface="Calibri" panose="020F0502020204030204"/>
            </a:endParaRPr>
          </a:p>
          <a:p>
            <a:pPr marL="285750" indent="-285750">
              <a:buFont typeface="Arial"/>
              <a:buChar char="•"/>
            </a:pPr>
            <a:r>
              <a:rPr lang="en-US" dirty="0"/>
              <a:t>PESTLE analysis is a useful tool for understanding the image of the workplace, as well as the expectations and threats within it.</a:t>
            </a:r>
            <a:endParaRPr lang="en-US" dirty="0">
              <a:cs typeface="Calibri" panose="020F0502020204030204"/>
            </a:endParaRPr>
          </a:p>
          <a:p>
            <a:endParaRPr lang="en-US" dirty="0">
              <a:cs typeface="Calibri" panose="020F0502020204030204"/>
            </a:endParaRPr>
          </a:p>
          <a:p>
            <a:pPr marL="285750" indent="-285750">
              <a:buFont typeface="Arial"/>
              <a:buChar char="•"/>
            </a:pPr>
            <a:r>
              <a:rPr lang="en-US" dirty="0"/>
              <a:t>The political cause of absenteeism in the NHS is Brexit because many people (Doctors/Nurses) have left and can't come back because many of them don't have their residency papers or can't make them.</a:t>
            </a:r>
            <a:endParaRPr lang="en-US" dirty="0">
              <a:cs typeface="Calibri" panose="020F0502020204030204"/>
            </a:endParaRPr>
          </a:p>
          <a:p>
            <a:endParaRPr lang="en-US" dirty="0">
              <a:cs typeface="Calibri" panose="020F0502020204030204"/>
            </a:endParaRPr>
          </a:p>
          <a:p>
            <a:pPr marL="285750" indent="-285750">
              <a:buFont typeface="Arial"/>
              <a:buChar char="•"/>
            </a:pPr>
            <a:r>
              <a:rPr lang="en-US" dirty="0"/>
              <a:t>NHS staff absenteeism could lead to rising economic inflation .</a:t>
            </a:r>
            <a:endParaRPr lang="en-US" dirty="0">
              <a:cs typeface="Calibri"/>
            </a:endParaRPr>
          </a:p>
          <a:p>
            <a:endParaRPr lang="en-US" dirty="0">
              <a:cs typeface="Calibri"/>
            </a:endParaRPr>
          </a:p>
          <a:p>
            <a:pPr marL="285750" indent="-285750">
              <a:buFont typeface="Arial"/>
              <a:buChar char="•"/>
            </a:pPr>
            <a:r>
              <a:rPr lang="en-US" dirty="0"/>
              <a:t>COVID-19 caused a massive drop in staff in the NHS and other companies, some of which even went insolvent.</a:t>
            </a:r>
            <a:endParaRPr lang="en-US" dirty="0">
              <a:cs typeface="Calibri"/>
            </a:endParaRPr>
          </a:p>
          <a:p>
            <a:endParaRPr lang="en-US" dirty="0">
              <a:cs typeface="Calibri"/>
            </a:endParaRPr>
          </a:p>
          <a:p>
            <a:pPr marL="285750" indent="-285750">
              <a:buFont typeface="Arial"/>
              <a:buChar char="•"/>
            </a:pPr>
            <a:r>
              <a:rPr lang="en-US" dirty="0"/>
              <a:t>The technological impact is not a negative one and does not lead to lack of person, on the other hand it helps to establish and organize patients according to their needs.</a:t>
            </a:r>
            <a:endParaRPr lang="en-US" dirty="0">
              <a:cs typeface="Calibri"/>
            </a:endParaRPr>
          </a:p>
          <a:p>
            <a:endParaRPr lang="en-US" dirty="0">
              <a:cs typeface="Calibri"/>
            </a:endParaRPr>
          </a:p>
          <a:p>
            <a:pPr marL="285750" indent="-285750">
              <a:buFont typeface="Arial"/>
              <a:buChar char="•"/>
            </a:pPr>
            <a:r>
              <a:rPr lang="en-US" dirty="0"/>
              <a:t>The environmental impact could lead to staff shortages in case of natural disasters such as floods, severe storms, etc.</a:t>
            </a:r>
            <a:endParaRPr lang="en-US" dirty="0">
              <a:cs typeface="Calibri"/>
            </a:endParaRPr>
          </a:p>
          <a:p>
            <a:endParaRPr lang="en-US" dirty="0">
              <a:cs typeface="Calibri"/>
            </a:endParaRPr>
          </a:p>
          <a:p>
            <a:pPr marL="285750" indent="-285750">
              <a:buFont typeface="Arial"/>
              <a:buChar char="•"/>
            </a:pPr>
            <a:r>
              <a:rPr lang="en-US" dirty="0"/>
              <a:t>Discrimination is one of the reasons that leads to absenteeism because in many companies there are employers or employees who choose their staff or friends depending on color, gender, nationality, etc.</a:t>
            </a:r>
            <a:endParaRPr lang="en-US" dirty="0">
              <a:cs typeface="Calibri"/>
            </a:endParaRPr>
          </a:p>
          <a:p>
            <a:pPr marL="285750" indent="-285750">
              <a:buFont typeface="Arial"/>
              <a:buChar char="•"/>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F0EE841-CD4E-4E8F-BB06-BB16828637A5}" type="slidenum">
              <a:rPr lang="en-GB"/>
              <a:t>4</a:t>
            </a:fld>
            <a:endParaRPr lang="en-GB"/>
          </a:p>
        </p:txBody>
      </p:sp>
    </p:spTree>
    <p:extLst>
      <p:ext uri="{BB962C8B-B14F-4D97-AF65-F5344CB8AC3E}">
        <p14:creationId xmlns:p14="http://schemas.microsoft.com/office/powerpoint/2010/main" val="2252530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general, most of the problems that lead to the loss of staff are of different types that some employers and employees do not give importance due to poor communication at work.</a:t>
            </a:r>
          </a:p>
        </p:txBody>
      </p:sp>
      <p:sp>
        <p:nvSpPr>
          <p:cNvPr id="4" name="Slide Number Placeholder 3"/>
          <p:cNvSpPr>
            <a:spLocks noGrp="1"/>
          </p:cNvSpPr>
          <p:nvPr>
            <p:ph type="sldNum" sz="quarter" idx="5"/>
          </p:nvPr>
        </p:nvSpPr>
        <p:spPr/>
        <p:txBody>
          <a:bodyPr/>
          <a:lstStyle/>
          <a:p>
            <a:fld id="{CF0EE841-CD4E-4E8F-BB06-BB16828637A5}" type="slidenum">
              <a:t>5</a:t>
            </a:fld>
            <a:endParaRPr lang="en-GB"/>
          </a:p>
        </p:txBody>
      </p:sp>
    </p:spTree>
    <p:extLst>
      <p:ext uri="{BB962C8B-B14F-4D97-AF65-F5344CB8AC3E}">
        <p14:creationId xmlns:p14="http://schemas.microsoft.com/office/powerpoint/2010/main" val="1697625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dirty="0"/>
              <a:t>    Grid analysis is a helpful method for making a decision.</a:t>
            </a:r>
            <a:endParaRPr lang="en-US" dirty="0">
              <a:cs typeface="Calibri" panose="020F0502020204030204"/>
            </a:endParaRPr>
          </a:p>
          <a:p>
            <a:pPr marL="171450" indent="-171450">
              <a:buFont typeface="Arial"/>
              <a:buChar char="•"/>
            </a:pPr>
            <a:r>
              <a:rPr lang="en-US" dirty="0"/>
              <a:t>It is most helpful when you find that you have several good variants and many factors ( grounds) to consider.</a:t>
            </a:r>
            <a:endParaRPr lang="en-US" dirty="0">
              <a:cs typeface="Calibri"/>
            </a:endParaRPr>
          </a:p>
          <a:p>
            <a:pPr marL="171450" indent="-171450">
              <a:buFont typeface="Arial"/>
              <a:buChar char="•"/>
            </a:pPr>
            <a:endParaRPr lang="en-US" dirty="0"/>
          </a:p>
          <a:p>
            <a:pPr marL="171450" indent="-171450">
              <a:buFont typeface="Arial"/>
              <a:buChar char="•"/>
            </a:pPr>
            <a:r>
              <a:rPr lang="en-US" dirty="0"/>
              <a:t>The Grid analysis helped us find a good solution to solve the problem of absenteeism.</a:t>
            </a:r>
            <a:endParaRPr lang="en-US" dirty="0">
              <a:cs typeface="Calibri"/>
            </a:endParaRPr>
          </a:p>
        </p:txBody>
      </p:sp>
      <p:sp>
        <p:nvSpPr>
          <p:cNvPr id="4" name="Slide Number Placeholder 3"/>
          <p:cNvSpPr>
            <a:spLocks noGrp="1"/>
          </p:cNvSpPr>
          <p:nvPr>
            <p:ph type="sldNum" sz="quarter" idx="5"/>
          </p:nvPr>
        </p:nvSpPr>
        <p:spPr/>
        <p:txBody>
          <a:bodyPr/>
          <a:lstStyle/>
          <a:p>
            <a:fld id="{CF0EE841-CD4E-4E8F-BB06-BB16828637A5}" type="slidenum">
              <a:rPr lang="en-GB"/>
              <a:t>6</a:t>
            </a:fld>
            <a:endParaRPr lang="en-GB"/>
          </a:p>
        </p:txBody>
      </p:sp>
    </p:spTree>
    <p:extLst>
      <p:ext uri="{BB962C8B-B14F-4D97-AF65-F5344CB8AC3E}">
        <p14:creationId xmlns:p14="http://schemas.microsoft.com/office/powerpoint/2010/main" val="3192821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Hiring staff will solve the problem of absenteeism in the NHS.</a:t>
            </a:r>
            <a:endParaRPr lang="en-US">
              <a:cs typeface="Calibri"/>
            </a:endParaRPr>
          </a:p>
        </p:txBody>
      </p:sp>
      <p:sp>
        <p:nvSpPr>
          <p:cNvPr id="4" name="Slide Number Placeholder 3"/>
          <p:cNvSpPr>
            <a:spLocks noGrp="1"/>
          </p:cNvSpPr>
          <p:nvPr>
            <p:ph type="sldNum" sz="quarter" idx="5"/>
          </p:nvPr>
        </p:nvSpPr>
        <p:spPr/>
        <p:txBody>
          <a:bodyPr/>
          <a:lstStyle/>
          <a:p>
            <a:fld id="{CF0EE841-CD4E-4E8F-BB06-BB16828637A5}" type="slidenum">
              <a:rPr lang="en-GB"/>
              <a:t>7</a:t>
            </a:fld>
            <a:endParaRPr lang="en-GB"/>
          </a:p>
        </p:txBody>
      </p:sp>
    </p:spTree>
    <p:extLst>
      <p:ext uri="{BB962C8B-B14F-4D97-AF65-F5344CB8AC3E}">
        <p14:creationId xmlns:p14="http://schemas.microsoft.com/office/powerpoint/2010/main" val="2678004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dirty="0"/>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9517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dirty="0"/>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180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dirty="0"/>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252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9849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3/12/2022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5916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3/12/2022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6062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6210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8856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dirty="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3/12/2022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375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dirty="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0776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dirty="0"/>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8296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dirty="0"/>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dirty="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015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6024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4315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dirty="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3/12/2022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2477788"/>
      </p:ext>
    </p:extLst>
  </p:cSld>
  <p:clrMap bg1="dk1" tx1="lt1" bg2="dk2" tx2="lt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1F7B4-223E-4631-9C70-B82F2239D576}"/>
              </a:ext>
            </a:extLst>
          </p:cNvPr>
          <p:cNvSpPr>
            <a:spLocks noGrp="1"/>
          </p:cNvSpPr>
          <p:nvPr>
            <p:ph type="title"/>
          </p:nvPr>
        </p:nvSpPr>
        <p:spPr/>
        <p:txBody>
          <a:bodyPr/>
          <a:lstStyle/>
          <a:p>
            <a:r>
              <a:rPr lang="en-GB" b="1" dirty="0">
                <a:ea typeface="+mj-lt"/>
                <a:cs typeface="+mj-lt"/>
              </a:rPr>
              <a:t>     </a:t>
            </a:r>
            <a:r>
              <a:rPr lang="en-GB" b="1" dirty="0">
                <a:latin typeface="Calibri Light"/>
                <a:ea typeface="+mj-lt"/>
                <a:cs typeface="+mj-lt"/>
              </a:rPr>
              <a:t> </a:t>
            </a:r>
            <a:r>
              <a:rPr lang="en-GB" b="1" dirty="0">
                <a:solidFill>
                  <a:schemeClr val="bg1"/>
                </a:solidFill>
                <a:latin typeface="Calibri Light"/>
                <a:ea typeface="+mj-lt"/>
                <a:cs typeface="+mj-lt"/>
              </a:rPr>
              <a:t>  </a:t>
            </a:r>
            <a:r>
              <a:rPr lang="en-GB" sz="3200" b="1" dirty="0">
                <a:solidFill>
                  <a:schemeClr val="tx1"/>
                </a:solidFill>
                <a:latin typeface="Arial"/>
                <a:ea typeface="+mj-lt"/>
                <a:cs typeface="+mj-lt"/>
              </a:rPr>
              <a:t>Problem Solving and Decision Making</a:t>
            </a:r>
            <a:endParaRPr lang="en-US" sz="3200">
              <a:solidFill>
                <a:schemeClr val="tx1"/>
              </a:solidFill>
              <a:latin typeface="Arial"/>
              <a:cs typeface="Arial"/>
            </a:endParaRPr>
          </a:p>
        </p:txBody>
      </p:sp>
      <p:graphicFrame>
        <p:nvGraphicFramePr>
          <p:cNvPr id="6" name="Content Placeholder 2">
            <a:extLst>
              <a:ext uri="{FF2B5EF4-FFF2-40B4-BE49-F238E27FC236}">
                <a16:creationId xmlns:a16="http://schemas.microsoft.com/office/drawing/2014/main" id="{8B7E2BF5-3F21-4D69-AB83-5184C74AD240}"/>
              </a:ext>
            </a:extLst>
          </p:cNvPr>
          <p:cNvGraphicFramePr>
            <a:graphicFrameLocks noGrp="1"/>
          </p:cNvGraphicFramePr>
          <p:nvPr>
            <p:ph sz="half" idx="1"/>
          </p:nvPr>
        </p:nvGraphicFramePr>
        <p:xfrm>
          <a:off x="819150" y="2222500"/>
          <a:ext cx="5184775" cy="3638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FFC2B5FB-0288-47DE-90DD-2244FE5246E5}"/>
              </a:ext>
            </a:extLst>
          </p:cNvPr>
          <p:cNvSpPr>
            <a:spLocks noGrp="1"/>
          </p:cNvSpPr>
          <p:nvPr>
            <p:ph sz="half" idx="2"/>
          </p:nvPr>
        </p:nvSpPr>
        <p:spPr/>
        <p:txBody>
          <a:bodyPr vert="horz" lIns="91440" tIns="45720" rIns="91440" bIns="45720" rtlCol="0" anchor="t">
            <a:normAutofit/>
          </a:bodyPr>
          <a:lstStyle/>
          <a:p>
            <a:pPr marL="0" indent="0">
              <a:buNone/>
            </a:pPr>
            <a:endParaRPr lang="en-GB" sz="2400" b="1" dirty="0">
              <a:latin typeface="Arial"/>
              <a:ea typeface="+mn-lt"/>
              <a:cs typeface="+mn-lt"/>
            </a:endParaRPr>
          </a:p>
          <a:p>
            <a:r>
              <a:rPr lang="en-GB" sz="2400" b="1" dirty="0">
                <a:latin typeface="Arial"/>
                <a:ea typeface="+mn-lt"/>
                <a:cs typeface="+mn-lt"/>
              </a:rPr>
              <a:t>BMSW 4004</a:t>
            </a:r>
            <a:endParaRPr lang="en-GB" dirty="0"/>
          </a:p>
          <a:p>
            <a:endParaRPr lang="en-GB" sz="2400" b="1" dirty="0">
              <a:latin typeface="Arial"/>
              <a:cs typeface="Calibri"/>
            </a:endParaRPr>
          </a:p>
          <a:p>
            <a:r>
              <a:rPr lang="en-GB" sz="2400" b="1" dirty="0">
                <a:latin typeface="Arial"/>
                <a:cs typeface="Calibri"/>
              </a:rPr>
              <a:t>Cristian Dumitru</a:t>
            </a:r>
          </a:p>
          <a:p>
            <a:endParaRPr lang="en-GB" sz="2400" b="1" dirty="0">
              <a:latin typeface="Arial"/>
              <a:cs typeface="Calibri"/>
            </a:endParaRPr>
          </a:p>
          <a:p>
            <a:r>
              <a:rPr lang="en-GB" sz="2400" b="1" dirty="0">
                <a:latin typeface="Arial"/>
                <a:cs typeface="Calibri"/>
              </a:rPr>
              <a:t>2108821</a:t>
            </a:r>
          </a:p>
        </p:txBody>
      </p:sp>
    </p:spTree>
    <p:extLst>
      <p:ext uri="{BB962C8B-B14F-4D97-AF65-F5344CB8AC3E}">
        <p14:creationId xmlns:p14="http://schemas.microsoft.com/office/powerpoint/2010/main" val="162423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B02750DC-837D-4A61-89F7-5FE109DE7DA3}"/>
              </a:ext>
            </a:extLst>
          </p:cNvPr>
          <p:cNvPicPr>
            <a:picLocks noChangeAspect="1"/>
          </p:cNvPicPr>
          <p:nvPr/>
        </p:nvPicPr>
        <p:blipFill rotWithShape="1">
          <a:blip r:embed="rId2"/>
          <a:srcRect l="18542" t="9090" r="4877" b="8"/>
          <a:stretch/>
        </p:blipFill>
        <p:spPr>
          <a:xfrm>
            <a:off x="4642674" y="10"/>
            <a:ext cx="7549326" cy="6857990"/>
          </a:xfrm>
          <a:prstGeom prst="rect">
            <a:avLst/>
          </a:prstGeom>
        </p:spPr>
      </p:pic>
      <p:sp>
        <p:nvSpPr>
          <p:cNvPr id="2" name="Title 1">
            <a:extLst>
              <a:ext uri="{FF2B5EF4-FFF2-40B4-BE49-F238E27FC236}">
                <a16:creationId xmlns:a16="http://schemas.microsoft.com/office/drawing/2014/main" id="{2944D680-35E1-4B65-B431-E2BE12D4DB4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200" dirty="0">
                <a:solidFill>
                  <a:schemeClr val="tx1"/>
                </a:solidFill>
                <a:latin typeface="Arial"/>
                <a:cs typeface="Arial"/>
              </a:rPr>
              <a:t>Reducing long-term absenteeism</a:t>
            </a:r>
          </a:p>
        </p:txBody>
      </p:sp>
    </p:spTree>
    <p:extLst>
      <p:ext uri="{BB962C8B-B14F-4D97-AF65-F5344CB8AC3E}">
        <p14:creationId xmlns:p14="http://schemas.microsoft.com/office/powerpoint/2010/main" val="381229037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2490-806B-44CE-9C92-644F714C4B88}"/>
              </a:ext>
            </a:extLst>
          </p:cNvPr>
          <p:cNvSpPr>
            <a:spLocks noGrp="1"/>
          </p:cNvSpPr>
          <p:nvPr>
            <p:ph type="title"/>
          </p:nvPr>
        </p:nvSpPr>
        <p:spPr/>
        <p:txBody>
          <a:bodyPr/>
          <a:lstStyle/>
          <a:p>
            <a:pPr algn="ctr"/>
            <a:r>
              <a:rPr lang="en-GB" dirty="0"/>
              <a:t>Introduction</a:t>
            </a:r>
          </a:p>
        </p:txBody>
      </p:sp>
      <p:sp>
        <p:nvSpPr>
          <p:cNvPr id="3" name="TextBox 2">
            <a:extLst>
              <a:ext uri="{FF2B5EF4-FFF2-40B4-BE49-F238E27FC236}">
                <a16:creationId xmlns:a16="http://schemas.microsoft.com/office/drawing/2014/main" id="{5EB67B0B-D1A2-4124-8449-D85BB26D8793}"/>
              </a:ext>
            </a:extLst>
          </p:cNvPr>
          <p:cNvSpPr txBox="1"/>
          <p:nvPr/>
        </p:nvSpPr>
        <p:spPr>
          <a:xfrm>
            <a:off x="1160586" y="2286000"/>
            <a:ext cx="1016390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mn-lt"/>
                <a:cs typeface="+mn-lt"/>
              </a:rPr>
              <a:t>The following techniques will help us find the problem related to absenteeism and solve it.</a:t>
            </a:r>
            <a:endParaRPr lang="en-US" sz="2400" b="1"/>
          </a:p>
        </p:txBody>
      </p:sp>
      <p:sp>
        <p:nvSpPr>
          <p:cNvPr id="4" name="TextBox 3">
            <a:extLst>
              <a:ext uri="{FF2B5EF4-FFF2-40B4-BE49-F238E27FC236}">
                <a16:creationId xmlns:a16="http://schemas.microsoft.com/office/drawing/2014/main" id="{C13F4E7A-92AC-404C-AC73-FFA3F396B171}"/>
              </a:ext>
            </a:extLst>
          </p:cNvPr>
          <p:cNvSpPr txBox="1"/>
          <p:nvPr/>
        </p:nvSpPr>
        <p:spPr>
          <a:xfrm>
            <a:off x="740752" y="389426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ea typeface="+mn-lt"/>
                <a:cs typeface="+mn-lt"/>
              </a:rPr>
              <a:t>PESTEL Analysis</a:t>
            </a:r>
          </a:p>
          <a:p>
            <a:endParaRPr lang="en-GB" sz="2000" b="1" dirty="0"/>
          </a:p>
        </p:txBody>
      </p:sp>
      <p:sp>
        <p:nvSpPr>
          <p:cNvPr id="5" name="TextBox 4">
            <a:extLst>
              <a:ext uri="{FF2B5EF4-FFF2-40B4-BE49-F238E27FC236}">
                <a16:creationId xmlns:a16="http://schemas.microsoft.com/office/drawing/2014/main" id="{B88BDFCC-D132-412B-AFE4-F2DA8719A8C4}"/>
              </a:ext>
            </a:extLst>
          </p:cNvPr>
          <p:cNvSpPr txBox="1"/>
          <p:nvPr/>
        </p:nvSpPr>
        <p:spPr>
          <a:xfrm>
            <a:off x="8726365" y="387301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ea typeface="+mn-lt"/>
                <a:cs typeface="+mn-lt"/>
              </a:rPr>
              <a:t>Grid Analysis</a:t>
            </a:r>
            <a:endParaRPr lang="en-GB" sz="2000" dirty="0"/>
          </a:p>
        </p:txBody>
      </p:sp>
      <p:sp>
        <p:nvSpPr>
          <p:cNvPr id="6" name="TextBox 5">
            <a:extLst>
              <a:ext uri="{FF2B5EF4-FFF2-40B4-BE49-F238E27FC236}">
                <a16:creationId xmlns:a16="http://schemas.microsoft.com/office/drawing/2014/main" id="{CAD73E4A-622B-4B57-8112-A895F41D4657}"/>
              </a:ext>
            </a:extLst>
          </p:cNvPr>
          <p:cNvSpPr txBox="1"/>
          <p:nvPr/>
        </p:nvSpPr>
        <p:spPr>
          <a:xfrm>
            <a:off x="4524031" y="5413249"/>
            <a:ext cx="30245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ea typeface="+mn-lt"/>
                <a:cs typeface="+mn-lt"/>
              </a:rPr>
              <a:t>Fishbone diagram</a:t>
            </a:r>
            <a:r>
              <a:rPr lang="en-GB" i="1" dirty="0">
                <a:ea typeface="+mn-lt"/>
                <a:cs typeface="+mn-lt"/>
              </a:rPr>
              <a:t> </a:t>
            </a:r>
            <a:endParaRPr lang="en-GB" dirty="0"/>
          </a:p>
        </p:txBody>
      </p:sp>
    </p:spTree>
    <p:extLst>
      <p:ext uri="{BB962C8B-B14F-4D97-AF65-F5344CB8AC3E}">
        <p14:creationId xmlns:p14="http://schemas.microsoft.com/office/powerpoint/2010/main" val="1806510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65C4EA5-7503-47F7-8185-D818C894AF64}"/>
              </a:ext>
            </a:extLst>
          </p:cNvPr>
          <p:cNvSpPr/>
          <p:nvPr/>
        </p:nvSpPr>
        <p:spPr>
          <a:xfrm>
            <a:off x="2600207" y="497652"/>
            <a:ext cx="1693332" cy="180622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600" dirty="0">
                <a:latin typeface="Arial Black"/>
              </a:rPr>
              <a:t>E</a:t>
            </a:r>
          </a:p>
        </p:txBody>
      </p:sp>
      <p:sp>
        <p:nvSpPr>
          <p:cNvPr id="11" name="Rectangle 10">
            <a:extLst>
              <a:ext uri="{FF2B5EF4-FFF2-40B4-BE49-F238E27FC236}">
                <a16:creationId xmlns:a16="http://schemas.microsoft.com/office/drawing/2014/main" id="{EB33360C-FFE1-4631-A3D4-E2A61338D9B4}"/>
              </a:ext>
            </a:extLst>
          </p:cNvPr>
          <p:cNvSpPr/>
          <p:nvPr/>
        </p:nvSpPr>
        <p:spPr>
          <a:xfrm>
            <a:off x="2608022" y="2238022"/>
            <a:ext cx="1682455" cy="537306"/>
          </a:xfrm>
          <a:prstGeom prst="rect">
            <a:avLst/>
          </a:prstGeom>
          <a:solidFill>
            <a:srgbClr val="0298C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CFC94C2-B7B4-4E6A-8B50-B1A834104C58}"/>
              </a:ext>
            </a:extLst>
          </p:cNvPr>
          <p:cNvSpPr/>
          <p:nvPr/>
        </p:nvSpPr>
        <p:spPr>
          <a:xfrm>
            <a:off x="4302949" y="525874"/>
            <a:ext cx="1693332" cy="1693332"/>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600" dirty="0">
                <a:latin typeface="Arial Black"/>
              </a:rPr>
              <a:t>S</a:t>
            </a:r>
            <a:endParaRPr lang="en-GB" sz="9600">
              <a:latin typeface="Arial Black"/>
            </a:endParaRPr>
          </a:p>
        </p:txBody>
      </p:sp>
      <p:sp>
        <p:nvSpPr>
          <p:cNvPr id="12" name="Rectangle 11">
            <a:extLst>
              <a:ext uri="{FF2B5EF4-FFF2-40B4-BE49-F238E27FC236}">
                <a16:creationId xmlns:a16="http://schemas.microsoft.com/office/drawing/2014/main" id="{812A8D99-48B1-4672-97B3-F11367C8BF72}"/>
              </a:ext>
            </a:extLst>
          </p:cNvPr>
          <p:cNvSpPr/>
          <p:nvPr/>
        </p:nvSpPr>
        <p:spPr>
          <a:xfrm>
            <a:off x="4299773" y="2219207"/>
            <a:ext cx="1691862" cy="546713"/>
          </a:xfrm>
          <a:prstGeom prst="rect">
            <a:avLst/>
          </a:prstGeom>
          <a:solidFill>
            <a:srgbClr val="A6269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C2939E4-408B-48CB-85AF-3C55577599E2}"/>
              </a:ext>
            </a:extLst>
          </p:cNvPr>
          <p:cNvSpPr/>
          <p:nvPr/>
        </p:nvSpPr>
        <p:spPr>
          <a:xfrm>
            <a:off x="5977466" y="507059"/>
            <a:ext cx="1683925" cy="1712147"/>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600" dirty="0">
                <a:latin typeface="Arial Black"/>
              </a:rPr>
              <a:t>T</a:t>
            </a:r>
          </a:p>
        </p:txBody>
      </p:sp>
      <p:sp>
        <p:nvSpPr>
          <p:cNvPr id="13" name="Rectangle 12">
            <a:extLst>
              <a:ext uri="{FF2B5EF4-FFF2-40B4-BE49-F238E27FC236}">
                <a16:creationId xmlns:a16="http://schemas.microsoft.com/office/drawing/2014/main" id="{3F8FBADA-F7A3-4E35-AE5D-20D3458B66FB}"/>
              </a:ext>
            </a:extLst>
          </p:cNvPr>
          <p:cNvSpPr/>
          <p:nvPr/>
        </p:nvSpPr>
        <p:spPr>
          <a:xfrm>
            <a:off x="5972690" y="2190985"/>
            <a:ext cx="1691862" cy="561493"/>
          </a:xfrm>
          <a:prstGeom prst="rect">
            <a:avLst/>
          </a:prstGeom>
          <a:solidFill>
            <a:srgbClr val="D17D7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AB7AFAB-6AC2-4029-BEF1-F093F4DF7DC5}"/>
              </a:ext>
            </a:extLst>
          </p:cNvPr>
          <p:cNvSpPr/>
          <p:nvPr/>
        </p:nvSpPr>
        <p:spPr>
          <a:xfrm>
            <a:off x="7670800" y="507059"/>
            <a:ext cx="1693332" cy="169333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600" dirty="0">
                <a:latin typeface="Arial Black"/>
                <a:cs typeface="Arial"/>
              </a:rPr>
              <a:t>E</a:t>
            </a:r>
          </a:p>
        </p:txBody>
      </p:sp>
      <p:sp>
        <p:nvSpPr>
          <p:cNvPr id="14" name="Rectangle 13">
            <a:extLst>
              <a:ext uri="{FF2B5EF4-FFF2-40B4-BE49-F238E27FC236}">
                <a16:creationId xmlns:a16="http://schemas.microsoft.com/office/drawing/2014/main" id="{F94C29AF-4913-46D9-AD51-3F468E9D5C25}"/>
              </a:ext>
            </a:extLst>
          </p:cNvPr>
          <p:cNvSpPr/>
          <p:nvPr/>
        </p:nvSpPr>
        <p:spPr>
          <a:xfrm>
            <a:off x="7664424" y="2200392"/>
            <a:ext cx="1691862" cy="546713"/>
          </a:xfrm>
          <a:prstGeom prst="rect">
            <a:avLst/>
          </a:prstGeom>
          <a:solidFill>
            <a:srgbClr val="CF6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a:cs typeface="Arial"/>
            </a:endParaRPr>
          </a:p>
        </p:txBody>
      </p:sp>
      <p:sp>
        <p:nvSpPr>
          <p:cNvPr id="7" name="Rectangle 6">
            <a:extLst>
              <a:ext uri="{FF2B5EF4-FFF2-40B4-BE49-F238E27FC236}">
                <a16:creationId xmlns:a16="http://schemas.microsoft.com/office/drawing/2014/main" id="{9E2C6461-27CF-4800-A541-BE26F7F9B94E}"/>
              </a:ext>
            </a:extLst>
          </p:cNvPr>
          <p:cNvSpPr/>
          <p:nvPr/>
        </p:nvSpPr>
        <p:spPr>
          <a:xfrm>
            <a:off x="9356490" y="508823"/>
            <a:ext cx="1693332" cy="1693332"/>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Black"/>
              </a:rPr>
              <a:t>L</a:t>
            </a:r>
            <a:endParaRPr lang="en-GB" sz="9600">
              <a:latin typeface="Arial Black"/>
            </a:endParaRPr>
          </a:p>
        </p:txBody>
      </p:sp>
      <p:sp>
        <p:nvSpPr>
          <p:cNvPr id="15" name="Rectangle 14">
            <a:extLst>
              <a:ext uri="{FF2B5EF4-FFF2-40B4-BE49-F238E27FC236}">
                <a16:creationId xmlns:a16="http://schemas.microsoft.com/office/drawing/2014/main" id="{19CA4FA4-1CC6-4AFA-93B0-52FC89C26B6E}"/>
              </a:ext>
            </a:extLst>
          </p:cNvPr>
          <p:cNvSpPr/>
          <p:nvPr/>
        </p:nvSpPr>
        <p:spPr>
          <a:xfrm>
            <a:off x="9357960" y="2200962"/>
            <a:ext cx="1691862" cy="546713"/>
          </a:xfrm>
          <a:prstGeom prst="rect">
            <a:avLst/>
          </a:prstGeom>
          <a:solidFill>
            <a:srgbClr val="D1D1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5D9ACA41-D763-4396-896C-7D623DC1A92C}"/>
              </a:ext>
            </a:extLst>
          </p:cNvPr>
          <p:cNvSpPr/>
          <p:nvPr/>
        </p:nvSpPr>
        <p:spPr>
          <a:xfrm>
            <a:off x="897467" y="507059"/>
            <a:ext cx="1693332" cy="1693332"/>
          </a:xfrm>
          <a:prstGeom prst="rect">
            <a:avLst/>
          </a:prstGeom>
          <a:solidFill>
            <a:srgbClr val="0070C0"/>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3755B4D-B167-4AD2-B25F-FA03EB0516A9}"/>
              </a:ext>
            </a:extLst>
          </p:cNvPr>
          <p:cNvSpPr/>
          <p:nvPr/>
        </p:nvSpPr>
        <p:spPr>
          <a:xfrm>
            <a:off x="897467" y="2200392"/>
            <a:ext cx="1691862" cy="546713"/>
          </a:xfrm>
          <a:prstGeom prst="rect">
            <a:avLst/>
          </a:prstGeom>
          <a:solidFill>
            <a:srgbClr val="005896"/>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D4EB08A2-9A96-4FB3-8667-08ED74E15FC8}"/>
              </a:ext>
            </a:extLst>
          </p:cNvPr>
          <p:cNvSpPr txBox="1"/>
          <p:nvPr/>
        </p:nvSpPr>
        <p:spPr>
          <a:xfrm>
            <a:off x="899112" y="513410"/>
            <a:ext cx="169897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b="1" dirty="0">
                <a:latin typeface="Arial Black"/>
              </a:rPr>
              <a:t>P</a:t>
            </a:r>
          </a:p>
        </p:txBody>
      </p:sp>
      <p:sp>
        <p:nvSpPr>
          <p:cNvPr id="19" name="Rectangle 18">
            <a:extLst>
              <a:ext uri="{FF2B5EF4-FFF2-40B4-BE49-F238E27FC236}">
                <a16:creationId xmlns:a16="http://schemas.microsoft.com/office/drawing/2014/main" id="{2B5F381B-F154-4E1D-8CC8-32DD4DEFD643}"/>
              </a:ext>
            </a:extLst>
          </p:cNvPr>
          <p:cNvSpPr/>
          <p:nvPr/>
        </p:nvSpPr>
        <p:spPr>
          <a:xfrm>
            <a:off x="897466" y="2746022"/>
            <a:ext cx="1690394" cy="3233832"/>
          </a:xfrm>
          <a:prstGeom prst="rect">
            <a:avLst/>
          </a:prstGeom>
          <a:solidFill>
            <a:schemeClr val="bg2">
              <a:lumMod val="10000"/>
              <a:lumOff val="9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E5261F45-F41C-42F9-BC25-0FE50E709858}"/>
              </a:ext>
            </a:extLst>
          </p:cNvPr>
          <p:cNvSpPr txBox="1"/>
          <p:nvPr/>
        </p:nvSpPr>
        <p:spPr>
          <a:xfrm>
            <a:off x="1023172" y="2819988"/>
            <a:ext cx="15766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2"/>
                </a:solidFill>
                <a:latin typeface="Open sens"/>
                <a:cs typeface="Arial"/>
              </a:rPr>
              <a:t>Political</a:t>
            </a:r>
            <a:endParaRPr lang="en-US" dirty="0">
              <a:solidFill>
                <a:schemeClr val="bg2"/>
              </a:solidFill>
              <a:latin typeface="Century Gothic" panose="020B0502020202020204"/>
            </a:endParaRPr>
          </a:p>
        </p:txBody>
      </p:sp>
      <p:cxnSp>
        <p:nvCxnSpPr>
          <p:cNvPr id="27" name="Straight Arrow Connector 26">
            <a:extLst>
              <a:ext uri="{FF2B5EF4-FFF2-40B4-BE49-F238E27FC236}">
                <a16:creationId xmlns:a16="http://schemas.microsoft.com/office/drawing/2014/main" id="{4D66A8CF-D7AF-44E1-9502-6019FDBFC47A}"/>
              </a:ext>
            </a:extLst>
          </p:cNvPr>
          <p:cNvCxnSpPr/>
          <p:nvPr/>
        </p:nvCxnSpPr>
        <p:spPr>
          <a:xfrm>
            <a:off x="1130299" y="3317522"/>
            <a:ext cx="1401702" cy="1"/>
          </a:xfrm>
          <a:prstGeom prst="straightConnector1">
            <a:avLst/>
          </a:prstGeom>
        </p:spPr>
        <p:style>
          <a:lnRef idx="2">
            <a:schemeClr val="dk1"/>
          </a:lnRef>
          <a:fillRef idx="0">
            <a:schemeClr val="dk1"/>
          </a:fillRef>
          <a:effectRef idx="1">
            <a:schemeClr val="dk1"/>
          </a:effectRef>
          <a:fontRef idx="minor">
            <a:schemeClr val="tx1"/>
          </a:fontRef>
        </p:style>
      </p:cxnSp>
      <p:sp>
        <p:nvSpPr>
          <p:cNvPr id="20" name="Rectangle 19">
            <a:extLst>
              <a:ext uri="{FF2B5EF4-FFF2-40B4-BE49-F238E27FC236}">
                <a16:creationId xmlns:a16="http://schemas.microsoft.com/office/drawing/2014/main" id="{76FAA8A8-00E6-4C96-923C-900D2489388A}"/>
              </a:ext>
            </a:extLst>
          </p:cNvPr>
          <p:cNvSpPr/>
          <p:nvPr/>
        </p:nvSpPr>
        <p:spPr>
          <a:xfrm>
            <a:off x="2606431" y="2746022"/>
            <a:ext cx="1690394" cy="3233832"/>
          </a:xfrm>
          <a:prstGeom prst="rect">
            <a:avLst/>
          </a:prstGeom>
          <a:solidFill>
            <a:schemeClr val="bg2">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1CCFFC69-2429-4C03-813A-D0A3785503E4}"/>
              </a:ext>
            </a:extLst>
          </p:cNvPr>
          <p:cNvSpPr txBox="1"/>
          <p:nvPr/>
        </p:nvSpPr>
        <p:spPr>
          <a:xfrm>
            <a:off x="2650654" y="2810580"/>
            <a:ext cx="15766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2"/>
                </a:solidFill>
                <a:latin typeface="Open sens"/>
                <a:cs typeface="Arial"/>
              </a:rPr>
              <a:t>Economic</a:t>
            </a:r>
            <a:endParaRPr lang="en-US" dirty="0">
              <a:solidFill>
                <a:schemeClr val="bg2"/>
              </a:solidFill>
              <a:latin typeface="Century Gothic" panose="020B0502020202020204"/>
            </a:endParaRPr>
          </a:p>
        </p:txBody>
      </p:sp>
      <p:cxnSp>
        <p:nvCxnSpPr>
          <p:cNvPr id="29" name="Straight Arrow Connector 28">
            <a:extLst>
              <a:ext uri="{FF2B5EF4-FFF2-40B4-BE49-F238E27FC236}">
                <a16:creationId xmlns:a16="http://schemas.microsoft.com/office/drawing/2014/main" id="{B291816D-5C00-4ECC-806D-F4D912A34971}"/>
              </a:ext>
            </a:extLst>
          </p:cNvPr>
          <p:cNvCxnSpPr>
            <a:cxnSpLocks/>
          </p:cNvCxnSpPr>
          <p:nvPr/>
        </p:nvCxnSpPr>
        <p:spPr>
          <a:xfrm>
            <a:off x="2757781" y="3308114"/>
            <a:ext cx="1401702" cy="1"/>
          </a:xfrm>
          <a:prstGeom prst="straightConnector1">
            <a:avLst/>
          </a:prstGeom>
        </p:spPr>
        <p:style>
          <a:lnRef idx="2">
            <a:schemeClr val="dk1"/>
          </a:lnRef>
          <a:fillRef idx="0">
            <a:schemeClr val="dk1"/>
          </a:fillRef>
          <a:effectRef idx="1">
            <a:schemeClr val="dk1"/>
          </a:effectRef>
          <a:fontRef idx="minor">
            <a:schemeClr val="tx1"/>
          </a:fontRef>
        </p:style>
      </p:cxnSp>
      <p:sp>
        <p:nvSpPr>
          <p:cNvPr id="21" name="Rectangle 20">
            <a:extLst>
              <a:ext uri="{FF2B5EF4-FFF2-40B4-BE49-F238E27FC236}">
                <a16:creationId xmlns:a16="http://schemas.microsoft.com/office/drawing/2014/main" id="{6C6C00DE-255E-41DF-9A9F-8362F83DB53C}"/>
              </a:ext>
            </a:extLst>
          </p:cNvPr>
          <p:cNvSpPr/>
          <p:nvPr/>
        </p:nvSpPr>
        <p:spPr>
          <a:xfrm>
            <a:off x="4296599" y="2746022"/>
            <a:ext cx="1690394" cy="3233832"/>
          </a:xfrm>
          <a:prstGeom prst="rect">
            <a:avLst/>
          </a:prstGeom>
          <a:solidFill>
            <a:schemeClr val="bg2">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8BD3ADF4-0E5B-408D-9B75-71C631A809B3}"/>
              </a:ext>
            </a:extLst>
          </p:cNvPr>
          <p:cNvSpPr txBox="1"/>
          <p:nvPr/>
        </p:nvSpPr>
        <p:spPr>
          <a:xfrm>
            <a:off x="4306357" y="2810580"/>
            <a:ext cx="15766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2"/>
                </a:solidFill>
                <a:latin typeface="Open sens"/>
                <a:cs typeface="Arial"/>
              </a:rPr>
              <a:t>Social</a:t>
            </a:r>
            <a:endParaRPr lang="en-US" dirty="0">
              <a:solidFill>
                <a:schemeClr val="bg2"/>
              </a:solidFill>
              <a:latin typeface="Century Gothic" panose="020B0502020202020204"/>
            </a:endParaRPr>
          </a:p>
        </p:txBody>
      </p:sp>
      <p:cxnSp>
        <p:nvCxnSpPr>
          <p:cNvPr id="31" name="Straight Arrow Connector 30">
            <a:extLst>
              <a:ext uri="{FF2B5EF4-FFF2-40B4-BE49-F238E27FC236}">
                <a16:creationId xmlns:a16="http://schemas.microsoft.com/office/drawing/2014/main" id="{43D4E44F-A43B-47A1-AAC8-F258BDD33DB3}"/>
              </a:ext>
            </a:extLst>
          </p:cNvPr>
          <p:cNvCxnSpPr>
            <a:cxnSpLocks/>
          </p:cNvCxnSpPr>
          <p:nvPr/>
        </p:nvCxnSpPr>
        <p:spPr>
          <a:xfrm>
            <a:off x="4479336" y="3336336"/>
            <a:ext cx="1401702" cy="1"/>
          </a:xfrm>
          <a:prstGeom prst="straightConnector1">
            <a:avLst/>
          </a:prstGeom>
        </p:spPr>
        <p:style>
          <a:lnRef idx="2">
            <a:schemeClr val="dk1"/>
          </a:lnRef>
          <a:fillRef idx="0">
            <a:schemeClr val="dk1"/>
          </a:fillRef>
          <a:effectRef idx="1">
            <a:schemeClr val="dk1"/>
          </a:effectRef>
          <a:fontRef idx="minor">
            <a:schemeClr val="tx1"/>
          </a:fontRef>
        </p:style>
      </p:cxnSp>
      <p:sp>
        <p:nvSpPr>
          <p:cNvPr id="32" name="TextBox 31">
            <a:extLst>
              <a:ext uri="{FF2B5EF4-FFF2-40B4-BE49-F238E27FC236}">
                <a16:creationId xmlns:a16="http://schemas.microsoft.com/office/drawing/2014/main" id="{F85527A2-5503-4828-B07E-8931A0D68333}"/>
              </a:ext>
            </a:extLst>
          </p:cNvPr>
          <p:cNvSpPr txBox="1"/>
          <p:nvPr/>
        </p:nvSpPr>
        <p:spPr>
          <a:xfrm>
            <a:off x="7937616" y="2904655"/>
            <a:ext cx="15766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solidFill>
                  <a:schemeClr val="bg2"/>
                </a:solidFill>
                <a:latin typeface="Open sens"/>
                <a:cs typeface="Arial"/>
              </a:rPr>
              <a:t>Cristian</a:t>
            </a:r>
            <a:endParaRPr lang="en-US" sz="2400">
              <a:solidFill>
                <a:schemeClr val="bg2"/>
              </a:solidFill>
              <a:latin typeface="Century Gothic" panose="020B0502020202020204"/>
            </a:endParaRPr>
          </a:p>
        </p:txBody>
      </p:sp>
      <p:sp>
        <p:nvSpPr>
          <p:cNvPr id="23" name="Rectangle 22">
            <a:extLst>
              <a:ext uri="{FF2B5EF4-FFF2-40B4-BE49-F238E27FC236}">
                <a16:creationId xmlns:a16="http://schemas.microsoft.com/office/drawing/2014/main" id="{C15F2B70-00CD-4315-BC34-A0D41121D9F3}"/>
              </a:ext>
            </a:extLst>
          </p:cNvPr>
          <p:cNvSpPr/>
          <p:nvPr/>
        </p:nvSpPr>
        <p:spPr>
          <a:xfrm>
            <a:off x="7667460" y="2746023"/>
            <a:ext cx="1690394" cy="3233832"/>
          </a:xfrm>
          <a:prstGeom prst="rect">
            <a:avLst/>
          </a:prstGeom>
          <a:solidFill>
            <a:schemeClr val="bg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a:cs typeface="Arial"/>
            </a:endParaRPr>
          </a:p>
        </p:txBody>
      </p:sp>
      <p:cxnSp>
        <p:nvCxnSpPr>
          <p:cNvPr id="33" name="Straight Arrow Connector 32">
            <a:extLst>
              <a:ext uri="{FF2B5EF4-FFF2-40B4-BE49-F238E27FC236}">
                <a16:creationId xmlns:a16="http://schemas.microsoft.com/office/drawing/2014/main" id="{3A0617D0-A976-43E5-B12F-602F625E8F4F}"/>
              </a:ext>
            </a:extLst>
          </p:cNvPr>
          <p:cNvCxnSpPr>
            <a:cxnSpLocks/>
          </p:cNvCxnSpPr>
          <p:nvPr/>
        </p:nvCxnSpPr>
        <p:spPr>
          <a:xfrm>
            <a:off x="7800151" y="3336338"/>
            <a:ext cx="1401702" cy="1"/>
          </a:xfrm>
          <a:prstGeom prst="straightConnector1">
            <a:avLst/>
          </a:prstGeom>
        </p:spPr>
        <p:style>
          <a:lnRef idx="2">
            <a:schemeClr val="dk1"/>
          </a:lnRef>
          <a:fillRef idx="0">
            <a:schemeClr val="dk1"/>
          </a:fillRef>
          <a:effectRef idx="1">
            <a:schemeClr val="dk1"/>
          </a:effectRef>
          <a:fontRef idx="minor">
            <a:schemeClr val="tx1"/>
          </a:fontRef>
        </p:style>
      </p:cxnSp>
      <p:sp>
        <p:nvSpPr>
          <p:cNvPr id="22" name="Rectangle 21">
            <a:extLst>
              <a:ext uri="{FF2B5EF4-FFF2-40B4-BE49-F238E27FC236}">
                <a16:creationId xmlns:a16="http://schemas.microsoft.com/office/drawing/2014/main" id="{E21443DC-340C-47DC-B84B-0EAFA921EF3D}"/>
              </a:ext>
            </a:extLst>
          </p:cNvPr>
          <p:cNvSpPr/>
          <p:nvPr/>
        </p:nvSpPr>
        <p:spPr>
          <a:xfrm>
            <a:off x="5977317" y="2755430"/>
            <a:ext cx="1690394" cy="3205737"/>
          </a:xfrm>
          <a:prstGeom prst="rect">
            <a:avLst/>
          </a:prstGeom>
          <a:solidFill>
            <a:schemeClr val="bg2">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566A8F89-6A26-459B-83BF-10151A6A4BB6}"/>
              </a:ext>
            </a:extLst>
          </p:cNvPr>
          <p:cNvSpPr txBox="1"/>
          <p:nvPr/>
        </p:nvSpPr>
        <p:spPr>
          <a:xfrm>
            <a:off x="5971469" y="2819990"/>
            <a:ext cx="16895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2"/>
                </a:solidFill>
                <a:latin typeface="Open sens"/>
                <a:cs typeface="Arial"/>
              </a:rPr>
              <a:t>Technological</a:t>
            </a:r>
          </a:p>
        </p:txBody>
      </p:sp>
      <p:cxnSp>
        <p:nvCxnSpPr>
          <p:cNvPr id="35" name="Straight Arrow Connector 34">
            <a:extLst>
              <a:ext uri="{FF2B5EF4-FFF2-40B4-BE49-F238E27FC236}">
                <a16:creationId xmlns:a16="http://schemas.microsoft.com/office/drawing/2014/main" id="{2A7964D8-8228-4FD7-AD54-7CF56E4FEDD9}"/>
              </a:ext>
            </a:extLst>
          </p:cNvPr>
          <p:cNvCxnSpPr>
            <a:cxnSpLocks/>
          </p:cNvCxnSpPr>
          <p:nvPr/>
        </p:nvCxnSpPr>
        <p:spPr>
          <a:xfrm>
            <a:off x="6153855" y="3345745"/>
            <a:ext cx="1401702" cy="1"/>
          </a:xfrm>
          <a:prstGeom prst="straightConnector1">
            <a:avLst/>
          </a:prstGeom>
        </p:spPr>
        <p:style>
          <a:lnRef idx="2">
            <a:schemeClr val="dk1"/>
          </a:lnRef>
          <a:fillRef idx="0">
            <a:schemeClr val="dk1"/>
          </a:fillRef>
          <a:effectRef idx="1">
            <a:schemeClr val="dk1"/>
          </a:effectRef>
          <a:fontRef idx="minor">
            <a:schemeClr val="tx1"/>
          </a:fontRef>
        </p:style>
      </p:cxnSp>
      <p:sp>
        <p:nvSpPr>
          <p:cNvPr id="24" name="Rectangle 23">
            <a:extLst>
              <a:ext uri="{FF2B5EF4-FFF2-40B4-BE49-F238E27FC236}">
                <a16:creationId xmlns:a16="http://schemas.microsoft.com/office/drawing/2014/main" id="{6AD4ABDD-949E-41EF-8C00-AD657D2DB4AF}"/>
              </a:ext>
            </a:extLst>
          </p:cNvPr>
          <p:cNvSpPr/>
          <p:nvPr/>
        </p:nvSpPr>
        <p:spPr>
          <a:xfrm>
            <a:off x="9368835" y="2740585"/>
            <a:ext cx="1690394" cy="3233832"/>
          </a:xfrm>
          <a:prstGeom prst="rect">
            <a:avLst/>
          </a:prstGeom>
          <a:solidFill>
            <a:schemeClr val="bg2">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F699E2D3-4978-4B44-967B-E4DD49F00FD9}"/>
              </a:ext>
            </a:extLst>
          </p:cNvPr>
          <p:cNvSpPr txBox="1"/>
          <p:nvPr/>
        </p:nvSpPr>
        <p:spPr>
          <a:xfrm>
            <a:off x="9358135" y="2810581"/>
            <a:ext cx="15766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2"/>
                </a:solidFill>
                <a:latin typeface="Open sens"/>
                <a:cs typeface="Arial"/>
              </a:rPr>
              <a:t>Legal</a:t>
            </a:r>
            <a:endParaRPr lang="en-US" dirty="0">
              <a:solidFill>
                <a:schemeClr val="bg2"/>
              </a:solidFill>
              <a:latin typeface="Century Gothic" panose="020B0502020202020204"/>
            </a:endParaRPr>
          </a:p>
        </p:txBody>
      </p:sp>
      <p:cxnSp>
        <p:nvCxnSpPr>
          <p:cNvPr id="37" name="Straight Arrow Connector 36">
            <a:extLst>
              <a:ext uri="{FF2B5EF4-FFF2-40B4-BE49-F238E27FC236}">
                <a16:creationId xmlns:a16="http://schemas.microsoft.com/office/drawing/2014/main" id="{E40F5B36-FC23-4244-ACE2-ED2BFAD9875F}"/>
              </a:ext>
            </a:extLst>
          </p:cNvPr>
          <p:cNvCxnSpPr>
            <a:cxnSpLocks/>
          </p:cNvCxnSpPr>
          <p:nvPr/>
        </p:nvCxnSpPr>
        <p:spPr>
          <a:xfrm>
            <a:off x="9465262" y="3308115"/>
            <a:ext cx="1401702" cy="1"/>
          </a:xfrm>
          <a:prstGeom prst="straightConnector1">
            <a:avLst/>
          </a:prstGeom>
        </p:spPr>
        <p:style>
          <a:lnRef idx="2">
            <a:schemeClr val="dk1"/>
          </a:lnRef>
          <a:fillRef idx="0">
            <a:schemeClr val="dk1"/>
          </a:fillRef>
          <a:effectRef idx="1">
            <a:schemeClr val="dk1"/>
          </a:effectRef>
          <a:fontRef idx="minor">
            <a:schemeClr val="tx1"/>
          </a:fontRef>
        </p:style>
      </p:cxnSp>
      <p:sp>
        <p:nvSpPr>
          <p:cNvPr id="50" name="Rectangle: Top Corners Rounded 49">
            <a:extLst>
              <a:ext uri="{FF2B5EF4-FFF2-40B4-BE49-F238E27FC236}">
                <a16:creationId xmlns:a16="http://schemas.microsoft.com/office/drawing/2014/main" id="{E882C5B4-D4AF-495B-9750-AC4C166DD74F}"/>
              </a:ext>
            </a:extLst>
          </p:cNvPr>
          <p:cNvSpPr/>
          <p:nvPr/>
        </p:nvSpPr>
        <p:spPr>
          <a:xfrm>
            <a:off x="2599620" y="5981582"/>
            <a:ext cx="6763923" cy="545630"/>
          </a:xfrm>
          <a:prstGeom prst="round2SameRect">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TextBox 50">
            <a:extLst>
              <a:ext uri="{FF2B5EF4-FFF2-40B4-BE49-F238E27FC236}">
                <a16:creationId xmlns:a16="http://schemas.microsoft.com/office/drawing/2014/main" id="{F9E0AED5-7856-4E3C-AABD-DF90128B443A}"/>
              </a:ext>
            </a:extLst>
          </p:cNvPr>
          <p:cNvSpPr txBox="1"/>
          <p:nvPr/>
        </p:nvSpPr>
        <p:spPr>
          <a:xfrm>
            <a:off x="4838465" y="607083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chemeClr val="bg1"/>
                </a:solidFill>
                <a:latin typeface="Open sens"/>
              </a:rPr>
              <a:t>ANALYSIS</a:t>
            </a:r>
          </a:p>
        </p:txBody>
      </p:sp>
      <p:sp>
        <p:nvSpPr>
          <p:cNvPr id="52" name="TextBox 51">
            <a:extLst>
              <a:ext uri="{FF2B5EF4-FFF2-40B4-BE49-F238E27FC236}">
                <a16:creationId xmlns:a16="http://schemas.microsoft.com/office/drawing/2014/main" id="{51C6BEC4-7C47-4F50-AE2E-E1980F5B9DA1}"/>
              </a:ext>
            </a:extLst>
          </p:cNvPr>
          <p:cNvSpPr txBox="1"/>
          <p:nvPr/>
        </p:nvSpPr>
        <p:spPr>
          <a:xfrm>
            <a:off x="7558971" y="2808229"/>
            <a:ext cx="18589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1"/>
                </a:solidFill>
                <a:latin typeface="Open sens"/>
              </a:rPr>
              <a:t>Environmental</a:t>
            </a:r>
          </a:p>
        </p:txBody>
      </p:sp>
      <p:sp>
        <p:nvSpPr>
          <p:cNvPr id="8" name="TextBox 7">
            <a:extLst>
              <a:ext uri="{FF2B5EF4-FFF2-40B4-BE49-F238E27FC236}">
                <a16:creationId xmlns:a16="http://schemas.microsoft.com/office/drawing/2014/main" id="{8988605D-9E16-43E6-B478-FB7C455B2A71}"/>
              </a:ext>
            </a:extLst>
          </p:cNvPr>
          <p:cNvSpPr txBox="1"/>
          <p:nvPr/>
        </p:nvSpPr>
        <p:spPr>
          <a:xfrm>
            <a:off x="970844" y="3435585"/>
            <a:ext cx="16801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The political cause of NHS absenteeism is Brexit.</a:t>
            </a:r>
            <a:endParaRPr lang="en-US" dirty="0">
              <a:solidFill>
                <a:schemeClr val="bg1"/>
              </a:solidFill>
            </a:endParaRPr>
          </a:p>
        </p:txBody>
      </p:sp>
      <p:sp>
        <p:nvSpPr>
          <p:cNvPr id="9" name="TextBox 8">
            <a:extLst>
              <a:ext uri="{FF2B5EF4-FFF2-40B4-BE49-F238E27FC236}">
                <a16:creationId xmlns:a16="http://schemas.microsoft.com/office/drawing/2014/main" id="{41B4CEE4-7F73-4747-9B46-7693E0DB6D83}"/>
              </a:ext>
            </a:extLst>
          </p:cNvPr>
          <p:cNvSpPr txBox="1"/>
          <p:nvPr/>
        </p:nvSpPr>
        <p:spPr>
          <a:xfrm>
            <a:off x="2647128" y="3437349"/>
            <a:ext cx="168956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Absenteeism leads to millions of pounds in lost productivity every year.</a:t>
            </a:r>
            <a:endParaRPr lang="en-US" dirty="0">
              <a:solidFill>
                <a:schemeClr val="bg1"/>
              </a:solidFill>
            </a:endParaRPr>
          </a:p>
        </p:txBody>
      </p:sp>
      <p:sp>
        <p:nvSpPr>
          <p:cNvPr id="16" name="TextBox 15">
            <a:extLst>
              <a:ext uri="{FF2B5EF4-FFF2-40B4-BE49-F238E27FC236}">
                <a16:creationId xmlns:a16="http://schemas.microsoft.com/office/drawing/2014/main" id="{9A759900-644F-494B-8814-3ABB28F1DD80}"/>
              </a:ext>
            </a:extLst>
          </p:cNvPr>
          <p:cNvSpPr txBox="1"/>
          <p:nvPr/>
        </p:nvSpPr>
        <p:spPr>
          <a:xfrm>
            <a:off x="4351632" y="3439113"/>
            <a:ext cx="167075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Most of the staff who decided to stop working in the NHS did so because of COVID-19.</a:t>
            </a:r>
            <a:endParaRPr lang="en-US">
              <a:solidFill>
                <a:schemeClr val="bg1"/>
              </a:solidFill>
            </a:endParaRPr>
          </a:p>
        </p:txBody>
      </p:sp>
      <p:sp>
        <p:nvSpPr>
          <p:cNvPr id="17" name="TextBox 16">
            <a:extLst>
              <a:ext uri="{FF2B5EF4-FFF2-40B4-BE49-F238E27FC236}">
                <a16:creationId xmlns:a16="http://schemas.microsoft.com/office/drawing/2014/main" id="{F235A4BB-59B9-4EF6-B0E8-D0032665A6D3}"/>
              </a:ext>
            </a:extLst>
          </p:cNvPr>
          <p:cNvSpPr txBox="1"/>
          <p:nvPr/>
        </p:nvSpPr>
        <p:spPr>
          <a:xfrm>
            <a:off x="6090871" y="3335948"/>
            <a:ext cx="167640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Improving the quality of life of patients through more efficient and effective treatments.</a:t>
            </a:r>
            <a:endParaRPr lang="en-US" dirty="0">
              <a:solidFill>
                <a:schemeClr val="bg1"/>
              </a:solidFill>
            </a:endParaRPr>
          </a:p>
        </p:txBody>
      </p:sp>
      <p:sp>
        <p:nvSpPr>
          <p:cNvPr id="18" name="TextBox 17">
            <a:extLst>
              <a:ext uri="{FF2B5EF4-FFF2-40B4-BE49-F238E27FC236}">
                <a16:creationId xmlns:a16="http://schemas.microsoft.com/office/drawing/2014/main" id="{718B5434-8CF3-478B-A5CB-F225DF97C30A}"/>
              </a:ext>
            </a:extLst>
          </p:cNvPr>
          <p:cNvSpPr txBox="1"/>
          <p:nvPr/>
        </p:nvSpPr>
        <p:spPr>
          <a:xfrm>
            <a:off x="7734299" y="3373316"/>
            <a:ext cx="164123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The environmental impact could lead to staff shortages in the event of natural disasters.</a:t>
            </a:r>
            <a:endParaRPr lang="en-US" dirty="0">
              <a:solidFill>
                <a:schemeClr val="bg1"/>
              </a:solidFill>
            </a:endParaRPr>
          </a:p>
        </p:txBody>
      </p:sp>
      <p:sp>
        <p:nvSpPr>
          <p:cNvPr id="38" name="TextBox 37">
            <a:extLst>
              <a:ext uri="{FF2B5EF4-FFF2-40B4-BE49-F238E27FC236}">
                <a16:creationId xmlns:a16="http://schemas.microsoft.com/office/drawing/2014/main" id="{D3FE5F74-96A7-4D87-8B39-B0C1637FD4EA}"/>
              </a:ext>
            </a:extLst>
          </p:cNvPr>
          <p:cNvSpPr txBox="1"/>
          <p:nvPr/>
        </p:nvSpPr>
        <p:spPr>
          <a:xfrm>
            <a:off x="9366005" y="3363790"/>
            <a:ext cx="168812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Discrimination is one of the reasons for absenteeism.</a:t>
            </a:r>
            <a:endParaRPr lang="en-US" dirty="0">
              <a:solidFill>
                <a:schemeClr val="bg1"/>
              </a:solidFill>
            </a:endParaRPr>
          </a:p>
        </p:txBody>
      </p:sp>
    </p:spTree>
    <p:extLst>
      <p:ext uri="{BB962C8B-B14F-4D97-AF65-F5344CB8AC3E}">
        <p14:creationId xmlns:p14="http://schemas.microsoft.com/office/powerpoint/2010/main" val="141312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C9BB-463E-4E26-8687-BB1DA0CF019F}"/>
              </a:ext>
            </a:extLst>
          </p:cNvPr>
          <p:cNvSpPr>
            <a:spLocks noGrp="1"/>
          </p:cNvSpPr>
          <p:nvPr>
            <p:ph type="title"/>
          </p:nvPr>
        </p:nvSpPr>
        <p:spPr/>
        <p:txBody>
          <a:bodyPr/>
          <a:lstStyle/>
          <a:p>
            <a:r>
              <a:rPr lang="en-GB" dirty="0">
                <a:ea typeface="+mj-lt"/>
                <a:cs typeface="+mj-lt"/>
              </a:rPr>
              <a:t>Issues that cause absenteeism</a:t>
            </a:r>
            <a:endParaRPr lang="en-US" dirty="0"/>
          </a:p>
        </p:txBody>
      </p:sp>
      <p:sp>
        <p:nvSpPr>
          <p:cNvPr id="3" name="Arrow: Right 2">
            <a:extLst>
              <a:ext uri="{FF2B5EF4-FFF2-40B4-BE49-F238E27FC236}">
                <a16:creationId xmlns:a16="http://schemas.microsoft.com/office/drawing/2014/main" id="{961A7515-57B4-48DD-8FC0-539E3BC8B311}"/>
              </a:ext>
            </a:extLst>
          </p:cNvPr>
          <p:cNvSpPr/>
          <p:nvPr/>
        </p:nvSpPr>
        <p:spPr>
          <a:xfrm>
            <a:off x="503966" y="4094235"/>
            <a:ext cx="8381997" cy="4195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6716B1A-DC5B-4BED-B714-2D712DDCEE10}"/>
              </a:ext>
            </a:extLst>
          </p:cNvPr>
          <p:cNvSpPr txBox="1"/>
          <p:nvPr/>
        </p:nvSpPr>
        <p:spPr>
          <a:xfrm>
            <a:off x="8934129" y="390835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dirty="0"/>
          </a:p>
        </p:txBody>
      </p:sp>
      <p:sp>
        <p:nvSpPr>
          <p:cNvPr id="5" name="Rectangle 4">
            <a:extLst>
              <a:ext uri="{FF2B5EF4-FFF2-40B4-BE49-F238E27FC236}">
                <a16:creationId xmlns:a16="http://schemas.microsoft.com/office/drawing/2014/main" id="{2427BC09-0D22-4672-B9CE-88709CD5F063}"/>
              </a:ext>
            </a:extLst>
          </p:cNvPr>
          <p:cNvSpPr/>
          <p:nvPr/>
        </p:nvSpPr>
        <p:spPr>
          <a:xfrm>
            <a:off x="8938303" y="3831191"/>
            <a:ext cx="1806538" cy="916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a typeface="+mn-lt"/>
                <a:cs typeface="+mn-lt"/>
              </a:rPr>
              <a:t>Absenteeism</a:t>
            </a:r>
            <a:endParaRPr lang="en-US" sz="2000" dirty="0"/>
          </a:p>
        </p:txBody>
      </p:sp>
      <p:sp>
        <p:nvSpPr>
          <p:cNvPr id="7" name="Rectangle 6">
            <a:extLst>
              <a:ext uri="{FF2B5EF4-FFF2-40B4-BE49-F238E27FC236}">
                <a16:creationId xmlns:a16="http://schemas.microsoft.com/office/drawing/2014/main" id="{B5245D71-B006-4FC7-869A-3E0D13DE9459}"/>
              </a:ext>
            </a:extLst>
          </p:cNvPr>
          <p:cNvSpPr/>
          <p:nvPr/>
        </p:nvSpPr>
        <p:spPr>
          <a:xfrm>
            <a:off x="144108" y="2258925"/>
            <a:ext cx="1986335" cy="4195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a typeface="+mn-lt"/>
                <a:cs typeface="+mn-lt"/>
              </a:rPr>
              <a:t>Poor Leadership</a:t>
            </a:r>
            <a:endParaRPr lang="en-GB" dirty="0"/>
          </a:p>
        </p:txBody>
      </p:sp>
      <p:grpSp>
        <p:nvGrpSpPr>
          <p:cNvPr id="11" name="Group 10">
            <a:extLst>
              <a:ext uri="{FF2B5EF4-FFF2-40B4-BE49-F238E27FC236}">
                <a16:creationId xmlns:a16="http://schemas.microsoft.com/office/drawing/2014/main" id="{9255A12D-CE64-4617-800E-25865CC6F17D}"/>
              </a:ext>
            </a:extLst>
          </p:cNvPr>
          <p:cNvGrpSpPr/>
          <p:nvPr/>
        </p:nvGrpSpPr>
        <p:grpSpPr>
          <a:xfrm flipV="1">
            <a:off x="4995590" y="4376471"/>
            <a:ext cx="3469349" cy="1695234"/>
            <a:chOff x="235019" y="2535684"/>
            <a:chExt cx="3469349" cy="1695234"/>
          </a:xfrm>
        </p:grpSpPr>
        <p:cxnSp>
          <p:nvCxnSpPr>
            <p:cNvPr id="6" name="Straight Arrow Connector 5">
              <a:extLst>
                <a:ext uri="{FF2B5EF4-FFF2-40B4-BE49-F238E27FC236}">
                  <a16:creationId xmlns:a16="http://schemas.microsoft.com/office/drawing/2014/main" id="{72B2B44D-800E-49D6-B7AE-CE3C3D271276}"/>
                </a:ext>
              </a:extLst>
            </p:cNvPr>
            <p:cNvCxnSpPr/>
            <p:nvPr/>
          </p:nvCxnSpPr>
          <p:spPr>
            <a:xfrm>
              <a:off x="1949201" y="2535684"/>
              <a:ext cx="1755167" cy="169523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44163EB-7165-482D-8BE9-581D63E83ADA}"/>
                </a:ext>
              </a:extLst>
            </p:cNvPr>
            <p:cNvCxnSpPr/>
            <p:nvPr/>
          </p:nvCxnSpPr>
          <p:spPr>
            <a:xfrm>
              <a:off x="568644" y="3142308"/>
              <a:ext cx="1986336" cy="856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4A4F16C-A4FA-42C7-BDFE-ED34874198E3}"/>
                </a:ext>
              </a:extLst>
            </p:cNvPr>
            <p:cNvCxnSpPr/>
            <p:nvPr/>
          </p:nvCxnSpPr>
          <p:spPr>
            <a:xfrm flipV="1">
              <a:off x="235019" y="3732512"/>
              <a:ext cx="2945257" cy="16278"/>
            </a:xfrm>
            <a:prstGeom prst="straightConnector1">
              <a:avLst/>
            </a:prstGeom>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46BB3E83-6B05-4C5A-BCAB-745740880495}"/>
              </a:ext>
            </a:extLst>
          </p:cNvPr>
          <p:cNvGrpSpPr/>
          <p:nvPr/>
        </p:nvGrpSpPr>
        <p:grpSpPr>
          <a:xfrm>
            <a:off x="648342" y="2681234"/>
            <a:ext cx="3201576" cy="1695234"/>
            <a:chOff x="502792" y="2535684"/>
            <a:chExt cx="3201576" cy="1695234"/>
          </a:xfrm>
        </p:grpSpPr>
        <p:cxnSp>
          <p:nvCxnSpPr>
            <p:cNvPr id="13" name="Straight Arrow Connector 12">
              <a:extLst>
                <a:ext uri="{FF2B5EF4-FFF2-40B4-BE49-F238E27FC236}">
                  <a16:creationId xmlns:a16="http://schemas.microsoft.com/office/drawing/2014/main" id="{7EDC95C5-825A-4465-B53B-312B7DB2A9BC}"/>
                </a:ext>
              </a:extLst>
            </p:cNvPr>
            <p:cNvCxnSpPr>
              <a:cxnSpLocks/>
            </p:cNvCxnSpPr>
            <p:nvPr/>
          </p:nvCxnSpPr>
          <p:spPr>
            <a:xfrm>
              <a:off x="1949201" y="2535684"/>
              <a:ext cx="1755167" cy="169523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D3BB456-5907-4EB9-B1EC-CB3A8025AAE0}"/>
                </a:ext>
              </a:extLst>
            </p:cNvPr>
            <p:cNvCxnSpPr>
              <a:cxnSpLocks/>
            </p:cNvCxnSpPr>
            <p:nvPr/>
          </p:nvCxnSpPr>
          <p:spPr>
            <a:xfrm>
              <a:off x="505466" y="3583433"/>
              <a:ext cx="2542850" cy="856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9AE7DA0-F725-4125-94DE-CE686DEC7F63}"/>
                </a:ext>
              </a:extLst>
            </p:cNvPr>
            <p:cNvCxnSpPr>
              <a:cxnSpLocks/>
            </p:cNvCxnSpPr>
            <p:nvPr/>
          </p:nvCxnSpPr>
          <p:spPr>
            <a:xfrm>
              <a:off x="502792" y="3067049"/>
              <a:ext cx="1986336" cy="856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77DA8A7-8FD9-49BF-BC8C-7EE5FDE3B02C}"/>
                </a:ext>
              </a:extLst>
            </p:cNvPr>
            <p:cNvCxnSpPr>
              <a:cxnSpLocks/>
            </p:cNvCxnSpPr>
            <p:nvPr/>
          </p:nvCxnSpPr>
          <p:spPr>
            <a:xfrm>
              <a:off x="564278" y="4031012"/>
              <a:ext cx="2898220" cy="2536"/>
            </a:xfrm>
            <a:prstGeom prst="straightConnector1">
              <a:avLst/>
            </a:prstGeom>
          </p:spPr>
          <p:style>
            <a:lnRef idx="1">
              <a:schemeClr val="accent1"/>
            </a:lnRef>
            <a:fillRef idx="0">
              <a:schemeClr val="accent1"/>
            </a:fillRef>
            <a:effectRef idx="0">
              <a:schemeClr val="accent1"/>
            </a:effectRef>
            <a:fontRef idx="minor">
              <a:schemeClr val="tx1"/>
            </a:fontRef>
          </p:style>
        </p:cxnSp>
      </p:grpSp>
      <p:grpSp>
        <p:nvGrpSpPr>
          <p:cNvPr id="17" name="Group 16">
            <a:extLst>
              <a:ext uri="{FF2B5EF4-FFF2-40B4-BE49-F238E27FC236}">
                <a16:creationId xmlns:a16="http://schemas.microsoft.com/office/drawing/2014/main" id="{DF419234-7D8C-4768-A0FD-F911496F304D}"/>
              </a:ext>
            </a:extLst>
          </p:cNvPr>
          <p:cNvGrpSpPr/>
          <p:nvPr/>
        </p:nvGrpSpPr>
        <p:grpSpPr>
          <a:xfrm flipV="1">
            <a:off x="288292" y="4376470"/>
            <a:ext cx="3431720" cy="1695234"/>
            <a:chOff x="272648" y="2535684"/>
            <a:chExt cx="3431720" cy="1695234"/>
          </a:xfrm>
        </p:grpSpPr>
        <p:cxnSp>
          <p:nvCxnSpPr>
            <p:cNvPr id="18" name="Straight Arrow Connector 17">
              <a:extLst>
                <a:ext uri="{FF2B5EF4-FFF2-40B4-BE49-F238E27FC236}">
                  <a16:creationId xmlns:a16="http://schemas.microsoft.com/office/drawing/2014/main" id="{C07338A3-6726-48AD-8A06-C2EB2198D0EB}"/>
                </a:ext>
              </a:extLst>
            </p:cNvPr>
            <p:cNvCxnSpPr>
              <a:cxnSpLocks/>
            </p:cNvCxnSpPr>
            <p:nvPr/>
          </p:nvCxnSpPr>
          <p:spPr>
            <a:xfrm>
              <a:off x="1949201" y="2535684"/>
              <a:ext cx="1755167" cy="169523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F180435-6524-4BE5-A0E6-8FE225142C7F}"/>
                </a:ext>
              </a:extLst>
            </p:cNvPr>
            <p:cNvCxnSpPr>
              <a:cxnSpLocks/>
            </p:cNvCxnSpPr>
            <p:nvPr/>
          </p:nvCxnSpPr>
          <p:spPr>
            <a:xfrm flipV="1">
              <a:off x="342867" y="2859242"/>
              <a:ext cx="1769965" cy="84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30D37DD-5F3B-4DCA-BB2C-8DD6FEBB23E6}"/>
                </a:ext>
              </a:extLst>
            </p:cNvPr>
            <p:cNvCxnSpPr>
              <a:cxnSpLocks/>
            </p:cNvCxnSpPr>
            <p:nvPr/>
          </p:nvCxnSpPr>
          <p:spPr>
            <a:xfrm flipV="1">
              <a:off x="272648" y="3694882"/>
              <a:ext cx="2832369" cy="16278"/>
            </a:xfrm>
            <a:prstGeom prst="straightConnector1">
              <a:avLst/>
            </a:prstGeom>
          </p:spPr>
          <p:style>
            <a:lnRef idx="1">
              <a:schemeClr val="accent1"/>
            </a:lnRef>
            <a:fillRef idx="0">
              <a:schemeClr val="accent1"/>
            </a:fillRef>
            <a:effectRef idx="0">
              <a:schemeClr val="accent1"/>
            </a:effectRef>
            <a:fontRef idx="minor">
              <a:schemeClr val="tx1"/>
            </a:fontRef>
          </p:style>
        </p:cxnSp>
      </p:grpSp>
      <p:grpSp>
        <p:nvGrpSpPr>
          <p:cNvPr id="22" name="Group 21">
            <a:extLst>
              <a:ext uri="{FF2B5EF4-FFF2-40B4-BE49-F238E27FC236}">
                <a16:creationId xmlns:a16="http://schemas.microsoft.com/office/drawing/2014/main" id="{16982636-8873-49CF-B491-898BB945D188}"/>
              </a:ext>
            </a:extLst>
          </p:cNvPr>
          <p:cNvGrpSpPr/>
          <p:nvPr/>
        </p:nvGrpSpPr>
        <p:grpSpPr>
          <a:xfrm>
            <a:off x="5220342" y="2475751"/>
            <a:ext cx="3201576" cy="1695234"/>
            <a:chOff x="502792" y="2535684"/>
            <a:chExt cx="3201576" cy="1695234"/>
          </a:xfrm>
        </p:grpSpPr>
        <p:cxnSp>
          <p:nvCxnSpPr>
            <p:cNvPr id="23" name="Straight Arrow Connector 22">
              <a:extLst>
                <a:ext uri="{FF2B5EF4-FFF2-40B4-BE49-F238E27FC236}">
                  <a16:creationId xmlns:a16="http://schemas.microsoft.com/office/drawing/2014/main" id="{97CBED06-CF40-49C0-8D3A-877A1FD4A5B7}"/>
                </a:ext>
              </a:extLst>
            </p:cNvPr>
            <p:cNvCxnSpPr>
              <a:cxnSpLocks/>
            </p:cNvCxnSpPr>
            <p:nvPr/>
          </p:nvCxnSpPr>
          <p:spPr>
            <a:xfrm>
              <a:off x="1949201" y="2535684"/>
              <a:ext cx="1755167" cy="169523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3CEAB8A-468F-41BB-9D5A-B0055C32374D}"/>
                </a:ext>
              </a:extLst>
            </p:cNvPr>
            <p:cNvCxnSpPr>
              <a:cxnSpLocks/>
            </p:cNvCxnSpPr>
            <p:nvPr/>
          </p:nvCxnSpPr>
          <p:spPr>
            <a:xfrm>
              <a:off x="543096" y="3686915"/>
              <a:ext cx="2542850" cy="856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8E78BB0E-0B3D-49A6-B596-345989A103BC}"/>
                </a:ext>
              </a:extLst>
            </p:cNvPr>
            <p:cNvCxnSpPr>
              <a:cxnSpLocks/>
            </p:cNvCxnSpPr>
            <p:nvPr/>
          </p:nvCxnSpPr>
          <p:spPr>
            <a:xfrm>
              <a:off x="502792" y="3208160"/>
              <a:ext cx="1986336" cy="856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3998DD6D-6CC1-46AE-B732-968EA81F09BE}"/>
                </a:ext>
              </a:extLst>
            </p:cNvPr>
            <p:cNvCxnSpPr>
              <a:cxnSpLocks/>
            </p:cNvCxnSpPr>
            <p:nvPr/>
          </p:nvCxnSpPr>
          <p:spPr>
            <a:xfrm flipV="1">
              <a:off x="545463" y="4146438"/>
              <a:ext cx="2992294" cy="35092"/>
            </a:xfrm>
            <a:prstGeom prst="straightConnector1">
              <a:avLst/>
            </a:prstGeom>
          </p:spPr>
          <p:style>
            <a:lnRef idx="1">
              <a:schemeClr val="accent1"/>
            </a:lnRef>
            <a:fillRef idx="0">
              <a:schemeClr val="accent1"/>
            </a:fillRef>
            <a:effectRef idx="0">
              <a:schemeClr val="accent1"/>
            </a:effectRef>
            <a:fontRef idx="minor">
              <a:schemeClr val="tx1"/>
            </a:fontRef>
          </p:style>
        </p:cxnSp>
      </p:grpSp>
      <p:sp>
        <p:nvSpPr>
          <p:cNvPr id="27" name="Rectangle 26">
            <a:extLst>
              <a:ext uri="{FF2B5EF4-FFF2-40B4-BE49-F238E27FC236}">
                <a16:creationId xmlns:a16="http://schemas.microsoft.com/office/drawing/2014/main" id="{1CED4CB6-8FE1-49AB-95D8-CFC069671A76}"/>
              </a:ext>
            </a:extLst>
          </p:cNvPr>
          <p:cNvSpPr/>
          <p:nvPr/>
        </p:nvSpPr>
        <p:spPr>
          <a:xfrm>
            <a:off x="4063061" y="2111022"/>
            <a:ext cx="2643479" cy="3762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a:ea typeface="+mn-lt"/>
                <a:cs typeface="+mn-lt"/>
              </a:rPr>
              <a:t>Workplace burnout</a:t>
            </a:r>
            <a:endParaRPr lang="en-US" b="1">
              <a:latin typeface="Arial"/>
              <a:cs typeface="Arial"/>
            </a:endParaRPr>
          </a:p>
        </p:txBody>
      </p:sp>
      <p:sp>
        <p:nvSpPr>
          <p:cNvPr id="28" name="Rectangle 27">
            <a:extLst>
              <a:ext uri="{FF2B5EF4-FFF2-40B4-BE49-F238E27FC236}">
                <a16:creationId xmlns:a16="http://schemas.microsoft.com/office/drawing/2014/main" id="{4A71A4F4-781A-442C-9EB8-53E0961CA4AF}"/>
              </a:ext>
            </a:extLst>
          </p:cNvPr>
          <p:cNvSpPr/>
          <p:nvPr/>
        </p:nvSpPr>
        <p:spPr>
          <a:xfrm>
            <a:off x="320676" y="6073305"/>
            <a:ext cx="1627480" cy="4233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a typeface="+mn-lt"/>
                <a:cs typeface="+mn-lt"/>
              </a:rPr>
              <a:t>Overtime</a:t>
            </a:r>
            <a:endParaRPr lang="en-US" b="1" dirty="0"/>
          </a:p>
        </p:txBody>
      </p:sp>
      <p:sp>
        <p:nvSpPr>
          <p:cNvPr id="29" name="Rectangle 28">
            <a:extLst>
              <a:ext uri="{FF2B5EF4-FFF2-40B4-BE49-F238E27FC236}">
                <a16:creationId xmlns:a16="http://schemas.microsoft.com/office/drawing/2014/main" id="{D00F33BF-E31F-4250-A332-9D0E055D1DD3}"/>
              </a:ext>
            </a:extLst>
          </p:cNvPr>
          <p:cNvSpPr/>
          <p:nvPr/>
        </p:nvSpPr>
        <p:spPr>
          <a:xfrm>
            <a:off x="3511551" y="6075068"/>
            <a:ext cx="3254961" cy="4233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a typeface="+mn-lt"/>
                <a:cs typeface="+mn-lt"/>
              </a:rPr>
              <a:t>Personal problems</a:t>
            </a:r>
            <a:endParaRPr lang="en-US" b="1" dirty="0"/>
          </a:p>
        </p:txBody>
      </p:sp>
      <p:sp>
        <p:nvSpPr>
          <p:cNvPr id="30" name="TextBox 29">
            <a:extLst>
              <a:ext uri="{FF2B5EF4-FFF2-40B4-BE49-F238E27FC236}">
                <a16:creationId xmlns:a16="http://schemas.microsoft.com/office/drawing/2014/main" id="{4DF083F5-28A5-4947-8079-A3EB764B5234}"/>
              </a:ext>
            </a:extLst>
          </p:cNvPr>
          <p:cNvSpPr txBox="1"/>
          <p:nvPr/>
        </p:nvSpPr>
        <p:spPr>
          <a:xfrm>
            <a:off x="501063" y="353024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1" name="TextBox 30">
            <a:extLst>
              <a:ext uri="{FF2B5EF4-FFF2-40B4-BE49-F238E27FC236}">
                <a16:creationId xmlns:a16="http://schemas.microsoft.com/office/drawing/2014/main" id="{C6B593B9-344F-46B4-9370-65B900D3A2D2}"/>
              </a:ext>
            </a:extLst>
          </p:cNvPr>
          <p:cNvSpPr txBox="1"/>
          <p:nvPr/>
        </p:nvSpPr>
        <p:spPr>
          <a:xfrm>
            <a:off x="192382" y="28734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mn-lt"/>
                <a:cs typeface="+mn-lt"/>
              </a:rPr>
              <a:t>Miscommunication</a:t>
            </a:r>
            <a:endParaRPr lang="en-US" dirty="0"/>
          </a:p>
        </p:txBody>
      </p:sp>
      <p:sp>
        <p:nvSpPr>
          <p:cNvPr id="32" name="TextBox 31">
            <a:extLst>
              <a:ext uri="{FF2B5EF4-FFF2-40B4-BE49-F238E27FC236}">
                <a16:creationId xmlns:a16="http://schemas.microsoft.com/office/drawing/2014/main" id="{83195D9B-5384-4682-A9E0-22511B7DEC69}"/>
              </a:ext>
            </a:extLst>
          </p:cNvPr>
          <p:cNvSpPr txBox="1"/>
          <p:nvPr/>
        </p:nvSpPr>
        <p:spPr>
          <a:xfrm>
            <a:off x="683331" y="3345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Poor organization</a:t>
            </a:r>
            <a:endParaRPr lang="en-US" dirty="0" err="1"/>
          </a:p>
        </p:txBody>
      </p:sp>
      <p:sp>
        <p:nvSpPr>
          <p:cNvPr id="33" name="TextBox 32">
            <a:extLst>
              <a:ext uri="{FF2B5EF4-FFF2-40B4-BE49-F238E27FC236}">
                <a16:creationId xmlns:a16="http://schemas.microsoft.com/office/drawing/2014/main" id="{2B443AE4-5EEC-4A83-B954-D1662831254F}"/>
              </a:ext>
            </a:extLst>
          </p:cNvPr>
          <p:cNvSpPr txBox="1"/>
          <p:nvPr/>
        </p:nvSpPr>
        <p:spPr>
          <a:xfrm>
            <a:off x="628650" y="3827169"/>
            <a:ext cx="30066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incompetent leadership</a:t>
            </a:r>
            <a:endParaRPr lang="en-US" dirty="0"/>
          </a:p>
        </p:txBody>
      </p:sp>
      <p:sp>
        <p:nvSpPr>
          <p:cNvPr id="34" name="TextBox 33">
            <a:extLst>
              <a:ext uri="{FF2B5EF4-FFF2-40B4-BE49-F238E27FC236}">
                <a16:creationId xmlns:a16="http://schemas.microsoft.com/office/drawing/2014/main" id="{5263794C-6C7C-4669-B78E-85692310934B}"/>
              </a:ext>
            </a:extLst>
          </p:cNvPr>
          <p:cNvSpPr txBox="1"/>
          <p:nvPr/>
        </p:nvSpPr>
        <p:spPr>
          <a:xfrm>
            <a:off x="4590932" y="3828931"/>
            <a:ext cx="375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Non-appreciation of employees</a:t>
            </a:r>
            <a:endParaRPr lang="en-US" dirty="0"/>
          </a:p>
        </p:txBody>
      </p:sp>
      <p:sp>
        <p:nvSpPr>
          <p:cNvPr id="35" name="TextBox 34">
            <a:extLst>
              <a:ext uri="{FF2B5EF4-FFF2-40B4-BE49-F238E27FC236}">
                <a16:creationId xmlns:a16="http://schemas.microsoft.com/office/drawing/2014/main" id="{29993D96-21EC-4A2B-A56A-1B505CA86F3B}"/>
              </a:ext>
            </a:extLst>
          </p:cNvPr>
          <p:cNvSpPr txBox="1"/>
          <p:nvPr/>
        </p:nvSpPr>
        <p:spPr>
          <a:xfrm>
            <a:off x="5721585" y="33509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High workload</a:t>
            </a:r>
            <a:endParaRPr lang="en-US" dirty="0"/>
          </a:p>
        </p:txBody>
      </p:sp>
      <p:sp>
        <p:nvSpPr>
          <p:cNvPr id="36" name="TextBox 35">
            <a:extLst>
              <a:ext uri="{FF2B5EF4-FFF2-40B4-BE49-F238E27FC236}">
                <a16:creationId xmlns:a16="http://schemas.microsoft.com/office/drawing/2014/main" id="{ED38FB2E-D4AE-49C3-8639-6DCE839971C5}"/>
              </a:ext>
            </a:extLst>
          </p:cNvPr>
          <p:cNvSpPr txBox="1"/>
          <p:nvPr/>
        </p:nvSpPr>
        <p:spPr>
          <a:xfrm>
            <a:off x="4490979" y="28729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Pressure on employees</a:t>
            </a:r>
            <a:endParaRPr lang="en-US" dirty="0"/>
          </a:p>
        </p:txBody>
      </p:sp>
      <p:sp>
        <p:nvSpPr>
          <p:cNvPr id="37" name="TextBox 36">
            <a:extLst>
              <a:ext uri="{FF2B5EF4-FFF2-40B4-BE49-F238E27FC236}">
                <a16:creationId xmlns:a16="http://schemas.microsoft.com/office/drawing/2014/main" id="{581ECF9C-7A8A-4C93-B54F-7EEB93FF1324}"/>
              </a:ext>
            </a:extLst>
          </p:cNvPr>
          <p:cNvSpPr txBox="1"/>
          <p:nvPr/>
        </p:nvSpPr>
        <p:spPr>
          <a:xfrm>
            <a:off x="231187" y="4520965"/>
            <a:ext cx="35428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Non-compliance with the program</a:t>
            </a:r>
            <a:endParaRPr lang="en-US" dirty="0"/>
          </a:p>
        </p:txBody>
      </p:sp>
      <p:sp>
        <p:nvSpPr>
          <p:cNvPr id="38" name="TextBox 37">
            <a:extLst>
              <a:ext uri="{FF2B5EF4-FFF2-40B4-BE49-F238E27FC236}">
                <a16:creationId xmlns:a16="http://schemas.microsoft.com/office/drawing/2014/main" id="{3CC4C43C-4113-4268-B4D1-2E4B16C3BC88}"/>
              </a:ext>
            </a:extLst>
          </p:cNvPr>
          <p:cNvSpPr txBox="1"/>
          <p:nvPr/>
        </p:nvSpPr>
        <p:spPr>
          <a:xfrm>
            <a:off x="232951" y="537880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Fatigue / stress</a:t>
            </a:r>
            <a:endParaRPr lang="en-US" dirty="0"/>
          </a:p>
        </p:txBody>
      </p:sp>
      <p:sp>
        <p:nvSpPr>
          <p:cNvPr id="39" name="TextBox 38">
            <a:extLst>
              <a:ext uri="{FF2B5EF4-FFF2-40B4-BE49-F238E27FC236}">
                <a16:creationId xmlns:a16="http://schemas.microsoft.com/office/drawing/2014/main" id="{64B23F58-4646-43E6-BFB9-F2409B0EB619}"/>
              </a:ext>
            </a:extLst>
          </p:cNvPr>
          <p:cNvSpPr txBox="1"/>
          <p:nvPr/>
        </p:nvSpPr>
        <p:spPr>
          <a:xfrm>
            <a:off x="4590345" y="516419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Lack of holidays or going out with friends</a:t>
            </a:r>
            <a:endParaRPr lang="en-US" dirty="0"/>
          </a:p>
        </p:txBody>
      </p:sp>
      <p:sp>
        <p:nvSpPr>
          <p:cNvPr id="40" name="TextBox 39">
            <a:extLst>
              <a:ext uri="{FF2B5EF4-FFF2-40B4-BE49-F238E27FC236}">
                <a16:creationId xmlns:a16="http://schemas.microsoft.com/office/drawing/2014/main" id="{C80E947B-80A4-4D7D-B1BB-6BC46204C812}"/>
              </a:ext>
            </a:extLst>
          </p:cNvPr>
          <p:cNvSpPr txBox="1"/>
          <p:nvPr/>
        </p:nvSpPr>
        <p:spPr>
          <a:xfrm>
            <a:off x="5673961" y="45732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Lack of family time</a:t>
            </a:r>
            <a:endParaRPr lang="en-US" dirty="0"/>
          </a:p>
        </p:txBody>
      </p:sp>
    </p:spTree>
    <p:extLst>
      <p:ext uri="{BB962C8B-B14F-4D97-AF65-F5344CB8AC3E}">
        <p14:creationId xmlns:p14="http://schemas.microsoft.com/office/powerpoint/2010/main" val="1637906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4AF3F-2117-41EA-B0B0-1485DC9E7C9F}"/>
              </a:ext>
            </a:extLst>
          </p:cNvPr>
          <p:cNvSpPr>
            <a:spLocks noGrp="1"/>
          </p:cNvSpPr>
          <p:nvPr>
            <p:ph type="title"/>
          </p:nvPr>
        </p:nvSpPr>
        <p:spPr>
          <a:xfrm>
            <a:off x="753556" y="268448"/>
            <a:ext cx="10571998" cy="584746"/>
          </a:xfrm>
        </p:spPr>
        <p:txBody>
          <a:bodyPr/>
          <a:lstStyle/>
          <a:p>
            <a:pPr algn="ctr"/>
            <a:r>
              <a:rPr lang="en-GB" dirty="0">
                <a:latin typeface="Arial Black"/>
              </a:rPr>
              <a:t>PMI</a:t>
            </a:r>
            <a:endParaRPr lang="en-US" dirty="0">
              <a:latin typeface="Arial Black"/>
            </a:endParaRPr>
          </a:p>
        </p:txBody>
      </p:sp>
      <p:graphicFrame>
        <p:nvGraphicFramePr>
          <p:cNvPr id="3" name="Table 3">
            <a:extLst>
              <a:ext uri="{FF2B5EF4-FFF2-40B4-BE49-F238E27FC236}">
                <a16:creationId xmlns:a16="http://schemas.microsoft.com/office/drawing/2014/main" id="{115927C6-D480-4776-AAAF-AC9C45AA868B}"/>
              </a:ext>
            </a:extLst>
          </p:cNvPr>
          <p:cNvGraphicFramePr>
            <a:graphicFrameLocks noGrp="1"/>
          </p:cNvGraphicFramePr>
          <p:nvPr>
            <p:extLst>
              <p:ext uri="{D42A27DB-BD31-4B8C-83A1-F6EECF244321}">
                <p14:modId xmlns:p14="http://schemas.microsoft.com/office/powerpoint/2010/main" val="342357588"/>
              </p:ext>
            </p:extLst>
          </p:nvPr>
        </p:nvGraphicFramePr>
        <p:xfrm>
          <a:off x="94074" y="2210740"/>
          <a:ext cx="12037494" cy="4802298"/>
        </p:xfrm>
        <a:graphic>
          <a:graphicData uri="http://schemas.openxmlformats.org/drawingml/2006/table">
            <a:tbl>
              <a:tblPr firstRow="1" bandRow="1">
                <a:tableStyleId>{5C22544A-7EE6-4342-B048-85BDC9FD1C3A}</a:tableStyleId>
              </a:tblPr>
              <a:tblGrid>
                <a:gridCol w="1504687">
                  <a:extLst>
                    <a:ext uri="{9D8B030D-6E8A-4147-A177-3AD203B41FA5}">
                      <a16:colId xmlns:a16="http://schemas.microsoft.com/office/drawing/2014/main" val="993180744"/>
                    </a:ext>
                  </a:extLst>
                </a:gridCol>
                <a:gridCol w="1504687">
                  <a:extLst>
                    <a:ext uri="{9D8B030D-6E8A-4147-A177-3AD203B41FA5}">
                      <a16:colId xmlns:a16="http://schemas.microsoft.com/office/drawing/2014/main" val="2962678221"/>
                    </a:ext>
                  </a:extLst>
                </a:gridCol>
                <a:gridCol w="1481666">
                  <a:extLst>
                    <a:ext uri="{9D8B030D-6E8A-4147-A177-3AD203B41FA5}">
                      <a16:colId xmlns:a16="http://schemas.microsoft.com/office/drawing/2014/main" val="3659456928"/>
                    </a:ext>
                  </a:extLst>
                </a:gridCol>
                <a:gridCol w="1527706">
                  <a:extLst>
                    <a:ext uri="{9D8B030D-6E8A-4147-A177-3AD203B41FA5}">
                      <a16:colId xmlns:a16="http://schemas.microsoft.com/office/drawing/2014/main" val="3152379492"/>
                    </a:ext>
                  </a:extLst>
                </a:gridCol>
                <a:gridCol w="1504687">
                  <a:extLst>
                    <a:ext uri="{9D8B030D-6E8A-4147-A177-3AD203B41FA5}">
                      <a16:colId xmlns:a16="http://schemas.microsoft.com/office/drawing/2014/main" val="934154994"/>
                    </a:ext>
                  </a:extLst>
                </a:gridCol>
                <a:gridCol w="1504687">
                  <a:extLst>
                    <a:ext uri="{9D8B030D-6E8A-4147-A177-3AD203B41FA5}">
                      <a16:colId xmlns:a16="http://schemas.microsoft.com/office/drawing/2014/main" val="2074684037"/>
                    </a:ext>
                  </a:extLst>
                </a:gridCol>
                <a:gridCol w="1504687">
                  <a:extLst>
                    <a:ext uri="{9D8B030D-6E8A-4147-A177-3AD203B41FA5}">
                      <a16:colId xmlns:a16="http://schemas.microsoft.com/office/drawing/2014/main" val="1707133388"/>
                    </a:ext>
                  </a:extLst>
                </a:gridCol>
                <a:gridCol w="1504687">
                  <a:extLst>
                    <a:ext uri="{9D8B030D-6E8A-4147-A177-3AD203B41FA5}">
                      <a16:colId xmlns:a16="http://schemas.microsoft.com/office/drawing/2014/main" val="2423843352"/>
                    </a:ext>
                  </a:extLst>
                </a:gridCol>
              </a:tblGrid>
              <a:tr h="702064">
                <a:tc>
                  <a:txBody>
                    <a:bodyPr/>
                    <a:lstStyle/>
                    <a:p>
                      <a:r>
                        <a:rPr lang="en-GB" sz="2400" b="1" dirty="0"/>
                        <a:t>Factors</a:t>
                      </a:r>
                    </a:p>
                  </a:txBody>
                  <a:tcPr/>
                </a:tc>
                <a:tc>
                  <a:txBody>
                    <a:bodyPr/>
                    <a:lstStyle/>
                    <a:p>
                      <a:pPr lvl="0">
                        <a:buNone/>
                      </a:pPr>
                      <a:endParaRPr lang="en-GB" sz="2000" b="0" i="0" u="none" strike="noStrike" noProof="0" dirty="0">
                        <a:latin typeface="Arial"/>
                      </a:endParaRPr>
                    </a:p>
                    <a:p>
                      <a:pPr lvl="0">
                        <a:buNone/>
                      </a:pPr>
                      <a:r>
                        <a:rPr lang="en-GB" sz="2000" b="0" i="0" u="none" strike="noStrike" noProof="0" dirty="0">
                          <a:latin typeface="Arial"/>
                        </a:rPr>
                        <a:t>Extra costs</a:t>
                      </a:r>
                      <a:endParaRPr lang="en-US" sz="2000" dirty="0">
                        <a:latin typeface="Arial"/>
                      </a:endParaRPr>
                    </a:p>
                  </a:txBody>
                  <a:tcPr/>
                </a:tc>
                <a:tc>
                  <a:txBody>
                    <a:bodyPr/>
                    <a:lstStyle/>
                    <a:p>
                      <a:pPr lvl="0">
                        <a:buNone/>
                      </a:pPr>
                      <a:r>
                        <a:rPr lang="en-GB" sz="2000" b="0" i="0" u="none" strike="noStrike" noProof="0" dirty="0">
                          <a:latin typeface="Arial"/>
                        </a:rPr>
                        <a:t>Satisfied patients</a:t>
                      </a:r>
                      <a:endParaRPr lang="en-US" dirty="0">
                        <a:latin typeface="Arial"/>
                      </a:endParaRPr>
                    </a:p>
                  </a:txBody>
                  <a:tcPr/>
                </a:tc>
                <a:tc>
                  <a:txBody>
                    <a:bodyPr/>
                    <a:lstStyle/>
                    <a:p>
                      <a:pPr lvl="0">
                        <a:buNone/>
                      </a:pPr>
                      <a:endParaRPr lang="en-GB" sz="2000" b="0" i="0" u="none" strike="noStrike" noProof="0" dirty="0">
                        <a:latin typeface="Arial"/>
                      </a:endParaRPr>
                    </a:p>
                    <a:p>
                      <a:pPr lvl="0">
                        <a:buNone/>
                      </a:pPr>
                      <a:r>
                        <a:rPr lang="en-GB" sz="2000" b="0" i="0" u="none" strike="noStrike" noProof="0" dirty="0">
                          <a:latin typeface="Arial"/>
                        </a:rPr>
                        <a:t>Happy staff</a:t>
                      </a:r>
                      <a:endParaRPr lang="en-US" dirty="0"/>
                    </a:p>
                  </a:txBody>
                  <a:tcPr/>
                </a:tc>
                <a:tc>
                  <a:txBody>
                    <a:bodyPr/>
                    <a:lstStyle/>
                    <a:p>
                      <a:endParaRPr lang="en-GB"/>
                    </a:p>
                    <a:p>
                      <a:pPr lvl="0">
                        <a:buNone/>
                      </a:pPr>
                      <a:r>
                        <a:rPr lang="en-GB" sz="2000" b="0" dirty="0">
                          <a:latin typeface="Arial"/>
                        </a:rPr>
                        <a:t>Political</a:t>
                      </a:r>
                    </a:p>
                  </a:txBody>
                  <a:tcPr/>
                </a:tc>
                <a:tc>
                  <a:txBody>
                    <a:bodyPr/>
                    <a:lstStyle/>
                    <a:p>
                      <a:pPr lvl="0" algn="l">
                        <a:lnSpc>
                          <a:spcPct val="100000"/>
                        </a:lnSpc>
                        <a:spcBef>
                          <a:spcPts val="0"/>
                        </a:spcBef>
                        <a:spcAft>
                          <a:spcPts val="0"/>
                        </a:spcAft>
                        <a:buNone/>
                      </a:pPr>
                      <a:endParaRPr lang="en-GB" sz="2000" b="0" dirty="0">
                        <a:latin typeface="Arial"/>
                      </a:endParaRPr>
                    </a:p>
                    <a:p>
                      <a:pPr lvl="0" algn="l">
                        <a:lnSpc>
                          <a:spcPct val="100000"/>
                        </a:lnSpc>
                        <a:spcBef>
                          <a:spcPts val="0"/>
                        </a:spcBef>
                        <a:spcAft>
                          <a:spcPts val="0"/>
                        </a:spcAft>
                        <a:buNone/>
                      </a:pPr>
                      <a:r>
                        <a:rPr lang="en-GB" sz="2000" b="0" dirty="0">
                          <a:latin typeface="Arial"/>
                        </a:rPr>
                        <a:t>Sickness</a:t>
                      </a:r>
                    </a:p>
                    <a:p>
                      <a:pPr lvl="0">
                        <a:buNone/>
                      </a:pPr>
                      <a:endParaRPr lang="en-GB" dirty="0"/>
                    </a:p>
                  </a:txBody>
                  <a:tcPr/>
                </a:tc>
                <a:tc>
                  <a:txBody>
                    <a:bodyPr/>
                    <a:lstStyle/>
                    <a:p>
                      <a:pPr lvl="0">
                        <a:buNone/>
                      </a:pPr>
                      <a:r>
                        <a:rPr lang="en-GB" sz="1800" b="0" i="0" u="none" strike="noStrike" noProof="0" dirty="0">
                          <a:latin typeface="Arial"/>
                        </a:rPr>
                        <a:t>Higher productivity</a:t>
                      </a:r>
                      <a:endParaRPr lang="en-US" dirty="0"/>
                    </a:p>
                  </a:txBody>
                  <a:tcPr/>
                </a:tc>
                <a:tc>
                  <a:txBody>
                    <a:bodyPr/>
                    <a:lstStyle/>
                    <a:p>
                      <a:r>
                        <a:rPr lang="en-GB" sz="2400" dirty="0"/>
                        <a:t>  Total</a:t>
                      </a:r>
                    </a:p>
                  </a:txBody>
                  <a:tcPr/>
                </a:tc>
                <a:extLst>
                  <a:ext uri="{0D108BD9-81ED-4DB2-BD59-A6C34878D82A}">
                    <a16:rowId xmlns:a16="http://schemas.microsoft.com/office/drawing/2014/main" val="1352021759"/>
                  </a:ext>
                </a:extLst>
              </a:tr>
              <a:tr h="867256">
                <a:tc>
                  <a:txBody>
                    <a:bodyPr/>
                    <a:lstStyle/>
                    <a:p>
                      <a:endParaRPr lang="en-GB" dirty="0"/>
                    </a:p>
                    <a:p>
                      <a:pPr lvl="0">
                        <a:buNone/>
                      </a:pPr>
                      <a:r>
                        <a:rPr lang="en-GB" sz="2400" b="1" dirty="0">
                          <a:latin typeface="Arial"/>
                        </a:rPr>
                        <a:t>Weights</a:t>
                      </a:r>
                    </a:p>
                  </a:txBody>
                  <a:tcPr/>
                </a:tc>
                <a:tc>
                  <a:txBody>
                    <a:bodyPr/>
                    <a:lstStyle/>
                    <a:p>
                      <a:r>
                        <a:rPr lang="en-GB" sz="1800" b="0" i="0" u="none" strike="noStrike" noProof="0" dirty="0">
                          <a:latin typeface="Century Gothic"/>
                        </a:rPr>
                        <a:t>5</a:t>
                      </a:r>
                    </a:p>
                    <a:p>
                      <a:pPr lvl="0">
                        <a:buNone/>
                      </a:pPr>
                      <a:endParaRPr lang="en-GB" sz="1800" b="0" i="0" u="none" strike="noStrike" noProof="0" dirty="0">
                        <a:latin typeface="Century Gothic"/>
                      </a:endParaRPr>
                    </a:p>
                  </a:txBody>
                  <a:tcPr/>
                </a:tc>
                <a:tc>
                  <a:txBody>
                    <a:bodyPr/>
                    <a:lstStyle/>
                    <a:p>
                      <a:r>
                        <a:rPr lang="en-GB" dirty="0"/>
                        <a:t>4</a:t>
                      </a:r>
                    </a:p>
                  </a:txBody>
                  <a:tcPr/>
                </a:tc>
                <a:tc>
                  <a:txBody>
                    <a:bodyPr/>
                    <a:lstStyle/>
                    <a:p>
                      <a:r>
                        <a:rPr lang="en-GB" dirty="0"/>
                        <a:t>1</a:t>
                      </a:r>
                    </a:p>
                  </a:txBody>
                  <a:tcPr/>
                </a:tc>
                <a:tc>
                  <a:txBody>
                    <a:bodyPr/>
                    <a:lstStyle/>
                    <a:p>
                      <a:r>
                        <a:rPr lang="en-GB" dirty="0"/>
                        <a:t>3</a:t>
                      </a:r>
                    </a:p>
                  </a:txBody>
                  <a:tcPr/>
                </a:tc>
                <a:tc>
                  <a:txBody>
                    <a:bodyPr/>
                    <a:lstStyle/>
                    <a:p>
                      <a:r>
                        <a:rPr lang="en-GB" dirty="0"/>
                        <a:t>3</a:t>
                      </a:r>
                    </a:p>
                  </a:txBody>
                  <a:tcPr/>
                </a:tc>
                <a:tc>
                  <a:txBody>
                    <a:bodyPr/>
                    <a:lstStyle/>
                    <a:p>
                      <a:r>
                        <a:rPr lang="en-GB" dirty="0"/>
                        <a:t>4</a:t>
                      </a:r>
                    </a:p>
                    <a:p>
                      <a:pPr lvl="0">
                        <a:buNone/>
                      </a:pPr>
                      <a:endParaRPr lang="en-GB" dirty="0"/>
                    </a:p>
                  </a:txBody>
                  <a:tcPr/>
                </a:tc>
                <a:tc>
                  <a:txBody>
                    <a:bodyPr/>
                    <a:lstStyle/>
                    <a:p>
                      <a:endParaRPr lang="en-GB"/>
                    </a:p>
                  </a:txBody>
                  <a:tcPr/>
                </a:tc>
                <a:extLst>
                  <a:ext uri="{0D108BD9-81ED-4DB2-BD59-A6C34878D82A}">
                    <a16:rowId xmlns:a16="http://schemas.microsoft.com/office/drawing/2014/main" val="3777003711"/>
                  </a:ext>
                </a:extLst>
              </a:tr>
              <a:tr h="729596">
                <a:tc>
                  <a:txBody>
                    <a:bodyPr/>
                    <a:lstStyle/>
                    <a:p>
                      <a:pPr lvl="0">
                        <a:buNone/>
                      </a:pPr>
                      <a:r>
                        <a:rPr lang="en-GB" sz="2400" b="0" i="0" u="none" strike="noStrike" noProof="0" dirty="0">
                          <a:latin typeface="Arial"/>
                        </a:rPr>
                        <a:t>Hire staff</a:t>
                      </a:r>
                    </a:p>
                  </a:txBody>
                  <a:tcPr/>
                </a:tc>
                <a:tc>
                  <a:txBody>
                    <a:bodyPr/>
                    <a:lstStyle/>
                    <a:p>
                      <a:r>
                        <a:rPr lang="en-GB" dirty="0"/>
                        <a:t>2</a:t>
                      </a:r>
                    </a:p>
                    <a:p>
                      <a:pPr lvl="0">
                        <a:buNone/>
                      </a:pPr>
                      <a:r>
                        <a:rPr lang="en-GB" dirty="0"/>
                        <a:t>            </a:t>
                      </a:r>
                      <a:r>
                        <a:rPr lang="en-GB" sz="2000" dirty="0"/>
                        <a:t>10</a:t>
                      </a:r>
                    </a:p>
                  </a:txBody>
                  <a:tcPr/>
                </a:tc>
                <a:tc>
                  <a:txBody>
                    <a:bodyPr/>
                    <a:lstStyle/>
                    <a:p>
                      <a:r>
                        <a:rPr lang="en-GB" dirty="0"/>
                        <a:t>1  </a:t>
                      </a:r>
                    </a:p>
                    <a:p>
                      <a:pPr lvl="0">
                        <a:buNone/>
                      </a:pPr>
                      <a:r>
                        <a:rPr lang="en-GB" dirty="0"/>
                        <a:t>           </a:t>
                      </a:r>
                      <a:r>
                        <a:rPr lang="en-GB" sz="2000" dirty="0"/>
                        <a:t> 4</a:t>
                      </a:r>
                    </a:p>
                  </a:txBody>
                  <a:tcPr/>
                </a:tc>
                <a:tc>
                  <a:txBody>
                    <a:bodyPr/>
                    <a:lstStyle/>
                    <a:p>
                      <a:r>
                        <a:rPr lang="en-GB" dirty="0"/>
                        <a:t>5</a:t>
                      </a:r>
                    </a:p>
                    <a:p>
                      <a:pPr lvl="0">
                        <a:buNone/>
                      </a:pPr>
                      <a:r>
                        <a:rPr lang="en-GB" dirty="0"/>
                        <a:t>            </a:t>
                      </a:r>
                      <a:r>
                        <a:rPr lang="en-GB" sz="2000" dirty="0"/>
                        <a:t> 5</a:t>
                      </a:r>
                    </a:p>
                  </a:txBody>
                  <a:tcPr/>
                </a:tc>
                <a:tc>
                  <a:txBody>
                    <a:bodyPr/>
                    <a:lstStyle/>
                    <a:p>
                      <a:r>
                        <a:rPr lang="en-GB" dirty="0"/>
                        <a:t>1</a:t>
                      </a:r>
                    </a:p>
                    <a:p>
                      <a:pPr lvl="0">
                        <a:buNone/>
                      </a:pPr>
                      <a:r>
                        <a:rPr lang="en-GB" dirty="0"/>
                        <a:t>             </a:t>
                      </a:r>
                      <a:r>
                        <a:rPr lang="en-GB" sz="2000" dirty="0"/>
                        <a:t> 3</a:t>
                      </a:r>
                    </a:p>
                  </a:txBody>
                  <a:tcPr/>
                </a:tc>
                <a:tc>
                  <a:txBody>
                    <a:bodyPr/>
                    <a:lstStyle/>
                    <a:p>
                      <a:r>
                        <a:rPr lang="en-GB" dirty="0"/>
                        <a:t>2</a:t>
                      </a:r>
                    </a:p>
                    <a:p>
                      <a:pPr lvl="0">
                        <a:buNone/>
                      </a:pPr>
                      <a:r>
                        <a:rPr lang="en-GB" dirty="0"/>
                        <a:t>              </a:t>
                      </a:r>
                      <a:r>
                        <a:rPr lang="en-GB" sz="2000" dirty="0"/>
                        <a:t>6</a:t>
                      </a:r>
                    </a:p>
                  </a:txBody>
                  <a:tcPr/>
                </a:tc>
                <a:tc>
                  <a:txBody>
                    <a:bodyPr/>
                    <a:lstStyle/>
                    <a:p>
                      <a:r>
                        <a:rPr lang="en-GB" dirty="0"/>
                        <a:t>2</a:t>
                      </a:r>
                    </a:p>
                    <a:p>
                      <a:pPr lvl="0">
                        <a:buNone/>
                      </a:pPr>
                      <a:r>
                        <a:rPr lang="en-GB" dirty="0"/>
                        <a:t>            </a:t>
                      </a:r>
                      <a:r>
                        <a:rPr lang="en-GB" sz="2000" dirty="0"/>
                        <a:t>8</a:t>
                      </a:r>
                    </a:p>
                  </a:txBody>
                  <a:tcPr/>
                </a:tc>
                <a:tc>
                  <a:txBody>
                    <a:bodyPr/>
                    <a:lstStyle/>
                    <a:p>
                      <a:endParaRPr lang="en-GB"/>
                    </a:p>
                    <a:p>
                      <a:pPr lvl="0">
                        <a:buNone/>
                      </a:pPr>
                      <a:r>
                        <a:rPr lang="en-GB" dirty="0"/>
                        <a:t>     </a:t>
                      </a:r>
                      <a:r>
                        <a:rPr lang="en-GB" sz="2000" b="1" dirty="0"/>
                        <a:t>36</a:t>
                      </a:r>
                    </a:p>
                  </a:txBody>
                  <a:tcPr/>
                </a:tc>
                <a:extLst>
                  <a:ext uri="{0D108BD9-81ED-4DB2-BD59-A6C34878D82A}">
                    <a16:rowId xmlns:a16="http://schemas.microsoft.com/office/drawing/2014/main" val="1915056835"/>
                  </a:ext>
                </a:extLst>
              </a:tr>
              <a:tr h="825958">
                <a:tc>
                  <a:txBody>
                    <a:bodyPr/>
                    <a:lstStyle/>
                    <a:p>
                      <a:pPr lvl="0">
                        <a:buNone/>
                      </a:pPr>
                      <a:r>
                        <a:rPr lang="en-GB" sz="2400" b="0" i="0" u="none" strike="noStrike" noProof="0" dirty="0">
                          <a:latin typeface="Arial"/>
                        </a:rPr>
                        <a:t>Pay increase</a:t>
                      </a:r>
                      <a:endParaRPr lang="en-US" sz="2400" dirty="0">
                        <a:latin typeface="Arial"/>
                      </a:endParaRPr>
                    </a:p>
                  </a:txBody>
                  <a:tcPr/>
                </a:tc>
                <a:tc>
                  <a:txBody>
                    <a:bodyPr/>
                    <a:lstStyle/>
                    <a:p>
                      <a:r>
                        <a:rPr lang="en-GB" dirty="0"/>
                        <a:t>2 </a:t>
                      </a:r>
                    </a:p>
                    <a:p>
                      <a:pPr lvl="0">
                        <a:buNone/>
                      </a:pPr>
                      <a:r>
                        <a:rPr lang="en-GB" dirty="0"/>
                        <a:t>               </a:t>
                      </a:r>
                      <a:r>
                        <a:rPr lang="en-GB" sz="2000" dirty="0"/>
                        <a:t>10</a:t>
                      </a:r>
                    </a:p>
                  </a:txBody>
                  <a:tcPr/>
                </a:tc>
                <a:tc>
                  <a:txBody>
                    <a:bodyPr/>
                    <a:lstStyle/>
                    <a:p>
                      <a:r>
                        <a:rPr lang="en-GB" dirty="0"/>
                        <a:t>2</a:t>
                      </a:r>
                    </a:p>
                    <a:p>
                      <a:pPr lvl="0">
                        <a:buNone/>
                      </a:pPr>
                      <a:r>
                        <a:rPr lang="en-GB" dirty="0"/>
                        <a:t>            </a:t>
                      </a:r>
                      <a:r>
                        <a:rPr lang="en-GB" sz="2000" dirty="0"/>
                        <a:t>  8</a:t>
                      </a:r>
                    </a:p>
                  </a:txBody>
                  <a:tcPr/>
                </a:tc>
                <a:tc>
                  <a:txBody>
                    <a:bodyPr/>
                    <a:lstStyle/>
                    <a:p>
                      <a:r>
                        <a:rPr lang="en-GB" dirty="0"/>
                        <a:t>3</a:t>
                      </a:r>
                    </a:p>
                    <a:p>
                      <a:pPr lvl="0">
                        <a:buNone/>
                      </a:pPr>
                      <a:r>
                        <a:rPr lang="en-GB" dirty="0"/>
                        <a:t>           </a:t>
                      </a:r>
                      <a:r>
                        <a:rPr lang="en-GB" sz="2000" dirty="0"/>
                        <a:t> 3</a:t>
                      </a:r>
                    </a:p>
                  </a:txBody>
                  <a:tcPr/>
                </a:tc>
                <a:tc>
                  <a:txBody>
                    <a:bodyPr/>
                    <a:lstStyle/>
                    <a:p>
                      <a:r>
                        <a:rPr lang="en-GB" dirty="0"/>
                        <a:t>0</a:t>
                      </a:r>
                    </a:p>
                    <a:p>
                      <a:pPr lvl="0">
                        <a:buNone/>
                      </a:pPr>
                      <a:r>
                        <a:rPr lang="en-GB" dirty="0"/>
                        <a:t>              </a:t>
                      </a:r>
                      <a:r>
                        <a:rPr lang="en-GB" sz="2000" dirty="0"/>
                        <a:t> 0</a:t>
                      </a:r>
                    </a:p>
                  </a:txBody>
                  <a:tcPr/>
                </a:tc>
                <a:tc>
                  <a:txBody>
                    <a:bodyPr/>
                    <a:lstStyle/>
                    <a:p>
                      <a:r>
                        <a:rPr lang="en-GB" dirty="0"/>
                        <a:t>3</a:t>
                      </a:r>
                    </a:p>
                    <a:p>
                      <a:pPr lvl="0">
                        <a:buNone/>
                      </a:pPr>
                      <a:r>
                        <a:rPr lang="en-GB" dirty="0"/>
                        <a:t>             </a:t>
                      </a:r>
                      <a:r>
                        <a:rPr lang="en-GB" sz="2000" dirty="0"/>
                        <a:t> 9</a:t>
                      </a:r>
                    </a:p>
                  </a:txBody>
                  <a:tcPr/>
                </a:tc>
                <a:tc>
                  <a:txBody>
                    <a:bodyPr/>
                    <a:lstStyle/>
                    <a:p>
                      <a:r>
                        <a:rPr lang="en-GB" dirty="0"/>
                        <a:t>0</a:t>
                      </a:r>
                    </a:p>
                    <a:p>
                      <a:pPr lvl="0">
                        <a:buNone/>
                      </a:pPr>
                      <a:r>
                        <a:rPr lang="en-GB" dirty="0"/>
                        <a:t>              </a:t>
                      </a:r>
                      <a:r>
                        <a:rPr lang="en-GB" sz="2000" dirty="0"/>
                        <a:t> 0</a:t>
                      </a:r>
                    </a:p>
                  </a:txBody>
                  <a:tcPr/>
                </a:tc>
                <a:tc>
                  <a:txBody>
                    <a:bodyPr/>
                    <a:lstStyle/>
                    <a:p>
                      <a:endParaRPr lang="en-GB"/>
                    </a:p>
                    <a:p>
                      <a:pPr lvl="0">
                        <a:buNone/>
                      </a:pPr>
                      <a:r>
                        <a:rPr lang="en-GB" dirty="0"/>
                        <a:t>     </a:t>
                      </a:r>
                      <a:r>
                        <a:rPr lang="en-GB" sz="2000" b="1" dirty="0"/>
                        <a:t>30</a:t>
                      </a:r>
                    </a:p>
                  </a:txBody>
                  <a:tcPr/>
                </a:tc>
                <a:extLst>
                  <a:ext uri="{0D108BD9-81ED-4DB2-BD59-A6C34878D82A}">
                    <a16:rowId xmlns:a16="http://schemas.microsoft.com/office/drawing/2014/main" val="866873824"/>
                  </a:ext>
                </a:extLst>
              </a:tr>
              <a:tr h="702064">
                <a:tc>
                  <a:txBody>
                    <a:bodyPr/>
                    <a:lstStyle/>
                    <a:p>
                      <a:pPr lvl="0">
                        <a:buNone/>
                      </a:pPr>
                      <a:r>
                        <a:rPr lang="en-GB" sz="2000" b="0" i="0" u="none" strike="noStrike" noProof="0" dirty="0">
                          <a:latin typeface="Arial"/>
                        </a:rPr>
                        <a:t>Programme reduction</a:t>
                      </a:r>
                      <a:endParaRPr lang="en-US" sz="2000" dirty="0">
                        <a:latin typeface="Arial"/>
                      </a:endParaRPr>
                    </a:p>
                  </a:txBody>
                  <a:tcPr/>
                </a:tc>
                <a:tc>
                  <a:txBody>
                    <a:bodyPr/>
                    <a:lstStyle/>
                    <a:p>
                      <a:r>
                        <a:rPr lang="en-GB" dirty="0"/>
                        <a:t>0</a:t>
                      </a:r>
                    </a:p>
                    <a:p>
                      <a:pPr lvl="0">
                        <a:buNone/>
                      </a:pPr>
                      <a:r>
                        <a:rPr lang="en-GB" dirty="0"/>
                        <a:t>           </a:t>
                      </a:r>
                      <a:r>
                        <a:rPr lang="en-GB" sz="2000" dirty="0"/>
                        <a:t>   0</a:t>
                      </a:r>
                    </a:p>
                  </a:txBody>
                  <a:tcPr/>
                </a:tc>
                <a:tc>
                  <a:txBody>
                    <a:bodyPr/>
                    <a:lstStyle/>
                    <a:p>
                      <a:r>
                        <a:rPr lang="en-GB" dirty="0"/>
                        <a:t>1</a:t>
                      </a:r>
                    </a:p>
                    <a:p>
                      <a:pPr lvl="0">
                        <a:buNone/>
                      </a:pPr>
                      <a:r>
                        <a:rPr lang="en-GB" dirty="0"/>
                        <a:t>               </a:t>
                      </a:r>
                      <a:r>
                        <a:rPr lang="en-GB" sz="2000" dirty="0"/>
                        <a:t>4</a:t>
                      </a:r>
                    </a:p>
                  </a:txBody>
                  <a:tcPr/>
                </a:tc>
                <a:tc>
                  <a:txBody>
                    <a:bodyPr/>
                    <a:lstStyle/>
                    <a:p>
                      <a:r>
                        <a:rPr lang="en-GB" dirty="0"/>
                        <a:t>5</a:t>
                      </a:r>
                    </a:p>
                    <a:p>
                      <a:pPr lvl="0">
                        <a:buNone/>
                      </a:pPr>
                      <a:r>
                        <a:rPr lang="en-GB" dirty="0"/>
                        <a:t>                </a:t>
                      </a:r>
                      <a:r>
                        <a:rPr lang="en-GB" sz="2000" dirty="0"/>
                        <a:t>5</a:t>
                      </a:r>
                    </a:p>
                  </a:txBody>
                  <a:tcPr/>
                </a:tc>
                <a:tc>
                  <a:txBody>
                    <a:bodyPr/>
                    <a:lstStyle/>
                    <a:p>
                      <a:r>
                        <a:rPr lang="en-GB" dirty="0"/>
                        <a:t>2</a:t>
                      </a:r>
                    </a:p>
                    <a:p>
                      <a:pPr lvl="0">
                        <a:buNone/>
                      </a:pPr>
                      <a:r>
                        <a:rPr lang="en-GB" dirty="0"/>
                        <a:t>              </a:t>
                      </a:r>
                      <a:r>
                        <a:rPr lang="en-GB" sz="2000" dirty="0"/>
                        <a:t> 6</a:t>
                      </a:r>
                    </a:p>
                  </a:txBody>
                  <a:tcPr/>
                </a:tc>
                <a:tc>
                  <a:txBody>
                    <a:bodyPr/>
                    <a:lstStyle/>
                    <a:p>
                      <a:r>
                        <a:rPr lang="en-GB" dirty="0"/>
                        <a:t>2</a:t>
                      </a:r>
                    </a:p>
                    <a:p>
                      <a:pPr lvl="0">
                        <a:buNone/>
                      </a:pPr>
                      <a:r>
                        <a:rPr lang="en-GB" dirty="0"/>
                        <a:t>                </a:t>
                      </a:r>
                      <a:r>
                        <a:rPr lang="en-GB" sz="2000" dirty="0"/>
                        <a:t>6</a:t>
                      </a:r>
                    </a:p>
                  </a:txBody>
                  <a:tcPr/>
                </a:tc>
                <a:tc>
                  <a:txBody>
                    <a:bodyPr/>
                    <a:lstStyle/>
                    <a:p>
                      <a:r>
                        <a:rPr lang="en-GB" dirty="0"/>
                        <a:t>0</a:t>
                      </a:r>
                    </a:p>
                    <a:p>
                      <a:pPr lvl="0">
                        <a:buNone/>
                      </a:pPr>
                      <a:r>
                        <a:rPr lang="en-GB" dirty="0"/>
                        <a:t>                </a:t>
                      </a:r>
                      <a:r>
                        <a:rPr lang="en-GB" sz="2000" dirty="0"/>
                        <a:t>0</a:t>
                      </a:r>
                    </a:p>
                  </a:txBody>
                  <a:tcPr/>
                </a:tc>
                <a:tc>
                  <a:txBody>
                    <a:bodyPr/>
                    <a:lstStyle/>
                    <a:p>
                      <a:endParaRPr lang="en-GB"/>
                    </a:p>
                    <a:p>
                      <a:pPr lvl="0">
                        <a:buNone/>
                      </a:pPr>
                      <a:r>
                        <a:rPr lang="en-GB" dirty="0"/>
                        <a:t>     </a:t>
                      </a:r>
                      <a:r>
                        <a:rPr lang="en-GB" sz="2000" b="1" dirty="0"/>
                        <a:t>26</a:t>
                      </a:r>
                    </a:p>
                  </a:txBody>
                  <a:tcPr/>
                </a:tc>
                <a:extLst>
                  <a:ext uri="{0D108BD9-81ED-4DB2-BD59-A6C34878D82A}">
                    <a16:rowId xmlns:a16="http://schemas.microsoft.com/office/drawing/2014/main" val="3060258017"/>
                  </a:ext>
                </a:extLst>
              </a:tr>
              <a:tr h="702064">
                <a:tc>
                  <a:txBody>
                    <a:bodyPr/>
                    <a:lstStyle/>
                    <a:p>
                      <a:pPr lvl="0">
                        <a:buNone/>
                      </a:pPr>
                      <a:r>
                        <a:rPr lang="en-GB" sz="2000" b="0" i="0" u="none" strike="noStrike" noProof="0" dirty="0">
                          <a:latin typeface="Arial"/>
                        </a:rPr>
                        <a:t>Employee rotation</a:t>
                      </a:r>
                      <a:endParaRPr lang="en-US" sz="2000" dirty="0">
                        <a:latin typeface="Arial"/>
                      </a:endParaRPr>
                    </a:p>
                  </a:txBody>
                  <a:tcPr/>
                </a:tc>
                <a:tc>
                  <a:txBody>
                    <a:bodyPr/>
                    <a:lstStyle/>
                    <a:p>
                      <a:r>
                        <a:rPr lang="en-GB" dirty="0"/>
                        <a:t>0</a:t>
                      </a:r>
                    </a:p>
                    <a:p>
                      <a:pPr lvl="0">
                        <a:buNone/>
                      </a:pPr>
                      <a:r>
                        <a:rPr lang="en-GB" dirty="0"/>
                        <a:t>              </a:t>
                      </a:r>
                      <a:r>
                        <a:rPr lang="en-GB" sz="2000" dirty="0"/>
                        <a:t>0</a:t>
                      </a:r>
                    </a:p>
                  </a:txBody>
                  <a:tcPr/>
                </a:tc>
                <a:tc>
                  <a:txBody>
                    <a:bodyPr/>
                    <a:lstStyle/>
                    <a:p>
                      <a:r>
                        <a:rPr lang="en-GB" dirty="0"/>
                        <a:t>1</a:t>
                      </a:r>
                    </a:p>
                    <a:p>
                      <a:pPr lvl="0">
                        <a:buNone/>
                      </a:pPr>
                      <a:r>
                        <a:rPr lang="en-GB" dirty="0"/>
                        <a:t>               </a:t>
                      </a:r>
                      <a:r>
                        <a:rPr lang="en-GB" sz="2000" dirty="0"/>
                        <a:t>4</a:t>
                      </a:r>
                    </a:p>
                  </a:txBody>
                  <a:tcPr/>
                </a:tc>
                <a:tc>
                  <a:txBody>
                    <a:bodyPr/>
                    <a:lstStyle/>
                    <a:p>
                      <a:r>
                        <a:rPr lang="en-GB" dirty="0"/>
                        <a:t>0</a:t>
                      </a:r>
                    </a:p>
                    <a:p>
                      <a:pPr lvl="0">
                        <a:buNone/>
                      </a:pPr>
                      <a:r>
                        <a:rPr lang="en-GB" dirty="0"/>
                        <a:t>             </a:t>
                      </a:r>
                      <a:r>
                        <a:rPr lang="en-GB" sz="2000" dirty="0"/>
                        <a:t>  0</a:t>
                      </a:r>
                    </a:p>
                  </a:txBody>
                  <a:tcPr/>
                </a:tc>
                <a:tc>
                  <a:txBody>
                    <a:bodyPr/>
                    <a:lstStyle/>
                    <a:p>
                      <a:r>
                        <a:rPr lang="en-GB" dirty="0"/>
                        <a:t>1</a:t>
                      </a:r>
                    </a:p>
                    <a:p>
                      <a:pPr lvl="0">
                        <a:buNone/>
                      </a:pPr>
                      <a:r>
                        <a:rPr lang="en-GB" dirty="0"/>
                        <a:t>              </a:t>
                      </a:r>
                      <a:r>
                        <a:rPr lang="en-GB" sz="2000" dirty="0"/>
                        <a:t> 3</a:t>
                      </a:r>
                    </a:p>
                  </a:txBody>
                  <a:tcPr/>
                </a:tc>
                <a:tc>
                  <a:txBody>
                    <a:bodyPr/>
                    <a:lstStyle/>
                    <a:p>
                      <a:r>
                        <a:rPr lang="en-GB" dirty="0"/>
                        <a:t>1</a:t>
                      </a:r>
                    </a:p>
                    <a:p>
                      <a:pPr lvl="0">
                        <a:buNone/>
                      </a:pPr>
                      <a:r>
                        <a:rPr lang="en-GB" dirty="0"/>
                        <a:t>                 </a:t>
                      </a:r>
                      <a:r>
                        <a:rPr lang="en-GB" sz="2000" dirty="0"/>
                        <a:t>3</a:t>
                      </a:r>
                    </a:p>
                  </a:txBody>
                  <a:tcPr/>
                </a:tc>
                <a:tc>
                  <a:txBody>
                    <a:bodyPr/>
                    <a:lstStyle/>
                    <a:p>
                      <a:r>
                        <a:rPr lang="en-GB" dirty="0"/>
                        <a:t>0</a:t>
                      </a:r>
                    </a:p>
                    <a:p>
                      <a:pPr lvl="0">
                        <a:buNone/>
                      </a:pPr>
                      <a:r>
                        <a:rPr lang="en-GB" dirty="0"/>
                        <a:t>                </a:t>
                      </a:r>
                      <a:r>
                        <a:rPr lang="en-GB" sz="2000" dirty="0"/>
                        <a:t>0</a:t>
                      </a:r>
                    </a:p>
                  </a:txBody>
                  <a:tcPr/>
                </a:tc>
                <a:tc>
                  <a:txBody>
                    <a:bodyPr/>
                    <a:lstStyle/>
                    <a:p>
                      <a:endParaRPr lang="en-GB"/>
                    </a:p>
                    <a:p>
                      <a:pPr lvl="0">
                        <a:buNone/>
                      </a:pPr>
                      <a:r>
                        <a:rPr lang="en-GB" dirty="0"/>
                        <a:t>     </a:t>
                      </a:r>
                      <a:r>
                        <a:rPr lang="en-GB" sz="2000" b="1" dirty="0"/>
                        <a:t>10</a:t>
                      </a:r>
                    </a:p>
                  </a:txBody>
                  <a:tcPr/>
                </a:tc>
                <a:extLst>
                  <a:ext uri="{0D108BD9-81ED-4DB2-BD59-A6C34878D82A}">
                    <a16:rowId xmlns:a16="http://schemas.microsoft.com/office/drawing/2014/main" val="1899973931"/>
                  </a:ext>
                </a:extLst>
              </a:tr>
            </a:tbl>
          </a:graphicData>
        </a:graphic>
      </p:graphicFrame>
      <p:sp>
        <p:nvSpPr>
          <p:cNvPr id="4" name="TextBox 3">
            <a:extLst>
              <a:ext uri="{FF2B5EF4-FFF2-40B4-BE49-F238E27FC236}">
                <a16:creationId xmlns:a16="http://schemas.microsoft.com/office/drawing/2014/main" id="{63DCE3D1-4845-42FA-B3F3-DB56BE2F3E57}"/>
              </a:ext>
            </a:extLst>
          </p:cNvPr>
          <p:cNvSpPr txBox="1"/>
          <p:nvPr/>
        </p:nvSpPr>
        <p:spPr>
          <a:xfrm>
            <a:off x="2936994" y="961438"/>
            <a:ext cx="67601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latin typeface="Arial Black"/>
                <a:ea typeface="+mn-lt"/>
                <a:cs typeface="+mn-lt"/>
              </a:rPr>
              <a:t>Plus – Minus - Interesting</a:t>
            </a:r>
            <a:endParaRPr lang="en-US" sz="2400" dirty="0">
              <a:latin typeface="Arial Black"/>
            </a:endParaRPr>
          </a:p>
        </p:txBody>
      </p:sp>
    </p:spTree>
    <p:extLst>
      <p:ext uri="{BB962C8B-B14F-4D97-AF65-F5344CB8AC3E}">
        <p14:creationId xmlns:p14="http://schemas.microsoft.com/office/powerpoint/2010/main" val="586435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C687F-A06C-4587-82E6-065E066723D2}"/>
              </a:ext>
            </a:extLst>
          </p:cNvPr>
          <p:cNvSpPr>
            <a:spLocks noGrp="1"/>
          </p:cNvSpPr>
          <p:nvPr>
            <p:ph type="title"/>
          </p:nvPr>
        </p:nvSpPr>
        <p:spPr/>
        <p:txBody>
          <a:bodyPr/>
          <a:lstStyle/>
          <a:p>
            <a:pPr algn="ctr"/>
            <a:r>
              <a:rPr lang="en-GB" dirty="0">
                <a:ea typeface="+mj-lt"/>
                <a:cs typeface="+mj-lt"/>
              </a:rPr>
              <a:t>Solving absenteeism problems</a:t>
            </a:r>
            <a:endParaRPr lang="en-US"/>
          </a:p>
        </p:txBody>
      </p:sp>
      <p:sp>
        <p:nvSpPr>
          <p:cNvPr id="3" name="Content Placeholder 2">
            <a:extLst>
              <a:ext uri="{FF2B5EF4-FFF2-40B4-BE49-F238E27FC236}">
                <a16:creationId xmlns:a16="http://schemas.microsoft.com/office/drawing/2014/main" id="{9E27DFD2-267E-43A8-AE26-6D34C377F24C}"/>
              </a:ext>
            </a:extLst>
          </p:cNvPr>
          <p:cNvSpPr>
            <a:spLocks noGrp="1"/>
          </p:cNvSpPr>
          <p:nvPr>
            <p:ph sz="half" idx="1"/>
          </p:nvPr>
        </p:nvSpPr>
        <p:spPr>
          <a:xfrm>
            <a:off x="1392564" y="2222287"/>
            <a:ext cx="2156689" cy="778912"/>
          </a:xfrm>
        </p:spPr>
        <p:txBody>
          <a:bodyPr>
            <a:normAutofit/>
          </a:bodyPr>
          <a:lstStyle/>
          <a:p>
            <a:r>
              <a:rPr lang="en-GB" sz="2400" b="1" dirty="0">
                <a:ea typeface="+mn-lt"/>
                <a:cs typeface="+mn-lt"/>
              </a:rPr>
              <a:t>Hiring staff</a:t>
            </a:r>
            <a:endParaRPr lang="en-GB" b="1" dirty="0"/>
          </a:p>
        </p:txBody>
      </p:sp>
      <p:sp>
        <p:nvSpPr>
          <p:cNvPr id="6" name="TextBox 5">
            <a:extLst>
              <a:ext uri="{FF2B5EF4-FFF2-40B4-BE49-F238E27FC236}">
                <a16:creationId xmlns:a16="http://schemas.microsoft.com/office/drawing/2014/main" id="{2A2B9E14-42B9-440F-9839-A84F1DCE5981}"/>
              </a:ext>
            </a:extLst>
          </p:cNvPr>
          <p:cNvSpPr txBox="1"/>
          <p:nvPr/>
        </p:nvSpPr>
        <p:spPr>
          <a:xfrm>
            <a:off x="8016993" y="324743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9" name="Content Placeholder 8">
            <a:extLst>
              <a:ext uri="{FF2B5EF4-FFF2-40B4-BE49-F238E27FC236}">
                <a16:creationId xmlns:a16="http://schemas.microsoft.com/office/drawing/2014/main" id="{344FE502-B6F7-417D-8602-0C1E20E2DA63}"/>
              </a:ext>
            </a:extLst>
          </p:cNvPr>
          <p:cNvSpPr>
            <a:spLocks noGrp="1"/>
          </p:cNvSpPr>
          <p:nvPr>
            <p:ph sz="half" idx="2"/>
          </p:nvPr>
        </p:nvSpPr>
        <p:spPr>
          <a:xfrm>
            <a:off x="7927785" y="2222287"/>
            <a:ext cx="3454213" cy="778913"/>
          </a:xfrm>
        </p:spPr>
        <p:txBody>
          <a:bodyPr>
            <a:normAutofit/>
          </a:bodyPr>
          <a:lstStyle/>
          <a:p>
            <a:r>
              <a:rPr lang="en-GB" sz="2400" b="1" dirty="0">
                <a:ea typeface="+mn-lt"/>
                <a:cs typeface="+mn-lt"/>
              </a:rPr>
              <a:t>Problem solved</a:t>
            </a:r>
            <a:endParaRPr lang="en-GB" sz="2400" b="1" dirty="0"/>
          </a:p>
        </p:txBody>
      </p:sp>
      <p:sp>
        <p:nvSpPr>
          <p:cNvPr id="10" name="TextBox 9">
            <a:extLst>
              <a:ext uri="{FF2B5EF4-FFF2-40B4-BE49-F238E27FC236}">
                <a16:creationId xmlns:a16="http://schemas.microsoft.com/office/drawing/2014/main" id="{A39E2939-1338-418A-B4E1-A75C22C7657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11" name="Picture 11" descr="Shape, circle&#10;&#10;Description automatically generated">
            <a:extLst>
              <a:ext uri="{FF2B5EF4-FFF2-40B4-BE49-F238E27FC236}">
                <a16:creationId xmlns:a16="http://schemas.microsoft.com/office/drawing/2014/main" id="{001E4E1A-5B57-49C0-A670-7F5963CC04E1}"/>
              </a:ext>
            </a:extLst>
          </p:cNvPr>
          <p:cNvPicPr>
            <a:picLocks noChangeAspect="1"/>
          </p:cNvPicPr>
          <p:nvPr/>
        </p:nvPicPr>
        <p:blipFill>
          <a:blip r:embed="rId3"/>
          <a:stretch>
            <a:fillRect/>
          </a:stretch>
        </p:blipFill>
        <p:spPr>
          <a:xfrm>
            <a:off x="7038623" y="3174883"/>
            <a:ext cx="4718754" cy="3274012"/>
          </a:xfrm>
          <a:prstGeom prst="rect">
            <a:avLst/>
          </a:prstGeom>
        </p:spPr>
      </p:pic>
      <p:sp>
        <p:nvSpPr>
          <p:cNvPr id="12" name="TextBox 11">
            <a:extLst>
              <a:ext uri="{FF2B5EF4-FFF2-40B4-BE49-F238E27FC236}">
                <a16:creationId xmlns:a16="http://schemas.microsoft.com/office/drawing/2014/main" id="{4D87E5D4-9208-4805-9FB4-BB0DF294F959}"/>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13" name="Picture 13">
            <a:extLst>
              <a:ext uri="{FF2B5EF4-FFF2-40B4-BE49-F238E27FC236}">
                <a16:creationId xmlns:a16="http://schemas.microsoft.com/office/drawing/2014/main" id="{DA46F808-21AD-4369-9F9A-F19DCF9FDFDA}"/>
              </a:ext>
            </a:extLst>
          </p:cNvPr>
          <p:cNvPicPr>
            <a:picLocks noChangeAspect="1"/>
          </p:cNvPicPr>
          <p:nvPr/>
        </p:nvPicPr>
        <p:blipFill>
          <a:blip r:embed="rId4"/>
          <a:stretch>
            <a:fillRect/>
          </a:stretch>
        </p:blipFill>
        <p:spPr>
          <a:xfrm>
            <a:off x="359364" y="3179205"/>
            <a:ext cx="4643495" cy="3284182"/>
          </a:xfrm>
          <a:prstGeom prst="rect">
            <a:avLst/>
          </a:prstGeom>
        </p:spPr>
      </p:pic>
      <p:sp>
        <p:nvSpPr>
          <p:cNvPr id="14" name="Arrow: Right 13">
            <a:extLst>
              <a:ext uri="{FF2B5EF4-FFF2-40B4-BE49-F238E27FC236}">
                <a16:creationId xmlns:a16="http://schemas.microsoft.com/office/drawing/2014/main" id="{3BA6CCC0-3C2E-446A-9186-83661786CA28}"/>
              </a:ext>
            </a:extLst>
          </p:cNvPr>
          <p:cNvSpPr/>
          <p:nvPr/>
        </p:nvSpPr>
        <p:spPr>
          <a:xfrm>
            <a:off x="5010014" y="4339679"/>
            <a:ext cx="1909702" cy="7243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9979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1F2BB-422A-4E58-BB8E-A88A672D8822}"/>
              </a:ext>
            </a:extLst>
          </p:cNvPr>
          <p:cNvSpPr>
            <a:spLocks noGrp="1"/>
          </p:cNvSpPr>
          <p:nvPr>
            <p:ph type="title"/>
          </p:nvPr>
        </p:nvSpPr>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08EAEA76-CD99-4D1B-AC6F-5D1D35E21748}"/>
              </a:ext>
            </a:extLst>
          </p:cNvPr>
          <p:cNvSpPr>
            <a:spLocks noGrp="1"/>
          </p:cNvSpPr>
          <p:nvPr>
            <p:ph idx="1"/>
          </p:nvPr>
        </p:nvSpPr>
        <p:spPr/>
        <p:txBody>
          <a:bodyPr/>
          <a:lstStyle/>
          <a:p>
            <a:r>
              <a:rPr lang="en-GB" dirty="0">
                <a:ea typeface="+mn-lt"/>
                <a:cs typeface="+mn-lt"/>
              </a:rPr>
              <a:t>Collier, E., 2018. </a:t>
            </a:r>
            <a:r>
              <a:rPr lang="en-GB" i="1" dirty="0">
                <a:ea typeface="+mn-lt"/>
                <a:cs typeface="+mn-lt"/>
              </a:rPr>
              <a:t>Reducing Absenteeism in the Workplace. </a:t>
            </a:r>
            <a:r>
              <a:rPr lang="en-GB" dirty="0">
                <a:ea typeface="+mn-lt"/>
                <a:cs typeface="+mn-lt"/>
              </a:rPr>
              <a:t>[Online] </a:t>
            </a:r>
            <a:br>
              <a:rPr lang="en-GB" dirty="0">
                <a:ea typeface="+mn-lt"/>
                <a:cs typeface="+mn-lt"/>
              </a:rPr>
            </a:br>
            <a:r>
              <a:rPr lang="en-GB" dirty="0">
                <a:ea typeface="+mn-lt"/>
                <a:cs typeface="+mn-lt"/>
              </a:rPr>
              <a:t>Available at: </a:t>
            </a:r>
            <a:r>
              <a:rPr lang="en-GB" u="sng" dirty="0">
                <a:ea typeface="+mn-lt"/>
                <a:cs typeface="+mn-lt"/>
              </a:rPr>
              <a:t>https://www.highspeedtraining.co.uk/hub/reducing-absenteeism-in-the-workplace/</a:t>
            </a:r>
            <a:r>
              <a:rPr lang="en-GB" dirty="0">
                <a:ea typeface="+mn-lt"/>
                <a:cs typeface="+mn-lt"/>
              </a:rPr>
              <a:t> </a:t>
            </a:r>
            <a:endParaRPr lang="en-GB">
              <a:ea typeface="+mn-lt"/>
              <a:cs typeface="+mn-lt"/>
            </a:endParaRPr>
          </a:p>
          <a:p>
            <a:endParaRPr lang="en-GB" dirty="0"/>
          </a:p>
          <a:p>
            <a:r>
              <a:rPr lang="en-GB" dirty="0">
                <a:ea typeface="+mn-lt"/>
                <a:cs typeface="+mn-lt"/>
              </a:rPr>
              <a:t>Mashta, O., 2011. </a:t>
            </a:r>
            <a:r>
              <a:rPr lang="en-GB" i="1" dirty="0">
                <a:ea typeface="+mn-lt"/>
                <a:cs typeface="+mn-lt"/>
              </a:rPr>
              <a:t>NHS absenteeism is a “festering sore,”. </a:t>
            </a:r>
            <a:r>
              <a:rPr lang="en-GB" dirty="0">
                <a:ea typeface="+mn-lt"/>
                <a:cs typeface="+mn-lt"/>
              </a:rPr>
              <a:t>[Online] </a:t>
            </a:r>
            <a:br>
              <a:rPr lang="en-GB" dirty="0">
                <a:ea typeface="+mn-lt"/>
                <a:cs typeface="+mn-lt"/>
              </a:rPr>
            </a:br>
            <a:r>
              <a:rPr lang="en-GB" dirty="0">
                <a:ea typeface="+mn-lt"/>
                <a:cs typeface="+mn-lt"/>
              </a:rPr>
              <a:t>Available at: </a:t>
            </a:r>
            <a:r>
              <a:rPr lang="en-GB" u="sng" dirty="0">
                <a:ea typeface="+mn-lt"/>
                <a:cs typeface="+mn-lt"/>
              </a:rPr>
              <a:t>https://www.bmj.com/content/343/bmj.d5327</a:t>
            </a:r>
            <a:r>
              <a:rPr lang="en-GB" dirty="0">
                <a:ea typeface="+mn-lt"/>
                <a:cs typeface="+mn-lt"/>
              </a:rPr>
              <a:t> </a:t>
            </a:r>
          </a:p>
          <a:p>
            <a:endParaRPr lang="en-GB" dirty="0"/>
          </a:p>
          <a:p>
            <a:r>
              <a:rPr lang="en-GB" dirty="0">
                <a:ea typeface="+mn-lt"/>
                <a:cs typeface="+mn-lt"/>
              </a:rPr>
              <a:t>Palmer, B., 2022. </a:t>
            </a:r>
            <a:r>
              <a:rPr lang="en-GB" i="1" dirty="0">
                <a:ea typeface="+mn-lt"/>
                <a:cs typeface="+mn-lt"/>
              </a:rPr>
              <a:t>The rise, fall and rise again of NHS staff sickness absences. </a:t>
            </a:r>
            <a:r>
              <a:rPr lang="en-GB" dirty="0">
                <a:ea typeface="+mn-lt"/>
                <a:cs typeface="+mn-lt"/>
              </a:rPr>
              <a:t>[Online] </a:t>
            </a:r>
            <a:br>
              <a:rPr lang="en-GB" dirty="0">
                <a:ea typeface="+mn-lt"/>
                <a:cs typeface="+mn-lt"/>
              </a:rPr>
            </a:br>
            <a:r>
              <a:rPr lang="en-GB" dirty="0">
                <a:ea typeface="+mn-lt"/>
                <a:cs typeface="+mn-lt"/>
              </a:rPr>
              <a:t>Available at: </a:t>
            </a:r>
            <a:r>
              <a:rPr lang="en-GB" u="sng" dirty="0">
                <a:ea typeface="+mn-lt"/>
                <a:cs typeface="+mn-lt"/>
              </a:rPr>
              <a:t>https://www.nuffieldtrust.org.uk/resource/chart-of-the-week-the-rise-fall-and-rise-again-of-nhs-staff-sickness-absences</a:t>
            </a:r>
            <a:r>
              <a:rPr lang="en-GB" dirty="0">
                <a:ea typeface="+mn-lt"/>
                <a:cs typeface="+mn-lt"/>
              </a:rPr>
              <a:t> </a:t>
            </a:r>
            <a:endParaRPr lang="en-GB" dirty="0"/>
          </a:p>
        </p:txBody>
      </p:sp>
    </p:spTree>
    <p:extLst>
      <p:ext uri="{BB962C8B-B14F-4D97-AF65-F5344CB8AC3E}">
        <p14:creationId xmlns:p14="http://schemas.microsoft.com/office/powerpoint/2010/main" val="31974891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4</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Quotable</vt:lpstr>
      <vt:lpstr>        Problem Solving and Decision Making</vt:lpstr>
      <vt:lpstr>Reducing long-term absenteeism</vt:lpstr>
      <vt:lpstr>Introduction</vt:lpstr>
      <vt:lpstr>PowerPoint Presentation</vt:lpstr>
      <vt:lpstr>Issues that cause absenteeism</vt:lpstr>
      <vt:lpstr>PMI</vt:lpstr>
      <vt:lpstr>Solving absenteeism problems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1071</cp:revision>
  <dcterms:created xsi:type="dcterms:W3CDTF">2022-03-08T10:16:16Z</dcterms:created>
  <dcterms:modified xsi:type="dcterms:W3CDTF">2022-03-12T09:11:20Z</dcterms:modified>
</cp:coreProperties>
</file>