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57" d="100"/>
          <a:sy n="57" d="100"/>
        </p:scale>
        <p:origin x="7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75D88EF-856E-4406-9D82-922173807191}"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873177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5D88EF-856E-4406-9D82-922173807191}"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2001181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5D88EF-856E-4406-9D82-922173807191}"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1440046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75D88EF-856E-4406-9D82-922173807191}"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368245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75D88EF-856E-4406-9D82-922173807191}" type="datetimeFigureOut">
              <a:rPr lang="en-GB" smtClean="0"/>
              <a:t>08/03/2018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345972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75D88EF-856E-4406-9D82-922173807191}" type="datetimeFigureOut">
              <a:rPr lang="en-GB" smtClean="0"/>
              <a:t>08/03/2018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228351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5D88EF-856E-4406-9D82-922173807191}" type="datetimeFigureOut">
              <a:rPr lang="en-GB" smtClean="0"/>
              <a:t>08/03/2018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1797857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5D88EF-856E-4406-9D82-922173807191}"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3195814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5D88EF-856E-4406-9D82-922173807191}"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1248268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5D88EF-856E-4406-9D82-922173807191}"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278556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5D88EF-856E-4406-9D82-922173807191}"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5C1C5F-E14C-472C-B8BF-5F38004D872A}" type="slidenum">
              <a:rPr lang="en-GB" smtClean="0"/>
              <a:t>‹#›</a:t>
            </a:fld>
            <a:endParaRPr lang="en-GB"/>
          </a:p>
        </p:txBody>
      </p:sp>
    </p:spTree>
    <p:extLst>
      <p:ext uri="{BB962C8B-B14F-4D97-AF65-F5344CB8AC3E}">
        <p14:creationId xmlns:p14="http://schemas.microsoft.com/office/powerpoint/2010/main" val="1563523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5D88EF-856E-4406-9D82-922173807191}" type="datetimeFigureOut">
              <a:rPr lang="en-GB" smtClean="0"/>
              <a:t>08/03/2018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5C1C5F-E14C-472C-B8BF-5F38004D872A}" type="slidenum">
              <a:rPr lang="en-GB" smtClean="0"/>
              <a:t>‹#›</a:t>
            </a:fld>
            <a:endParaRPr lang="en-GB"/>
          </a:p>
        </p:txBody>
      </p:sp>
    </p:spTree>
    <p:extLst>
      <p:ext uri="{BB962C8B-B14F-4D97-AF65-F5344CB8AC3E}">
        <p14:creationId xmlns:p14="http://schemas.microsoft.com/office/powerpoint/2010/main" val="295193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Letter of intent 2</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620410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40000" lnSpcReduction="20000"/>
          </a:bodyPr>
          <a:lstStyle/>
          <a:p>
            <a:pPr hangingPunct="0"/>
            <a:r>
              <a:rPr lang="en-US" u="sng" dirty="0"/>
              <a:t>For The Attention Of </a:t>
            </a:r>
            <a:r>
              <a:rPr lang="en-US" u="sng" dirty="0" err="1"/>
              <a:t>Mr</a:t>
            </a:r>
            <a:r>
              <a:rPr lang="en-US" u="sng" dirty="0"/>
              <a:t> A N Other</a:t>
            </a:r>
            <a:endParaRPr lang="en-GB" dirty="0"/>
          </a:p>
          <a:p>
            <a:pPr hangingPunct="0"/>
            <a:r>
              <a:rPr lang="en-US" dirty="0"/>
              <a:t> </a:t>
            </a:r>
            <a:endParaRPr lang="en-GB" dirty="0"/>
          </a:p>
          <a:p>
            <a:pPr hangingPunct="0"/>
            <a:r>
              <a:rPr lang="en-US" dirty="0"/>
              <a:t>Ref:</a:t>
            </a:r>
            <a:endParaRPr lang="en-GB" dirty="0"/>
          </a:p>
          <a:p>
            <a:pPr hangingPunct="0"/>
            <a:r>
              <a:rPr lang="en-US" b="1" dirty="0"/>
              <a:t> </a:t>
            </a:r>
            <a:endParaRPr lang="en-GB" dirty="0"/>
          </a:p>
          <a:p>
            <a:pPr hangingPunct="0"/>
            <a:r>
              <a:rPr lang="en-US" dirty="0"/>
              <a:t>20 June 2004</a:t>
            </a:r>
            <a:endParaRPr lang="en-GB" dirty="0"/>
          </a:p>
          <a:p>
            <a:pPr hangingPunct="0"/>
            <a:r>
              <a:rPr lang="en-US" dirty="0"/>
              <a:t> </a:t>
            </a:r>
            <a:endParaRPr lang="en-GB" dirty="0"/>
          </a:p>
          <a:p>
            <a:pPr hangingPunct="0"/>
            <a:r>
              <a:rPr lang="en-US" dirty="0"/>
              <a:t>Dear Sirs</a:t>
            </a:r>
            <a:endParaRPr lang="en-GB" dirty="0"/>
          </a:p>
          <a:p>
            <a:pPr hangingPunct="0"/>
            <a:r>
              <a:rPr lang="en-US" dirty="0"/>
              <a:t> </a:t>
            </a:r>
            <a:endParaRPr lang="en-GB" dirty="0"/>
          </a:p>
          <a:p>
            <a:pPr hangingPunct="0"/>
            <a:r>
              <a:rPr lang="en-US" b="1" u="sng" dirty="0"/>
              <a:t>Tender For (Job Name And Job No)</a:t>
            </a:r>
            <a:endParaRPr lang="en-GB" dirty="0"/>
          </a:p>
          <a:p>
            <a:pPr hangingPunct="0"/>
            <a:r>
              <a:rPr lang="en-US" b="1" dirty="0"/>
              <a:t> </a:t>
            </a:r>
            <a:endParaRPr lang="en-GB" dirty="0"/>
          </a:p>
          <a:p>
            <a:pPr hangingPunct="0"/>
            <a:r>
              <a:rPr lang="en-US" dirty="0"/>
              <a:t>Following the conclusion of the discussions of the contract in respect of the above, we write to confirm the matters agreed.</a:t>
            </a:r>
            <a:endParaRPr lang="en-GB" dirty="0"/>
          </a:p>
          <a:p>
            <a:pPr hangingPunct="0"/>
            <a:r>
              <a:rPr lang="en-US" dirty="0"/>
              <a:t>We confirm the existence of a binding contract between us based upon the following details:</a:t>
            </a:r>
            <a:endParaRPr lang="en-GB" dirty="0"/>
          </a:p>
          <a:p>
            <a:pPr hangingPunct="0"/>
            <a:r>
              <a:rPr lang="en-US" dirty="0"/>
              <a:t>1.	The terms and conditions contained in the invitation to tender dated (........) and the tender documents, together with letters of amendment dated (.........) which detail, but are not restricted to:</a:t>
            </a:r>
            <a:endParaRPr lang="en-GB" dirty="0"/>
          </a:p>
          <a:p>
            <a:pPr hangingPunct="0"/>
            <a:r>
              <a:rPr lang="en-US" dirty="0"/>
              <a:t>	a)	The scope of the works</a:t>
            </a:r>
            <a:endParaRPr lang="en-GB" dirty="0"/>
          </a:p>
          <a:p>
            <a:pPr hangingPunct="0"/>
            <a:r>
              <a:rPr lang="en-US" dirty="0"/>
              <a:t>	b)	Your obligations in respect of insurance</a:t>
            </a:r>
            <a:endParaRPr lang="en-GB" dirty="0"/>
          </a:p>
          <a:p>
            <a:pPr hangingPunct="0"/>
            <a:r>
              <a:rPr lang="en-US" dirty="0"/>
              <a:t>	c)	The powers, rights and duties of the architect</a:t>
            </a:r>
            <a:endParaRPr lang="en-GB" dirty="0"/>
          </a:p>
          <a:p>
            <a:r>
              <a:rPr lang="en-GB" dirty="0"/>
              <a:t>	d)	Your entitlement to interim payments</a:t>
            </a:r>
          </a:p>
        </p:txBody>
      </p:sp>
    </p:spTree>
    <p:extLst>
      <p:ext uri="{BB962C8B-B14F-4D97-AF65-F5344CB8AC3E}">
        <p14:creationId xmlns:p14="http://schemas.microsoft.com/office/powerpoint/2010/main" val="14335694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1200" y="728133"/>
            <a:ext cx="10642600" cy="5448830"/>
          </a:xfrm>
        </p:spPr>
        <p:txBody>
          <a:bodyPr>
            <a:normAutofit/>
          </a:bodyPr>
          <a:lstStyle/>
          <a:p>
            <a:pPr hangingPunct="0"/>
            <a:r>
              <a:rPr lang="en-US" dirty="0"/>
              <a:t>2.	Your tender in the sum of £............................ together with all related correspondence listed in the attached schedule.</a:t>
            </a:r>
            <a:endParaRPr lang="en-GB" dirty="0"/>
          </a:p>
          <a:p>
            <a:pPr hangingPunct="0"/>
            <a:r>
              <a:rPr lang="en-US" dirty="0"/>
              <a:t>3.	A.................................  week contract period with a date of possession of 	........................</a:t>
            </a:r>
            <a:endParaRPr lang="en-GB" dirty="0"/>
          </a:p>
          <a:p>
            <a:pPr hangingPunct="0"/>
            <a:r>
              <a:rPr lang="en-US" dirty="0"/>
              <a:t>4.	All disputes arising under this agreement will be referred to adjudication or </a:t>
            </a:r>
            <a:r>
              <a:rPr lang="en-US" b="1" dirty="0"/>
              <a:t>[</a:t>
            </a:r>
            <a:r>
              <a:rPr lang="en-US" dirty="0"/>
              <a:t>arbitration/legal proceedings</a:t>
            </a:r>
            <a:r>
              <a:rPr lang="en-US" b="1" dirty="0"/>
              <a:t>]</a:t>
            </a:r>
            <a:r>
              <a:rPr lang="en-US" dirty="0"/>
              <a:t> in accordance with the provisions of the terms and conditions referred to in the tender documents.</a:t>
            </a:r>
            <a:endParaRPr lang="en-GB" dirty="0"/>
          </a:p>
          <a:p>
            <a:pPr hangingPunct="0"/>
            <a:r>
              <a:rPr lang="en-US" dirty="0"/>
              <a:t>Please return the duplicate copy of this letter (enclosed) with your </a:t>
            </a:r>
            <a:r>
              <a:rPr lang="en-US" dirty="0" err="1"/>
              <a:t>authorised</a:t>
            </a:r>
            <a:r>
              <a:rPr lang="en-US" dirty="0"/>
              <a:t> representative’s signature in the space provided indicating your agreement to the existence of the contract between us.</a:t>
            </a:r>
            <a:endParaRPr lang="en-GB" dirty="0"/>
          </a:p>
          <a:p>
            <a:endParaRPr lang="en-GB" dirty="0"/>
          </a:p>
        </p:txBody>
      </p:sp>
    </p:spTree>
    <p:extLst>
      <p:ext uri="{BB962C8B-B14F-4D97-AF65-F5344CB8AC3E}">
        <p14:creationId xmlns:p14="http://schemas.microsoft.com/office/powerpoint/2010/main" val="3430064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As agreed, formal contract documents are being prepared for execution </a:t>
            </a:r>
            <a:r>
              <a:rPr lang="en-US" b="1" dirty="0"/>
              <a:t>[ </a:t>
            </a:r>
            <a:r>
              <a:rPr lang="en-US" dirty="0"/>
              <a:t>as a simple contract</a:t>
            </a:r>
            <a:r>
              <a:rPr lang="en-US" b="1" dirty="0"/>
              <a:t> ] OR [ </a:t>
            </a:r>
            <a:r>
              <a:rPr lang="en-US" dirty="0"/>
              <a:t>as a deed </a:t>
            </a:r>
            <a:r>
              <a:rPr lang="en-US" b="1" dirty="0"/>
              <a:t>]</a:t>
            </a:r>
            <a:r>
              <a:rPr lang="en-US" dirty="0"/>
              <a:t>.  All rights, duties and obligations under this agreement will expire on the execution of the formal contract documents subject to the proviso that all actions, instructions, certificates and monies paid by and between the parties pursuant to this project will be treated as having been undertaken, issued or paid under the provisions of the agreement recorded by the execution of formal contract documents.</a:t>
            </a:r>
            <a:endParaRPr lang="en-GB" dirty="0"/>
          </a:p>
          <a:p>
            <a:endParaRPr lang="en-GB" dirty="0"/>
          </a:p>
        </p:txBody>
      </p:sp>
    </p:spTree>
    <p:extLst>
      <p:ext uri="{BB962C8B-B14F-4D97-AF65-F5344CB8AC3E}">
        <p14:creationId xmlns:p14="http://schemas.microsoft.com/office/powerpoint/2010/main" val="1656306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981201" y="372540"/>
            <a:ext cx="6581884" cy="5804423"/>
          </a:xfrm>
          <a:prstGeom prst="rect">
            <a:avLst/>
          </a:prstGeom>
        </p:spPr>
      </p:pic>
    </p:spTree>
    <p:extLst>
      <p:ext uri="{BB962C8B-B14F-4D97-AF65-F5344CB8AC3E}">
        <p14:creationId xmlns:p14="http://schemas.microsoft.com/office/powerpoint/2010/main" val="3054459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Words>
  <Application>Microsoft Office PowerPoint</Application>
  <PresentationFormat>Widescreen</PresentationFormat>
  <Paragraphs>23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Letter of intent 2</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Letter of intent 2</dc:title>
  <dc:creator>Lindsay Richards</dc:creator>
  <cp:lastModifiedBy>Lindsay Richards</cp:lastModifiedBy>
  <cp:revision>1</cp:revision>
  <dcterms:created xsi:type="dcterms:W3CDTF">2018-03-08T14:32:51Z</dcterms:created>
  <dcterms:modified xsi:type="dcterms:W3CDTF">2018-03-08T14:33:17Z</dcterms:modified>
</cp:coreProperties>
</file>