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90" r:id="rId4"/>
    <p:sldId id="312" r:id="rId5"/>
    <p:sldId id="313" r:id="rId6"/>
    <p:sldId id="314" r:id="rId7"/>
    <p:sldId id="311" r:id="rId8"/>
    <p:sldId id="315" r:id="rId9"/>
    <p:sldId id="316" r:id="rId10"/>
    <p:sldId id="309" r:id="rId11"/>
    <p:sldId id="318" r:id="rId12"/>
    <p:sldId id="317" r:id="rId13"/>
    <p:sldId id="320" r:id="rId14"/>
    <p:sldId id="319" r:id="rId15"/>
    <p:sldId id="321" r:id="rId16"/>
    <p:sldId id="322" r:id="rId17"/>
    <p:sldId id="325" r:id="rId18"/>
    <p:sldId id="323" r:id="rId19"/>
    <p:sldId id="327" r:id="rId20"/>
    <p:sldId id="324" r:id="rId21"/>
    <p:sldId id="328" r:id="rId22"/>
    <p:sldId id="308" r:id="rId23"/>
    <p:sldId id="287" r:id="rId24"/>
    <p:sldId id="26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E7C1D-56F5-493A-824C-7D43D2FC8354}" v="3" dt="2026-01-02T19:37:06.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92"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06CBB9CD-51DB-4005-9FB0-5789AF1DF305}"/>
    <pc:docChg chg="undo custSel addSld delSld modSld sldOrd">
      <pc:chgData name="Alisdair Cunningham" userId="67e8d9ba-4582-42f1-b26c-e866daa7f65b" providerId="ADAL" clId="{06CBB9CD-51DB-4005-9FB0-5789AF1DF305}" dt="2023-09-17T21:41:03.823" v="7303" actId="20577"/>
      <pc:docMkLst>
        <pc:docMk/>
      </pc:docMkLst>
      <pc:sldChg chg="modSp mod">
        <pc:chgData name="Alisdair Cunningham" userId="67e8d9ba-4582-42f1-b26c-e866daa7f65b" providerId="ADAL" clId="{06CBB9CD-51DB-4005-9FB0-5789AF1DF305}" dt="2023-09-15T08:44:41.946" v="6"/>
        <pc:sldMkLst>
          <pc:docMk/>
          <pc:sldMk cId="3701768522" sldId="256"/>
        </pc:sldMkLst>
      </pc:sldChg>
      <pc:sldChg chg="modSp mod">
        <pc:chgData name="Alisdair Cunningham" userId="67e8d9ba-4582-42f1-b26c-e866daa7f65b" providerId="ADAL" clId="{06CBB9CD-51DB-4005-9FB0-5789AF1DF305}" dt="2023-09-17T21:41:03.823" v="7303" actId="20577"/>
        <pc:sldMkLst>
          <pc:docMk/>
          <pc:sldMk cId="3520049810" sldId="257"/>
        </pc:sldMkLst>
      </pc:sldChg>
      <pc:sldChg chg="modSp">
        <pc:chgData name="Alisdair Cunningham" userId="67e8d9ba-4582-42f1-b26c-e866daa7f65b" providerId="ADAL" clId="{06CBB9CD-51DB-4005-9FB0-5789AF1DF305}" dt="2023-09-16T22:15:56.987" v="5127"/>
        <pc:sldMkLst>
          <pc:docMk/>
          <pc:sldMk cId="2545193714" sldId="263"/>
        </pc:sldMkLst>
      </pc:sldChg>
      <pc:sldChg chg="modSp del">
        <pc:chgData name="Alisdair Cunningham" userId="67e8d9ba-4582-42f1-b26c-e866daa7f65b" providerId="ADAL" clId="{06CBB9CD-51DB-4005-9FB0-5789AF1DF305}" dt="2023-09-15T08:52:58.474" v="9" actId="47"/>
        <pc:sldMkLst>
          <pc:docMk/>
          <pc:sldMk cId="1518038959" sldId="278"/>
        </pc:sldMkLst>
      </pc:sldChg>
      <pc:sldChg chg="modSp mod">
        <pc:chgData name="Alisdair Cunningham" userId="67e8d9ba-4582-42f1-b26c-e866daa7f65b" providerId="ADAL" clId="{06CBB9CD-51DB-4005-9FB0-5789AF1DF305}" dt="2023-09-16T22:15:56.987" v="5127"/>
        <pc:sldMkLst>
          <pc:docMk/>
          <pc:sldMk cId="3566095879" sldId="287"/>
        </pc:sldMkLst>
      </pc:sldChg>
      <pc:sldChg chg="modSp del">
        <pc:chgData name="Alisdair Cunningham" userId="67e8d9ba-4582-42f1-b26c-e866daa7f65b" providerId="ADAL" clId="{06CBB9CD-51DB-4005-9FB0-5789AF1DF305}" dt="2023-09-15T08:52:57.120" v="8" actId="47"/>
        <pc:sldMkLst>
          <pc:docMk/>
          <pc:sldMk cId="4237624712" sldId="288"/>
        </pc:sldMkLst>
      </pc:sldChg>
      <pc:sldChg chg="modSp del">
        <pc:chgData name="Alisdair Cunningham" userId="67e8d9ba-4582-42f1-b26c-e866daa7f65b" providerId="ADAL" clId="{06CBB9CD-51DB-4005-9FB0-5789AF1DF305}" dt="2023-09-15T08:52:59.688" v="10" actId="47"/>
        <pc:sldMkLst>
          <pc:docMk/>
          <pc:sldMk cId="1053303339" sldId="289"/>
        </pc:sldMkLst>
      </pc:sldChg>
      <pc:sldChg chg="addSp delSp modSp mod">
        <pc:chgData name="Alisdair Cunningham" userId="67e8d9ba-4582-42f1-b26c-e866daa7f65b" providerId="ADAL" clId="{06CBB9CD-51DB-4005-9FB0-5789AF1DF305}" dt="2023-09-16T22:15:56.987" v="5127"/>
        <pc:sldMkLst>
          <pc:docMk/>
          <pc:sldMk cId="2742828229" sldId="290"/>
        </pc:sldMkLst>
      </pc:sldChg>
      <pc:sldChg chg="modSp del">
        <pc:chgData name="Alisdair Cunningham" userId="67e8d9ba-4582-42f1-b26c-e866daa7f65b" providerId="ADAL" clId="{06CBB9CD-51DB-4005-9FB0-5789AF1DF305}" dt="2023-09-15T08:53:57.613" v="26" actId="47"/>
        <pc:sldMkLst>
          <pc:docMk/>
          <pc:sldMk cId="1220442901" sldId="291"/>
        </pc:sldMkLst>
      </pc:sldChg>
      <pc:sldChg chg="modSp del">
        <pc:chgData name="Alisdair Cunningham" userId="67e8d9ba-4582-42f1-b26c-e866daa7f65b" providerId="ADAL" clId="{06CBB9CD-51DB-4005-9FB0-5789AF1DF305}" dt="2023-09-15T08:53:57.613" v="26" actId="47"/>
        <pc:sldMkLst>
          <pc:docMk/>
          <pc:sldMk cId="452791318" sldId="292"/>
        </pc:sldMkLst>
      </pc:sldChg>
      <pc:sldChg chg="modSp del">
        <pc:chgData name="Alisdair Cunningham" userId="67e8d9ba-4582-42f1-b26c-e866daa7f65b" providerId="ADAL" clId="{06CBB9CD-51DB-4005-9FB0-5789AF1DF305}" dt="2023-09-15T08:53:57.613" v="26" actId="47"/>
        <pc:sldMkLst>
          <pc:docMk/>
          <pc:sldMk cId="50623605" sldId="293"/>
        </pc:sldMkLst>
      </pc:sldChg>
      <pc:sldChg chg="modSp del">
        <pc:chgData name="Alisdair Cunningham" userId="67e8d9ba-4582-42f1-b26c-e866daa7f65b" providerId="ADAL" clId="{06CBB9CD-51DB-4005-9FB0-5789AF1DF305}" dt="2023-09-15T08:53:57.613" v="26" actId="47"/>
        <pc:sldMkLst>
          <pc:docMk/>
          <pc:sldMk cId="3309933538" sldId="294"/>
        </pc:sldMkLst>
      </pc:sldChg>
      <pc:sldChg chg="addSp delSp modSp del mod">
        <pc:chgData name="Alisdair Cunningham" userId="67e8d9ba-4582-42f1-b26c-e866daa7f65b" providerId="ADAL" clId="{06CBB9CD-51DB-4005-9FB0-5789AF1DF305}" dt="2023-09-16T22:07:11.926" v="5102" actId="47"/>
        <pc:sldMkLst>
          <pc:docMk/>
          <pc:sldMk cId="3916431383" sldId="295"/>
        </pc:sldMkLst>
      </pc:sldChg>
      <pc:sldChg chg="modSp del">
        <pc:chgData name="Alisdair Cunningham" userId="67e8d9ba-4582-42f1-b26c-e866daa7f65b" providerId="ADAL" clId="{06CBB9CD-51DB-4005-9FB0-5789AF1DF305}" dt="2023-09-15T08:54:03.801" v="27" actId="47"/>
        <pc:sldMkLst>
          <pc:docMk/>
          <pc:sldMk cId="2838296147" sldId="296"/>
        </pc:sldMkLst>
      </pc:sldChg>
      <pc:sldChg chg="modSp del">
        <pc:chgData name="Alisdair Cunningham" userId="67e8d9ba-4582-42f1-b26c-e866daa7f65b" providerId="ADAL" clId="{06CBB9CD-51DB-4005-9FB0-5789AF1DF305}" dt="2023-09-15T08:54:03.801" v="27" actId="47"/>
        <pc:sldMkLst>
          <pc:docMk/>
          <pc:sldMk cId="18860328" sldId="297"/>
        </pc:sldMkLst>
      </pc:sldChg>
      <pc:sldChg chg="modSp del">
        <pc:chgData name="Alisdair Cunningham" userId="67e8d9ba-4582-42f1-b26c-e866daa7f65b" providerId="ADAL" clId="{06CBB9CD-51DB-4005-9FB0-5789AF1DF305}" dt="2023-09-15T08:54:03.801" v="27" actId="47"/>
        <pc:sldMkLst>
          <pc:docMk/>
          <pc:sldMk cId="1464515306" sldId="298"/>
        </pc:sldMkLst>
      </pc:sldChg>
      <pc:sldChg chg="modSp del">
        <pc:chgData name="Alisdair Cunningham" userId="67e8d9ba-4582-42f1-b26c-e866daa7f65b" providerId="ADAL" clId="{06CBB9CD-51DB-4005-9FB0-5789AF1DF305}" dt="2023-09-15T08:54:03.801" v="27" actId="47"/>
        <pc:sldMkLst>
          <pc:docMk/>
          <pc:sldMk cId="616566854" sldId="299"/>
        </pc:sldMkLst>
      </pc:sldChg>
      <pc:sldChg chg="modSp del">
        <pc:chgData name="Alisdair Cunningham" userId="67e8d9ba-4582-42f1-b26c-e866daa7f65b" providerId="ADAL" clId="{06CBB9CD-51DB-4005-9FB0-5789AF1DF305}" dt="2023-09-15T08:54:03.801" v="27" actId="47"/>
        <pc:sldMkLst>
          <pc:docMk/>
          <pc:sldMk cId="1188359192" sldId="300"/>
        </pc:sldMkLst>
      </pc:sldChg>
      <pc:sldChg chg="modSp del">
        <pc:chgData name="Alisdair Cunningham" userId="67e8d9ba-4582-42f1-b26c-e866daa7f65b" providerId="ADAL" clId="{06CBB9CD-51DB-4005-9FB0-5789AF1DF305}" dt="2023-09-15T08:54:03.801" v="27" actId="47"/>
        <pc:sldMkLst>
          <pc:docMk/>
          <pc:sldMk cId="159657293" sldId="301"/>
        </pc:sldMkLst>
      </pc:sldChg>
      <pc:sldChg chg="modSp del">
        <pc:chgData name="Alisdair Cunningham" userId="67e8d9ba-4582-42f1-b26c-e866daa7f65b" providerId="ADAL" clId="{06CBB9CD-51DB-4005-9FB0-5789AF1DF305}" dt="2023-09-15T08:54:03.801" v="27" actId="47"/>
        <pc:sldMkLst>
          <pc:docMk/>
          <pc:sldMk cId="1678082189" sldId="302"/>
        </pc:sldMkLst>
      </pc:sldChg>
      <pc:sldChg chg="modSp del">
        <pc:chgData name="Alisdair Cunningham" userId="67e8d9ba-4582-42f1-b26c-e866daa7f65b" providerId="ADAL" clId="{06CBB9CD-51DB-4005-9FB0-5789AF1DF305}" dt="2023-09-15T08:54:03.801" v="27" actId="47"/>
        <pc:sldMkLst>
          <pc:docMk/>
          <pc:sldMk cId="2582543624" sldId="303"/>
        </pc:sldMkLst>
      </pc:sldChg>
      <pc:sldChg chg="modSp del">
        <pc:chgData name="Alisdair Cunningham" userId="67e8d9ba-4582-42f1-b26c-e866daa7f65b" providerId="ADAL" clId="{06CBB9CD-51DB-4005-9FB0-5789AF1DF305}" dt="2023-09-15T08:54:03.801" v="27" actId="47"/>
        <pc:sldMkLst>
          <pc:docMk/>
          <pc:sldMk cId="4282935582" sldId="304"/>
        </pc:sldMkLst>
      </pc:sldChg>
      <pc:sldChg chg="modSp del">
        <pc:chgData name="Alisdair Cunningham" userId="67e8d9ba-4582-42f1-b26c-e866daa7f65b" providerId="ADAL" clId="{06CBB9CD-51DB-4005-9FB0-5789AF1DF305}" dt="2023-09-15T08:54:03.801" v="27" actId="47"/>
        <pc:sldMkLst>
          <pc:docMk/>
          <pc:sldMk cId="3990047524" sldId="305"/>
        </pc:sldMkLst>
      </pc:sldChg>
      <pc:sldChg chg="modSp del">
        <pc:chgData name="Alisdair Cunningham" userId="67e8d9ba-4582-42f1-b26c-e866daa7f65b" providerId="ADAL" clId="{06CBB9CD-51DB-4005-9FB0-5789AF1DF305}" dt="2023-09-15T08:54:03.801" v="27" actId="47"/>
        <pc:sldMkLst>
          <pc:docMk/>
          <pc:sldMk cId="745923728" sldId="306"/>
        </pc:sldMkLst>
      </pc:sldChg>
      <pc:sldChg chg="addSp modSp mod modAnim">
        <pc:chgData name="Alisdair Cunningham" userId="67e8d9ba-4582-42f1-b26c-e866daa7f65b" providerId="ADAL" clId="{06CBB9CD-51DB-4005-9FB0-5789AF1DF305}" dt="2023-09-16T22:15:56.987" v="5127"/>
        <pc:sldMkLst>
          <pc:docMk/>
          <pc:sldMk cId="2365518547" sldId="308"/>
        </pc:sldMkLst>
      </pc:sldChg>
      <pc:sldChg chg="addSp delSp modSp add mod modNotesTx">
        <pc:chgData name="Alisdair Cunningham" userId="67e8d9ba-4582-42f1-b26c-e866daa7f65b" providerId="ADAL" clId="{06CBB9CD-51DB-4005-9FB0-5789AF1DF305}" dt="2023-09-16T22:15:56.987" v="5127"/>
        <pc:sldMkLst>
          <pc:docMk/>
          <pc:sldMk cId="2387557254" sldId="309"/>
        </pc:sldMkLst>
      </pc:sldChg>
      <pc:sldChg chg="modSp del">
        <pc:chgData name="Alisdair Cunningham" userId="67e8d9ba-4582-42f1-b26c-e866daa7f65b" providerId="ADAL" clId="{06CBB9CD-51DB-4005-9FB0-5789AF1DF305}" dt="2023-09-15T08:54:03.801" v="27" actId="47"/>
        <pc:sldMkLst>
          <pc:docMk/>
          <pc:sldMk cId="2819975120" sldId="309"/>
        </pc:sldMkLst>
      </pc:sldChg>
      <pc:sldChg chg="modSp del">
        <pc:chgData name="Alisdair Cunningham" userId="67e8d9ba-4582-42f1-b26c-e866daa7f65b" providerId="ADAL" clId="{06CBB9CD-51DB-4005-9FB0-5789AF1DF305}" dt="2023-09-15T08:54:03.801" v="27" actId="47"/>
        <pc:sldMkLst>
          <pc:docMk/>
          <pc:sldMk cId="2242503293" sldId="310"/>
        </pc:sldMkLst>
      </pc:sldChg>
      <pc:sldChg chg="addSp delSp modSp add del mod">
        <pc:chgData name="Alisdair Cunningham" userId="67e8d9ba-4582-42f1-b26c-e866daa7f65b" providerId="ADAL" clId="{06CBB9CD-51DB-4005-9FB0-5789AF1DF305}" dt="2023-09-15T16:06:04.743" v="1363" actId="47"/>
        <pc:sldMkLst>
          <pc:docMk/>
          <pc:sldMk cId="2827289502" sldId="310"/>
        </pc:sldMkLst>
      </pc:sldChg>
      <pc:sldChg chg="addSp delSp modSp add mod modAnim">
        <pc:chgData name="Alisdair Cunningham" userId="67e8d9ba-4582-42f1-b26c-e866daa7f65b" providerId="ADAL" clId="{06CBB9CD-51DB-4005-9FB0-5789AF1DF305}" dt="2023-09-16T22:15:56.987" v="5127"/>
        <pc:sldMkLst>
          <pc:docMk/>
          <pc:sldMk cId="2332530977" sldId="311"/>
        </pc:sldMkLst>
      </pc:sldChg>
      <pc:sldChg chg="add del">
        <pc:chgData name="Alisdair Cunningham" userId="67e8d9ba-4582-42f1-b26c-e866daa7f65b" providerId="ADAL" clId="{06CBB9CD-51DB-4005-9FB0-5789AF1DF305}" dt="2023-09-15T16:00:55.635" v="1312" actId="47"/>
        <pc:sldMkLst>
          <pc:docMk/>
          <pc:sldMk cId="3286318314" sldId="312"/>
        </pc:sldMkLst>
      </pc:sldChg>
      <pc:sldChg chg="addSp modSp add mod modAnim">
        <pc:chgData name="Alisdair Cunningham" userId="67e8d9ba-4582-42f1-b26c-e866daa7f65b" providerId="ADAL" clId="{06CBB9CD-51DB-4005-9FB0-5789AF1DF305}" dt="2023-09-16T22:15:56.987" v="5127"/>
        <pc:sldMkLst>
          <pc:docMk/>
          <pc:sldMk cId="3473677888" sldId="312"/>
        </pc:sldMkLst>
      </pc:sldChg>
      <pc:sldChg chg="addSp modSp add mod modAnim">
        <pc:chgData name="Alisdair Cunningham" userId="67e8d9ba-4582-42f1-b26c-e866daa7f65b" providerId="ADAL" clId="{06CBB9CD-51DB-4005-9FB0-5789AF1DF305}" dt="2023-09-16T22:15:56.987" v="5127"/>
        <pc:sldMkLst>
          <pc:docMk/>
          <pc:sldMk cId="928176554" sldId="313"/>
        </pc:sldMkLst>
      </pc:sldChg>
      <pc:sldChg chg="add del">
        <pc:chgData name="Alisdair Cunningham" userId="67e8d9ba-4582-42f1-b26c-e866daa7f65b" providerId="ADAL" clId="{06CBB9CD-51DB-4005-9FB0-5789AF1DF305}" dt="2023-09-15T16:00:57.030" v="1313" actId="47"/>
        <pc:sldMkLst>
          <pc:docMk/>
          <pc:sldMk cId="1286672261" sldId="313"/>
        </pc:sldMkLst>
      </pc:sldChg>
      <pc:sldChg chg="addSp delSp modSp add mod modAnim">
        <pc:chgData name="Alisdair Cunningham" userId="67e8d9ba-4582-42f1-b26c-e866daa7f65b" providerId="ADAL" clId="{06CBB9CD-51DB-4005-9FB0-5789AF1DF305}" dt="2023-09-16T22:15:56.987" v="5127"/>
        <pc:sldMkLst>
          <pc:docMk/>
          <pc:sldMk cId="1784350768" sldId="314"/>
        </pc:sldMkLst>
      </pc:sldChg>
      <pc:sldChg chg="addSp delSp modSp add mod modAnim">
        <pc:chgData name="Alisdair Cunningham" userId="67e8d9ba-4582-42f1-b26c-e866daa7f65b" providerId="ADAL" clId="{06CBB9CD-51DB-4005-9FB0-5789AF1DF305}" dt="2023-09-16T22:15:56.987" v="5127"/>
        <pc:sldMkLst>
          <pc:docMk/>
          <pc:sldMk cId="3529163800" sldId="315"/>
        </pc:sldMkLst>
      </pc:sldChg>
      <pc:sldChg chg="addSp delSp modSp add mod delAnim modAnim modNotesTx">
        <pc:chgData name="Alisdair Cunningham" userId="67e8d9ba-4582-42f1-b26c-e866daa7f65b" providerId="ADAL" clId="{06CBB9CD-51DB-4005-9FB0-5789AF1DF305}" dt="2023-09-16T22:15:56.987" v="5127"/>
        <pc:sldMkLst>
          <pc:docMk/>
          <pc:sldMk cId="4029693034" sldId="316"/>
        </pc:sldMkLst>
      </pc:sldChg>
      <pc:sldChg chg="addSp delSp modSp add mod">
        <pc:chgData name="Alisdair Cunningham" userId="67e8d9ba-4582-42f1-b26c-e866daa7f65b" providerId="ADAL" clId="{06CBB9CD-51DB-4005-9FB0-5789AF1DF305}" dt="2023-09-16T22:15:56.987" v="5127"/>
        <pc:sldMkLst>
          <pc:docMk/>
          <pc:sldMk cId="63969057" sldId="317"/>
        </pc:sldMkLst>
      </pc:sldChg>
      <pc:sldChg chg="delSp modSp add mod">
        <pc:chgData name="Alisdair Cunningham" userId="67e8d9ba-4582-42f1-b26c-e866daa7f65b" providerId="ADAL" clId="{06CBB9CD-51DB-4005-9FB0-5789AF1DF305}" dt="2023-09-17T11:37:02.252" v="5194" actId="113"/>
        <pc:sldMkLst>
          <pc:docMk/>
          <pc:sldMk cId="1894369428" sldId="318"/>
        </pc:sldMkLst>
      </pc:sldChg>
      <pc:sldChg chg="addSp delSp modSp add mod ord modAnim modNotesTx">
        <pc:chgData name="Alisdair Cunningham" userId="67e8d9ba-4582-42f1-b26c-e866daa7f65b" providerId="ADAL" clId="{06CBB9CD-51DB-4005-9FB0-5789AF1DF305}" dt="2023-09-16T22:15:56.987" v="5127"/>
        <pc:sldMkLst>
          <pc:docMk/>
          <pc:sldMk cId="4273548923" sldId="319"/>
        </pc:sldMkLst>
      </pc:sldChg>
      <pc:sldChg chg="addSp delSp modSp add mod ord modAnim modNotesTx">
        <pc:chgData name="Alisdair Cunningham" userId="67e8d9ba-4582-42f1-b26c-e866daa7f65b" providerId="ADAL" clId="{06CBB9CD-51DB-4005-9FB0-5789AF1DF305}" dt="2023-09-17T21:34:25" v="7200"/>
        <pc:sldMkLst>
          <pc:docMk/>
          <pc:sldMk cId="1627384287" sldId="320"/>
        </pc:sldMkLst>
      </pc:sldChg>
      <pc:sldChg chg="addSp modSp add mod">
        <pc:chgData name="Alisdair Cunningham" userId="67e8d9ba-4582-42f1-b26c-e866daa7f65b" providerId="ADAL" clId="{06CBB9CD-51DB-4005-9FB0-5789AF1DF305}" dt="2023-09-17T20:45:07.562" v="6393" actId="20577"/>
        <pc:sldMkLst>
          <pc:docMk/>
          <pc:sldMk cId="150651046" sldId="321"/>
        </pc:sldMkLst>
      </pc:sldChg>
      <pc:sldChg chg="addSp delSp modSp add mod">
        <pc:chgData name="Alisdair Cunningham" userId="67e8d9ba-4582-42f1-b26c-e866daa7f65b" providerId="ADAL" clId="{06CBB9CD-51DB-4005-9FB0-5789AF1DF305}" dt="2023-09-17T21:27:35.177" v="7106" actId="1076"/>
        <pc:sldMkLst>
          <pc:docMk/>
          <pc:sldMk cId="3118084937" sldId="322"/>
        </pc:sldMkLst>
      </pc:sldChg>
      <pc:sldChg chg="delSp modSp add mod">
        <pc:chgData name="Alisdair Cunningham" userId="67e8d9ba-4582-42f1-b26c-e866daa7f65b" providerId="ADAL" clId="{06CBB9CD-51DB-4005-9FB0-5789AF1DF305}" dt="2023-09-17T21:30:02.109" v="7182" actId="478"/>
        <pc:sldMkLst>
          <pc:docMk/>
          <pc:sldMk cId="523723191" sldId="323"/>
        </pc:sldMkLst>
      </pc:sldChg>
      <pc:sldChg chg="addSp delSp modSp add mod delAnim modAnim modNotesTx">
        <pc:chgData name="Alisdair Cunningham" userId="67e8d9ba-4582-42f1-b26c-e866daa7f65b" providerId="ADAL" clId="{06CBB9CD-51DB-4005-9FB0-5789AF1DF305}" dt="2023-09-17T21:39:53.627" v="7268" actId="20577"/>
        <pc:sldMkLst>
          <pc:docMk/>
          <pc:sldMk cId="2490577290" sldId="324"/>
        </pc:sldMkLst>
      </pc:sldChg>
    </pc:docChg>
  </pc:docChgLst>
  <pc:docChgLst>
    <pc:chgData name="Alisdair Cunningham" userId="67e8d9ba-4582-42f1-b26c-e866daa7f65b" providerId="ADAL" clId="{3825EC5C-1AA0-40A3-9239-72C54B18ED4B}"/>
    <pc:docChg chg="undo custSel addSld delSld modSld sldOrd">
      <pc:chgData name="Alisdair Cunningham" userId="67e8d9ba-4582-42f1-b26c-e866daa7f65b" providerId="ADAL" clId="{3825EC5C-1AA0-40A3-9239-72C54B18ED4B}" dt="2023-11-17T15:27:28.304" v="2760" actId="20577"/>
      <pc:docMkLst>
        <pc:docMk/>
      </pc:docMkLst>
      <pc:sldChg chg="modSp">
        <pc:chgData name="Alisdair Cunningham" userId="67e8d9ba-4582-42f1-b26c-e866daa7f65b" providerId="ADAL" clId="{3825EC5C-1AA0-40A3-9239-72C54B18ED4B}" dt="2023-11-17T15:21:30.556" v="2624"/>
        <pc:sldMkLst>
          <pc:docMk/>
          <pc:sldMk cId="3701768522" sldId="256"/>
        </pc:sldMkLst>
      </pc:sldChg>
      <pc:sldChg chg="modSp mod">
        <pc:chgData name="Alisdair Cunningham" userId="67e8d9ba-4582-42f1-b26c-e866daa7f65b" providerId="ADAL" clId="{3825EC5C-1AA0-40A3-9239-72C54B18ED4B}" dt="2023-11-17T15:27:28.304" v="2760" actId="20577"/>
        <pc:sldMkLst>
          <pc:docMk/>
          <pc:sldMk cId="3520049810" sldId="257"/>
        </pc:sldMkLst>
      </pc:sldChg>
      <pc:sldChg chg="modSp modNotesTx">
        <pc:chgData name="Alisdair Cunningham" userId="67e8d9ba-4582-42f1-b26c-e866daa7f65b" providerId="ADAL" clId="{3825EC5C-1AA0-40A3-9239-72C54B18ED4B}" dt="2023-11-17T15:21:30.556" v="2624"/>
        <pc:sldMkLst>
          <pc:docMk/>
          <pc:sldMk cId="2545193714" sldId="263"/>
        </pc:sldMkLst>
      </pc:sldChg>
      <pc:sldChg chg="modSp mod">
        <pc:chgData name="Alisdair Cunningham" userId="67e8d9ba-4582-42f1-b26c-e866daa7f65b" providerId="ADAL" clId="{3825EC5C-1AA0-40A3-9239-72C54B18ED4B}" dt="2023-11-17T15:21:30.556" v="2624"/>
        <pc:sldMkLst>
          <pc:docMk/>
          <pc:sldMk cId="3566095879" sldId="287"/>
        </pc:sldMkLst>
      </pc:sldChg>
      <pc:sldChg chg="modSp">
        <pc:chgData name="Alisdair Cunningham" userId="67e8d9ba-4582-42f1-b26c-e866daa7f65b" providerId="ADAL" clId="{3825EC5C-1AA0-40A3-9239-72C54B18ED4B}" dt="2023-11-17T15:21:30.556" v="2624"/>
        <pc:sldMkLst>
          <pc:docMk/>
          <pc:sldMk cId="2742828229" sldId="290"/>
        </pc:sldMkLst>
      </pc:sldChg>
      <pc:sldChg chg="delSp modSp mod delAnim">
        <pc:chgData name="Alisdair Cunningham" userId="67e8d9ba-4582-42f1-b26c-e866daa7f65b" providerId="ADAL" clId="{3825EC5C-1AA0-40A3-9239-72C54B18ED4B}" dt="2023-11-17T15:21:30.556" v="2624"/>
        <pc:sldMkLst>
          <pc:docMk/>
          <pc:sldMk cId="2365518547" sldId="308"/>
        </pc:sldMkLst>
      </pc:sldChg>
      <pc:sldChg chg="modSp">
        <pc:chgData name="Alisdair Cunningham" userId="67e8d9ba-4582-42f1-b26c-e866daa7f65b" providerId="ADAL" clId="{3825EC5C-1AA0-40A3-9239-72C54B18ED4B}" dt="2023-11-17T15:21:30.556" v="2624"/>
        <pc:sldMkLst>
          <pc:docMk/>
          <pc:sldMk cId="2387557254" sldId="309"/>
        </pc:sldMkLst>
      </pc:sldChg>
      <pc:sldChg chg="addSp modSp mod modNotesTx">
        <pc:chgData name="Alisdair Cunningham" userId="67e8d9ba-4582-42f1-b26c-e866daa7f65b" providerId="ADAL" clId="{3825EC5C-1AA0-40A3-9239-72C54B18ED4B}" dt="2023-11-17T15:21:30.556" v="2624"/>
        <pc:sldMkLst>
          <pc:docMk/>
          <pc:sldMk cId="2332530977" sldId="311"/>
        </pc:sldMkLst>
      </pc:sldChg>
      <pc:sldChg chg="modSp">
        <pc:chgData name="Alisdair Cunningham" userId="67e8d9ba-4582-42f1-b26c-e866daa7f65b" providerId="ADAL" clId="{3825EC5C-1AA0-40A3-9239-72C54B18ED4B}" dt="2023-11-17T15:21:30.556" v="2624"/>
        <pc:sldMkLst>
          <pc:docMk/>
          <pc:sldMk cId="3473677888" sldId="312"/>
        </pc:sldMkLst>
      </pc:sldChg>
      <pc:sldChg chg="modSp">
        <pc:chgData name="Alisdair Cunningham" userId="67e8d9ba-4582-42f1-b26c-e866daa7f65b" providerId="ADAL" clId="{3825EC5C-1AA0-40A3-9239-72C54B18ED4B}" dt="2023-11-17T15:21:30.556" v="2624"/>
        <pc:sldMkLst>
          <pc:docMk/>
          <pc:sldMk cId="928176554" sldId="313"/>
        </pc:sldMkLst>
      </pc:sldChg>
      <pc:sldChg chg="modSp">
        <pc:chgData name="Alisdair Cunningham" userId="67e8d9ba-4582-42f1-b26c-e866daa7f65b" providerId="ADAL" clId="{3825EC5C-1AA0-40A3-9239-72C54B18ED4B}" dt="2023-11-17T15:21:30.556" v="2624"/>
        <pc:sldMkLst>
          <pc:docMk/>
          <pc:sldMk cId="1784350768" sldId="314"/>
        </pc:sldMkLst>
      </pc:sldChg>
      <pc:sldChg chg="addSp modSp mod">
        <pc:chgData name="Alisdair Cunningham" userId="67e8d9ba-4582-42f1-b26c-e866daa7f65b" providerId="ADAL" clId="{3825EC5C-1AA0-40A3-9239-72C54B18ED4B}" dt="2023-11-17T15:21:30.556" v="2624"/>
        <pc:sldMkLst>
          <pc:docMk/>
          <pc:sldMk cId="3529163800" sldId="315"/>
        </pc:sldMkLst>
      </pc:sldChg>
      <pc:sldChg chg="addSp delSp modSp mod modAnim">
        <pc:chgData name="Alisdair Cunningham" userId="67e8d9ba-4582-42f1-b26c-e866daa7f65b" providerId="ADAL" clId="{3825EC5C-1AA0-40A3-9239-72C54B18ED4B}" dt="2023-11-17T15:21:30.556" v="2624"/>
        <pc:sldMkLst>
          <pc:docMk/>
          <pc:sldMk cId="4029693034" sldId="316"/>
        </pc:sldMkLst>
      </pc:sldChg>
      <pc:sldChg chg="modSp">
        <pc:chgData name="Alisdair Cunningham" userId="67e8d9ba-4582-42f1-b26c-e866daa7f65b" providerId="ADAL" clId="{3825EC5C-1AA0-40A3-9239-72C54B18ED4B}" dt="2023-11-17T15:21:30.556" v="2624"/>
        <pc:sldMkLst>
          <pc:docMk/>
          <pc:sldMk cId="63969057" sldId="317"/>
        </pc:sldMkLst>
      </pc:sldChg>
      <pc:sldChg chg="modSp">
        <pc:chgData name="Alisdair Cunningham" userId="67e8d9ba-4582-42f1-b26c-e866daa7f65b" providerId="ADAL" clId="{3825EC5C-1AA0-40A3-9239-72C54B18ED4B}" dt="2023-11-17T15:21:30.556" v="2624"/>
        <pc:sldMkLst>
          <pc:docMk/>
          <pc:sldMk cId="1894369428" sldId="318"/>
        </pc:sldMkLst>
      </pc:sldChg>
      <pc:sldChg chg="modSp">
        <pc:chgData name="Alisdair Cunningham" userId="67e8d9ba-4582-42f1-b26c-e866daa7f65b" providerId="ADAL" clId="{3825EC5C-1AA0-40A3-9239-72C54B18ED4B}" dt="2023-11-17T15:21:30.556" v="2624"/>
        <pc:sldMkLst>
          <pc:docMk/>
          <pc:sldMk cId="4273548923" sldId="319"/>
        </pc:sldMkLst>
      </pc:sldChg>
      <pc:sldChg chg="addSp modSp mod modNotesTx">
        <pc:chgData name="Alisdair Cunningham" userId="67e8d9ba-4582-42f1-b26c-e866daa7f65b" providerId="ADAL" clId="{3825EC5C-1AA0-40A3-9239-72C54B18ED4B}" dt="2023-11-17T15:21:30.556" v="2624"/>
        <pc:sldMkLst>
          <pc:docMk/>
          <pc:sldMk cId="1627384287" sldId="320"/>
        </pc:sldMkLst>
      </pc:sldChg>
      <pc:sldChg chg="delSp modSp mod">
        <pc:chgData name="Alisdair Cunningham" userId="67e8d9ba-4582-42f1-b26c-e866daa7f65b" providerId="ADAL" clId="{3825EC5C-1AA0-40A3-9239-72C54B18ED4B}" dt="2023-11-17T15:21:30.556" v="2624"/>
        <pc:sldMkLst>
          <pc:docMk/>
          <pc:sldMk cId="150651046" sldId="321"/>
        </pc:sldMkLst>
      </pc:sldChg>
      <pc:sldChg chg="addSp delSp modSp mod modNotesTx">
        <pc:chgData name="Alisdair Cunningham" userId="67e8d9ba-4582-42f1-b26c-e866daa7f65b" providerId="ADAL" clId="{3825EC5C-1AA0-40A3-9239-72C54B18ED4B}" dt="2023-11-17T15:21:30.556" v="2624"/>
        <pc:sldMkLst>
          <pc:docMk/>
          <pc:sldMk cId="3118084937" sldId="322"/>
        </pc:sldMkLst>
      </pc:sldChg>
      <pc:sldChg chg="addSp delSp modSp mod modNotesTx">
        <pc:chgData name="Alisdair Cunningham" userId="67e8d9ba-4582-42f1-b26c-e866daa7f65b" providerId="ADAL" clId="{3825EC5C-1AA0-40A3-9239-72C54B18ED4B}" dt="2023-11-17T15:21:30.556" v="2624"/>
        <pc:sldMkLst>
          <pc:docMk/>
          <pc:sldMk cId="523723191" sldId="323"/>
        </pc:sldMkLst>
      </pc:sldChg>
      <pc:sldChg chg="delSp modSp mod ord modNotesTx">
        <pc:chgData name="Alisdair Cunningham" userId="67e8d9ba-4582-42f1-b26c-e866daa7f65b" providerId="ADAL" clId="{3825EC5C-1AA0-40A3-9239-72C54B18ED4B}" dt="2023-11-17T15:21:30.556" v="2624"/>
        <pc:sldMkLst>
          <pc:docMk/>
          <pc:sldMk cId="2490577290" sldId="324"/>
        </pc:sldMkLst>
      </pc:sldChg>
      <pc:sldChg chg="modSp add mod">
        <pc:chgData name="Alisdair Cunningham" userId="67e8d9ba-4582-42f1-b26c-e866daa7f65b" providerId="ADAL" clId="{3825EC5C-1AA0-40A3-9239-72C54B18ED4B}" dt="2023-11-17T15:21:30.556" v="2624"/>
        <pc:sldMkLst>
          <pc:docMk/>
          <pc:sldMk cId="1950652230" sldId="325"/>
        </pc:sldMkLst>
      </pc:sldChg>
      <pc:sldChg chg="add del">
        <pc:chgData name="Alisdair Cunningham" userId="67e8d9ba-4582-42f1-b26c-e866daa7f65b" providerId="ADAL" clId="{3825EC5C-1AA0-40A3-9239-72C54B18ED4B}" dt="2023-11-16T22:46:04.896" v="1577" actId="47"/>
        <pc:sldMkLst>
          <pc:docMk/>
          <pc:sldMk cId="830569578" sldId="326"/>
        </pc:sldMkLst>
      </pc:sldChg>
      <pc:sldChg chg="addSp delSp modSp add mod modAnim modNotesTx">
        <pc:chgData name="Alisdair Cunningham" userId="67e8d9ba-4582-42f1-b26c-e866daa7f65b" providerId="ADAL" clId="{3825EC5C-1AA0-40A3-9239-72C54B18ED4B}" dt="2023-11-17T15:26:34.264" v="2728" actId="20577"/>
        <pc:sldMkLst>
          <pc:docMk/>
          <pc:sldMk cId="3931725550" sldId="327"/>
        </pc:sldMkLst>
      </pc:sldChg>
      <pc:sldChg chg="addSp delSp modSp add mod modAnim modNotesTx">
        <pc:chgData name="Alisdair Cunningham" userId="67e8d9ba-4582-42f1-b26c-e866daa7f65b" providerId="ADAL" clId="{3825EC5C-1AA0-40A3-9239-72C54B18ED4B}" dt="2023-11-17T15:21:30.556" v="2624"/>
        <pc:sldMkLst>
          <pc:docMk/>
          <pc:sldMk cId="1133968460" sldId="328"/>
        </pc:sldMkLst>
      </pc:sldChg>
      <pc:sldChg chg="addSp delSp modSp add mod modShow modNotesTx">
        <pc:chgData name="Alisdair Cunningham" userId="67e8d9ba-4582-42f1-b26c-e866daa7f65b" providerId="ADAL" clId="{3825EC5C-1AA0-40A3-9239-72C54B18ED4B}" dt="2023-11-17T15:21:30.556" v="2624"/>
        <pc:sldMkLst>
          <pc:docMk/>
          <pc:sldMk cId="123677909" sldId="329"/>
        </pc:sldMkLst>
      </pc:sldChg>
    </pc:docChg>
  </pc:docChgLst>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1-02T19:37:06.656" v="2"/>
      <pc:docMkLst>
        <pc:docMk/>
      </pc:docMkLst>
      <pc:sldChg chg="modSp">
        <pc:chgData name="Alisdair Cunningham" userId="67e8d9ba-4582-42f1-b26c-e866daa7f65b" providerId="ADAL" clId="{D55405F9-96CE-42DD-9571-C3D40844E8B0}" dt="2026-01-02T19:37:06.656" v="2"/>
        <pc:sldMkLst>
          <pc:docMk/>
          <pc:sldMk cId="3701768522" sldId="256"/>
        </pc:sldMkLst>
        <pc:spChg chg="mod">
          <ac:chgData name="Alisdair Cunningham" userId="67e8d9ba-4582-42f1-b26c-e866daa7f65b" providerId="ADAL" clId="{D55405F9-96CE-42DD-9571-C3D40844E8B0}" dt="2026-01-02T19:37:06.656" v="2"/>
          <ac:spMkLst>
            <pc:docMk/>
            <pc:sldMk cId="3701768522" sldId="256"/>
            <ac:spMk id="29" creationId="{57CC4A95-AF50-3264-EFBB-B7B2A4AC5E30}"/>
          </ac:spMkLst>
        </pc:spChg>
        <pc:spChg chg="mod">
          <ac:chgData name="Alisdair Cunningham" userId="67e8d9ba-4582-42f1-b26c-e866daa7f65b" providerId="ADAL" clId="{D55405F9-96CE-42DD-9571-C3D40844E8B0}" dt="2026-01-02T19:36:30.805" v="1"/>
          <ac:spMkLst>
            <pc:docMk/>
            <pc:sldMk cId="3701768522" sldId="256"/>
            <ac:spMk id="38" creationId="{065D01E9-11A0-DBC0-6713-29D01B31E987}"/>
          </ac:spMkLst>
        </pc:spChg>
        <pc:spChg chg="mod">
          <ac:chgData name="Alisdair Cunningham" userId="67e8d9ba-4582-42f1-b26c-e866daa7f65b" providerId="ADAL" clId="{D55405F9-96CE-42DD-9571-C3D40844E8B0}" dt="2026-01-02T19:36:20.439"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1-02T19:37:06.656" v="2"/>
        <pc:sldMkLst>
          <pc:docMk/>
          <pc:sldMk cId="3520049810" sldId="257"/>
        </pc:sldMkLst>
        <pc:spChg chg="mod">
          <ac:chgData name="Alisdair Cunningham" userId="67e8d9ba-4582-42f1-b26c-e866daa7f65b" providerId="ADAL" clId="{D55405F9-96CE-42DD-9571-C3D40844E8B0}" dt="2026-01-02T19:36:30.805" v="1"/>
          <ac:spMkLst>
            <pc:docMk/>
            <pc:sldMk cId="3520049810" sldId="257"/>
            <ac:spMk id="8" creationId="{C39BE701-A67E-5BFD-B044-ECF13A621788}"/>
          </ac:spMkLst>
        </pc:spChg>
        <pc:spChg chg="mod">
          <ac:chgData name="Alisdair Cunningham" userId="67e8d9ba-4582-42f1-b26c-e866daa7f65b" providerId="ADAL" clId="{D55405F9-96CE-42DD-9571-C3D40844E8B0}" dt="2026-01-02T19:36:20.439" v="0"/>
          <ac:spMkLst>
            <pc:docMk/>
            <pc:sldMk cId="3520049810" sldId="257"/>
            <ac:spMk id="14" creationId="{3D5216FF-A848-7B03-7F19-B0E69A3C8466}"/>
          </ac:spMkLst>
        </pc:spChg>
        <pc:spChg chg="mod">
          <ac:chgData name="Alisdair Cunningham" userId="67e8d9ba-4582-42f1-b26c-e866daa7f65b" providerId="ADAL" clId="{D55405F9-96CE-42DD-9571-C3D40844E8B0}" dt="2026-01-02T19:37:06.656" v="2"/>
          <ac:spMkLst>
            <pc:docMk/>
            <pc:sldMk cId="3520049810" sldId="257"/>
            <ac:spMk id="15" creationId="{222EFF28-C559-3C98-A5C2-1E28C24E8A7A}"/>
          </ac:spMkLst>
        </pc:spChg>
      </pc:sldChg>
      <pc:sldChg chg="modSp">
        <pc:chgData name="Alisdair Cunningham" userId="67e8d9ba-4582-42f1-b26c-e866daa7f65b" providerId="ADAL" clId="{D55405F9-96CE-42DD-9571-C3D40844E8B0}" dt="2026-01-02T19:37:06.656" v="2"/>
        <pc:sldMkLst>
          <pc:docMk/>
          <pc:sldMk cId="2545193714" sldId="263"/>
        </pc:sldMkLst>
        <pc:spChg chg="mod">
          <ac:chgData name="Alisdair Cunningham" userId="67e8d9ba-4582-42f1-b26c-e866daa7f65b" providerId="ADAL" clId="{D55405F9-96CE-42DD-9571-C3D40844E8B0}" dt="2026-01-02T19:36:20.439" v="0"/>
          <ac:spMkLst>
            <pc:docMk/>
            <pc:sldMk cId="2545193714" sldId="263"/>
            <ac:spMk id="2" creationId="{F51C16DF-F564-481C-CCA4-180408A5301A}"/>
          </ac:spMkLst>
        </pc:spChg>
        <pc:spChg chg="mod">
          <ac:chgData name="Alisdair Cunningham" userId="67e8d9ba-4582-42f1-b26c-e866daa7f65b" providerId="ADAL" clId="{D55405F9-96CE-42DD-9571-C3D40844E8B0}" dt="2026-01-02T19:37:06.656" v="2"/>
          <ac:spMkLst>
            <pc:docMk/>
            <pc:sldMk cId="2545193714" sldId="263"/>
            <ac:spMk id="3" creationId="{06459D70-2204-8801-4716-B9C4DA29B5AA}"/>
          </ac:spMkLst>
        </pc:spChg>
        <pc:spChg chg="mod">
          <ac:chgData name="Alisdair Cunningham" userId="67e8d9ba-4582-42f1-b26c-e866daa7f65b" providerId="ADAL" clId="{D55405F9-96CE-42DD-9571-C3D40844E8B0}" dt="2026-01-02T19:36:30.805" v="1"/>
          <ac:spMkLst>
            <pc:docMk/>
            <pc:sldMk cId="2545193714" sldId="263"/>
            <ac:spMk id="8" creationId="{C39BE701-A67E-5BFD-B044-ECF13A621788}"/>
          </ac:spMkLst>
        </pc:spChg>
      </pc:sldChg>
      <pc:sldChg chg="modSp">
        <pc:chgData name="Alisdair Cunningham" userId="67e8d9ba-4582-42f1-b26c-e866daa7f65b" providerId="ADAL" clId="{D55405F9-96CE-42DD-9571-C3D40844E8B0}" dt="2026-01-02T19:37:06.656" v="2"/>
        <pc:sldMkLst>
          <pc:docMk/>
          <pc:sldMk cId="3566095879" sldId="287"/>
        </pc:sldMkLst>
        <pc:spChg chg="mod">
          <ac:chgData name="Alisdair Cunningham" userId="67e8d9ba-4582-42f1-b26c-e866daa7f65b" providerId="ADAL" clId="{D55405F9-96CE-42DD-9571-C3D40844E8B0}" dt="2026-01-02T19:36:20.439" v="0"/>
          <ac:spMkLst>
            <pc:docMk/>
            <pc:sldMk cId="3566095879" sldId="287"/>
            <ac:spMk id="2" creationId="{F51C16DF-F564-481C-CCA4-180408A5301A}"/>
          </ac:spMkLst>
        </pc:spChg>
        <pc:spChg chg="mod">
          <ac:chgData name="Alisdair Cunningham" userId="67e8d9ba-4582-42f1-b26c-e866daa7f65b" providerId="ADAL" clId="{D55405F9-96CE-42DD-9571-C3D40844E8B0}" dt="2026-01-02T19:37:06.656" v="2"/>
          <ac:spMkLst>
            <pc:docMk/>
            <pc:sldMk cId="3566095879" sldId="287"/>
            <ac:spMk id="3" creationId="{06459D70-2204-8801-4716-B9C4DA29B5AA}"/>
          </ac:spMkLst>
        </pc:spChg>
        <pc:spChg chg="mod">
          <ac:chgData name="Alisdair Cunningham" userId="67e8d9ba-4582-42f1-b26c-e866daa7f65b" providerId="ADAL" clId="{D55405F9-96CE-42DD-9571-C3D40844E8B0}" dt="2026-01-02T19:36:30.805" v="1"/>
          <ac:spMkLst>
            <pc:docMk/>
            <pc:sldMk cId="3566095879" sldId="287"/>
            <ac:spMk id="8" creationId="{C39BE701-A67E-5BFD-B044-ECF13A621788}"/>
          </ac:spMkLst>
        </pc:spChg>
      </pc:sldChg>
      <pc:sldChg chg="modSp">
        <pc:chgData name="Alisdair Cunningham" userId="67e8d9ba-4582-42f1-b26c-e866daa7f65b" providerId="ADAL" clId="{D55405F9-96CE-42DD-9571-C3D40844E8B0}" dt="2026-01-02T19:37:06.656" v="2"/>
        <pc:sldMkLst>
          <pc:docMk/>
          <pc:sldMk cId="2742828229" sldId="290"/>
        </pc:sldMkLst>
        <pc:spChg chg="mod">
          <ac:chgData name="Alisdair Cunningham" userId="67e8d9ba-4582-42f1-b26c-e866daa7f65b" providerId="ADAL" clId="{D55405F9-96CE-42DD-9571-C3D40844E8B0}" dt="2026-01-02T19:36:20.439" v="0"/>
          <ac:spMkLst>
            <pc:docMk/>
            <pc:sldMk cId="2742828229" sldId="290"/>
            <ac:spMk id="2" creationId="{F51C16DF-F564-481C-CCA4-180408A5301A}"/>
          </ac:spMkLst>
        </pc:spChg>
        <pc:spChg chg="mod">
          <ac:chgData name="Alisdair Cunningham" userId="67e8d9ba-4582-42f1-b26c-e866daa7f65b" providerId="ADAL" clId="{D55405F9-96CE-42DD-9571-C3D40844E8B0}" dt="2026-01-02T19:37:06.656" v="2"/>
          <ac:spMkLst>
            <pc:docMk/>
            <pc:sldMk cId="2742828229" sldId="290"/>
            <ac:spMk id="3" creationId="{06459D70-2204-8801-4716-B9C4DA29B5AA}"/>
          </ac:spMkLst>
        </pc:spChg>
        <pc:spChg chg="mod">
          <ac:chgData name="Alisdair Cunningham" userId="67e8d9ba-4582-42f1-b26c-e866daa7f65b" providerId="ADAL" clId="{D55405F9-96CE-42DD-9571-C3D40844E8B0}" dt="2026-01-02T19:36:30.805" v="1"/>
          <ac:spMkLst>
            <pc:docMk/>
            <pc:sldMk cId="2742828229" sldId="290"/>
            <ac:spMk id="8" creationId="{C39BE701-A67E-5BFD-B044-ECF13A621788}"/>
          </ac:spMkLst>
        </pc:spChg>
      </pc:sldChg>
      <pc:sldChg chg="modSp">
        <pc:chgData name="Alisdair Cunningham" userId="67e8d9ba-4582-42f1-b26c-e866daa7f65b" providerId="ADAL" clId="{D55405F9-96CE-42DD-9571-C3D40844E8B0}" dt="2026-01-02T19:37:06.656" v="2"/>
        <pc:sldMkLst>
          <pc:docMk/>
          <pc:sldMk cId="2365518547" sldId="308"/>
        </pc:sldMkLst>
        <pc:spChg chg="mod">
          <ac:chgData name="Alisdair Cunningham" userId="67e8d9ba-4582-42f1-b26c-e866daa7f65b" providerId="ADAL" clId="{D55405F9-96CE-42DD-9571-C3D40844E8B0}" dt="2026-01-02T19:36:20.439" v="0"/>
          <ac:spMkLst>
            <pc:docMk/>
            <pc:sldMk cId="2365518547" sldId="308"/>
            <ac:spMk id="2" creationId="{F51C16DF-F564-481C-CCA4-180408A5301A}"/>
          </ac:spMkLst>
        </pc:spChg>
        <pc:spChg chg="mod">
          <ac:chgData name="Alisdair Cunningham" userId="67e8d9ba-4582-42f1-b26c-e866daa7f65b" providerId="ADAL" clId="{D55405F9-96CE-42DD-9571-C3D40844E8B0}" dt="2026-01-02T19:37:06.656" v="2"/>
          <ac:spMkLst>
            <pc:docMk/>
            <pc:sldMk cId="2365518547" sldId="308"/>
            <ac:spMk id="3" creationId="{06459D70-2204-8801-4716-B9C4DA29B5AA}"/>
          </ac:spMkLst>
        </pc:spChg>
        <pc:spChg chg="mod">
          <ac:chgData name="Alisdair Cunningham" userId="67e8d9ba-4582-42f1-b26c-e866daa7f65b" providerId="ADAL" clId="{D55405F9-96CE-42DD-9571-C3D40844E8B0}" dt="2026-01-02T19:36:30.805" v="1"/>
          <ac:spMkLst>
            <pc:docMk/>
            <pc:sldMk cId="2365518547" sldId="308"/>
            <ac:spMk id="8" creationId="{C39BE701-A67E-5BFD-B044-ECF13A621788}"/>
          </ac:spMkLst>
        </pc:spChg>
      </pc:sldChg>
      <pc:sldChg chg="modSp">
        <pc:chgData name="Alisdair Cunningham" userId="67e8d9ba-4582-42f1-b26c-e866daa7f65b" providerId="ADAL" clId="{D55405F9-96CE-42DD-9571-C3D40844E8B0}" dt="2026-01-02T19:37:06.656" v="2"/>
        <pc:sldMkLst>
          <pc:docMk/>
          <pc:sldMk cId="2387557254" sldId="309"/>
        </pc:sldMkLst>
        <pc:spChg chg="mod">
          <ac:chgData name="Alisdair Cunningham" userId="67e8d9ba-4582-42f1-b26c-e866daa7f65b" providerId="ADAL" clId="{D55405F9-96CE-42DD-9571-C3D40844E8B0}" dt="2026-01-02T19:36:20.439" v="0"/>
          <ac:spMkLst>
            <pc:docMk/>
            <pc:sldMk cId="2387557254" sldId="309"/>
            <ac:spMk id="2" creationId="{F51C16DF-F564-481C-CCA4-180408A5301A}"/>
          </ac:spMkLst>
        </pc:spChg>
        <pc:spChg chg="mod">
          <ac:chgData name="Alisdair Cunningham" userId="67e8d9ba-4582-42f1-b26c-e866daa7f65b" providerId="ADAL" clId="{D55405F9-96CE-42DD-9571-C3D40844E8B0}" dt="2026-01-02T19:37:06.656" v="2"/>
          <ac:spMkLst>
            <pc:docMk/>
            <pc:sldMk cId="2387557254" sldId="309"/>
            <ac:spMk id="3" creationId="{06459D70-2204-8801-4716-B9C4DA29B5AA}"/>
          </ac:spMkLst>
        </pc:spChg>
        <pc:spChg chg="mod">
          <ac:chgData name="Alisdair Cunningham" userId="67e8d9ba-4582-42f1-b26c-e866daa7f65b" providerId="ADAL" clId="{D55405F9-96CE-42DD-9571-C3D40844E8B0}" dt="2026-01-02T19:36:30.805" v="1"/>
          <ac:spMkLst>
            <pc:docMk/>
            <pc:sldMk cId="2387557254" sldId="309"/>
            <ac:spMk id="8" creationId="{C39BE701-A67E-5BFD-B044-ECF13A621788}"/>
          </ac:spMkLst>
        </pc:spChg>
      </pc:sldChg>
      <pc:sldChg chg="modSp">
        <pc:chgData name="Alisdair Cunningham" userId="67e8d9ba-4582-42f1-b26c-e866daa7f65b" providerId="ADAL" clId="{D55405F9-96CE-42DD-9571-C3D40844E8B0}" dt="2026-01-02T19:37:06.656" v="2"/>
        <pc:sldMkLst>
          <pc:docMk/>
          <pc:sldMk cId="2332530977" sldId="311"/>
        </pc:sldMkLst>
        <pc:spChg chg="mod">
          <ac:chgData name="Alisdair Cunningham" userId="67e8d9ba-4582-42f1-b26c-e866daa7f65b" providerId="ADAL" clId="{D55405F9-96CE-42DD-9571-C3D40844E8B0}" dt="2026-01-02T19:36:20.439" v="0"/>
          <ac:spMkLst>
            <pc:docMk/>
            <pc:sldMk cId="2332530977" sldId="311"/>
            <ac:spMk id="2" creationId="{F51C16DF-F564-481C-CCA4-180408A5301A}"/>
          </ac:spMkLst>
        </pc:spChg>
        <pc:spChg chg="mod">
          <ac:chgData name="Alisdair Cunningham" userId="67e8d9ba-4582-42f1-b26c-e866daa7f65b" providerId="ADAL" clId="{D55405F9-96CE-42DD-9571-C3D40844E8B0}" dt="2026-01-02T19:37:06.656" v="2"/>
          <ac:spMkLst>
            <pc:docMk/>
            <pc:sldMk cId="2332530977" sldId="311"/>
            <ac:spMk id="3" creationId="{06459D70-2204-8801-4716-B9C4DA29B5AA}"/>
          </ac:spMkLst>
        </pc:spChg>
        <pc:spChg chg="mod">
          <ac:chgData name="Alisdair Cunningham" userId="67e8d9ba-4582-42f1-b26c-e866daa7f65b" providerId="ADAL" clId="{D55405F9-96CE-42DD-9571-C3D40844E8B0}" dt="2026-01-02T19:36:30.805" v="1"/>
          <ac:spMkLst>
            <pc:docMk/>
            <pc:sldMk cId="2332530977" sldId="311"/>
            <ac:spMk id="8" creationId="{C39BE701-A67E-5BFD-B044-ECF13A621788}"/>
          </ac:spMkLst>
        </pc:spChg>
      </pc:sldChg>
      <pc:sldChg chg="modSp">
        <pc:chgData name="Alisdair Cunningham" userId="67e8d9ba-4582-42f1-b26c-e866daa7f65b" providerId="ADAL" clId="{D55405F9-96CE-42DD-9571-C3D40844E8B0}" dt="2026-01-02T19:37:06.656" v="2"/>
        <pc:sldMkLst>
          <pc:docMk/>
          <pc:sldMk cId="3473677888" sldId="312"/>
        </pc:sldMkLst>
        <pc:spChg chg="mod">
          <ac:chgData name="Alisdair Cunningham" userId="67e8d9ba-4582-42f1-b26c-e866daa7f65b" providerId="ADAL" clId="{D55405F9-96CE-42DD-9571-C3D40844E8B0}" dt="2026-01-02T19:36:20.439" v="0"/>
          <ac:spMkLst>
            <pc:docMk/>
            <pc:sldMk cId="3473677888" sldId="312"/>
            <ac:spMk id="2" creationId="{F51C16DF-F564-481C-CCA4-180408A5301A}"/>
          </ac:spMkLst>
        </pc:spChg>
        <pc:spChg chg="mod">
          <ac:chgData name="Alisdair Cunningham" userId="67e8d9ba-4582-42f1-b26c-e866daa7f65b" providerId="ADAL" clId="{D55405F9-96CE-42DD-9571-C3D40844E8B0}" dt="2026-01-02T19:37:06.656" v="2"/>
          <ac:spMkLst>
            <pc:docMk/>
            <pc:sldMk cId="3473677888" sldId="312"/>
            <ac:spMk id="3" creationId="{06459D70-2204-8801-4716-B9C4DA29B5AA}"/>
          </ac:spMkLst>
        </pc:spChg>
        <pc:spChg chg="mod">
          <ac:chgData name="Alisdair Cunningham" userId="67e8d9ba-4582-42f1-b26c-e866daa7f65b" providerId="ADAL" clId="{D55405F9-96CE-42DD-9571-C3D40844E8B0}" dt="2026-01-02T19:36:30.805" v="1"/>
          <ac:spMkLst>
            <pc:docMk/>
            <pc:sldMk cId="3473677888" sldId="312"/>
            <ac:spMk id="8" creationId="{C39BE701-A67E-5BFD-B044-ECF13A621788}"/>
          </ac:spMkLst>
        </pc:spChg>
      </pc:sldChg>
      <pc:sldChg chg="modSp">
        <pc:chgData name="Alisdair Cunningham" userId="67e8d9ba-4582-42f1-b26c-e866daa7f65b" providerId="ADAL" clId="{D55405F9-96CE-42DD-9571-C3D40844E8B0}" dt="2026-01-02T19:37:06.656" v="2"/>
        <pc:sldMkLst>
          <pc:docMk/>
          <pc:sldMk cId="928176554" sldId="313"/>
        </pc:sldMkLst>
        <pc:spChg chg="mod">
          <ac:chgData name="Alisdair Cunningham" userId="67e8d9ba-4582-42f1-b26c-e866daa7f65b" providerId="ADAL" clId="{D55405F9-96CE-42DD-9571-C3D40844E8B0}" dt="2026-01-02T19:36:20.439" v="0"/>
          <ac:spMkLst>
            <pc:docMk/>
            <pc:sldMk cId="928176554" sldId="313"/>
            <ac:spMk id="2" creationId="{F51C16DF-F564-481C-CCA4-180408A5301A}"/>
          </ac:spMkLst>
        </pc:spChg>
        <pc:spChg chg="mod">
          <ac:chgData name="Alisdair Cunningham" userId="67e8d9ba-4582-42f1-b26c-e866daa7f65b" providerId="ADAL" clId="{D55405F9-96CE-42DD-9571-C3D40844E8B0}" dt="2026-01-02T19:37:06.656" v="2"/>
          <ac:spMkLst>
            <pc:docMk/>
            <pc:sldMk cId="928176554" sldId="313"/>
            <ac:spMk id="3" creationId="{06459D70-2204-8801-4716-B9C4DA29B5AA}"/>
          </ac:spMkLst>
        </pc:spChg>
        <pc:spChg chg="mod">
          <ac:chgData name="Alisdair Cunningham" userId="67e8d9ba-4582-42f1-b26c-e866daa7f65b" providerId="ADAL" clId="{D55405F9-96CE-42DD-9571-C3D40844E8B0}" dt="2026-01-02T19:36:30.805" v="1"/>
          <ac:spMkLst>
            <pc:docMk/>
            <pc:sldMk cId="928176554" sldId="313"/>
            <ac:spMk id="8" creationId="{C39BE701-A67E-5BFD-B044-ECF13A621788}"/>
          </ac:spMkLst>
        </pc:spChg>
      </pc:sldChg>
      <pc:sldChg chg="modSp">
        <pc:chgData name="Alisdair Cunningham" userId="67e8d9ba-4582-42f1-b26c-e866daa7f65b" providerId="ADAL" clId="{D55405F9-96CE-42DD-9571-C3D40844E8B0}" dt="2026-01-02T19:37:06.656" v="2"/>
        <pc:sldMkLst>
          <pc:docMk/>
          <pc:sldMk cId="1784350768" sldId="314"/>
        </pc:sldMkLst>
        <pc:spChg chg="mod">
          <ac:chgData name="Alisdair Cunningham" userId="67e8d9ba-4582-42f1-b26c-e866daa7f65b" providerId="ADAL" clId="{D55405F9-96CE-42DD-9571-C3D40844E8B0}" dt="2026-01-02T19:36:20.439" v="0"/>
          <ac:spMkLst>
            <pc:docMk/>
            <pc:sldMk cId="1784350768" sldId="314"/>
            <ac:spMk id="2" creationId="{F51C16DF-F564-481C-CCA4-180408A5301A}"/>
          </ac:spMkLst>
        </pc:spChg>
        <pc:spChg chg="mod">
          <ac:chgData name="Alisdair Cunningham" userId="67e8d9ba-4582-42f1-b26c-e866daa7f65b" providerId="ADAL" clId="{D55405F9-96CE-42DD-9571-C3D40844E8B0}" dt="2026-01-02T19:37:06.656" v="2"/>
          <ac:spMkLst>
            <pc:docMk/>
            <pc:sldMk cId="1784350768" sldId="314"/>
            <ac:spMk id="3" creationId="{06459D70-2204-8801-4716-B9C4DA29B5AA}"/>
          </ac:spMkLst>
        </pc:spChg>
        <pc:spChg chg="mod">
          <ac:chgData name="Alisdair Cunningham" userId="67e8d9ba-4582-42f1-b26c-e866daa7f65b" providerId="ADAL" clId="{D55405F9-96CE-42DD-9571-C3D40844E8B0}" dt="2026-01-02T19:36:30.805" v="1"/>
          <ac:spMkLst>
            <pc:docMk/>
            <pc:sldMk cId="1784350768" sldId="314"/>
            <ac:spMk id="8" creationId="{C39BE701-A67E-5BFD-B044-ECF13A621788}"/>
          </ac:spMkLst>
        </pc:spChg>
      </pc:sldChg>
      <pc:sldChg chg="modSp">
        <pc:chgData name="Alisdair Cunningham" userId="67e8d9ba-4582-42f1-b26c-e866daa7f65b" providerId="ADAL" clId="{D55405F9-96CE-42DD-9571-C3D40844E8B0}" dt="2026-01-02T19:37:06.656" v="2"/>
        <pc:sldMkLst>
          <pc:docMk/>
          <pc:sldMk cId="3529163800" sldId="315"/>
        </pc:sldMkLst>
        <pc:spChg chg="mod">
          <ac:chgData name="Alisdair Cunningham" userId="67e8d9ba-4582-42f1-b26c-e866daa7f65b" providerId="ADAL" clId="{D55405F9-96CE-42DD-9571-C3D40844E8B0}" dt="2026-01-02T19:36:20.439" v="0"/>
          <ac:spMkLst>
            <pc:docMk/>
            <pc:sldMk cId="3529163800" sldId="315"/>
            <ac:spMk id="2" creationId="{F51C16DF-F564-481C-CCA4-180408A5301A}"/>
          </ac:spMkLst>
        </pc:spChg>
        <pc:spChg chg="mod">
          <ac:chgData name="Alisdair Cunningham" userId="67e8d9ba-4582-42f1-b26c-e866daa7f65b" providerId="ADAL" clId="{D55405F9-96CE-42DD-9571-C3D40844E8B0}" dt="2026-01-02T19:37:06.656" v="2"/>
          <ac:spMkLst>
            <pc:docMk/>
            <pc:sldMk cId="3529163800" sldId="315"/>
            <ac:spMk id="3" creationId="{06459D70-2204-8801-4716-B9C4DA29B5AA}"/>
          </ac:spMkLst>
        </pc:spChg>
        <pc:spChg chg="mod">
          <ac:chgData name="Alisdair Cunningham" userId="67e8d9ba-4582-42f1-b26c-e866daa7f65b" providerId="ADAL" clId="{D55405F9-96CE-42DD-9571-C3D40844E8B0}" dt="2026-01-02T19:36:30.805" v="1"/>
          <ac:spMkLst>
            <pc:docMk/>
            <pc:sldMk cId="3529163800" sldId="315"/>
            <ac:spMk id="8" creationId="{C39BE701-A67E-5BFD-B044-ECF13A621788}"/>
          </ac:spMkLst>
        </pc:spChg>
      </pc:sldChg>
      <pc:sldChg chg="modSp">
        <pc:chgData name="Alisdair Cunningham" userId="67e8d9ba-4582-42f1-b26c-e866daa7f65b" providerId="ADAL" clId="{D55405F9-96CE-42DD-9571-C3D40844E8B0}" dt="2026-01-02T19:37:06.656" v="2"/>
        <pc:sldMkLst>
          <pc:docMk/>
          <pc:sldMk cId="4029693034" sldId="316"/>
        </pc:sldMkLst>
        <pc:spChg chg="mod">
          <ac:chgData name="Alisdair Cunningham" userId="67e8d9ba-4582-42f1-b26c-e866daa7f65b" providerId="ADAL" clId="{D55405F9-96CE-42DD-9571-C3D40844E8B0}" dt="2026-01-02T19:36:20.439" v="0"/>
          <ac:spMkLst>
            <pc:docMk/>
            <pc:sldMk cId="4029693034" sldId="316"/>
            <ac:spMk id="2" creationId="{F51C16DF-F564-481C-CCA4-180408A5301A}"/>
          </ac:spMkLst>
        </pc:spChg>
        <pc:spChg chg="mod">
          <ac:chgData name="Alisdair Cunningham" userId="67e8d9ba-4582-42f1-b26c-e866daa7f65b" providerId="ADAL" clId="{D55405F9-96CE-42DD-9571-C3D40844E8B0}" dt="2026-01-02T19:37:06.656" v="2"/>
          <ac:spMkLst>
            <pc:docMk/>
            <pc:sldMk cId="4029693034" sldId="316"/>
            <ac:spMk id="3" creationId="{06459D70-2204-8801-4716-B9C4DA29B5AA}"/>
          </ac:spMkLst>
        </pc:spChg>
        <pc:spChg chg="mod">
          <ac:chgData name="Alisdair Cunningham" userId="67e8d9ba-4582-42f1-b26c-e866daa7f65b" providerId="ADAL" clId="{D55405F9-96CE-42DD-9571-C3D40844E8B0}" dt="2026-01-02T19:36:30.805" v="1"/>
          <ac:spMkLst>
            <pc:docMk/>
            <pc:sldMk cId="4029693034" sldId="316"/>
            <ac:spMk id="8" creationId="{C39BE701-A67E-5BFD-B044-ECF13A621788}"/>
          </ac:spMkLst>
        </pc:spChg>
      </pc:sldChg>
      <pc:sldChg chg="modSp">
        <pc:chgData name="Alisdair Cunningham" userId="67e8d9ba-4582-42f1-b26c-e866daa7f65b" providerId="ADAL" clId="{D55405F9-96CE-42DD-9571-C3D40844E8B0}" dt="2026-01-02T19:37:06.656" v="2"/>
        <pc:sldMkLst>
          <pc:docMk/>
          <pc:sldMk cId="63969057" sldId="317"/>
        </pc:sldMkLst>
        <pc:spChg chg="mod">
          <ac:chgData name="Alisdair Cunningham" userId="67e8d9ba-4582-42f1-b26c-e866daa7f65b" providerId="ADAL" clId="{D55405F9-96CE-42DD-9571-C3D40844E8B0}" dt="2026-01-02T19:36:20.439" v="0"/>
          <ac:spMkLst>
            <pc:docMk/>
            <pc:sldMk cId="63969057" sldId="317"/>
            <ac:spMk id="2" creationId="{F51C16DF-F564-481C-CCA4-180408A5301A}"/>
          </ac:spMkLst>
        </pc:spChg>
        <pc:spChg chg="mod">
          <ac:chgData name="Alisdair Cunningham" userId="67e8d9ba-4582-42f1-b26c-e866daa7f65b" providerId="ADAL" clId="{D55405F9-96CE-42DD-9571-C3D40844E8B0}" dt="2026-01-02T19:37:06.656" v="2"/>
          <ac:spMkLst>
            <pc:docMk/>
            <pc:sldMk cId="63969057" sldId="317"/>
            <ac:spMk id="3" creationId="{06459D70-2204-8801-4716-B9C4DA29B5AA}"/>
          </ac:spMkLst>
        </pc:spChg>
        <pc:spChg chg="mod">
          <ac:chgData name="Alisdair Cunningham" userId="67e8d9ba-4582-42f1-b26c-e866daa7f65b" providerId="ADAL" clId="{D55405F9-96CE-42DD-9571-C3D40844E8B0}" dt="2026-01-02T19:36:30.805" v="1"/>
          <ac:spMkLst>
            <pc:docMk/>
            <pc:sldMk cId="63969057" sldId="317"/>
            <ac:spMk id="8" creationId="{C39BE701-A67E-5BFD-B044-ECF13A621788}"/>
          </ac:spMkLst>
        </pc:spChg>
      </pc:sldChg>
      <pc:sldChg chg="modSp">
        <pc:chgData name="Alisdair Cunningham" userId="67e8d9ba-4582-42f1-b26c-e866daa7f65b" providerId="ADAL" clId="{D55405F9-96CE-42DD-9571-C3D40844E8B0}" dt="2026-01-02T19:37:06.656" v="2"/>
        <pc:sldMkLst>
          <pc:docMk/>
          <pc:sldMk cId="1894369428" sldId="318"/>
        </pc:sldMkLst>
        <pc:spChg chg="mod">
          <ac:chgData name="Alisdair Cunningham" userId="67e8d9ba-4582-42f1-b26c-e866daa7f65b" providerId="ADAL" clId="{D55405F9-96CE-42DD-9571-C3D40844E8B0}" dt="2026-01-02T19:36:20.439" v="0"/>
          <ac:spMkLst>
            <pc:docMk/>
            <pc:sldMk cId="1894369428" sldId="318"/>
            <ac:spMk id="2" creationId="{F51C16DF-F564-481C-CCA4-180408A5301A}"/>
          </ac:spMkLst>
        </pc:spChg>
        <pc:spChg chg="mod">
          <ac:chgData name="Alisdair Cunningham" userId="67e8d9ba-4582-42f1-b26c-e866daa7f65b" providerId="ADAL" clId="{D55405F9-96CE-42DD-9571-C3D40844E8B0}" dt="2026-01-02T19:37:06.656" v="2"/>
          <ac:spMkLst>
            <pc:docMk/>
            <pc:sldMk cId="1894369428" sldId="318"/>
            <ac:spMk id="3" creationId="{06459D70-2204-8801-4716-B9C4DA29B5AA}"/>
          </ac:spMkLst>
        </pc:spChg>
        <pc:spChg chg="mod">
          <ac:chgData name="Alisdair Cunningham" userId="67e8d9ba-4582-42f1-b26c-e866daa7f65b" providerId="ADAL" clId="{D55405F9-96CE-42DD-9571-C3D40844E8B0}" dt="2026-01-02T19:36:30.805" v="1"/>
          <ac:spMkLst>
            <pc:docMk/>
            <pc:sldMk cId="1894369428" sldId="318"/>
            <ac:spMk id="8" creationId="{C39BE701-A67E-5BFD-B044-ECF13A621788}"/>
          </ac:spMkLst>
        </pc:spChg>
      </pc:sldChg>
      <pc:sldChg chg="modSp">
        <pc:chgData name="Alisdair Cunningham" userId="67e8d9ba-4582-42f1-b26c-e866daa7f65b" providerId="ADAL" clId="{D55405F9-96CE-42DD-9571-C3D40844E8B0}" dt="2026-01-02T19:37:06.656" v="2"/>
        <pc:sldMkLst>
          <pc:docMk/>
          <pc:sldMk cId="4273548923" sldId="319"/>
        </pc:sldMkLst>
        <pc:spChg chg="mod">
          <ac:chgData name="Alisdair Cunningham" userId="67e8d9ba-4582-42f1-b26c-e866daa7f65b" providerId="ADAL" clId="{D55405F9-96CE-42DD-9571-C3D40844E8B0}" dt="2026-01-02T19:36:20.439" v="0"/>
          <ac:spMkLst>
            <pc:docMk/>
            <pc:sldMk cId="4273548923" sldId="319"/>
            <ac:spMk id="2" creationId="{F51C16DF-F564-481C-CCA4-180408A5301A}"/>
          </ac:spMkLst>
        </pc:spChg>
        <pc:spChg chg="mod">
          <ac:chgData name="Alisdair Cunningham" userId="67e8d9ba-4582-42f1-b26c-e866daa7f65b" providerId="ADAL" clId="{D55405F9-96CE-42DD-9571-C3D40844E8B0}" dt="2026-01-02T19:37:06.656" v="2"/>
          <ac:spMkLst>
            <pc:docMk/>
            <pc:sldMk cId="4273548923" sldId="319"/>
            <ac:spMk id="3" creationId="{06459D70-2204-8801-4716-B9C4DA29B5AA}"/>
          </ac:spMkLst>
        </pc:spChg>
        <pc:spChg chg="mod">
          <ac:chgData name="Alisdair Cunningham" userId="67e8d9ba-4582-42f1-b26c-e866daa7f65b" providerId="ADAL" clId="{D55405F9-96CE-42DD-9571-C3D40844E8B0}" dt="2026-01-02T19:36:30.805" v="1"/>
          <ac:spMkLst>
            <pc:docMk/>
            <pc:sldMk cId="4273548923" sldId="319"/>
            <ac:spMk id="8" creationId="{C39BE701-A67E-5BFD-B044-ECF13A621788}"/>
          </ac:spMkLst>
        </pc:spChg>
      </pc:sldChg>
      <pc:sldChg chg="modSp">
        <pc:chgData name="Alisdair Cunningham" userId="67e8d9ba-4582-42f1-b26c-e866daa7f65b" providerId="ADAL" clId="{D55405F9-96CE-42DD-9571-C3D40844E8B0}" dt="2026-01-02T19:37:06.656" v="2"/>
        <pc:sldMkLst>
          <pc:docMk/>
          <pc:sldMk cId="1627384287" sldId="320"/>
        </pc:sldMkLst>
        <pc:spChg chg="mod">
          <ac:chgData name="Alisdair Cunningham" userId="67e8d9ba-4582-42f1-b26c-e866daa7f65b" providerId="ADAL" clId="{D55405F9-96CE-42DD-9571-C3D40844E8B0}" dt="2026-01-02T19:36:20.439" v="0"/>
          <ac:spMkLst>
            <pc:docMk/>
            <pc:sldMk cId="1627384287" sldId="320"/>
            <ac:spMk id="2" creationId="{F51C16DF-F564-481C-CCA4-180408A5301A}"/>
          </ac:spMkLst>
        </pc:spChg>
        <pc:spChg chg="mod">
          <ac:chgData name="Alisdair Cunningham" userId="67e8d9ba-4582-42f1-b26c-e866daa7f65b" providerId="ADAL" clId="{D55405F9-96CE-42DD-9571-C3D40844E8B0}" dt="2026-01-02T19:37:06.656" v="2"/>
          <ac:spMkLst>
            <pc:docMk/>
            <pc:sldMk cId="1627384287" sldId="320"/>
            <ac:spMk id="3" creationId="{06459D70-2204-8801-4716-B9C4DA29B5AA}"/>
          </ac:spMkLst>
        </pc:spChg>
        <pc:spChg chg="mod">
          <ac:chgData name="Alisdair Cunningham" userId="67e8d9ba-4582-42f1-b26c-e866daa7f65b" providerId="ADAL" clId="{D55405F9-96CE-42DD-9571-C3D40844E8B0}" dt="2026-01-02T19:36:30.805" v="1"/>
          <ac:spMkLst>
            <pc:docMk/>
            <pc:sldMk cId="1627384287" sldId="320"/>
            <ac:spMk id="8" creationId="{C39BE701-A67E-5BFD-B044-ECF13A621788}"/>
          </ac:spMkLst>
        </pc:spChg>
      </pc:sldChg>
      <pc:sldChg chg="modSp">
        <pc:chgData name="Alisdair Cunningham" userId="67e8d9ba-4582-42f1-b26c-e866daa7f65b" providerId="ADAL" clId="{D55405F9-96CE-42DD-9571-C3D40844E8B0}" dt="2026-01-02T19:37:06.656" v="2"/>
        <pc:sldMkLst>
          <pc:docMk/>
          <pc:sldMk cId="150651046" sldId="321"/>
        </pc:sldMkLst>
        <pc:spChg chg="mod">
          <ac:chgData name="Alisdair Cunningham" userId="67e8d9ba-4582-42f1-b26c-e866daa7f65b" providerId="ADAL" clId="{D55405F9-96CE-42DD-9571-C3D40844E8B0}" dt="2026-01-02T19:36:20.439" v="0"/>
          <ac:spMkLst>
            <pc:docMk/>
            <pc:sldMk cId="150651046" sldId="321"/>
            <ac:spMk id="2" creationId="{F51C16DF-F564-481C-CCA4-180408A5301A}"/>
          </ac:spMkLst>
        </pc:spChg>
        <pc:spChg chg="mod">
          <ac:chgData name="Alisdair Cunningham" userId="67e8d9ba-4582-42f1-b26c-e866daa7f65b" providerId="ADAL" clId="{D55405F9-96CE-42DD-9571-C3D40844E8B0}" dt="2026-01-02T19:37:06.656" v="2"/>
          <ac:spMkLst>
            <pc:docMk/>
            <pc:sldMk cId="150651046" sldId="321"/>
            <ac:spMk id="3" creationId="{06459D70-2204-8801-4716-B9C4DA29B5AA}"/>
          </ac:spMkLst>
        </pc:spChg>
        <pc:spChg chg="mod">
          <ac:chgData name="Alisdair Cunningham" userId="67e8d9ba-4582-42f1-b26c-e866daa7f65b" providerId="ADAL" clId="{D55405F9-96CE-42DD-9571-C3D40844E8B0}" dt="2026-01-02T19:36:30.805" v="1"/>
          <ac:spMkLst>
            <pc:docMk/>
            <pc:sldMk cId="150651046" sldId="321"/>
            <ac:spMk id="8" creationId="{C39BE701-A67E-5BFD-B044-ECF13A621788}"/>
          </ac:spMkLst>
        </pc:spChg>
      </pc:sldChg>
      <pc:sldChg chg="modSp">
        <pc:chgData name="Alisdair Cunningham" userId="67e8d9ba-4582-42f1-b26c-e866daa7f65b" providerId="ADAL" clId="{D55405F9-96CE-42DD-9571-C3D40844E8B0}" dt="2026-01-02T19:37:06.656" v="2"/>
        <pc:sldMkLst>
          <pc:docMk/>
          <pc:sldMk cId="3118084937" sldId="322"/>
        </pc:sldMkLst>
        <pc:spChg chg="mod">
          <ac:chgData name="Alisdair Cunningham" userId="67e8d9ba-4582-42f1-b26c-e866daa7f65b" providerId="ADAL" clId="{D55405F9-96CE-42DD-9571-C3D40844E8B0}" dt="2026-01-02T19:36:20.439" v="0"/>
          <ac:spMkLst>
            <pc:docMk/>
            <pc:sldMk cId="3118084937" sldId="322"/>
            <ac:spMk id="2" creationId="{F51C16DF-F564-481C-CCA4-180408A5301A}"/>
          </ac:spMkLst>
        </pc:spChg>
        <pc:spChg chg="mod">
          <ac:chgData name="Alisdair Cunningham" userId="67e8d9ba-4582-42f1-b26c-e866daa7f65b" providerId="ADAL" clId="{D55405F9-96CE-42DD-9571-C3D40844E8B0}" dt="2026-01-02T19:37:06.656" v="2"/>
          <ac:spMkLst>
            <pc:docMk/>
            <pc:sldMk cId="3118084937" sldId="322"/>
            <ac:spMk id="3" creationId="{06459D70-2204-8801-4716-B9C4DA29B5AA}"/>
          </ac:spMkLst>
        </pc:spChg>
        <pc:spChg chg="mod">
          <ac:chgData name="Alisdair Cunningham" userId="67e8d9ba-4582-42f1-b26c-e866daa7f65b" providerId="ADAL" clId="{D55405F9-96CE-42DD-9571-C3D40844E8B0}" dt="2026-01-02T19:36:30.805" v="1"/>
          <ac:spMkLst>
            <pc:docMk/>
            <pc:sldMk cId="3118084937" sldId="322"/>
            <ac:spMk id="8" creationId="{C39BE701-A67E-5BFD-B044-ECF13A621788}"/>
          </ac:spMkLst>
        </pc:spChg>
      </pc:sldChg>
      <pc:sldChg chg="modSp">
        <pc:chgData name="Alisdair Cunningham" userId="67e8d9ba-4582-42f1-b26c-e866daa7f65b" providerId="ADAL" clId="{D55405F9-96CE-42DD-9571-C3D40844E8B0}" dt="2026-01-02T19:37:06.656" v="2"/>
        <pc:sldMkLst>
          <pc:docMk/>
          <pc:sldMk cId="523723191" sldId="323"/>
        </pc:sldMkLst>
        <pc:spChg chg="mod">
          <ac:chgData name="Alisdair Cunningham" userId="67e8d9ba-4582-42f1-b26c-e866daa7f65b" providerId="ADAL" clId="{D55405F9-96CE-42DD-9571-C3D40844E8B0}" dt="2026-01-02T19:36:20.439" v="0"/>
          <ac:spMkLst>
            <pc:docMk/>
            <pc:sldMk cId="523723191" sldId="323"/>
            <ac:spMk id="2" creationId="{F51C16DF-F564-481C-CCA4-180408A5301A}"/>
          </ac:spMkLst>
        </pc:spChg>
        <pc:spChg chg="mod">
          <ac:chgData name="Alisdair Cunningham" userId="67e8d9ba-4582-42f1-b26c-e866daa7f65b" providerId="ADAL" clId="{D55405F9-96CE-42DD-9571-C3D40844E8B0}" dt="2026-01-02T19:37:06.656" v="2"/>
          <ac:spMkLst>
            <pc:docMk/>
            <pc:sldMk cId="523723191" sldId="323"/>
            <ac:spMk id="3" creationId="{06459D70-2204-8801-4716-B9C4DA29B5AA}"/>
          </ac:spMkLst>
        </pc:spChg>
        <pc:spChg chg="mod">
          <ac:chgData name="Alisdair Cunningham" userId="67e8d9ba-4582-42f1-b26c-e866daa7f65b" providerId="ADAL" clId="{D55405F9-96CE-42DD-9571-C3D40844E8B0}" dt="2026-01-02T19:36:30.805" v="1"/>
          <ac:spMkLst>
            <pc:docMk/>
            <pc:sldMk cId="523723191" sldId="323"/>
            <ac:spMk id="8" creationId="{C39BE701-A67E-5BFD-B044-ECF13A621788}"/>
          </ac:spMkLst>
        </pc:spChg>
      </pc:sldChg>
      <pc:sldChg chg="modSp">
        <pc:chgData name="Alisdair Cunningham" userId="67e8d9ba-4582-42f1-b26c-e866daa7f65b" providerId="ADAL" clId="{D55405F9-96CE-42DD-9571-C3D40844E8B0}" dt="2026-01-02T19:37:06.656" v="2"/>
        <pc:sldMkLst>
          <pc:docMk/>
          <pc:sldMk cId="2490577290" sldId="324"/>
        </pc:sldMkLst>
        <pc:spChg chg="mod">
          <ac:chgData name="Alisdair Cunningham" userId="67e8d9ba-4582-42f1-b26c-e866daa7f65b" providerId="ADAL" clId="{D55405F9-96CE-42DD-9571-C3D40844E8B0}" dt="2026-01-02T19:36:20.439" v="0"/>
          <ac:spMkLst>
            <pc:docMk/>
            <pc:sldMk cId="2490577290" sldId="324"/>
            <ac:spMk id="2" creationId="{F51C16DF-F564-481C-CCA4-180408A5301A}"/>
          </ac:spMkLst>
        </pc:spChg>
        <pc:spChg chg="mod">
          <ac:chgData name="Alisdair Cunningham" userId="67e8d9ba-4582-42f1-b26c-e866daa7f65b" providerId="ADAL" clId="{D55405F9-96CE-42DD-9571-C3D40844E8B0}" dt="2026-01-02T19:37:06.656" v="2"/>
          <ac:spMkLst>
            <pc:docMk/>
            <pc:sldMk cId="2490577290" sldId="324"/>
            <ac:spMk id="3" creationId="{06459D70-2204-8801-4716-B9C4DA29B5AA}"/>
          </ac:spMkLst>
        </pc:spChg>
        <pc:spChg chg="mod">
          <ac:chgData name="Alisdair Cunningham" userId="67e8d9ba-4582-42f1-b26c-e866daa7f65b" providerId="ADAL" clId="{D55405F9-96CE-42DD-9571-C3D40844E8B0}" dt="2026-01-02T19:36:30.805" v="1"/>
          <ac:spMkLst>
            <pc:docMk/>
            <pc:sldMk cId="2490577290" sldId="324"/>
            <ac:spMk id="8" creationId="{C39BE701-A67E-5BFD-B044-ECF13A621788}"/>
          </ac:spMkLst>
        </pc:spChg>
      </pc:sldChg>
      <pc:sldChg chg="modSp">
        <pc:chgData name="Alisdair Cunningham" userId="67e8d9ba-4582-42f1-b26c-e866daa7f65b" providerId="ADAL" clId="{D55405F9-96CE-42DD-9571-C3D40844E8B0}" dt="2026-01-02T19:37:06.656" v="2"/>
        <pc:sldMkLst>
          <pc:docMk/>
          <pc:sldMk cId="1950652230" sldId="325"/>
        </pc:sldMkLst>
        <pc:spChg chg="mod">
          <ac:chgData name="Alisdair Cunningham" userId="67e8d9ba-4582-42f1-b26c-e866daa7f65b" providerId="ADAL" clId="{D55405F9-96CE-42DD-9571-C3D40844E8B0}" dt="2026-01-02T19:36:20.439" v="0"/>
          <ac:spMkLst>
            <pc:docMk/>
            <pc:sldMk cId="1950652230" sldId="325"/>
            <ac:spMk id="2" creationId="{F51C16DF-F564-481C-CCA4-180408A5301A}"/>
          </ac:spMkLst>
        </pc:spChg>
        <pc:spChg chg="mod">
          <ac:chgData name="Alisdair Cunningham" userId="67e8d9ba-4582-42f1-b26c-e866daa7f65b" providerId="ADAL" clId="{D55405F9-96CE-42DD-9571-C3D40844E8B0}" dt="2026-01-02T19:37:06.656" v="2"/>
          <ac:spMkLst>
            <pc:docMk/>
            <pc:sldMk cId="1950652230" sldId="325"/>
            <ac:spMk id="3" creationId="{06459D70-2204-8801-4716-B9C4DA29B5AA}"/>
          </ac:spMkLst>
        </pc:spChg>
        <pc:spChg chg="mod">
          <ac:chgData name="Alisdair Cunningham" userId="67e8d9ba-4582-42f1-b26c-e866daa7f65b" providerId="ADAL" clId="{D55405F9-96CE-42DD-9571-C3D40844E8B0}" dt="2026-01-02T19:36:30.805" v="1"/>
          <ac:spMkLst>
            <pc:docMk/>
            <pc:sldMk cId="1950652230" sldId="325"/>
            <ac:spMk id="8" creationId="{C39BE701-A67E-5BFD-B044-ECF13A621788}"/>
          </ac:spMkLst>
        </pc:spChg>
      </pc:sldChg>
      <pc:sldChg chg="modSp">
        <pc:chgData name="Alisdair Cunningham" userId="67e8d9ba-4582-42f1-b26c-e866daa7f65b" providerId="ADAL" clId="{D55405F9-96CE-42DD-9571-C3D40844E8B0}" dt="2026-01-02T19:37:06.656" v="2"/>
        <pc:sldMkLst>
          <pc:docMk/>
          <pc:sldMk cId="3931725550" sldId="327"/>
        </pc:sldMkLst>
        <pc:spChg chg="mod">
          <ac:chgData name="Alisdair Cunningham" userId="67e8d9ba-4582-42f1-b26c-e866daa7f65b" providerId="ADAL" clId="{D55405F9-96CE-42DD-9571-C3D40844E8B0}" dt="2026-01-02T19:36:20.439" v="0"/>
          <ac:spMkLst>
            <pc:docMk/>
            <pc:sldMk cId="3931725550" sldId="327"/>
            <ac:spMk id="2" creationId="{F51C16DF-F564-481C-CCA4-180408A5301A}"/>
          </ac:spMkLst>
        </pc:spChg>
        <pc:spChg chg="mod">
          <ac:chgData name="Alisdair Cunningham" userId="67e8d9ba-4582-42f1-b26c-e866daa7f65b" providerId="ADAL" clId="{D55405F9-96CE-42DD-9571-C3D40844E8B0}" dt="2026-01-02T19:37:06.656" v="2"/>
          <ac:spMkLst>
            <pc:docMk/>
            <pc:sldMk cId="3931725550" sldId="327"/>
            <ac:spMk id="3" creationId="{06459D70-2204-8801-4716-B9C4DA29B5AA}"/>
          </ac:spMkLst>
        </pc:spChg>
        <pc:spChg chg="mod">
          <ac:chgData name="Alisdair Cunningham" userId="67e8d9ba-4582-42f1-b26c-e866daa7f65b" providerId="ADAL" clId="{D55405F9-96CE-42DD-9571-C3D40844E8B0}" dt="2026-01-02T19:36:30.805" v="1"/>
          <ac:spMkLst>
            <pc:docMk/>
            <pc:sldMk cId="3931725550" sldId="327"/>
            <ac:spMk id="8" creationId="{C39BE701-A67E-5BFD-B044-ECF13A621788}"/>
          </ac:spMkLst>
        </pc:spChg>
      </pc:sldChg>
      <pc:sldChg chg="modSp">
        <pc:chgData name="Alisdair Cunningham" userId="67e8d9ba-4582-42f1-b26c-e866daa7f65b" providerId="ADAL" clId="{D55405F9-96CE-42DD-9571-C3D40844E8B0}" dt="2026-01-02T19:37:06.656" v="2"/>
        <pc:sldMkLst>
          <pc:docMk/>
          <pc:sldMk cId="1133968460" sldId="328"/>
        </pc:sldMkLst>
        <pc:spChg chg="mod">
          <ac:chgData name="Alisdair Cunningham" userId="67e8d9ba-4582-42f1-b26c-e866daa7f65b" providerId="ADAL" clId="{D55405F9-96CE-42DD-9571-C3D40844E8B0}" dt="2026-01-02T19:36:20.439" v="0"/>
          <ac:spMkLst>
            <pc:docMk/>
            <pc:sldMk cId="1133968460" sldId="328"/>
            <ac:spMk id="2" creationId="{F51C16DF-F564-481C-CCA4-180408A5301A}"/>
          </ac:spMkLst>
        </pc:spChg>
        <pc:spChg chg="mod">
          <ac:chgData name="Alisdair Cunningham" userId="67e8d9ba-4582-42f1-b26c-e866daa7f65b" providerId="ADAL" clId="{D55405F9-96CE-42DD-9571-C3D40844E8B0}" dt="2026-01-02T19:37:06.656" v="2"/>
          <ac:spMkLst>
            <pc:docMk/>
            <pc:sldMk cId="1133968460" sldId="328"/>
            <ac:spMk id="3" creationId="{06459D70-2204-8801-4716-B9C4DA29B5AA}"/>
          </ac:spMkLst>
        </pc:spChg>
        <pc:spChg chg="mod">
          <ac:chgData name="Alisdair Cunningham" userId="67e8d9ba-4582-42f1-b26c-e866daa7f65b" providerId="ADAL" clId="{D55405F9-96CE-42DD-9571-C3D40844E8B0}" dt="2026-01-02T19:36:30.805" v="1"/>
          <ac:spMkLst>
            <pc:docMk/>
            <pc:sldMk cId="1133968460" sldId="328"/>
            <ac:spMk id="8" creationId="{C39BE701-A67E-5BFD-B044-ECF13A621788}"/>
          </ac:spMkLst>
        </pc:spChg>
      </pc:sldChg>
    </pc:docChg>
  </pc:docChgLst>
  <pc:docChgLst>
    <pc:chgData name="Alisdair Cunningham" userId="67e8d9ba-4582-42f1-b26c-e866daa7f65b" providerId="ADAL" clId="{E55238CE-B784-45CC-BFBB-03A72BF25109}"/>
    <pc:docChg chg="undo custSel delSld modSld">
      <pc:chgData name="Alisdair Cunningham" userId="67e8d9ba-4582-42f1-b26c-e866daa7f65b" providerId="ADAL" clId="{E55238CE-B784-45CC-BFBB-03A72BF25109}" dt="2024-12-05T22:22:54.120" v="10" actId="47"/>
      <pc:docMkLst>
        <pc:docMk/>
      </pc:docMkLst>
      <pc:sldChg chg="modSp">
        <pc:chgData name="Alisdair Cunningham" userId="67e8d9ba-4582-42f1-b26c-e866daa7f65b" providerId="ADAL" clId="{E55238CE-B784-45CC-BFBB-03A72BF25109}" dt="2024-12-05T14:46:03.164" v="2"/>
        <pc:sldMkLst>
          <pc:docMk/>
          <pc:sldMk cId="3701768522" sldId="256"/>
        </pc:sldMkLst>
      </pc:sldChg>
      <pc:sldChg chg="modSp">
        <pc:chgData name="Alisdair Cunningham" userId="67e8d9ba-4582-42f1-b26c-e866daa7f65b" providerId="ADAL" clId="{E55238CE-B784-45CC-BFBB-03A72BF25109}" dt="2024-12-05T14:46:03.164" v="2"/>
        <pc:sldMkLst>
          <pc:docMk/>
          <pc:sldMk cId="3520049810" sldId="257"/>
        </pc:sldMkLst>
      </pc:sldChg>
      <pc:sldChg chg="modSp mod">
        <pc:chgData name="Alisdair Cunningham" userId="67e8d9ba-4582-42f1-b26c-e866daa7f65b" providerId="ADAL" clId="{E55238CE-B784-45CC-BFBB-03A72BF25109}" dt="2024-12-05T22:22:46.711" v="9" actId="14100"/>
        <pc:sldMkLst>
          <pc:docMk/>
          <pc:sldMk cId="2545193714" sldId="263"/>
        </pc:sldMkLst>
      </pc:sldChg>
      <pc:sldChg chg="modSp">
        <pc:chgData name="Alisdair Cunningham" userId="67e8d9ba-4582-42f1-b26c-e866daa7f65b" providerId="ADAL" clId="{E55238CE-B784-45CC-BFBB-03A72BF25109}" dt="2024-12-05T14:46:03.164" v="2"/>
        <pc:sldMkLst>
          <pc:docMk/>
          <pc:sldMk cId="3566095879" sldId="287"/>
        </pc:sldMkLst>
      </pc:sldChg>
      <pc:sldChg chg="modSp">
        <pc:chgData name="Alisdair Cunningham" userId="67e8d9ba-4582-42f1-b26c-e866daa7f65b" providerId="ADAL" clId="{E55238CE-B784-45CC-BFBB-03A72BF25109}" dt="2024-12-05T14:46:03.164" v="2"/>
        <pc:sldMkLst>
          <pc:docMk/>
          <pc:sldMk cId="2742828229" sldId="290"/>
        </pc:sldMkLst>
      </pc:sldChg>
      <pc:sldChg chg="modSp">
        <pc:chgData name="Alisdair Cunningham" userId="67e8d9ba-4582-42f1-b26c-e866daa7f65b" providerId="ADAL" clId="{E55238CE-B784-45CC-BFBB-03A72BF25109}" dt="2024-12-05T14:46:03.164" v="2"/>
        <pc:sldMkLst>
          <pc:docMk/>
          <pc:sldMk cId="2365518547" sldId="308"/>
        </pc:sldMkLst>
      </pc:sldChg>
      <pc:sldChg chg="modSp">
        <pc:chgData name="Alisdair Cunningham" userId="67e8d9ba-4582-42f1-b26c-e866daa7f65b" providerId="ADAL" clId="{E55238CE-B784-45CC-BFBB-03A72BF25109}" dt="2024-12-05T14:46:03.164" v="2"/>
        <pc:sldMkLst>
          <pc:docMk/>
          <pc:sldMk cId="2387557254" sldId="309"/>
        </pc:sldMkLst>
      </pc:sldChg>
      <pc:sldChg chg="modSp">
        <pc:chgData name="Alisdair Cunningham" userId="67e8d9ba-4582-42f1-b26c-e866daa7f65b" providerId="ADAL" clId="{E55238CE-B784-45CC-BFBB-03A72BF25109}" dt="2024-12-05T14:46:03.164" v="2"/>
        <pc:sldMkLst>
          <pc:docMk/>
          <pc:sldMk cId="2332530977" sldId="311"/>
        </pc:sldMkLst>
      </pc:sldChg>
      <pc:sldChg chg="modSp">
        <pc:chgData name="Alisdair Cunningham" userId="67e8d9ba-4582-42f1-b26c-e866daa7f65b" providerId="ADAL" clId="{E55238CE-B784-45CC-BFBB-03A72BF25109}" dt="2024-12-05T14:46:03.164" v="2"/>
        <pc:sldMkLst>
          <pc:docMk/>
          <pc:sldMk cId="3473677888" sldId="312"/>
        </pc:sldMkLst>
      </pc:sldChg>
      <pc:sldChg chg="modSp">
        <pc:chgData name="Alisdair Cunningham" userId="67e8d9ba-4582-42f1-b26c-e866daa7f65b" providerId="ADAL" clId="{E55238CE-B784-45CC-BFBB-03A72BF25109}" dt="2024-12-05T14:46:03.164" v="2"/>
        <pc:sldMkLst>
          <pc:docMk/>
          <pc:sldMk cId="928176554" sldId="313"/>
        </pc:sldMkLst>
      </pc:sldChg>
      <pc:sldChg chg="modSp">
        <pc:chgData name="Alisdair Cunningham" userId="67e8d9ba-4582-42f1-b26c-e866daa7f65b" providerId="ADAL" clId="{E55238CE-B784-45CC-BFBB-03A72BF25109}" dt="2024-12-05T14:46:03.164" v="2"/>
        <pc:sldMkLst>
          <pc:docMk/>
          <pc:sldMk cId="1784350768" sldId="314"/>
        </pc:sldMkLst>
      </pc:sldChg>
      <pc:sldChg chg="modSp">
        <pc:chgData name="Alisdair Cunningham" userId="67e8d9ba-4582-42f1-b26c-e866daa7f65b" providerId="ADAL" clId="{E55238CE-B784-45CC-BFBB-03A72BF25109}" dt="2024-12-05T14:46:03.164" v="2"/>
        <pc:sldMkLst>
          <pc:docMk/>
          <pc:sldMk cId="3529163800" sldId="315"/>
        </pc:sldMkLst>
      </pc:sldChg>
      <pc:sldChg chg="modSp">
        <pc:chgData name="Alisdair Cunningham" userId="67e8d9ba-4582-42f1-b26c-e866daa7f65b" providerId="ADAL" clId="{E55238CE-B784-45CC-BFBB-03A72BF25109}" dt="2024-12-05T14:46:03.164" v="2"/>
        <pc:sldMkLst>
          <pc:docMk/>
          <pc:sldMk cId="4029693034" sldId="316"/>
        </pc:sldMkLst>
      </pc:sldChg>
      <pc:sldChg chg="modSp">
        <pc:chgData name="Alisdair Cunningham" userId="67e8d9ba-4582-42f1-b26c-e866daa7f65b" providerId="ADAL" clId="{E55238CE-B784-45CC-BFBB-03A72BF25109}" dt="2024-12-05T14:46:03.164" v="2"/>
        <pc:sldMkLst>
          <pc:docMk/>
          <pc:sldMk cId="63969057" sldId="317"/>
        </pc:sldMkLst>
      </pc:sldChg>
      <pc:sldChg chg="modSp">
        <pc:chgData name="Alisdair Cunningham" userId="67e8d9ba-4582-42f1-b26c-e866daa7f65b" providerId="ADAL" clId="{E55238CE-B784-45CC-BFBB-03A72BF25109}" dt="2024-12-05T14:46:03.164" v="2"/>
        <pc:sldMkLst>
          <pc:docMk/>
          <pc:sldMk cId="1894369428" sldId="318"/>
        </pc:sldMkLst>
      </pc:sldChg>
      <pc:sldChg chg="modSp">
        <pc:chgData name="Alisdair Cunningham" userId="67e8d9ba-4582-42f1-b26c-e866daa7f65b" providerId="ADAL" clId="{E55238CE-B784-45CC-BFBB-03A72BF25109}" dt="2024-12-05T14:46:03.164" v="2"/>
        <pc:sldMkLst>
          <pc:docMk/>
          <pc:sldMk cId="4273548923" sldId="319"/>
        </pc:sldMkLst>
      </pc:sldChg>
      <pc:sldChg chg="modSp">
        <pc:chgData name="Alisdair Cunningham" userId="67e8d9ba-4582-42f1-b26c-e866daa7f65b" providerId="ADAL" clId="{E55238CE-B784-45CC-BFBB-03A72BF25109}" dt="2024-12-05T14:46:03.164" v="2"/>
        <pc:sldMkLst>
          <pc:docMk/>
          <pc:sldMk cId="1627384287" sldId="320"/>
        </pc:sldMkLst>
      </pc:sldChg>
      <pc:sldChg chg="modSp">
        <pc:chgData name="Alisdair Cunningham" userId="67e8d9ba-4582-42f1-b26c-e866daa7f65b" providerId="ADAL" clId="{E55238CE-B784-45CC-BFBB-03A72BF25109}" dt="2024-12-05T14:46:03.164" v="2"/>
        <pc:sldMkLst>
          <pc:docMk/>
          <pc:sldMk cId="150651046" sldId="321"/>
        </pc:sldMkLst>
      </pc:sldChg>
      <pc:sldChg chg="modSp">
        <pc:chgData name="Alisdair Cunningham" userId="67e8d9ba-4582-42f1-b26c-e866daa7f65b" providerId="ADAL" clId="{E55238CE-B784-45CC-BFBB-03A72BF25109}" dt="2024-12-05T14:46:03.164" v="2"/>
        <pc:sldMkLst>
          <pc:docMk/>
          <pc:sldMk cId="3118084937" sldId="322"/>
        </pc:sldMkLst>
      </pc:sldChg>
      <pc:sldChg chg="modSp">
        <pc:chgData name="Alisdair Cunningham" userId="67e8d9ba-4582-42f1-b26c-e866daa7f65b" providerId="ADAL" clId="{E55238CE-B784-45CC-BFBB-03A72BF25109}" dt="2024-12-05T14:46:03.164" v="2"/>
        <pc:sldMkLst>
          <pc:docMk/>
          <pc:sldMk cId="523723191" sldId="323"/>
        </pc:sldMkLst>
      </pc:sldChg>
      <pc:sldChg chg="modSp">
        <pc:chgData name="Alisdair Cunningham" userId="67e8d9ba-4582-42f1-b26c-e866daa7f65b" providerId="ADAL" clId="{E55238CE-B784-45CC-BFBB-03A72BF25109}" dt="2024-12-05T14:46:03.164" v="2"/>
        <pc:sldMkLst>
          <pc:docMk/>
          <pc:sldMk cId="2490577290" sldId="324"/>
        </pc:sldMkLst>
      </pc:sldChg>
      <pc:sldChg chg="modSp">
        <pc:chgData name="Alisdair Cunningham" userId="67e8d9ba-4582-42f1-b26c-e866daa7f65b" providerId="ADAL" clId="{E55238CE-B784-45CC-BFBB-03A72BF25109}" dt="2024-12-05T14:46:03.164" v="2"/>
        <pc:sldMkLst>
          <pc:docMk/>
          <pc:sldMk cId="1950652230" sldId="325"/>
        </pc:sldMkLst>
      </pc:sldChg>
      <pc:sldChg chg="modSp">
        <pc:chgData name="Alisdair Cunningham" userId="67e8d9ba-4582-42f1-b26c-e866daa7f65b" providerId="ADAL" clId="{E55238CE-B784-45CC-BFBB-03A72BF25109}" dt="2024-12-05T14:46:03.164" v="2"/>
        <pc:sldMkLst>
          <pc:docMk/>
          <pc:sldMk cId="3931725550" sldId="327"/>
        </pc:sldMkLst>
      </pc:sldChg>
      <pc:sldChg chg="modSp">
        <pc:chgData name="Alisdair Cunningham" userId="67e8d9ba-4582-42f1-b26c-e866daa7f65b" providerId="ADAL" clId="{E55238CE-B784-45CC-BFBB-03A72BF25109}" dt="2024-12-05T14:46:03.164" v="2"/>
        <pc:sldMkLst>
          <pc:docMk/>
          <pc:sldMk cId="1133968460" sldId="328"/>
        </pc:sldMkLst>
      </pc:sldChg>
      <pc:sldChg chg="modSp del">
        <pc:chgData name="Alisdair Cunningham" userId="67e8d9ba-4582-42f1-b26c-e866daa7f65b" providerId="ADAL" clId="{E55238CE-B784-45CC-BFBB-03A72BF25109}" dt="2024-12-05T22:22:54.120" v="10" actId="47"/>
        <pc:sldMkLst>
          <pc:docMk/>
          <pc:sldMk cId="123677909" sldId="3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cevirtuallibrary.com/doi/abs/10.1680/imuen.1993.23602"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businesswales.gov.wales/environmental-management-systems-ems-basic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linkedin.com/pulse/frameworks-standards-policies-regulations-whats-why-does-jon-murph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impleque.com/earth-day-and-iso-1400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illy.gov.uk/sites/default/files/Appendix%20D%20CIoS%20DRAFT%20Off%20Island%20Environmental%20%20Management%20System%202021-22.pdf"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consult.environment-agency.gov.uk/psc/hd2-1ff-syngenta-limited/supporting_documents/Application%20Variation%20EMS%20Summary%2030082022.pdf"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reenbusinesscentre.org.uk/green-dragon-environmental-standard"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reenbusinesscentre.org.uk/green-dragon-environmental-standard"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view.officeapps.live.com/op/view.aspx?src=https%3A%2F%2Fwww.uwtsd.ac.uk%2Fmedia%2Fuwtsd-website%2Fcontent-assets%2Fdocuments%2Fenvironment-unit%2Fsustainability%2Fgreen-dragon-certificate-revised-en.docx&amp;wdOrigin=BROWSELINK" TargetMode="External"/><Relationship Id="rId5" Type="http://schemas.openxmlformats.org/officeDocument/2006/relationships/hyperlink" Target="https://tfw.wales/sites/default/files/inline-files/Green%20Dragon%20Case%20Study%20Final%20ENG.pdf" TargetMode="External"/><Relationship Id="rId4" Type="http://schemas.openxmlformats.org/officeDocument/2006/relationships/hyperlink" Target="https://www.groundwork.org.uk/registered-companies/"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qa.com/en-gb/resources/blog/april-2017/standards-drive-new-customer-growth"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simpleque.com/top-10-countries-for-iso-9001-and-iso-14001-certifications-worldwide-iso-survey-2020/"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naturalresources.wales/about-us/what-we-do/strategies-and-plans/managing-our-environmental-impact/?lang=e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BS7750 ENVIRONMENTAL MANAGEMENT SYSTEMS. (REPORT OF THE BRITISH STANDARDS INSTITUTION CONFERENCE HELD IN LONDON ON 22 MAY 1992). | Proceedings of the Institution of Civil Engineers - Municipal Engineer (icevirtuallibrary.com)</a:t>
            </a:r>
            <a:r>
              <a:rPr lang="en-GB"/>
              <a:t> https://www.icevirtuallibrary.com/doi/abs/10.1680/imuen.1993.23602</a:t>
            </a:r>
          </a:p>
          <a:p>
            <a:endParaRPr lang="en-GB"/>
          </a:p>
          <a:p>
            <a:r>
              <a:rPr lang="en-GB" b="0" i="0">
                <a:solidFill>
                  <a:srgbClr val="222222"/>
                </a:solidFill>
                <a:effectLst/>
                <a:latin typeface="Arial" panose="020B0604020202020204" pitchFamily="34" charset="0"/>
              </a:rPr>
              <a:t>Wells, C., BS 7750 and BSI, 1993, June. BS7750 ENVIRONMENTAL MANAGEMENT SYSTEMS.(REPORT OF THE BRITISH STANDARDS INSTITUTION CONFERENCE HELD IN LONDON ON 22 MAY 1992). In </a:t>
            </a:r>
            <a:r>
              <a:rPr lang="en-GB" b="0" i="1">
                <a:solidFill>
                  <a:srgbClr val="222222"/>
                </a:solidFill>
                <a:effectLst/>
                <a:latin typeface="Arial" panose="020B0604020202020204" pitchFamily="34" charset="0"/>
              </a:rPr>
              <a:t>Proceedings of the Institution of Civil Engineers-Municipal Engineer</a:t>
            </a:r>
            <a:r>
              <a:rPr lang="en-GB" b="0" i="0">
                <a:solidFill>
                  <a:srgbClr val="222222"/>
                </a:solidFill>
                <a:effectLst/>
                <a:latin typeface="Arial" panose="020B0604020202020204" pitchFamily="34" charset="0"/>
              </a:rPr>
              <a:t> (Vol. 98, No. 2, pp. 119-123). Thomas Telford-ICE Virtual Library.</a:t>
            </a:r>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197904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1447504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Environmental management systems (EMS) - the basics | Business Wales (</a:t>
            </a:r>
            <a:r>
              <a:rPr lang="en-GB" err="1">
                <a:hlinkClick r:id="rId3"/>
              </a:rPr>
              <a:t>gov.wales</a:t>
            </a:r>
            <a:r>
              <a:rPr lang="en-GB">
                <a:hlinkClick r:id="rId3"/>
              </a:rPr>
              <a:t>)</a:t>
            </a:r>
            <a:r>
              <a:rPr lang="en-GB"/>
              <a:t> https://businesswales.gov.wales/environmental-management-systems-ems-basics</a:t>
            </a:r>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2672869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source: </a:t>
            </a:r>
            <a:r>
              <a:rPr lang="en-GB">
                <a:hlinkClick r:id="rId3"/>
              </a:rPr>
              <a:t>(6) Frameworks, Standards, Policies, &amp; Regulations – What’s the Difference; Why Does it Matter? | LinkedIn</a:t>
            </a:r>
            <a:r>
              <a:rPr lang="en-GB"/>
              <a:t> https://www.linkedin.com/pulse/frameworks-standards-policies-regulations-whats-why-does-jon-murphy/</a:t>
            </a:r>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27183472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a:t>
            </a:r>
            <a:r>
              <a:rPr lang="en-GB">
                <a:hlinkClick r:id="rId3"/>
              </a:rPr>
              <a:t>Earth Day and ISO 14001 – simpleQuE</a:t>
            </a:r>
            <a:r>
              <a:rPr lang="en-GB"/>
              <a:t> https://simpleque.com/earth-day-and-iso-14001/</a:t>
            </a:r>
          </a:p>
          <a:p>
            <a:endParaRPr lang="en-GB"/>
          </a:p>
          <a:p>
            <a:r>
              <a:rPr lang="en-GB"/>
              <a:t>https://www.iso.org/files/live/sites/isoorg/files/store/en/PUB100372.pdf</a:t>
            </a:r>
          </a:p>
        </p:txBody>
      </p:sp>
      <p:sp>
        <p:nvSpPr>
          <p:cNvPr id="4" name="Slide Number Placeholder 3"/>
          <p:cNvSpPr>
            <a:spLocks noGrp="1"/>
          </p:cNvSpPr>
          <p:nvPr>
            <p:ph type="sldNum" sz="quarter" idx="5"/>
          </p:nvPr>
        </p:nvSpPr>
        <p:spPr/>
        <p:txBody>
          <a:bodyPr/>
          <a:lstStyle/>
          <a:p>
            <a:fld id="{66F9B635-24F6-40B0-BF56-B34D3512C82D}" type="slidenum">
              <a:rPr lang="en-GB" smtClean="0"/>
              <a:t>13</a:t>
            </a:fld>
            <a:endParaRPr lang="en-GB"/>
          </a:p>
        </p:txBody>
      </p:sp>
    </p:spTree>
    <p:extLst>
      <p:ext uri="{BB962C8B-B14F-4D97-AF65-F5344CB8AC3E}">
        <p14:creationId xmlns:p14="http://schemas.microsoft.com/office/powerpoint/2010/main" val="255518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2523121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15</a:t>
            </a:fld>
            <a:endParaRPr lang="en-GB"/>
          </a:p>
        </p:txBody>
      </p:sp>
    </p:spTree>
    <p:extLst>
      <p:ext uri="{BB962C8B-B14F-4D97-AF65-F5344CB8AC3E}">
        <p14:creationId xmlns:p14="http://schemas.microsoft.com/office/powerpoint/2010/main" val="3219340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Appendix D </a:t>
            </a:r>
            <a:r>
              <a:rPr lang="en-GB" err="1">
                <a:hlinkClick r:id="rId3"/>
              </a:rPr>
              <a:t>CIoS</a:t>
            </a:r>
            <a:r>
              <a:rPr lang="en-GB">
                <a:hlinkClick r:id="rId3"/>
              </a:rPr>
              <a:t> DRAFT Off Island Environmental Management System 2021-22.pdf (scilly.gov.uk)</a:t>
            </a:r>
            <a:r>
              <a:rPr lang="en-GB"/>
              <a:t> https://www.scilly.gov.uk/sites/default/files/Appendix%20D%20CIoS%20DRAFT%20Off%20Island%20Environmental%20%20Management%20System%202021-22.pdf</a:t>
            </a:r>
          </a:p>
          <a:p>
            <a:endParaRPr lang="en-GB"/>
          </a:p>
          <a:p>
            <a:r>
              <a:rPr lang="en-GB" err="1"/>
              <a:t>Sygenta</a:t>
            </a:r>
            <a:r>
              <a:rPr lang="en-GB"/>
              <a:t> EMS: </a:t>
            </a:r>
            <a:r>
              <a:rPr lang="en-GB">
                <a:hlinkClick r:id="rId4"/>
              </a:rPr>
              <a:t>PPC Permit UP3138LT – Improvement Condition IC01 (environment-agency.gov.uk)</a:t>
            </a:r>
            <a:r>
              <a:rPr lang="en-GB"/>
              <a:t> https://consult.environment-agency.gov.uk/psc/hd2-1ff-syngenta-limited/supporting_documents/Application%20Variation%20EMS%20Summary%2030082022.pdf</a:t>
            </a:r>
          </a:p>
        </p:txBody>
      </p:sp>
      <p:sp>
        <p:nvSpPr>
          <p:cNvPr id="4" name="Slide Number Placeholder 3"/>
          <p:cNvSpPr>
            <a:spLocks noGrp="1"/>
          </p:cNvSpPr>
          <p:nvPr>
            <p:ph type="sldNum" sz="quarter" idx="5"/>
          </p:nvPr>
        </p:nvSpPr>
        <p:spPr/>
        <p:txBody>
          <a:bodyPr/>
          <a:lstStyle/>
          <a:p>
            <a:fld id="{66F9B635-24F6-40B0-BF56-B34D3512C82D}" type="slidenum">
              <a:rPr lang="en-GB" smtClean="0"/>
              <a:t>16</a:t>
            </a:fld>
            <a:endParaRPr lang="en-GB"/>
          </a:p>
        </p:txBody>
      </p:sp>
    </p:spTree>
    <p:extLst>
      <p:ext uri="{BB962C8B-B14F-4D97-AF65-F5344CB8AC3E}">
        <p14:creationId xmlns:p14="http://schemas.microsoft.com/office/powerpoint/2010/main" val="1506888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3008029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Green Dragon Environmental Standard — Green Business Centre</a:t>
            </a:r>
            <a:r>
              <a:rPr lang="en-GB"/>
              <a:t> https://www.greenbusinesscentre.org.uk/green-dragon-environmental-standard</a:t>
            </a:r>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2175430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Green Dragon Environmental Standard — Green Business Centre</a:t>
            </a:r>
            <a:r>
              <a:rPr lang="en-GB" dirty="0"/>
              <a:t> https://www.greenbusinesscentre.org.uk/green-dragon-environmental-standard</a:t>
            </a:r>
          </a:p>
          <a:p>
            <a:endParaRPr lang="en-GB" dirty="0"/>
          </a:p>
          <a:p>
            <a:r>
              <a:rPr lang="en-GB" dirty="0">
                <a:hlinkClick r:id="rId4"/>
              </a:rPr>
              <a:t>Registered Companies – Groundwork</a:t>
            </a:r>
            <a:r>
              <a:rPr lang="en-GB" dirty="0"/>
              <a:t> https://www.groundwork.org.uk/registered-companies/</a:t>
            </a:r>
          </a:p>
          <a:p>
            <a:endParaRPr lang="en-GB" dirty="0"/>
          </a:p>
          <a:p>
            <a:r>
              <a:rPr lang="en-GB" dirty="0">
                <a:hlinkClick r:id="rId5"/>
              </a:rPr>
              <a:t>PowerPoint Presentation (</a:t>
            </a:r>
            <a:r>
              <a:rPr lang="en-GB" dirty="0" err="1">
                <a:hlinkClick r:id="rId5"/>
              </a:rPr>
              <a:t>tfw.wales</a:t>
            </a:r>
            <a:r>
              <a:rPr lang="en-GB" dirty="0">
                <a:hlinkClick r:id="rId5"/>
              </a:rPr>
              <a:t>)</a:t>
            </a:r>
            <a:r>
              <a:rPr lang="en-GB" dirty="0"/>
              <a:t> https://tfw.wales/sites/default/files/inline-files/Green%20Dragon%20Case%20Study%20Final%20ENG.pdf</a:t>
            </a:r>
          </a:p>
          <a:p>
            <a:endParaRPr lang="en-GB" dirty="0"/>
          </a:p>
          <a:p>
            <a:r>
              <a:rPr lang="en-GB" dirty="0">
                <a:hlinkClick r:id="rId6"/>
              </a:rPr>
              <a:t>green-dragon-certificate-revised-en.docx (live.com)</a:t>
            </a:r>
            <a:r>
              <a:rPr lang="en-GB" dirty="0"/>
              <a:t> https://view.officeapps.live.com/op/view.aspx?src=https%3A%2F%2Fwww.uwtsd.ac.uk%2Fmedia%2Fuwtsd-website%2Fcontent-assets%2Fdocuments%2Fenvironment-unit%2Fsustainability%2Fgreen-dragon-certificate-revised-en.docx&amp;wdOrigin=BROWSELINK</a:t>
            </a:r>
          </a:p>
        </p:txBody>
      </p:sp>
      <p:sp>
        <p:nvSpPr>
          <p:cNvPr id="4" name="Slide Number Placeholder 3"/>
          <p:cNvSpPr>
            <a:spLocks noGrp="1"/>
          </p:cNvSpPr>
          <p:nvPr>
            <p:ph type="sldNum" sz="quarter" idx="5"/>
          </p:nvPr>
        </p:nvSpPr>
        <p:spPr/>
        <p:txBody>
          <a:bodyPr/>
          <a:lstStyle/>
          <a:p>
            <a:fld id="{66F9B635-24F6-40B0-BF56-B34D3512C82D}" type="slidenum">
              <a:rPr lang="en-GB" smtClean="0"/>
              <a:t>19</a:t>
            </a:fld>
            <a:endParaRPr lang="en-GB"/>
          </a:p>
        </p:txBody>
      </p:sp>
    </p:spTree>
    <p:extLst>
      <p:ext uri="{BB962C8B-B14F-4D97-AF65-F5344CB8AC3E}">
        <p14:creationId xmlns:p14="http://schemas.microsoft.com/office/powerpoint/2010/main" val="696291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Image source: </a:t>
            </a:r>
            <a:r>
              <a:rPr lang="en-GB">
                <a:hlinkClick r:id="rId3"/>
              </a:rPr>
              <a:t>Drive Customer Growth with Standard ISO Certification | NQA Blog</a:t>
            </a:r>
            <a:r>
              <a:rPr lang="en-GB"/>
              <a:t> - https://www.nqa.com/en-gb/resources/blog/april-2017/standards-drive-new-customer-growth</a:t>
            </a:r>
          </a:p>
          <a:p>
            <a:endParaRPr lang="en-GB"/>
          </a:p>
          <a:p>
            <a:r>
              <a:rPr lang="en-GB"/>
              <a:t>Image source: </a:t>
            </a:r>
            <a:r>
              <a:rPr lang="en-GB">
                <a:hlinkClick r:id="rId4"/>
              </a:rPr>
              <a:t>Top 10 Countries for ISO 9001 and ISO 14001 Certifications Worldwide – ISO Survey 2020 – simpleQuE</a:t>
            </a:r>
            <a:r>
              <a:rPr lang="en-GB"/>
              <a:t> https://simpleque.com/top-10-countries-for-iso-9001-and-iso-14001-certifications-worldwide-iso-survey-2020/</a:t>
            </a:r>
          </a:p>
          <a:p>
            <a:endParaRPr lang="en-GB"/>
          </a:p>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20</a:t>
            </a:fld>
            <a:endParaRPr lang="en-GB"/>
          </a:p>
        </p:txBody>
      </p:sp>
    </p:spTree>
    <p:extLst>
      <p:ext uri="{BB962C8B-B14F-4D97-AF65-F5344CB8AC3E}">
        <p14:creationId xmlns:p14="http://schemas.microsoft.com/office/powerpoint/2010/main" val="23430735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Natural Resources Wales / Managing our environmental impact</a:t>
            </a:r>
            <a:r>
              <a:rPr lang="en-GB"/>
              <a:t> https://naturalresources.wales/about-us/what-we-do/strategies-and-plans/managing-our-environmental-impact/?lang=en</a:t>
            </a:r>
          </a:p>
        </p:txBody>
      </p:sp>
      <p:sp>
        <p:nvSpPr>
          <p:cNvPr id="4" name="Slide Number Placeholder 3"/>
          <p:cNvSpPr>
            <a:spLocks noGrp="1"/>
          </p:cNvSpPr>
          <p:nvPr>
            <p:ph type="sldNum" sz="quarter" idx="5"/>
          </p:nvPr>
        </p:nvSpPr>
        <p:spPr/>
        <p:txBody>
          <a:bodyPr/>
          <a:lstStyle/>
          <a:p>
            <a:fld id="{66F9B635-24F6-40B0-BF56-B34D3512C82D}" type="slidenum">
              <a:rPr lang="en-GB" smtClean="0"/>
              <a:t>21</a:t>
            </a:fld>
            <a:endParaRPr lang="en-GB"/>
          </a:p>
        </p:txBody>
      </p:sp>
    </p:spTree>
    <p:extLst>
      <p:ext uri="{BB962C8B-B14F-4D97-AF65-F5344CB8AC3E}">
        <p14:creationId xmlns:p14="http://schemas.microsoft.com/office/powerpoint/2010/main" val="37402973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24</a:t>
            </a:fld>
            <a:endParaRPr lang="en-GB"/>
          </a:p>
        </p:txBody>
      </p:sp>
    </p:spTree>
    <p:extLst>
      <p:ext uri="{BB962C8B-B14F-4D97-AF65-F5344CB8AC3E}">
        <p14:creationId xmlns:p14="http://schemas.microsoft.com/office/powerpoint/2010/main" val="700072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02/01/2026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02/01/2026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7.jpeg"/><Relationship Id="rId2" Type="http://schemas.openxmlformats.org/officeDocument/2006/relationships/slideLayout" Target="../slideLayouts/slideLayout1.xml"/><Relationship Id="rId1" Type="http://schemas.openxmlformats.org/officeDocument/2006/relationships/video" Target="https://player.vimeo.com/video/849474777?app_id=122963" TargetMode="Externa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2.jpe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businesswales.gov.wales/" TargetMode="External"/><Relationship Id="rId5" Type="http://schemas.openxmlformats.org/officeDocument/2006/relationships/hyperlink" Target="http://www.epa.gov/" TargetMode="External"/><Relationship Id="rId4" Type="http://schemas.openxmlformats.org/officeDocument/2006/relationships/hyperlink" Target="http://www.netregs.org.uk/" TargetMode="External"/><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3.jpeg"/><Relationship Id="rId7"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34.jpeg"/><Relationship Id="rId9" Type="http://schemas.openxmlformats.org/officeDocument/2006/relationships/image" Target="../media/image37.jpeg"/></Relationships>
</file>

<file path=ppt/slides/_rels/slide18.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2.jpeg"/><Relationship Id="rId7"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hyperlink" Target="http://www.serenscheme.com/" TargetMode="Externa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48.png"/><Relationship Id="rId2" Type="http://schemas.openxmlformats.org/officeDocument/2006/relationships/slideLayout" Target="../slideLayouts/slideLayout1.xml"/><Relationship Id="rId1" Type="http://schemas.openxmlformats.org/officeDocument/2006/relationships/video" Target="https://www.youtube.com/embed/QeUM1eSnPg0?feature=oembed" TargetMode="Externa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jpeg"/></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9:</a:t>
            </a:r>
          </a:p>
          <a:p>
            <a:pPr algn="ctr">
              <a:lnSpc>
                <a:spcPct val="90000"/>
              </a:lnSpc>
              <a:spcBef>
                <a:spcPct val="0"/>
              </a:spcBef>
              <a:spcAft>
                <a:spcPts val="600"/>
              </a:spcAft>
            </a:pPr>
            <a:r>
              <a:rPr lang="en-US" sz="5000" dirty="0">
                <a:latin typeface="+mj-lt"/>
                <a:ea typeface="+mj-ea"/>
                <a:cs typeface="+mj-cs"/>
              </a:rPr>
              <a:t>Introduction to EMSs</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24</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05/01/2026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06196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9: Introduction to EMSs</a:t>
            </a:r>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69332"/>
            <a:ext cx="6644082" cy="830997"/>
          </a:xfrm>
          <a:prstGeom prst="rect">
            <a:avLst/>
          </a:prstGeom>
          <a:noFill/>
        </p:spPr>
        <p:txBody>
          <a:bodyPr wrap="square" rtlCol="0">
            <a:spAutoFit/>
          </a:bodyPr>
          <a:lstStyle/>
          <a:p>
            <a:r>
              <a:rPr lang="en-GB" sz="2400"/>
              <a:t>This lecture will contain the following:</a:t>
            </a:r>
          </a:p>
          <a:p>
            <a:endParaRPr lang="en-GB" sz="240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904771170"/>
              </p:ext>
            </p:extLst>
          </p:nvPr>
        </p:nvGraphicFramePr>
        <p:xfrm>
          <a:off x="4160938" y="835660"/>
          <a:ext cx="6992679" cy="563046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75364">
                <a:tc>
                  <a:txBody>
                    <a:bodyPr/>
                    <a:lstStyle/>
                    <a:p>
                      <a:pPr algn="ctr"/>
                      <a:r>
                        <a:rPr lang="en-GB" sz="1800"/>
                        <a:t>Slide(s)</a:t>
                      </a:r>
                    </a:p>
                  </a:txBody>
                  <a:tcPr/>
                </a:tc>
                <a:tc>
                  <a:txBody>
                    <a:bodyPr/>
                    <a:lstStyle/>
                    <a:p>
                      <a:r>
                        <a:rPr lang="en-GB" sz="1800"/>
                        <a:t>Topic</a:t>
                      </a:r>
                    </a:p>
                  </a:txBody>
                  <a:tcPr/>
                </a:tc>
                <a:extLst>
                  <a:ext uri="{0D108BD9-81ED-4DB2-BD59-A6C34878D82A}">
                    <a16:rowId xmlns:a16="http://schemas.microsoft.com/office/drawing/2014/main" val="2577364065"/>
                  </a:ext>
                </a:extLst>
              </a:tr>
              <a:tr h="375364">
                <a:tc>
                  <a:txBody>
                    <a:bodyPr/>
                    <a:lstStyle/>
                    <a:p>
                      <a:pPr algn="ctr"/>
                      <a:r>
                        <a:rPr lang="en-GB" sz="1800"/>
                        <a:t>3 – 6</a:t>
                      </a:r>
                    </a:p>
                  </a:txBody>
                  <a:tcPr/>
                </a:tc>
                <a:tc>
                  <a:txBody>
                    <a:bodyPr/>
                    <a:lstStyle/>
                    <a:p>
                      <a:r>
                        <a:rPr lang="en-GB" sz="1800"/>
                        <a:t>Growing environmental awareness</a:t>
                      </a:r>
                    </a:p>
                  </a:txBody>
                  <a:tcPr/>
                </a:tc>
                <a:extLst>
                  <a:ext uri="{0D108BD9-81ED-4DB2-BD59-A6C34878D82A}">
                    <a16:rowId xmlns:a16="http://schemas.microsoft.com/office/drawing/2014/main" val="586689555"/>
                  </a:ext>
                </a:extLst>
              </a:tr>
              <a:tr h="375364">
                <a:tc>
                  <a:txBody>
                    <a:bodyPr/>
                    <a:lstStyle/>
                    <a:p>
                      <a:pPr algn="ctr"/>
                      <a:r>
                        <a:rPr lang="en-GB" sz="1800"/>
                        <a:t>7 - 9</a:t>
                      </a:r>
                    </a:p>
                  </a:txBody>
                  <a:tcPr/>
                </a:tc>
                <a:tc>
                  <a:txBody>
                    <a:bodyPr/>
                    <a:lstStyle/>
                    <a:p>
                      <a:r>
                        <a:rPr lang="en-GB" sz="1800"/>
                        <a:t>History of Environmental Management Systems</a:t>
                      </a:r>
                    </a:p>
                  </a:txBody>
                  <a:tcPr/>
                </a:tc>
                <a:extLst>
                  <a:ext uri="{0D108BD9-81ED-4DB2-BD59-A6C34878D82A}">
                    <a16:rowId xmlns:a16="http://schemas.microsoft.com/office/drawing/2014/main" val="3837722624"/>
                  </a:ext>
                </a:extLst>
              </a:tr>
              <a:tr h="375364">
                <a:tc>
                  <a:txBody>
                    <a:bodyPr/>
                    <a:lstStyle/>
                    <a:p>
                      <a:pPr algn="ctr"/>
                      <a:r>
                        <a:rPr lang="en-GB" sz="180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What is an EMS?</a:t>
                      </a:r>
                    </a:p>
                  </a:txBody>
                  <a:tcPr/>
                </a:tc>
                <a:extLst>
                  <a:ext uri="{0D108BD9-81ED-4DB2-BD59-A6C34878D82A}">
                    <a16:rowId xmlns:a16="http://schemas.microsoft.com/office/drawing/2014/main" val="3852937406"/>
                  </a:ext>
                </a:extLst>
              </a:tr>
              <a:tr h="375364">
                <a:tc>
                  <a:txBody>
                    <a:bodyPr/>
                    <a:lstStyle/>
                    <a:p>
                      <a:pPr algn="ctr"/>
                      <a:r>
                        <a:rPr lang="en-GB" sz="18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Aims of an EMS</a:t>
                      </a:r>
                    </a:p>
                  </a:txBody>
                  <a:tcPr/>
                </a:tc>
                <a:extLst>
                  <a:ext uri="{0D108BD9-81ED-4DB2-BD59-A6C34878D82A}">
                    <a16:rowId xmlns:a16="http://schemas.microsoft.com/office/drawing/2014/main" val="2937946906"/>
                  </a:ext>
                </a:extLst>
              </a:tr>
              <a:tr h="375364">
                <a:tc>
                  <a:txBody>
                    <a:bodyPr/>
                    <a:lstStyle/>
                    <a:p>
                      <a:pPr algn="ctr"/>
                      <a:r>
                        <a:rPr lang="en-GB" sz="1800"/>
                        <a:t>13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Benefits of an EMS</a:t>
                      </a:r>
                    </a:p>
                  </a:txBody>
                  <a:tcPr/>
                </a:tc>
                <a:extLst>
                  <a:ext uri="{0D108BD9-81ED-4DB2-BD59-A6C34878D82A}">
                    <a16:rowId xmlns:a16="http://schemas.microsoft.com/office/drawing/2014/main" val="1523503452"/>
                  </a:ext>
                </a:extLst>
              </a:tr>
              <a:tr h="375364">
                <a:tc>
                  <a:txBody>
                    <a:bodyPr/>
                    <a:lstStyle/>
                    <a:p>
                      <a:pPr algn="ctr"/>
                      <a:r>
                        <a:rPr lang="en-GB" sz="180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Types of EMS</a:t>
                      </a:r>
                    </a:p>
                  </a:txBody>
                  <a:tcPr/>
                </a:tc>
                <a:extLst>
                  <a:ext uri="{0D108BD9-81ED-4DB2-BD59-A6C34878D82A}">
                    <a16:rowId xmlns:a16="http://schemas.microsoft.com/office/drawing/2014/main" val="3512172326"/>
                  </a:ext>
                </a:extLst>
              </a:tr>
              <a:tr h="375364">
                <a:tc>
                  <a:txBody>
                    <a:bodyPr/>
                    <a:lstStyle/>
                    <a:p>
                      <a:pPr algn="ctr"/>
                      <a:r>
                        <a:rPr lang="en-GB" sz="180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Informal in-house EMS</a:t>
                      </a:r>
                    </a:p>
                  </a:txBody>
                  <a:tcPr/>
                </a:tc>
                <a:extLst>
                  <a:ext uri="{0D108BD9-81ED-4DB2-BD59-A6C34878D82A}">
                    <a16:rowId xmlns:a16="http://schemas.microsoft.com/office/drawing/2014/main" val="2867839914"/>
                  </a:ext>
                </a:extLst>
              </a:tr>
              <a:tr h="375364">
                <a:tc>
                  <a:txBody>
                    <a:bodyPr/>
                    <a:lstStyle/>
                    <a:p>
                      <a:pPr algn="ctr"/>
                      <a:r>
                        <a:rPr lang="en-GB" sz="180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Formal EMS Standards</a:t>
                      </a:r>
                    </a:p>
                  </a:txBody>
                  <a:tcPr/>
                </a:tc>
                <a:extLst>
                  <a:ext uri="{0D108BD9-81ED-4DB2-BD59-A6C34878D82A}">
                    <a16:rowId xmlns:a16="http://schemas.microsoft.com/office/drawing/2014/main" val="3895587409"/>
                  </a:ext>
                </a:extLst>
              </a:tr>
              <a:tr h="375364">
                <a:tc>
                  <a:txBody>
                    <a:bodyPr/>
                    <a:lstStyle/>
                    <a:p>
                      <a:pPr algn="ctr"/>
                      <a:r>
                        <a:rPr lang="en-GB" sz="180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BS 8555 phases</a:t>
                      </a:r>
                    </a:p>
                  </a:txBody>
                  <a:tcPr/>
                </a:tc>
                <a:extLst>
                  <a:ext uri="{0D108BD9-81ED-4DB2-BD59-A6C34878D82A}">
                    <a16:rowId xmlns:a16="http://schemas.microsoft.com/office/drawing/2014/main" val="2691238003"/>
                  </a:ext>
                </a:extLst>
              </a:tr>
              <a:tr h="375364">
                <a:tc>
                  <a:txBody>
                    <a:bodyPr/>
                    <a:lstStyle/>
                    <a:p>
                      <a:pPr algn="ctr"/>
                      <a:r>
                        <a:rPr lang="en-GB" sz="180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Green Dragon accreditations</a:t>
                      </a:r>
                    </a:p>
                  </a:txBody>
                  <a:tcPr/>
                </a:tc>
                <a:extLst>
                  <a:ext uri="{0D108BD9-81ED-4DB2-BD59-A6C34878D82A}">
                    <a16:rowId xmlns:a16="http://schemas.microsoft.com/office/drawing/2014/main" val="3145460327"/>
                  </a:ext>
                </a:extLst>
              </a:tr>
              <a:tr h="375364">
                <a:tc>
                  <a:txBody>
                    <a:bodyPr/>
                    <a:lstStyle/>
                    <a:p>
                      <a:pPr algn="ctr"/>
                      <a:r>
                        <a:rPr lang="en-GB" sz="180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ISO 14001 global certifications</a:t>
                      </a:r>
                    </a:p>
                  </a:txBody>
                  <a:tcPr/>
                </a:tc>
                <a:extLst>
                  <a:ext uri="{0D108BD9-81ED-4DB2-BD59-A6C34878D82A}">
                    <a16:rowId xmlns:a16="http://schemas.microsoft.com/office/drawing/2014/main" val="836365299"/>
                  </a:ext>
                </a:extLst>
              </a:tr>
              <a:tr h="375364">
                <a:tc>
                  <a:txBody>
                    <a:bodyPr/>
                    <a:lstStyle/>
                    <a:p>
                      <a:pPr algn="ctr"/>
                      <a:r>
                        <a:rPr lang="en-GB" sz="18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ISO 14001 examples</a:t>
                      </a:r>
                    </a:p>
                  </a:txBody>
                  <a:tcPr/>
                </a:tc>
                <a:extLst>
                  <a:ext uri="{0D108BD9-81ED-4DB2-BD59-A6C34878D82A}">
                    <a16:rowId xmlns:a16="http://schemas.microsoft.com/office/drawing/2014/main" val="225256146"/>
                  </a:ext>
                </a:extLst>
              </a:tr>
              <a:tr h="375364">
                <a:tc>
                  <a:txBody>
                    <a:bodyPr/>
                    <a:lstStyle/>
                    <a:p>
                      <a:pPr algn="ctr"/>
                      <a:r>
                        <a:rPr lang="en-GB" sz="18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Summary</a:t>
                      </a:r>
                    </a:p>
                  </a:txBody>
                  <a:tcPr/>
                </a:tc>
                <a:extLst>
                  <a:ext uri="{0D108BD9-81ED-4DB2-BD59-A6C34878D82A}">
                    <a16:rowId xmlns:a16="http://schemas.microsoft.com/office/drawing/2014/main" val="3774179779"/>
                  </a:ext>
                </a:extLst>
              </a:tr>
              <a:tr h="375364">
                <a:tc>
                  <a:txBody>
                    <a:bodyPr/>
                    <a:lstStyle/>
                    <a:p>
                      <a:pPr algn="ctr"/>
                      <a:r>
                        <a:rPr lang="en-GB" sz="180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Growing environmental awareness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21372" y="369332"/>
            <a:ext cx="8682521" cy="5632311"/>
          </a:xfrm>
          <a:prstGeom prst="rect">
            <a:avLst/>
          </a:prstGeom>
          <a:noFill/>
        </p:spPr>
        <p:txBody>
          <a:bodyPr wrap="square" rtlCol="0">
            <a:spAutoFit/>
          </a:bodyPr>
          <a:lstStyle/>
          <a:p>
            <a:r>
              <a:rPr lang="en-GB" sz="2400"/>
              <a:t>During the second half of the 20</a:t>
            </a:r>
            <a:r>
              <a:rPr lang="en-GB" sz="2400" baseline="30000"/>
              <a:t>th</a:t>
            </a:r>
            <a:r>
              <a:rPr lang="en-GB" sz="2400"/>
              <a:t> century, there was a growing global awareness of the impacts of man on the natural environment.</a:t>
            </a:r>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r>
              <a:rPr lang="en-GB" sz="2400"/>
              <a:t>Associated growing pressure for environmental impacts to be considered and responsibility to be taken to prevent and mitigate these as part of sustainable development.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1030" name="Picture 6" descr="This Day in History: The first Earth Day held in 1970">
            <a:extLst>
              <a:ext uri="{FF2B5EF4-FFF2-40B4-BE49-F238E27FC236}">
                <a16:creationId xmlns:a16="http://schemas.microsoft.com/office/drawing/2014/main" id="{095DAF36-C52B-7D5D-F462-1DB6858B8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593" y="1266825"/>
            <a:ext cx="5598220" cy="31572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A74E44B-A20E-8766-FD19-400378743601}"/>
              </a:ext>
            </a:extLst>
          </p:cNvPr>
          <p:cNvSpPr txBox="1"/>
          <p:nvPr/>
        </p:nvSpPr>
        <p:spPr>
          <a:xfrm>
            <a:off x="4867835" y="4424082"/>
            <a:ext cx="4545106" cy="307777"/>
          </a:xfrm>
          <a:prstGeom prst="rect">
            <a:avLst/>
          </a:prstGeom>
          <a:noFill/>
        </p:spPr>
        <p:txBody>
          <a:bodyPr wrap="square">
            <a:spAutoFit/>
          </a:bodyPr>
          <a:lstStyle/>
          <a:p>
            <a:pPr algn="ctr"/>
            <a:r>
              <a:rPr lang="en-GB" sz="1400"/>
              <a:t>Newspaper front cover after Earth Day on April 22</a:t>
            </a:r>
            <a:r>
              <a:rPr lang="en-GB" sz="1400" baseline="30000"/>
              <a:t>nd</a:t>
            </a:r>
            <a:r>
              <a:rPr lang="en-GB" sz="1400"/>
              <a:t> 1970</a:t>
            </a:r>
          </a:p>
        </p:txBody>
      </p:sp>
    </p:spTree>
    <p:extLst>
      <p:ext uri="{BB962C8B-B14F-4D97-AF65-F5344CB8AC3E}">
        <p14:creationId xmlns:p14="http://schemas.microsoft.com/office/powerpoint/2010/main" val="2742828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Growing environmental awareness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369332"/>
            <a:ext cx="8682521" cy="1200329"/>
          </a:xfrm>
          <a:prstGeom prst="rect">
            <a:avLst/>
          </a:prstGeom>
          <a:noFill/>
        </p:spPr>
        <p:txBody>
          <a:bodyPr wrap="square" rtlCol="0">
            <a:spAutoFit/>
          </a:bodyPr>
          <a:lstStyle/>
          <a:p>
            <a:r>
              <a:rPr lang="en-GB" sz="2400"/>
              <a:t>Prior to the standard Environmental Management practices of today, the growing importance of the state of the environment can be seen through the timeline of international conferences and commissions.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cxnSp>
        <p:nvCxnSpPr>
          <p:cNvPr id="7" name="Straight Arrow Connector 6">
            <a:extLst>
              <a:ext uri="{FF2B5EF4-FFF2-40B4-BE49-F238E27FC236}">
                <a16:creationId xmlns:a16="http://schemas.microsoft.com/office/drawing/2014/main" id="{F2F817DA-C39B-F594-9CD0-981553911E00}"/>
              </a:ext>
            </a:extLst>
          </p:cNvPr>
          <p:cNvCxnSpPr>
            <a:cxnSpLocks/>
          </p:cNvCxnSpPr>
          <p:nvPr/>
        </p:nvCxnSpPr>
        <p:spPr>
          <a:xfrm>
            <a:off x="1284194" y="618565"/>
            <a:ext cx="0" cy="5533464"/>
          </a:xfrm>
          <a:prstGeom prst="straightConnector1">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D46B52A5-F6B0-7E58-555B-E7C7E94400D1}"/>
              </a:ext>
            </a:extLst>
          </p:cNvPr>
          <p:cNvSpPr/>
          <p:nvPr/>
        </p:nvSpPr>
        <p:spPr>
          <a:xfrm>
            <a:off x="1180022" y="1010398"/>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3C9BDD5-6108-9E8D-DA98-6FCF83292AB0}"/>
              </a:ext>
            </a:extLst>
          </p:cNvPr>
          <p:cNvSpPr/>
          <p:nvPr/>
        </p:nvSpPr>
        <p:spPr>
          <a:xfrm>
            <a:off x="1176619" y="387630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DF7B7CAE-6811-18F5-168D-EFF16F24BDF9}"/>
              </a:ext>
            </a:extLst>
          </p:cNvPr>
          <p:cNvSpPr/>
          <p:nvPr/>
        </p:nvSpPr>
        <p:spPr>
          <a:xfrm>
            <a:off x="1176619" y="4588954"/>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11B3F14-3A5E-2BF7-7A69-1D8E37654542}"/>
              </a:ext>
            </a:extLst>
          </p:cNvPr>
          <p:cNvSpPr/>
          <p:nvPr/>
        </p:nvSpPr>
        <p:spPr>
          <a:xfrm>
            <a:off x="1176618" y="483818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EFAF46-D5E7-050F-390B-93E9B1598B9C}"/>
              </a:ext>
            </a:extLst>
          </p:cNvPr>
          <p:cNvSpPr txBox="1"/>
          <p:nvPr/>
        </p:nvSpPr>
        <p:spPr>
          <a:xfrm>
            <a:off x="909920" y="262195"/>
            <a:ext cx="732865" cy="369332"/>
          </a:xfrm>
          <a:prstGeom prst="rect">
            <a:avLst/>
          </a:prstGeom>
          <a:noFill/>
        </p:spPr>
        <p:txBody>
          <a:bodyPr wrap="square">
            <a:spAutoFit/>
          </a:bodyPr>
          <a:lstStyle/>
          <a:p>
            <a:pPr algn="ctr"/>
            <a:r>
              <a:rPr lang="en-GB" sz="1800"/>
              <a:t>1970</a:t>
            </a:r>
            <a:endParaRPr lang="en-GB"/>
          </a:p>
        </p:txBody>
      </p:sp>
      <p:sp>
        <p:nvSpPr>
          <p:cNvPr id="19" name="TextBox 18">
            <a:extLst>
              <a:ext uri="{FF2B5EF4-FFF2-40B4-BE49-F238E27FC236}">
                <a16:creationId xmlns:a16="http://schemas.microsoft.com/office/drawing/2014/main" id="{A2687F68-D9A6-00BC-138E-FA910C6341A8}"/>
              </a:ext>
            </a:extLst>
          </p:cNvPr>
          <p:cNvSpPr txBox="1"/>
          <p:nvPr/>
        </p:nvSpPr>
        <p:spPr>
          <a:xfrm>
            <a:off x="440488" y="910017"/>
            <a:ext cx="732865" cy="369332"/>
          </a:xfrm>
          <a:prstGeom prst="rect">
            <a:avLst/>
          </a:prstGeom>
          <a:noFill/>
        </p:spPr>
        <p:txBody>
          <a:bodyPr wrap="square">
            <a:spAutoFit/>
          </a:bodyPr>
          <a:lstStyle/>
          <a:p>
            <a:pPr algn="ctr"/>
            <a:r>
              <a:rPr lang="en-GB" sz="1800" b="1"/>
              <a:t>1972</a:t>
            </a:r>
            <a:endParaRPr lang="en-GB" b="1"/>
          </a:p>
        </p:txBody>
      </p:sp>
      <p:sp>
        <p:nvSpPr>
          <p:cNvPr id="20" name="TextBox 19">
            <a:extLst>
              <a:ext uri="{FF2B5EF4-FFF2-40B4-BE49-F238E27FC236}">
                <a16:creationId xmlns:a16="http://schemas.microsoft.com/office/drawing/2014/main" id="{942C77F3-43DE-1D63-DED9-3D602B2021EF}"/>
              </a:ext>
            </a:extLst>
          </p:cNvPr>
          <p:cNvSpPr txBox="1"/>
          <p:nvPr/>
        </p:nvSpPr>
        <p:spPr>
          <a:xfrm>
            <a:off x="437081" y="3785768"/>
            <a:ext cx="732865" cy="369332"/>
          </a:xfrm>
          <a:prstGeom prst="rect">
            <a:avLst/>
          </a:prstGeom>
          <a:noFill/>
        </p:spPr>
        <p:txBody>
          <a:bodyPr wrap="square">
            <a:spAutoFit/>
          </a:bodyPr>
          <a:lstStyle/>
          <a:p>
            <a:pPr algn="ctr"/>
            <a:r>
              <a:rPr lang="en-GB" sz="1800"/>
              <a:t>1987</a:t>
            </a:r>
            <a:endParaRPr lang="en-GB"/>
          </a:p>
        </p:txBody>
      </p:sp>
      <p:sp>
        <p:nvSpPr>
          <p:cNvPr id="21" name="TextBox 20">
            <a:extLst>
              <a:ext uri="{FF2B5EF4-FFF2-40B4-BE49-F238E27FC236}">
                <a16:creationId xmlns:a16="http://schemas.microsoft.com/office/drawing/2014/main" id="{10BE74F0-5D6C-D0CE-0004-F1B6E35ACB85}"/>
              </a:ext>
            </a:extLst>
          </p:cNvPr>
          <p:cNvSpPr txBox="1"/>
          <p:nvPr/>
        </p:nvSpPr>
        <p:spPr>
          <a:xfrm>
            <a:off x="433718" y="4498417"/>
            <a:ext cx="732865" cy="369332"/>
          </a:xfrm>
          <a:prstGeom prst="rect">
            <a:avLst/>
          </a:prstGeom>
          <a:noFill/>
        </p:spPr>
        <p:txBody>
          <a:bodyPr wrap="square">
            <a:spAutoFit/>
          </a:bodyPr>
          <a:lstStyle/>
          <a:p>
            <a:pPr algn="ctr"/>
            <a:r>
              <a:rPr lang="en-GB" sz="1800"/>
              <a:t>1992</a:t>
            </a:r>
            <a:endParaRPr lang="en-GB"/>
          </a:p>
        </p:txBody>
      </p:sp>
      <p:pic>
        <p:nvPicPr>
          <p:cNvPr id="2050" name="Picture 2">
            <a:extLst>
              <a:ext uri="{FF2B5EF4-FFF2-40B4-BE49-F238E27FC236}">
                <a16:creationId xmlns:a16="http://schemas.microsoft.com/office/drawing/2014/main" id="{4D9948E6-F037-ACBF-A8DB-C9D8E2A28D2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l="3751" r="2548" b="2234"/>
          <a:stretch/>
        </p:blipFill>
        <p:spPr bwMode="auto">
          <a:xfrm>
            <a:off x="1654322" y="456093"/>
            <a:ext cx="915330" cy="14085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D9D696F8-3743-5F0F-02E1-6345CC0D5F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484"/>
          <a:stretch/>
        </p:blipFill>
        <p:spPr bwMode="auto">
          <a:xfrm>
            <a:off x="1650950" y="3087309"/>
            <a:ext cx="884973" cy="128166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o 92 Earth Summit (TV Short 1992) - Photo Gallery - IMDb">
            <a:extLst>
              <a:ext uri="{FF2B5EF4-FFF2-40B4-BE49-F238E27FC236}">
                <a16:creationId xmlns:a16="http://schemas.microsoft.com/office/drawing/2014/main" id="{65EDCB0D-AD7D-A4C5-F564-B0E0F1572F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2872" y="4498417"/>
            <a:ext cx="831728" cy="125106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B2D8263-EDA4-26A0-A993-E46743F9A126}"/>
              </a:ext>
            </a:extLst>
          </p:cNvPr>
          <p:cNvSpPr txBox="1"/>
          <p:nvPr/>
        </p:nvSpPr>
        <p:spPr>
          <a:xfrm>
            <a:off x="427043" y="4747650"/>
            <a:ext cx="732865" cy="369332"/>
          </a:xfrm>
          <a:prstGeom prst="rect">
            <a:avLst/>
          </a:prstGeom>
          <a:noFill/>
        </p:spPr>
        <p:txBody>
          <a:bodyPr wrap="square">
            <a:spAutoFit/>
          </a:bodyPr>
          <a:lstStyle/>
          <a:p>
            <a:pPr algn="ctr"/>
            <a:r>
              <a:rPr lang="en-GB" sz="1800"/>
              <a:t>1993</a:t>
            </a:r>
            <a:endParaRPr lang="en-GB"/>
          </a:p>
        </p:txBody>
      </p:sp>
      <p:sp>
        <p:nvSpPr>
          <p:cNvPr id="23" name="Oval 22">
            <a:extLst>
              <a:ext uri="{FF2B5EF4-FFF2-40B4-BE49-F238E27FC236}">
                <a16:creationId xmlns:a16="http://schemas.microsoft.com/office/drawing/2014/main" id="{9CC8E992-2A25-6869-52A0-C919066FA42B}"/>
              </a:ext>
            </a:extLst>
          </p:cNvPr>
          <p:cNvSpPr/>
          <p:nvPr/>
        </p:nvSpPr>
        <p:spPr>
          <a:xfrm>
            <a:off x="1176618" y="536257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54E86D7-D27C-D715-6DF5-9ADDE351FF38}"/>
              </a:ext>
            </a:extLst>
          </p:cNvPr>
          <p:cNvSpPr txBox="1"/>
          <p:nvPr/>
        </p:nvSpPr>
        <p:spPr>
          <a:xfrm>
            <a:off x="431253" y="5276426"/>
            <a:ext cx="732865" cy="369332"/>
          </a:xfrm>
          <a:prstGeom prst="rect">
            <a:avLst/>
          </a:prstGeom>
          <a:noFill/>
        </p:spPr>
        <p:txBody>
          <a:bodyPr wrap="square">
            <a:spAutoFit/>
          </a:bodyPr>
          <a:lstStyle/>
          <a:p>
            <a:pPr algn="ctr"/>
            <a:r>
              <a:rPr lang="en-GB" sz="1800"/>
              <a:t>1996</a:t>
            </a:r>
            <a:endParaRPr lang="en-GB"/>
          </a:p>
        </p:txBody>
      </p:sp>
      <p:sp>
        <p:nvSpPr>
          <p:cNvPr id="25" name="TextBox 24">
            <a:extLst>
              <a:ext uri="{FF2B5EF4-FFF2-40B4-BE49-F238E27FC236}">
                <a16:creationId xmlns:a16="http://schemas.microsoft.com/office/drawing/2014/main" id="{368312A4-34C1-083C-3853-0B2F5D286643}"/>
              </a:ext>
            </a:extLst>
          </p:cNvPr>
          <p:cNvSpPr txBox="1"/>
          <p:nvPr/>
        </p:nvSpPr>
        <p:spPr>
          <a:xfrm>
            <a:off x="921447" y="6119574"/>
            <a:ext cx="732865" cy="369332"/>
          </a:xfrm>
          <a:prstGeom prst="rect">
            <a:avLst/>
          </a:prstGeom>
          <a:noFill/>
        </p:spPr>
        <p:txBody>
          <a:bodyPr wrap="square">
            <a:spAutoFit/>
          </a:bodyPr>
          <a:lstStyle/>
          <a:p>
            <a:pPr algn="ctr"/>
            <a:r>
              <a:rPr lang="en-GB" sz="1800"/>
              <a:t>2000</a:t>
            </a:r>
            <a:endParaRPr lang="en-GB"/>
          </a:p>
        </p:txBody>
      </p:sp>
      <p:sp>
        <p:nvSpPr>
          <p:cNvPr id="4" name="Arrow: Right 3">
            <a:extLst>
              <a:ext uri="{FF2B5EF4-FFF2-40B4-BE49-F238E27FC236}">
                <a16:creationId xmlns:a16="http://schemas.microsoft.com/office/drawing/2014/main" id="{1723C390-88B0-9408-C021-E645F312AA4F}"/>
              </a:ext>
            </a:extLst>
          </p:cNvPr>
          <p:cNvSpPr/>
          <p:nvPr/>
        </p:nvSpPr>
        <p:spPr>
          <a:xfrm>
            <a:off x="106620" y="1010398"/>
            <a:ext cx="366483" cy="188259"/>
          </a:xfrm>
          <a:prstGeom prst="rightArrow">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AAC2C78-A8A4-723E-57CD-B8EEEB7405C3}"/>
              </a:ext>
            </a:extLst>
          </p:cNvPr>
          <p:cNvSpPr txBox="1"/>
          <p:nvPr/>
        </p:nvSpPr>
        <p:spPr>
          <a:xfrm>
            <a:off x="3228205" y="1827485"/>
            <a:ext cx="6136727" cy="4524315"/>
          </a:xfrm>
          <a:prstGeom prst="rect">
            <a:avLst/>
          </a:prstGeom>
          <a:noFill/>
        </p:spPr>
        <p:txBody>
          <a:bodyPr wrap="square">
            <a:spAutoFit/>
          </a:bodyPr>
          <a:lstStyle/>
          <a:p>
            <a:r>
              <a:rPr lang="en-GB" sz="2400"/>
              <a:t>1972: United Nations Conference on the Human Environment (a.k.a. “Stockholm Conference”)</a:t>
            </a:r>
          </a:p>
          <a:p>
            <a:pPr marL="742950" lvl="1" indent="-285750">
              <a:buFont typeface="Arial" panose="020B0604020202020204" pitchFamily="34" charset="0"/>
              <a:buChar char="•"/>
            </a:pPr>
            <a:r>
              <a:rPr lang="en-GB" sz="2400"/>
              <a:t>First international conference with ‘Environment’ in the title.</a:t>
            </a:r>
          </a:p>
          <a:p>
            <a:pPr marL="742950" lvl="1" indent="-285750">
              <a:buFont typeface="Arial" panose="020B0604020202020204" pitchFamily="34" charset="0"/>
              <a:buChar char="•"/>
            </a:pPr>
            <a:r>
              <a:rPr lang="en-GB" sz="2400"/>
              <a:t>114 countries participated.</a:t>
            </a:r>
          </a:p>
          <a:p>
            <a:pPr marL="742950" lvl="1" indent="-285750">
              <a:buFont typeface="Arial" panose="020B0604020202020204" pitchFamily="34" charset="0"/>
              <a:buChar char="•"/>
            </a:pPr>
            <a:r>
              <a:rPr lang="en-GB" sz="2400"/>
              <a:t>The Stockholm Declaration, the outcome of the conference, contained 7 proclamations about the core issues discussed, 26 principles (for national policy), and 109 recommendations. </a:t>
            </a:r>
          </a:p>
          <a:p>
            <a:pPr marL="742950" lvl="1" indent="-285750">
              <a:buFont typeface="Arial" panose="020B0604020202020204" pitchFamily="34" charset="0"/>
              <a:buChar char="•"/>
            </a:pPr>
            <a:r>
              <a:rPr lang="en-GB" sz="2400"/>
              <a:t>Set the way for subsequent international policy on tackling environmental issues.</a:t>
            </a:r>
          </a:p>
        </p:txBody>
      </p:sp>
      <p:grpSp>
        <p:nvGrpSpPr>
          <p:cNvPr id="10" name="Group 9">
            <a:extLst>
              <a:ext uri="{FF2B5EF4-FFF2-40B4-BE49-F238E27FC236}">
                <a16:creationId xmlns:a16="http://schemas.microsoft.com/office/drawing/2014/main" id="{36F507FA-123B-76E0-D81B-78531D820983}"/>
              </a:ext>
            </a:extLst>
          </p:cNvPr>
          <p:cNvGrpSpPr/>
          <p:nvPr/>
        </p:nvGrpSpPr>
        <p:grpSpPr>
          <a:xfrm>
            <a:off x="9271680" y="1903693"/>
            <a:ext cx="2882120" cy="4230277"/>
            <a:chOff x="9271680" y="1903693"/>
            <a:chExt cx="2882120" cy="4230277"/>
          </a:xfrm>
        </p:grpSpPr>
        <p:pic>
          <p:nvPicPr>
            <p:cNvPr id="7170" name="Picture 2" descr="Declaration of the United Nations Conference on the Human Environment -  Main Page">
              <a:extLst>
                <a:ext uri="{FF2B5EF4-FFF2-40B4-BE49-F238E27FC236}">
                  <a16:creationId xmlns:a16="http://schemas.microsoft.com/office/drawing/2014/main" id="{0F555F0D-2F26-8D23-1111-AB54B31031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71680" y="4140504"/>
              <a:ext cx="2882120" cy="199346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tockholm 1972: The start of China's environmental journey">
              <a:extLst>
                <a:ext uri="{FF2B5EF4-FFF2-40B4-BE49-F238E27FC236}">
                  <a16:creationId xmlns:a16="http://schemas.microsoft.com/office/drawing/2014/main" id="{1BFB9682-8E87-FC83-6974-F5476122AF7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79622" y="1903693"/>
              <a:ext cx="2874178" cy="211235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7367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Growing environmental awareness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369332"/>
            <a:ext cx="8682521" cy="1569660"/>
          </a:xfrm>
          <a:prstGeom prst="rect">
            <a:avLst/>
          </a:prstGeom>
          <a:noFill/>
        </p:spPr>
        <p:txBody>
          <a:bodyPr wrap="square" rtlCol="0">
            <a:spAutoFit/>
          </a:bodyPr>
          <a:lstStyle/>
          <a:p>
            <a:r>
              <a:rPr lang="en-GB" sz="2400"/>
              <a:t>Prior to the standard Environmental Management practices of today, the growing importance of the state of the environment can be seen through the timeline of international conferences and commissions. </a:t>
            </a:r>
          </a:p>
          <a:p>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cxnSp>
        <p:nvCxnSpPr>
          <p:cNvPr id="7" name="Straight Arrow Connector 6">
            <a:extLst>
              <a:ext uri="{FF2B5EF4-FFF2-40B4-BE49-F238E27FC236}">
                <a16:creationId xmlns:a16="http://schemas.microsoft.com/office/drawing/2014/main" id="{F2F817DA-C39B-F594-9CD0-981553911E00}"/>
              </a:ext>
            </a:extLst>
          </p:cNvPr>
          <p:cNvCxnSpPr>
            <a:cxnSpLocks/>
          </p:cNvCxnSpPr>
          <p:nvPr/>
        </p:nvCxnSpPr>
        <p:spPr>
          <a:xfrm>
            <a:off x="1284194" y="618565"/>
            <a:ext cx="0" cy="5533464"/>
          </a:xfrm>
          <a:prstGeom prst="straightConnector1">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D46B52A5-F6B0-7E58-555B-E7C7E94400D1}"/>
              </a:ext>
            </a:extLst>
          </p:cNvPr>
          <p:cNvSpPr/>
          <p:nvPr/>
        </p:nvSpPr>
        <p:spPr>
          <a:xfrm>
            <a:off x="1180022" y="1010398"/>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3C9BDD5-6108-9E8D-DA98-6FCF83292AB0}"/>
              </a:ext>
            </a:extLst>
          </p:cNvPr>
          <p:cNvSpPr/>
          <p:nvPr/>
        </p:nvSpPr>
        <p:spPr>
          <a:xfrm>
            <a:off x="1176619" y="387630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DF7B7CAE-6811-18F5-168D-EFF16F24BDF9}"/>
              </a:ext>
            </a:extLst>
          </p:cNvPr>
          <p:cNvSpPr/>
          <p:nvPr/>
        </p:nvSpPr>
        <p:spPr>
          <a:xfrm>
            <a:off x="1176619" y="4588954"/>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11B3F14-3A5E-2BF7-7A69-1D8E37654542}"/>
              </a:ext>
            </a:extLst>
          </p:cNvPr>
          <p:cNvSpPr/>
          <p:nvPr/>
        </p:nvSpPr>
        <p:spPr>
          <a:xfrm>
            <a:off x="1176618" y="483818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EFAF46-D5E7-050F-390B-93E9B1598B9C}"/>
              </a:ext>
            </a:extLst>
          </p:cNvPr>
          <p:cNvSpPr txBox="1"/>
          <p:nvPr/>
        </p:nvSpPr>
        <p:spPr>
          <a:xfrm>
            <a:off x="909920" y="262195"/>
            <a:ext cx="732865" cy="369332"/>
          </a:xfrm>
          <a:prstGeom prst="rect">
            <a:avLst/>
          </a:prstGeom>
          <a:noFill/>
        </p:spPr>
        <p:txBody>
          <a:bodyPr wrap="square">
            <a:spAutoFit/>
          </a:bodyPr>
          <a:lstStyle/>
          <a:p>
            <a:pPr algn="ctr"/>
            <a:r>
              <a:rPr lang="en-GB" sz="1800"/>
              <a:t>1970</a:t>
            </a:r>
            <a:endParaRPr lang="en-GB"/>
          </a:p>
        </p:txBody>
      </p:sp>
      <p:sp>
        <p:nvSpPr>
          <p:cNvPr id="19" name="TextBox 18">
            <a:extLst>
              <a:ext uri="{FF2B5EF4-FFF2-40B4-BE49-F238E27FC236}">
                <a16:creationId xmlns:a16="http://schemas.microsoft.com/office/drawing/2014/main" id="{A2687F68-D9A6-00BC-138E-FA910C6341A8}"/>
              </a:ext>
            </a:extLst>
          </p:cNvPr>
          <p:cNvSpPr txBox="1"/>
          <p:nvPr/>
        </p:nvSpPr>
        <p:spPr>
          <a:xfrm>
            <a:off x="440488" y="910017"/>
            <a:ext cx="732865" cy="369332"/>
          </a:xfrm>
          <a:prstGeom prst="rect">
            <a:avLst/>
          </a:prstGeom>
          <a:noFill/>
        </p:spPr>
        <p:txBody>
          <a:bodyPr wrap="square">
            <a:spAutoFit/>
          </a:bodyPr>
          <a:lstStyle/>
          <a:p>
            <a:pPr algn="ctr"/>
            <a:r>
              <a:rPr lang="en-GB" sz="1800"/>
              <a:t>1972</a:t>
            </a:r>
            <a:endParaRPr lang="en-GB"/>
          </a:p>
        </p:txBody>
      </p:sp>
      <p:sp>
        <p:nvSpPr>
          <p:cNvPr id="20" name="TextBox 19">
            <a:extLst>
              <a:ext uri="{FF2B5EF4-FFF2-40B4-BE49-F238E27FC236}">
                <a16:creationId xmlns:a16="http://schemas.microsoft.com/office/drawing/2014/main" id="{942C77F3-43DE-1D63-DED9-3D602B2021EF}"/>
              </a:ext>
            </a:extLst>
          </p:cNvPr>
          <p:cNvSpPr txBox="1"/>
          <p:nvPr/>
        </p:nvSpPr>
        <p:spPr>
          <a:xfrm>
            <a:off x="437081" y="3785768"/>
            <a:ext cx="732865" cy="369332"/>
          </a:xfrm>
          <a:prstGeom prst="rect">
            <a:avLst/>
          </a:prstGeom>
          <a:noFill/>
        </p:spPr>
        <p:txBody>
          <a:bodyPr wrap="square">
            <a:spAutoFit/>
          </a:bodyPr>
          <a:lstStyle/>
          <a:p>
            <a:pPr algn="ctr"/>
            <a:r>
              <a:rPr lang="en-GB" sz="1800" b="1"/>
              <a:t>1987</a:t>
            </a:r>
            <a:endParaRPr lang="en-GB" b="1"/>
          </a:p>
        </p:txBody>
      </p:sp>
      <p:sp>
        <p:nvSpPr>
          <p:cNvPr id="21" name="TextBox 20">
            <a:extLst>
              <a:ext uri="{FF2B5EF4-FFF2-40B4-BE49-F238E27FC236}">
                <a16:creationId xmlns:a16="http://schemas.microsoft.com/office/drawing/2014/main" id="{10BE74F0-5D6C-D0CE-0004-F1B6E35ACB85}"/>
              </a:ext>
            </a:extLst>
          </p:cNvPr>
          <p:cNvSpPr txBox="1"/>
          <p:nvPr/>
        </p:nvSpPr>
        <p:spPr>
          <a:xfrm>
            <a:off x="433718" y="4498417"/>
            <a:ext cx="732865" cy="369332"/>
          </a:xfrm>
          <a:prstGeom prst="rect">
            <a:avLst/>
          </a:prstGeom>
          <a:noFill/>
        </p:spPr>
        <p:txBody>
          <a:bodyPr wrap="square">
            <a:spAutoFit/>
          </a:bodyPr>
          <a:lstStyle/>
          <a:p>
            <a:pPr algn="ctr"/>
            <a:r>
              <a:rPr lang="en-GB" sz="1800"/>
              <a:t>1992</a:t>
            </a:r>
            <a:endParaRPr lang="en-GB"/>
          </a:p>
        </p:txBody>
      </p:sp>
      <p:pic>
        <p:nvPicPr>
          <p:cNvPr id="2050" name="Picture 2">
            <a:extLst>
              <a:ext uri="{FF2B5EF4-FFF2-40B4-BE49-F238E27FC236}">
                <a16:creationId xmlns:a16="http://schemas.microsoft.com/office/drawing/2014/main" id="{4D9948E6-F037-ACBF-A8DB-C9D8E2A28D2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l="3751" r="2548" b="2234"/>
          <a:stretch/>
        </p:blipFill>
        <p:spPr bwMode="auto">
          <a:xfrm>
            <a:off x="1654322" y="456093"/>
            <a:ext cx="915330" cy="14085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D9D696F8-3743-5F0F-02E1-6345CC0D5F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484"/>
          <a:stretch/>
        </p:blipFill>
        <p:spPr bwMode="auto">
          <a:xfrm>
            <a:off x="1650950" y="3087309"/>
            <a:ext cx="884973" cy="128166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o 92 Earth Summit (TV Short 1992) - Photo Gallery - IMDb">
            <a:extLst>
              <a:ext uri="{FF2B5EF4-FFF2-40B4-BE49-F238E27FC236}">
                <a16:creationId xmlns:a16="http://schemas.microsoft.com/office/drawing/2014/main" id="{65EDCB0D-AD7D-A4C5-F564-B0E0F1572F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2872" y="4498417"/>
            <a:ext cx="831728" cy="125106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B2D8263-EDA4-26A0-A993-E46743F9A126}"/>
              </a:ext>
            </a:extLst>
          </p:cNvPr>
          <p:cNvSpPr txBox="1"/>
          <p:nvPr/>
        </p:nvSpPr>
        <p:spPr>
          <a:xfrm>
            <a:off x="427043" y="4747650"/>
            <a:ext cx="732865" cy="369332"/>
          </a:xfrm>
          <a:prstGeom prst="rect">
            <a:avLst/>
          </a:prstGeom>
          <a:noFill/>
        </p:spPr>
        <p:txBody>
          <a:bodyPr wrap="square">
            <a:spAutoFit/>
          </a:bodyPr>
          <a:lstStyle/>
          <a:p>
            <a:pPr algn="ctr"/>
            <a:r>
              <a:rPr lang="en-GB" sz="1800"/>
              <a:t>1993</a:t>
            </a:r>
            <a:endParaRPr lang="en-GB"/>
          </a:p>
        </p:txBody>
      </p:sp>
      <p:sp>
        <p:nvSpPr>
          <p:cNvPr id="23" name="Oval 22">
            <a:extLst>
              <a:ext uri="{FF2B5EF4-FFF2-40B4-BE49-F238E27FC236}">
                <a16:creationId xmlns:a16="http://schemas.microsoft.com/office/drawing/2014/main" id="{9CC8E992-2A25-6869-52A0-C919066FA42B}"/>
              </a:ext>
            </a:extLst>
          </p:cNvPr>
          <p:cNvSpPr/>
          <p:nvPr/>
        </p:nvSpPr>
        <p:spPr>
          <a:xfrm>
            <a:off x="1176618" y="536257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54E86D7-D27C-D715-6DF5-9ADDE351FF38}"/>
              </a:ext>
            </a:extLst>
          </p:cNvPr>
          <p:cNvSpPr txBox="1"/>
          <p:nvPr/>
        </p:nvSpPr>
        <p:spPr>
          <a:xfrm>
            <a:off x="431253" y="5276426"/>
            <a:ext cx="732865" cy="369332"/>
          </a:xfrm>
          <a:prstGeom prst="rect">
            <a:avLst/>
          </a:prstGeom>
          <a:noFill/>
        </p:spPr>
        <p:txBody>
          <a:bodyPr wrap="square">
            <a:spAutoFit/>
          </a:bodyPr>
          <a:lstStyle/>
          <a:p>
            <a:pPr algn="ctr"/>
            <a:r>
              <a:rPr lang="en-GB" sz="1800"/>
              <a:t>1996</a:t>
            </a:r>
            <a:endParaRPr lang="en-GB"/>
          </a:p>
        </p:txBody>
      </p:sp>
      <p:sp>
        <p:nvSpPr>
          <p:cNvPr id="25" name="TextBox 24">
            <a:extLst>
              <a:ext uri="{FF2B5EF4-FFF2-40B4-BE49-F238E27FC236}">
                <a16:creationId xmlns:a16="http://schemas.microsoft.com/office/drawing/2014/main" id="{368312A4-34C1-083C-3853-0B2F5D286643}"/>
              </a:ext>
            </a:extLst>
          </p:cNvPr>
          <p:cNvSpPr txBox="1"/>
          <p:nvPr/>
        </p:nvSpPr>
        <p:spPr>
          <a:xfrm>
            <a:off x="921447" y="6119574"/>
            <a:ext cx="732865" cy="369332"/>
          </a:xfrm>
          <a:prstGeom prst="rect">
            <a:avLst/>
          </a:prstGeom>
          <a:noFill/>
        </p:spPr>
        <p:txBody>
          <a:bodyPr wrap="square">
            <a:spAutoFit/>
          </a:bodyPr>
          <a:lstStyle/>
          <a:p>
            <a:pPr algn="ctr"/>
            <a:r>
              <a:rPr lang="en-GB" sz="1800"/>
              <a:t>2000</a:t>
            </a:r>
            <a:endParaRPr lang="en-GB"/>
          </a:p>
        </p:txBody>
      </p:sp>
      <p:sp>
        <p:nvSpPr>
          <p:cNvPr id="4" name="Arrow: Right 3">
            <a:extLst>
              <a:ext uri="{FF2B5EF4-FFF2-40B4-BE49-F238E27FC236}">
                <a16:creationId xmlns:a16="http://schemas.microsoft.com/office/drawing/2014/main" id="{713A9450-B7BA-C75E-9B52-B630EDA1AF3D}"/>
              </a:ext>
            </a:extLst>
          </p:cNvPr>
          <p:cNvSpPr/>
          <p:nvPr/>
        </p:nvSpPr>
        <p:spPr>
          <a:xfrm>
            <a:off x="106620" y="1010398"/>
            <a:ext cx="366483" cy="188259"/>
          </a:xfrm>
          <a:prstGeom prst="rightArrow">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15017D2-6FAF-461D-6DFF-6945CBD22E03}"/>
              </a:ext>
            </a:extLst>
          </p:cNvPr>
          <p:cNvSpPr txBox="1"/>
          <p:nvPr/>
        </p:nvSpPr>
        <p:spPr>
          <a:xfrm>
            <a:off x="3195789" y="1595021"/>
            <a:ext cx="7313340" cy="4647426"/>
          </a:xfrm>
          <a:prstGeom prst="rect">
            <a:avLst/>
          </a:prstGeom>
          <a:noFill/>
        </p:spPr>
        <p:txBody>
          <a:bodyPr wrap="square">
            <a:spAutoFit/>
          </a:bodyPr>
          <a:lstStyle/>
          <a:p>
            <a:r>
              <a:rPr lang="en-GB" sz="2400"/>
              <a:t>1987: United Nations World Commission on Environment and Development (a.k.a. “Brundtland Commission”)</a:t>
            </a:r>
          </a:p>
          <a:p>
            <a:pPr marL="742950" lvl="1" indent="-285750">
              <a:buFont typeface="Arial" panose="020B0604020202020204" pitchFamily="34" charset="0"/>
              <a:buChar char="•"/>
            </a:pPr>
            <a:r>
              <a:rPr lang="en-GB" sz="2400"/>
              <a:t>Independent Third-party group, set up by UN, whose mandate was to </a:t>
            </a:r>
            <a:r>
              <a:rPr lang="en-GB" sz="2000"/>
              <a:t>"</a:t>
            </a:r>
            <a:r>
              <a:rPr lang="en-GB">
                <a:latin typeface="Bookman Old Style" panose="02050604050505020204" pitchFamily="18" charset="0"/>
              </a:rPr>
              <a:t>Re-examine the critical issues of environment and development and to formulate innovative, concrete, and realistic action proposals to deal with them</a:t>
            </a:r>
            <a:r>
              <a:rPr lang="en-GB" sz="2000"/>
              <a:t>”</a:t>
            </a:r>
          </a:p>
          <a:p>
            <a:pPr marL="742950" lvl="1" indent="-285750">
              <a:buFont typeface="Arial" panose="020B0604020202020204" pitchFamily="34" charset="0"/>
              <a:buChar char="•"/>
            </a:pPr>
            <a:r>
              <a:rPr lang="en-GB" sz="2400"/>
              <a:t>Produced a report called “Our Common Future” which linked environmental issues with development in the North.</a:t>
            </a:r>
          </a:p>
          <a:p>
            <a:pPr marL="742950" lvl="1" indent="-285750">
              <a:buFont typeface="Arial" panose="020B0604020202020204" pitchFamily="34" charset="0"/>
              <a:buChar char="•"/>
            </a:pPr>
            <a:r>
              <a:rPr lang="en-GB" sz="2400"/>
              <a:t>Popularised the term ‘Sustainable Development’</a:t>
            </a:r>
          </a:p>
          <a:p>
            <a:pPr marL="742950" lvl="1" indent="-285750">
              <a:buFont typeface="Arial" panose="020B0604020202020204" pitchFamily="34" charset="0"/>
              <a:buChar char="•"/>
            </a:pPr>
            <a:r>
              <a:rPr lang="en-GB" sz="2400"/>
              <a:t>Called on industry to develop effective environmental management systems.</a:t>
            </a:r>
          </a:p>
        </p:txBody>
      </p:sp>
      <p:grpSp>
        <p:nvGrpSpPr>
          <p:cNvPr id="10" name="Group 9">
            <a:extLst>
              <a:ext uri="{FF2B5EF4-FFF2-40B4-BE49-F238E27FC236}">
                <a16:creationId xmlns:a16="http://schemas.microsoft.com/office/drawing/2014/main" id="{072D5C2E-540C-A01D-CF1D-690B1ED56181}"/>
              </a:ext>
            </a:extLst>
          </p:cNvPr>
          <p:cNvGrpSpPr/>
          <p:nvPr/>
        </p:nvGrpSpPr>
        <p:grpSpPr>
          <a:xfrm>
            <a:off x="10077996" y="2144339"/>
            <a:ext cx="1972610" cy="4344329"/>
            <a:chOff x="10077996" y="2144339"/>
            <a:chExt cx="1972610" cy="4344329"/>
          </a:xfrm>
        </p:grpSpPr>
        <p:pic>
          <p:nvPicPr>
            <p:cNvPr id="9218" name="Picture 2" descr="1987: Brundtland Report">
              <a:extLst>
                <a:ext uri="{FF2B5EF4-FFF2-40B4-BE49-F238E27FC236}">
                  <a16:creationId xmlns:a16="http://schemas.microsoft.com/office/drawing/2014/main" id="{79BBD82C-75F2-AA64-E56C-19610BF181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97565" y="2144339"/>
              <a:ext cx="1553041" cy="22392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769809BD-6FD6-CAAB-113F-13C84B975B0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10077996" y="4636975"/>
              <a:ext cx="1851693" cy="185169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92817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08333E-6 3.7037E-7 L -0.00013 0.41852 " pathEditMode="relative" rAng="0" ptsTypes="AA">
                                      <p:cBhvr>
                                        <p:cTn id="6" dur="2000" fill="hold"/>
                                        <p:tgtEl>
                                          <p:spTgt spid="4"/>
                                        </p:tgtEl>
                                        <p:attrNameLst>
                                          <p:attrName>ppt_x</p:attrName>
                                          <p:attrName>ppt_y</p:attrName>
                                        </p:attrNameLst>
                                      </p:cBhvr>
                                      <p:rCtr x="-13" y="20926"/>
                                    </p:animMotion>
                                  </p:childTnLst>
                                </p:cTn>
                              </p:par>
                            </p:childTnLst>
                          </p:cTn>
                        </p:par>
                        <p:par>
                          <p:cTn id="7" fill="hold">
                            <p:stCondLst>
                              <p:cond delay="2000"/>
                            </p:stCondLst>
                            <p:childTnLst>
                              <p:par>
                                <p:cTn id="8" presetID="1" presetClass="entr" presetSubtype="0" fill="hold" grpId="0" nodeType="afterEffect">
                                  <p:stCondLst>
                                    <p:cond delay="0"/>
                                  </p:stCondLst>
                                  <p:childTnLst>
                                    <p:set>
                                      <p:cBhvr>
                                        <p:cTn id="9" dur="1" fill="hold">
                                          <p:stCondLst>
                                            <p:cond delay="0"/>
                                          </p:stCondLst>
                                        </p:cTn>
                                        <p:tgtEl>
                                          <p:spTgt spid="9"/>
                                        </p:tgtEl>
                                        <p:attrNameLst>
                                          <p:attrName>style.visibility</p:attrName>
                                        </p:attrNameLst>
                                      </p:cBhvr>
                                      <p:to>
                                        <p:strVal val="visible"/>
                                      </p:to>
                                    </p:set>
                                  </p:childTnLst>
                                </p:cTn>
                              </p:par>
                              <p:par>
                                <p:cTn id="10" presetID="1"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Growing environmental awareness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369332"/>
            <a:ext cx="8682521" cy="1200329"/>
          </a:xfrm>
          <a:prstGeom prst="rect">
            <a:avLst/>
          </a:prstGeom>
          <a:noFill/>
        </p:spPr>
        <p:txBody>
          <a:bodyPr wrap="square" rtlCol="0">
            <a:spAutoFit/>
          </a:bodyPr>
          <a:lstStyle/>
          <a:p>
            <a:r>
              <a:rPr lang="en-GB" sz="2400"/>
              <a:t>Prior to the standard Environmental Management practices of today, the growing importance of the state of the environment can be seen through the timeline of international conferences and commissions.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cxnSp>
        <p:nvCxnSpPr>
          <p:cNvPr id="7" name="Straight Arrow Connector 6">
            <a:extLst>
              <a:ext uri="{FF2B5EF4-FFF2-40B4-BE49-F238E27FC236}">
                <a16:creationId xmlns:a16="http://schemas.microsoft.com/office/drawing/2014/main" id="{F2F817DA-C39B-F594-9CD0-981553911E00}"/>
              </a:ext>
            </a:extLst>
          </p:cNvPr>
          <p:cNvCxnSpPr>
            <a:cxnSpLocks/>
          </p:cNvCxnSpPr>
          <p:nvPr/>
        </p:nvCxnSpPr>
        <p:spPr>
          <a:xfrm>
            <a:off x="1284194" y="618565"/>
            <a:ext cx="0" cy="5533464"/>
          </a:xfrm>
          <a:prstGeom prst="straightConnector1">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D46B52A5-F6B0-7E58-555B-E7C7E94400D1}"/>
              </a:ext>
            </a:extLst>
          </p:cNvPr>
          <p:cNvSpPr/>
          <p:nvPr/>
        </p:nvSpPr>
        <p:spPr>
          <a:xfrm>
            <a:off x="1180022" y="1010398"/>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3C9BDD5-6108-9E8D-DA98-6FCF83292AB0}"/>
              </a:ext>
            </a:extLst>
          </p:cNvPr>
          <p:cNvSpPr/>
          <p:nvPr/>
        </p:nvSpPr>
        <p:spPr>
          <a:xfrm>
            <a:off x="1176619" y="387630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DF7B7CAE-6811-18F5-168D-EFF16F24BDF9}"/>
              </a:ext>
            </a:extLst>
          </p:cNvPr>
          <p:cNvSpPr/>
          <p:nvPr/>
        </p:nvSpPr>
        <p:spPr>
          <a:xfrm>
            <a:off x="1176619" y="4588954"/>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11B3F14-3A5E-2BF7-7A69-1D8E37654542}"/>
              </a:ext>
            </a:extLst>
          </p:cNvPr>
          <p:cNvSpPr/>
          <p:nvPr/>
        </p:nvSpPr>
        <p:spPr>
          <a:xfrm>
            <a:off x="1176618" y="483818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EFAF46-D5E7-050F-390B-93E9B1598B9C}"/>
              </a:ext>
            </a:extLst>
          </p:cNvPr>
          <p:cNvSpPr txBox="1"/>
          <p:nvPr/>
        </p:nvSpPr>
        <p:spPr>
          <a:xfrm>
            <a:off x="909920" y="262195"/>
            <a:ext cx="732865" cy="369332"/>
          </a:xfrm>
          <a:prstGeom prst="rect">
            <a:avLst/>
          </a:prstGeom>
          <a:noFill/>
        </p:spPr>
        <p:txBody>
          <a:bodyPr wrap="square">
            <a:spAutoFit/>
          </a:bodyPr>
          <a:lstStyle/>
          <a:p>
            <a:pPr algn="ctr"/>
            <a:r>
              <a:rPr lang="en-GB" sz="1800"/>
              <a:t>1970</a:t>
            </a:r>
            <a:endParaRPr lang="en-GB"/>
          </a:p>
        </p:txBody>
      </p:sp>
      <p:sp>
        <p:nvSpPr>
          <p:cNvPr id="19" name="TextBox 18">
            <a:extLst>
              <a:ext uri="{FF2B5EF4-FFF2-40B4-BE49-F238E27FC236}">
                <a16:creationId xmlns:a16="http://schemas.microsoft.com/office/drawing/2014/main" id="{A2687F68-D9A6-00BC-138E-FA910C6341A8}"/>
              </a:ext>
            </a:extLst>
          </p:cNvPr>
          <p:cNvSpPr txBox="1"/>
          <p:nvPr/>
        </p:nvSpPr>
        <p:spPr>
          <a:xfrm>
            <a:off x="440488" y="910017"/>
            <a:ext cx="732865" cy="369332"/>
          </a:xfrm>
          <a:prstGeom prst="rect">
            <a:avLst/>
          </a:prstGeom>
          <a:noFill/>
        </p:spPr>
        <p:txBody>
          <a:bodyPr wrap="square">
            <a:spAutoFit/>
          </a:bodyPr>
          <a:lstStyle/>
          <a:p>
            <a:pPr algn="ctr"/>
            <a:r>
              <a:rPr lang="en-GB" sz="1800"/>
              <a:t>1972</a:t>
            </a:r>
            <a:endParaRPr lang="en-GB"/>
          </a:p>
        </p:txBody>
      </p:sp>
      <p:sp>
        <p:nvSpPr>
          <p:cNvPr id="20" name="TextBox 19">
            <a:extLst>
              <a:ext uri="{FF2B5EF4-FFF2-40B4-BE49-F238E27FC236}">
                <a16:creationId xmlns:a16="http://schemas.microsoft.com/office/drawing/2014/main" id="{942C77F3-43DE-1D63-DED9-3D602B2021EF}"/>
              </a:ext>
            </a:extLst>
          </p:cNvPr>
          <p:cNvSpPr txBox="1"/>
          <p:nvPr/>
        </p:nvSpPr>
        <p:spPr>
          <a:xfrm>
            <a:off x="437081" y="3785768"/>
            <a:ext cx="732865" cy="369332"/>
          </a:xfrm>
          <a:prstGeom prst="rect">
            <a:avLst/>
          </a:prstGeom>
          <a:noFill/>
        </p:spPr>
        <p:txBody>
          <a:bodyPr wrap="square">
            <a:spAutoFit/>
          </a:bodyPr>
          <a:lstStyle/>
          <a:p>
            <a:pPr algn="ctr"/>
            <a:r>
              <a:rPr lang="en-GB" sz="1800"/>
              <a:t>1987</a:t>
            </a:r>
            <a:endParaRPr lang="en-GB"/>
          </a:p>
        </p:txBody>
      </p:sp>
      <p:sp>
        <p:nvSpPr>
          <p:cNvPr id="21" name="TextBox 20">
            <a:extLst>
              <a:ext uri="{FF2B5EF4-FFF2-40B4-BE49-F238E27FC236}">
                <a16:creationId xmlns:a16="http://schemas.microsoft.com/office/drawing/2014/main" id="{10BE74F0-5D6C-D0CE-0004-F1B6E35ACB85}"/>
              </a:ext>
            </a:extLst>
          </p:cNvPr>
          <p:cNvSpPr txBox="1"/>
          <p:nvPr/>
        </p:nvSpPr>
        <p:spPr>
          <a:xfrm>
            <a:off x="433718" y="4498417"/>
            <a:ext cx="732865" cy="369332"/>
          </a:xfrm>
          <a:prstGeom prst="rect">
            <a:avLst/>
          </a:prstGeom>
          <a:noFill/>
        </p:spPr>
        <p:txBody>
          <a:bodyPr wrap="square">
            <a:spAutoFit/>
          </a:bodyPr>
          <a:lstStyle/>
          <a:p>
            <a:pPr algn="ctr"/>
            <a:r>
              <a:rPr lang="en-GB" sz="1800" b="1"/>
              <a:t>1992</a:t>
            </a:r>
            <a:endParaRPr lang="en-GB" b="1"/>
          </a:p>
        </p:txBody>
      </p:sp>
      <p:pic>
        <p:nvPicPr>
          <p:cNvPr id="2050" name="Picture 2">
            <a:extLst>
              <a:ext uri="{FF2B5EF4-FFF2-40B4-BE49-F238E27FC236}">
                <a16:creationId xmlns:a16="http://schemas.microsoft.com/office/drawing/2014/main" id="{4D9948E6-F037-ACBF-A8DB-C9D8E2A28D2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l="3751" r="2548" b="2234"/>
          <a:stretch/>
        </p:blipFill>
        <p:spPr bwMode="auto">
          <a:xfrm>
            <a:off x="1654322" y="456093"/>
            <a:ext cx="915330" cy="14085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D9D696F8-3743-5F0F-02E1-6345CC0D5F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484"/>
          <a:stretch/>
        </p:blipFill>
        <p:spPr bwMode="auto">
          <a:xfrm>
            <a:off x="1650950" y="3087309"/>
            <a:ext cx="884973" cy="128166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o 92 Earth Summit (TV Short 1992) - Photo Gallery - IMDb">
            <a:extLst>
              <a:ext uri="{FF2B5EF4-FFF2-40B4-BE49-F238E27FC236}">
                <a16:creationId xmlns:a16="http://schemas.microsoft.com/office/drawing/2014/main" id="{65EDCB0D-AD7D-A4C5-F564-B0E0F1572F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2872" y="4498417"/>
            <a:ext cx="831728" cy="125106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B2D8263-EDA4-26A0-A993-E46743F9A126}"/>
              </a:ext>
            </a:extLst>
          </p:cNvPr>
          <p:cNvSpPr txBox="1"/>
          <p:nvPr/>
        </p:nvSpPr>
        <p:spPr>
          <a:xfrm>
            <a:off x="427043" y="4747650"/>
            <a:ext cx="732865" cy="369332"/>
          </a:xfrm>
          <a:prstGeom prst="rect">
            <a:avLst/>
          </a:prstGeom>
          <a:noFill/>
        </p:spPr>
        <p:txBody>
          <a:bodyPr wrap="square">
            <a:spAutoFit/>
          </a:bodyPr>
          <a:lstStyle/>
          <a:p>
            <a:pPr algn="ctr"/>
            <a:r>
              <a:rPr lang="en-GB" sz="1800"/>
              <a:t>1993</a:t>
            </a:r>
            <a:endParaRPr lang="en-GB"/>
          </a:p>
        </p:txBody>
      </p:sp>
      <p:sp>
        <p:nvSpPr>
          <p:cNvPr id="23" name="Oval 22">
            <a:extLst>
              <a:ext uri="{FF2B5EF4-FFF2-40B4-BE49-F238E27FC236}">
                <a16:creationId xmlns:a16="http://schemas.microsoft.com/office/drawing/2014/main" id="{9CC8E992-2A25-6869-52A0-C919066FA42B}"/>
              </a:ext>
            </a:extLst>
          </p:cNvPr>
          <p:cNvSpPr/>
          <p:nvPr/>
        </p:nvSpPr>
        <p:spPr>
          <a:xfrm>
            <a:off x="1176618" y="536257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54E86D7-D27C-D715-6DF5-9ADDE351FF38}"/>
              </a:ext>
            </a:extLst>
          </p:cNvPr>
          <p:cNvSpPr txBox="1"/>
          <p:nvPr/>
        </p:nvSpPr>
        <p:spPr>
          <a:xfrm>
            <a:off x="431253" y="5276426"/>
            <a:ext cx="732865" cy="369332"/>
          </a:xfrm>
          <a:prstGeom prst="rect">
            <a:avLst/>
          </a:prstGeom>
          <a:noFill/>
        </p:spPr>
        <p:txBody>
          <a:bodyPr wrap="square">
            <a:spAutoFit/>
          </a:bodyPr>
          <a:lstStyle/>
          <a:p>
            <a:pPr algn="ctr"/>
            <a:r>
              <a:rPr lang="en-GB" sz="1800"/>
              <a:t>1996</a:t>
            </a:r>
            <a:endParaRPr lang="en-GB"/>
          </a:p>
        </p:txBody>
      </p:sp>
      <p:sp>
        <p:nvSpPr>
          <p:cNvPr id="25" name="TextBox 24">
            <a:extLst>
              <a:ext uri="{FF2B5EF4-FFF2-40B4-BE49-F238E27FC236}">
                <a16:creationId xmlns:a16="http://schemas.microsoft.com/office/drawing/2014/main" id="{368312A4-34C1-083C-3853-0B2F5D286643}"/>
              </a:ext>
            </a:extLst>
          </p:cNvPr>
          <p:cNvSpPr txBox="1"/>
          <p:nvPr/>
        </p:nvSpPr>
        <p:spPr>
          <a:xfrm>
            <a:off x="921447" y="6119574"/>
            <a:ext cx="732865" cy="369332"/>
          </a:xfrm>
          <a:prstGeom prst="rect">
            <a:avLst/>
          </a:prstGeom>
          <a:noFill/>
        </p:spPr>
        <p:txBody>
          <a:bodyPr wrap="square">
            <a:spAutoFit/>
          </a:bodyPr>
          <a:lstStyle/>
          <a:p>
            <a:pPr algn="ctr"/>
            <a:r>
              <a:rPr lang="en-GB" sz="1800"/>
              <a:t>2000</a:t>
            </a:r>
            <a:endParaRPr lang="en-GB"/>
          </a:p>
        </p:txBody>
      </p:sp>
      <p:sp>
        <p:nvSpPr>
          <p:cNvPr id="9" name="Arrow: Right 8">
            <a:extLst>
              <a:ext uri="{FF2B5EF4-FFF2-40B4-BE49-F238E27FC236}">
                <a16:creationId xmlns:a16="http://schemas.microsoft.com/office/drawing/2014/main" id="{7CF9B3C6-9CD6-49C3-E20C-58C2BD120FEE}"/>
              </a:ext>
            </a:extLst>
          </p:cNvPr>
          <p:cNvSpPr/>
          <p:nvPr/>
        </p:nvSpPr>
        <p:spPr>
          <a:xfrm>
            <a:off x="139591" y="3883013"/>
            <a:ext cx="366483" cy="188259"/>
          </a:xfrm>
          <a:prstGeom prst="rightArrow">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7936013-DEFC-A224-2FB1-CD7569D7416F}"/>
              </a:ext>
            </a:extLst>
          </p:cNvPr>
          <p:cNvSpPr txBox="1"/>
          <p:nvPr/>
        </p:nvSpPr>
        <p:spPr>
          <a:xfrm>
            <a:off x="3232899" y="1569661"/>
            <a:ext cx="8819509" cy="4770537"/>
          </a:xfrm>
          <a:prstGeom prst="rect">
            <a:avLst/>
          </a:prstGeom>
          <a:noFill/>
        </p:spPr>
        <p:txBody>
          <a:bodyPr wrap="square">
            <a:spAutoFit/>
          </a:bodyPr>
          <a:lstStyle/>
          <a:p>
            <a:r>
              <a:rPr lang="en-GB" sz="2400"/>
              <a:t>1992: United Nations Conference on Environment and Development (UNCED) (a.k.a. Earth Summit)</a:t>
            </a:r>
          </a:p>
          <a:p>
            <a:pPr marL="742950" lvl="1" indent="-285750">
              <a:buFont typeface="Arial" panose="020B0604020202020204" pitchFamily="34" charset="0"/>
              <a:buChar char="•"/>
            </a:pPr>
            <a:r>
              <a:rPr lang="en-GB" sz="2400"/>
              <a:t>Highlighted the importance of a global commitment to environmental quality improvement</a:t>
            </a:r>
          </a:p>
          <a:p>
            <a:pPr marL="742950" lvl="1" indent="-285750">
              <a:buFont typeface="Arial" panose="020B0604020202020204" pitchFamily="34" charset="0"/>
              <a:buChar char="•"/>
            </a:pPr>
            <a:r>
              <a:rPr lang="en-GB" sz="2400"/>
              <a:t>Like Stockholm, produced a Declaration to guide international policy</a:t>
            </a:r>
          </a:p>
          <a:p>
            <a:pPr marL="742950" lvl="1" indent="-285750">
              <a:buFont typeface="Arial" panose="020B0604020202020204" pitchFamily="34" charset="0"/>
              <a:buChar char="•"/>
            </a:pPr>
            <a:r>
              <a:rPr lang="en-GB" sz="2400"/>
              <a:t>Principle 11 called for an international environmental standard:</a:t>
            </a:r>
            <a:br>
              <a:rPr lang="en-GB" sz="2400"/>
            </a:br>
            <a:r>
              <a:rPr lang="en-GB" sz="1600"/>
              <a:t>“States shall enact effective environmental legislation. Environmental standards, management objectives and priorities should reflect the environmental and development context to which they apply. Standards applied by some countries may be inappropriate and of unwarranted economic and social cost to other countries, in particular developing countries. (Principle 11)”</a:t>
            </a:r>
          </a:p>
          <a:p>
            <a:pPr marL="742950" lvl="1" indent="-285750">
              <a:buFont typeface="Arial" panose="020B0604020202020204" pitchFamily="34" charset="0"/>
              <a:buChar char="•"/>
            </a:pPr>
            <a:r>
              <a:rPr lang="en-GB" sz="2400"/>
              <a:t>Believed to be the catalyst for several EMSs internationally, including the British Standard BS7750, and French Standard AFNOR X30-200 for example.</a:t>
            </a:r>
          </a:p>
        </p:txBody>
      </p:sp>
    </p:spTree>
    <p:extLst>
      <p:ext uri="{BB962C8B-B14F-4D97-AF65-F5344CB8AC3E}">
        <p14:creationId xmlns:p14="http://schemas.microsoft.com/office/powerpoint/2010/main" val="1784350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29167E-6 -1.11111E-6 L -0.00052 0.10463 " pathEditMode="relative" rAng="0" ptsTypes="AA">
                                      <p:cBhvr>
                                        <p:cTn id="6" dur="2000" fill="hold"/>
                                        <p:tgtEl>
                                          <p:spTgt spid="9"/>
                                        </p:tgtEl>
                                        <p:attrNameLst>
                                          <p:attrName>ppt_x</p:attrName>
                                          <p:attrName>ppt_y</p:attrName>
                                        </p:attrNameLst>
                                      </p:cBhvr>
                                      <p:rCtr x="-26" y="5231"/>
                                    </p:animMotion>
                                  </p:childTnLst>
                                </p:cTn>
                              </p:par>
                            </p:childTnLst>
                          </p:cTn>
                        </p:par>
                        <p:par>
                          <p:cTn id="7" fill="hold">
                            <p:stCondLst>
                              <p:cond delay="2000"/>
                            </p:stCondLst>
                            <p:childTnLst>
                              <p:par>
                                <p:cTn id="8" presetID="1" presetClass="entr" presetSubtype="0" fill="hold" grpId="0" nodeType="afterEffect">
                                  <p:stCondLst>
                                    <p:cond delay="0"/>
                                  </p:stCondLst>
                                  <p:childTnLst>
                                    <p:set>
                                      <p:cBhvr>
                                        <p:cTn id="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History of Environmental Management Systems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376130"/>
            <a:ext cx="8682521" cy="3631763"/>
          </a:xfrm>
          <a:prstGeom prst="rect">
            <a:avLst/>
          </a:prstGeom>
          <a:noFill/>
        </p:spPr>
        <p:txBody>
          <a:bodyPr wrap="square" rtlCol="0">
            <a:spAutoFit/>
          </a:bodyPr>
          <a:lstStyle/>
          <a:p>
            <a:r>
              <a:rPr lang="en-GB" sz="2400"/>
              <a:t>Due to growing international commitment to sustainable development and demand for internationally recognised standards for environmental management, several standards emerged:</a:t>
            </a:r>
          </a:p>
          <a:p>
            <a:pPr marL="285750" indent="-285750">
              <a:buFont typeface="Arial" panose="020B0604020202020204" pitchFamily="34" charset="0"/>
              <a:buChar char="•"/>
            </a:pPr>
            <a:endParaRPr lang="en-GB" sz="1400"/>
          </a:p>
          <a:p>
            <a:r>
              <a:rPr lang="en-GB" sz="2400"/>
              <a:t>1992: BS 7750 standard launched</a:t>
            </a:r>
          </a:p>
          <a:p>
            <a:pPr marL="742950" lvl="1" indent="-285750">
              <a:buFont typeface="Arial" panose="020B0604020202020204" pitchFamily="34" charset="0"/>
              <a:buChar char="•"/>
            </a:pPr>
            <a:r>
              <a:rPr lang="en-GB" sz="2400"/>
              <a:t>British Standards Agency produced first national standard for environmental management </a:t>
            </a:r>
          </a:p>
          <a:p>
            <a:pPr marL="742950" lvl="1" indent="-285750">
              <a:buFont typeface="Arial" panose="020B0604020202020204" pitchFamily="34" charset="0"/>
              <a:buChar char="•"/>
            </a:pPr>
            <a:r>
              <a:rPr lang="en-GB" sz="2400"/>
              <a:t>Encouraged standards to be produced in other nations, including Ireland, France, and Spain</a:t>
            </a:r>
          </a:p>
          <a:p>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cxnSp>
        <p:nvCxnSpPr>
          <p:cNvPr id="7" name="Straight Arrow Connector 6">
            <a:extLst>
              <a:ext uri="{FF2B5EF4-FFF2-40B4-BE49-F238E27FC236}">
                <a16:creationId xmlns:a16="http://schemas.microsoft.com/office/drawing/2014/main" id="{F2F817DA-C39B-F594-9CD0-981553911E00}"/>
              </a:ext>
            </a:extLst>
          </p:cNvPr>
          <p:cNvCxnSpPr>
            <a:cxnSpLocks/>
          </p:cNvCxnSpPr>
          <p:nvPr/>
        </p:nvCxnSpPr>
        <p:spPr>
          <a:xfrm>
            <a:off x="1284194" y="618565"/>
            <a:ext cx="0" cy="5533464"/>
          </a:xfrm>
          <a:prstGeom prst="straightConnector1">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FECF9DA0-4182-4A6E-18C0-BED8E396670A}"/>
              </a:ext>
            </a:extLst>
          </p:cNvPr>
          <p:cNvSpPr/>
          <p:nvPr/>
        </p:nvSpPr>
        <p:spPr>
          <a:xfrm>
            <a:off x="1176619" y="995083"/>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46B52A5-F6B0-7E58-555B-E7C7E94400D1}"/>
              </a:ext>
            </a:extLst>
          </p:cNvPr>
          <p:cNvSpPr/>
          <p:nvPr/>
        </p:nvSpPr>
        <p:spPr>
          <a:xfrm>
            <a:off x="1176669" y="124625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3C9BDD5-6108-9E8D-DA98-6FCF83292AB0}"/>
              </a:ext>
            </a:extLst>
          </p:cNvPr>
          <p:cNvSpPr/>
          <p:nvPr/>
        </p:nvSpPr>
        <p:spPr>
          <a:xfrm>
            <a:off x="1176619" y="387630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DF7B7CAE-6811-18F5-168D-EFF16F24BDF9}"/>
              </a:ext>
            </a:extLst>
          </p:cNvPr>
          <p:cNvSpPr/>
          <p:nvPr/>
        </p:nvSpPr>
        <p:spPr>
          <a:xfrm>
            <a:off x="1176619" y="4588954"/>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11B3F14-3A5E-2BF7-7A69-1D8E37654542}"/>
              </a:ext>
            </a:extLst>
          </p:cNvPr>
          <p:cNvSpPr/>
          <p:nvPr/>
        </p:nvSpPr>
        <p:spPr>
          <a:xfrm>
            <a:off x="1176618" y="483818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EFAF46-D5E7-050F-390B-93E9B1598B9C}"/>
              </a:ext>
            </a:extLst>
          </p:cNvPr>
          <p:cNvSpPr txBox="1"/>
          <p:nvPr/>
        </p:nvSpPr>
        <p:spPr>
          <a:xfrm>
            <a:off x="433719" y="904546"/>
            <a:ext cx="732865" cy="369332"/>
          </a:xfrm>
          <a:prstGeom prst="rect">
            <a:avLst/>
          </a:prstGeom>
          <a:noFill/>
        </p:spPr>
        <p:txBody>
          <a:bodyPr wrap="square">
            <a:spAutoFit/>
          </a:bodyPr>
          <a:lstStyle/>
          <a:p>
            <a:pPr algn="ctr"/>
            <a:r>
              <a:rPr lang="en-GB" sz="1800"/>
              <a:t>1970</a:t>
            </a:r>
            <a:endParaRPr lang="en-GB"/>
          </a:p>
        </p:txBody>
      </p:sp>
      <p:sp>
        <p:nvSpPr>
          <p:cNvPr id="19" name="TextBox 18">
            <a:extLst>
              <a:ext uri="{FF2B5EF4-FFF2-40B4-BE49-F238E27FC236}">
                <a16:creationId xmlns:a16="http://schemas.microsoft.com/office/drawing/2014/main" id="{A2687F68-D9A6-00BC-138E-FA910C6341A8}"/>
              </a:ext>
            </a:extLst>
          </p:cNvPr>
          <p:cNvSpPr txBox="1"/>
          <p:nvPr/>
        </p:nvSpPr>
        <p:spPr>
          <a:xfrm>
            <a:off x="437135" y="1145874"/>
            <a:ext cx="732865" cy="369332"/>
          </a:xfrm>
          <a:prstGeom prst="rect">
            <a:avLst/>
          </a:prstGeom>
          <a:noFill/>
        </p:spPr>
        <p:txBody>
          <a:bodyPr wrap="square">
            <a:spAutoFit/>
          </a:bodyPr>
          <a:lstStyle/>
          <a:p>
            <a:pPr algn="ctr"/>
            <a:r>
              <a:rPr lang="en-GB" sz="1800"/>
              <a:t>1972</a:t>
            </a:r>
            <a:endParaRPr lang="en-GB"/>
          </a:p>
        </p:txBody>
      </p:sp>
      <p:sp>
        <p:nvSpPr>
          <p:cNvPr id="20" name="TextBox 19">
            <a:extLst>
              <a:ext uri="{FF2B5EF4-FFF2-40B4-BE49-F238E27FC236}">
                <a16:creationId xmlns:a16="http://schemas.microsoft.com/office/drawing/2014/main" id="{942C77F3-43DE-1D63-DED9-3D602B2021EF}"/>
              </a:ext>
            </a:extLst>
          </p:cNvPr>
          <p:cNvSpPr txBox="1"/>
          <p:nvPr/>
        </p:nvSpPr>
        <p:spPr>
          <a:xfrm>
            <a:off x="437081" y="3785768"/>
            <a:ext cx="732865" cy="369332"/>
          </a:xfrm>
          <a:prstGeom prst="rect">
            <a:avLst/>
          </a:prstGeom>
          <a:noFill/>
        </p:spPr>
        <p:txBody>
          <a:bodyPr wrap="square">
            <a:spAutoFit/>
          </a:bodyPr>
          <a:lstStyle/>
          <a:p>
            <a:pPr algn="ctr"/>
            <a:r>
              <a:rPr lang="en-GB" sz="1800"/>
              <a:t>1987</a:t>
            </a:r>
            <a:endParaRPr lang="en-GB"/>
          </a:p>
        </p:txBody>
      </p:sp>
      <p:sp>
        <p:nvSpPr>
          <p:cNvPr id="21" name="TextBox 20">
            <a:extLst>
              <a:ext uri="{FF2B5EF4-FFF2-40B4-BE49-F238E27FC236}">
                <a16:creationId xmlns:a16="http://schemas.microsoft.com/office/drawing/2014/main" id="{10BE74F0-5D6C-D0CE-0004-F1B6E35ACB85}"/>
              </a:ext>
            </a:extLst>
          </p:cNvPr>
          <p:cNvSpPr txBox="1"/>
          <p:nvPr/>
        </p:nvSpPr>
        <p:spPr>
          <a:xfrm>
            <a:off x="433718" y="4498417"/>
            <a:ext cx="732865" cy="369332"/>
          </a:xfrm>
          <a:prstGeom prst="rect">
            <a:avLst/>
          </a:prstGeom>
          <a:noFill/>
        </p:spPr>
        <p:txBody>
          <a:bodyPr wrap="square">
            <a:spAutoFit/>
          </a:bodyPr>
          <a:lstStyle/>
          <a:p>
            <a:pPr algn="ctr"/>
            <a:r>
              <a:rPr lang="en-GB" sz="1800" b="1"/>
              <a:t>1992</a:t>
            </a:r>
            <a:endParaRPr lang="en-GB" b="1"/>
          </a:p>
        </p:txBody>
      </p:sp>
      <p:sp>
        <p:nvSpPr>
          <p:cNvPr id="22" name="TextBox 21">
            <a:extLst>
              <a:ext uri="{FF2B5EF4-FFF2-40B4-BE49-F238E27FC236}">
                <a16:creationId xmlns:a16="http://schemas.microsoft.com/office/drawing/2014/main" id="{DB2D8263-EDA4-26A0-A993-E46743F9A126}"/>
              </a:ext>
            </a:extLst>
          </p:cNvPr>
          <p:cNvSpPr txBox="1"/>
          <p:nvPr/>
        </p:nvSpPr>
        <p:spPr>
          <a:xfrm>
            <a:off x="427043" y="4747650"/>
            <a:ext cx="732865" cy="369332"/>
          </a:xfrm>
          <a:prstGeom prst="rect">
            <a:avLst/>
          </a:prstGeom>
          <a:noFill/>
        </p:spPr>
        <p:txBody>
          <a:bodyPr wrap="square">
            <a:spAutoFit/>
          </a:bodyPr>
          <a:lstStyle/>
          <a:p>
            <a:pPr algn="ctr"/>
            <a:r>
              <a:rPr lang="en-GB" sz="1800"/>
              <a:t>1993</a:t>
            </a:r>
            <a:endParaRPr lang="en-GB"/>
          </a:p>
        </p:txBody>
      </p:sp>
      <p:sp>
        <p:nvSpPr>
          <p:cNvPr id="23" name="Oval 22">
            <a:extLst>
              <a:ext uri="{FF2B5EF4-FFF2-40B4-BE49-F238E27FC236}">
                <a16:creationId xmlns:a16="http://schemas.microsoft.com/office/drawing/2014/main" id="{9CC8E992-2A25-6869-52A0-C919066FA42B}"/>
              </a:ext>
            </a:extLst>
          </p:cNvPr>
          <p:cNvSpPr/>
          <p:nvPr/>
        </p:nvSpPr>
        <p:spPr>
          <a:xfrm>
            <a:off x="1176618" y="536257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54E86D7-D27C-D715-6DF5-9ADDE351FF38}"/>
              </a:ext>
            </a:extLst>
          </p:cNvPr>
          <p:cNvSpPr txBox="1"/>
          <p:nvPr/>
        </p:nvSpPr>
        <p:spPr>
          <a:xfrm>
            <a:off x="431253" y="5276426"/>
            <a:ext cx="732865" cy="369332"/>
          </a:xfrm>
          <a:prstGeom prst="rect">
            <a:avLst/>
          </a:prstGeom>
          <a:noFill/>
        </p:spPr>
        <p:txBody>
          <a:bodyPr wrap="square">
            <a:spAutoFit/>
          </a:bodyPr>
          <a:lstStyle/>
          <a:p>
            <a:pPr algn="ctr"/>
            <a:r>
              <a:rPr lang="en-GB" sz="1800"/>
              <a:t>1996</a:t>
            </a:r>
            <a:endParaRPr lang="en-GB"/>
          </a:p>
        </p:txBody>
      </p:sp>
      <p:pic>
        <p:nvPicPr>
          <p:cNvPr id="3074" name="Picture 2" descr="History of ISO 14001: Why is it so popular?">
            <a:extLst>
              <a:ext uri="{FF2B5EF4-FFF2-40B4-BE49-F238E27FC236}">
                <a16:creationId xmlns:a16="http://schemas.microsoft.com/office/drawing/2014/main" id="{8576C533-34F6-CD4B-A081-7473EFB1C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51123" y="3564017"/>
            <a:ext cx="3863680" cy="24263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A2B9CE6-C096-FC3A-1BCA-1146BA48E460}"/>
              </a:ext>
            </a:extLst>
          </p:cNvPr>
          <p:cNvSpPr txBox="1"/>
          <p:nvPr/>
        </p:nvSpPr>
        <p:spPr>
          <a:xfrm>
            <a:off x="909920" y="262195"/>
            <a:ext cx="732865" cy="369332"/>
          </a:xfrm>
          <a:prstGeom prst="rect">
            <a:avLst/>
          </a:prstGeom>
          <a:noFill/>
        </p:spPr>
        <p:txBody>
          <a:bodyPr wrap="square">
            <a:spAutoFit/>
          </a:bodyPr>
          <a:lstStyle/>
          <a:p>
            <a:pPr algn="ctr"/>
            <a:r>
              <a:rPr lang="en-GB" sz="1800"/>
              <a:t>1970</a:t>
            </a:r>
            <a:endParaRPr lang="en-GB"/>
          </a:p>
        </p:txBody>
      </p:sp>
      <p:sp>
        <p:nvSpPr>
          <p:cNvPr id="6" name="TextBox 5">
            <a:extLst>
              <a:ext uri="{FF2B5EF4-FFF2-40B4-BE49-F238E27FC236}">
                <a16:creationId xmlns:a16="http://schemas.microsoft.com/office/drawing/2014/main" id="{247E2D1C-B466-E863-298D-D18746E598B7}"/>
              </a:ext>
            </a:extLst>
          </p:cNvPr>
          <p:cNvSpPr txBox="1"/>
          <p:nvPr/>
        </p:nvSpPr>
        <p:spPr>
          <a:xfrm>
            <a:off x="921447" y="6119574"/>
            <a:ext cx="732865" cy="369332"/>
          </a:xfrm>
          <a:prstGeom prst="rect">
            <a:avLst/>
          </a:prstGeom>
          <a:noFill/>
        </p:spPr>
        <p:txBody>
          <a:bodyPr wrap="square">
            <a:spAutoFit/>
          </a:bodyPr>
          <a:lstStyle/>
          <a:p>
            <a:pPr algn="ctr"/>
            <a:r>
              <a:rPr lang="en-GB" sz="1800"/>
              <a:t>2000</a:t>
            </a:r>
            <a:endParaRPr lang="en-GB"/>
          </a:p>
        </p:txBody>
      </p:sp>
      <p:pic>
        <p:nvPicPr>
          <p:cNvPr id="9" name="Picture 4" descr="ISO 14001 environmental standard re-launched | Resource.co">
            <a:extLst>
              <a:ext uri="{FF2B5EF4-FFF2-40B4-BE49-F238E27FC236}">
                <a16:creationId xmlns:a16="http://schemas.microsoft.com/office/drawing/2014/main" id="{72D18112-14B9-6058-0B03-43B10382BC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6054" y="5324419"/>
            <a:ext cx="1386980" cy="103156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FF77EFC-AC02-594C-9673-703325D9B4A3}"/>
              </a:ext>
            </a:extLst>
          </p:cNvPr>
          <p:cNvPicPr>
            <a:picLocks noChangeAspect="1"/>
          </p:cNvPicPr>
          <p:nvPr/>
        </p:nvPicPr>
        <p:blipFill rotWithShape="1">
          <a:blip r:embed="rId5"/>
          <a:srcRect l="8528" t="9841" r="8188" b="5511"/>
          <a:stretch/>
        </p:blipFill>
        <p:spPr>
          <a:xfrm>
            <a:off x="1580466" y="4703978"/>
            <a:ext cx="1258155" cy="713541"/>
          </a:xfrm>
          <a:prstGeom prst="rect">
            <a:avLst/>
          </a:prstGeom>
          <a:ln>
            <a:solidFill>
              <a:schemeClr val="accent1"/>
            </a:solidFill>
          </a:ln>
        </p:spPr>
      </p:pic>
      <p:pic>
        <p:nvPicPr>
          <p:cNvPr id="17" name="Picture 16">
            <a:extLst>
              <a:ext uri="{FF2B5EF4-FFF2-40B4-BE49-F238E27FC236}">
                <a16:creationId xmlns:a16="http://schemas.microsoft.com/office/drawing/2014/main" id="{D9A59E74-931B-60C6-9CFF-DB9B52578627}"/>
              </a:ext>
            </a:extLst>
          </p:cNvPr>
          <p:cNvPicPr>
            <a:picLocks noChangeAspect="1"/>
          </p:cNvPicPr>
          <p:nvPr/>
        </p:nvPicPr>
        <p:blipFill>
          <a:blip r:embed="rId6"/>
          <a:stretch>
            <a:fillRect/>
          </a:stretch>
        </p:blipFill>
        <p:spPr>
          <a:xfrm>
            <a:off x="1831440" y="4123358"/>
            <a:ext cx="842686" cy="515312"/>
          </a:xfrm>
          <a:prstGeom prst="rect">
            <a:avLst/>
          </a:prstGeom>
        </p:spPr>
      </p:pic>
      <p:sp>
        <p:nvSpPr>
          <p:cNvPr id="25" name="Arrow: Right 24">
            <a:extLst>
              <a:ext uri="{FF2B5EF4-FFF2-40B4-BE49-F238E27FC236}">
                <a16:creationId xmlns:a16="http://schemas.microsoft.com/office/drawing/2014/main" id="{69F67FA2-4176-E483-41EC-CEBCB9E627DA}"/>
              </a:ext>
            </a:extLst>
          </p:cNvPr>
          <p:cNvSpPr/>
          <p:nvPr/>
        </p:nvSpPr>
        <p:spPr>
          <a:xfrm>
            <a:off x="126190" y="4583860"/>
            <a:ext cx="366483" cy="188259"/>
          </a:xfrm>
          <a:prstGeom prst="rightArrow">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a:extLst>
              <a:ext uri="{FF2B5EF4-FFF2-40B4-BE49-F238E27FC236}">
                <a16:creationId xmlns:a16="http://schemas.microsoft.com/office/drawing/2014/main" id="{0698279D-77D2-BAD9-8D40-15412357A8CA}"/>
              </a:ext>
            </a:extLst>
          </p:cNvPr>
          <p:cNvPicPr>
            <a:picLocks noChangeAspect="1"/>
          </p:cNvPicPr>
          <p:nvPr/>
        </p:nvPicPr>
        <p:blipFill>
          <a:blip r:embed="rId7"/>
          <a:stretch>
            <a:fillRect/>
          </a:stretch>
        </p:blipFill>
        <p:spPr>
          <a:xfrm>
            <a:off x="3027318" y="3567343"/>
            <a:ext cx="6894292" cy="2600812"/>
          </a:xfrm>
          <a:prstGeom prst="rect">
            <a:avLst/>
          </a:prstGeom>
        </p:spPr>
      </p:pic>
      <p:sp>
        <p:nvSpPr>
          <p:cNvPr id="29" name="TextBox 28">
            <a:extLst>
              <a:ext uri="{FF2B5EF4-FFF2-40B4-BE49-F238E27FC236}">
                <a16:creationId xmlns:a16="http://schemas.microsoft.com/office/drawing/2014/main" id="{677B31FD-33CB-9D5D-4F81-62A8D0D806F5}"/>
              </a:ext>
            </a:extLst>
          </p:cNvPr>
          <p:cNvSpPr txBox="1"/>
          <p:nvPr/>
        </p:nvSpPr>
        <p:spPr>
          <a:xfrm>
            <a:off x="3614774" y="6164829"/>
            <a:ext cx="8248227" cy="430887"/>
          </a:xfrm>
          <a:prstGeom prst="rect">
            <a:avLst/>
          </a:prstGeom>
          <a:noFill/>
        </p:spPr>
        <p:txBody>
          <a:bodyPr wrap="square">
            <a:spAutoFit/>
          </a:bodyPr>
          <a:lstStyle/>
          <a:p>
            <a:pPr algn="ctr"/>
            <a:r>
              <a:rPr lang="en-GB" sz="1100"/>
              <a:t>Wells, C, 1993. “BS7750 ENVIRONMENTAL MANAGEMENT SYSTEMS. (REPORT OF THE BRITISH STANDARDS INSTITUTION CONFERENCE HELD IN LONDON ON 22 MAY 1992)”. </a:t>
            </a:r>
            <a:r>
              <a:rPr lang="en-GB" sz="900" b="0" i="0">
                <a:solidFill>
                  <a:srgbClr val="222222"/>
                </a:solidFill>
                <a:effectLst/>
                <a:latin typeface="Arial" panose="020B0604020202020204" pitchFamily="34" charset="0"/>
              </a:rPr>
              <a:t>In </a:t>
            </a:r>
            <a:r>
              <a:rPr lang="en-GB" sz="900" b="0" i="1">
                <a:solidFill>
                  <a:srgbClr val="222222"/>
                </a:solidFill>
                <a:effectLst/>
                <a:latin typeface="Arial" panose="020B0604020202020204" pitchFamily="34" charset="0"/>
              </a:rPr>
              <a:t>Proceedings of the Institution of Civil Engineers-Municipal Engineer</a:t>
            </a:r>
            <a:r>
              <a:rPr lang="en-GB" sz="900" b="0" i="0">
                <a:solidFill>
                  <a:srgbClr val="222222"/>
                </a:solidFill>
                <a:effectLst/>
                <a:latin typeface="Arial" panose="020B0604020202020204" pitchFamily="34" charset="0"/>
              </a:rPr>
              <a:t> (Vol. 98, No. 2, pp. 119-123)</a:t>
            </a:r>
            <a:endParaRPr lang="en-GB" sz="1100"/>
          </a:p>
        </p:txBody>
      </p:sp>
      <p:pic>
        <p:nvPicPr>
          <p:cNvPr id="31" name="Picture 30">
            <a:extLst>
              <a:ext uri="{FF2B5EF4-FFF2-40B4-BE49-F238E27FC236}">
                <a16:creationId xmlns:a16="http://schemas.microsoft.com/office/drawing/2014/main" id="{7460730E-EF26-743D-05BB-5A9E9C8A548E}"/>
              </a:ext>
            </a:extLst>
          </p:cNvPr>
          <p:cNvPicPr>
            <a:picLocks noChangeAspect="1"/>
          </p:cNvPicPr>
          <p:nvPr/>
        </p:nvPicPr>
        <p:blipFill>
          <a:blip r:embed="rId8"/>
          <a:stretch>
            <a:fillRect/>
          </a:stretch>
        </p:blipFill>
        <p:spPr>
          <a:xfrm>
            <a:off x="9304091" y="3251656"/>
            <a:ext cx="2887909" cy="2974728"/>
          </a:xfrm>
          <a:prstGeom prst="rect">
            <a:avLst/>
          </a:prstGeom>
        </p:spPr>
      </p:pic>
      <p:pic>
        <p:nvPicPr>
          <p:cNvPr id="32" name="Picture 31">
            <a:extLst>
              <a:ext uri="{FF2B5EF4-FFF2-40B4-BE49-F238E27FC236}">
                <a16:creationId xmlns:a16="http://schemas.microsoft.com/office/drawing/2014/main" id="{2C25CEE2-1D66-BAB3-4213-033F862E40D8}"/>
              </a:ext>
            </a:extLst>
          </p:cNvPr>
          <p:cNvPicPr>
            <a:picLocks noChangeAspect="1"/>
          </p:cNvPicPr>
          <p:nvPr/>
        </p:nvPicPr>
        <p:blipFill>
          <a:blip r:embed="rId6"/>
          <a:stretch>
            <a:fillRect/>
          </a:stretch>
        </p:blipFill>
        <p:spPr>
          <a:xfrm>
            <a:off x="7690246" y="1562238"/>
            <a:ext cx="842686" cy="515312"/>
          </a:xfrm>
          <a:prstGeom prst="rect">
            <a:avLst/>
          </a:prstGeom>
        </p:spPr>
      </p:pic>
    </p:spTree>
    <p:extLst>
      <p:ext uri="{BB962C8B-B14F-4D97-AF65-F5344CB8AC3E}">
        <p14:creationId xmlns:p14="http://schemas.microsoft.com/office/powerpoint/2010/main" val="233253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anim calcmode="lin" valueType="num">
                                      <p:cBhvr>
                                        <p:cTn id="8" dur="1000" fill="hold"/>
                                        <p:tgtEl>
                                          <p:spTgt spid="25"/>
                                        </p:tgtEl>
                                        <p:attrNameLst>
                                          <p:attrName>ppt_x</p:attrName>
                                        </p:attrNameLst>
                                      </p:cBhvr>
                                      <p:tavLst>
                                        <p:tav tm="0">
                                          <p:val>
                                            <p:strVal val="#ppt_x"/>
                                          </p:val>
                                        </p:tav>
                                        <p:tav tm="100000">
                                          <p:val>
                                            <p:strVal val="#ppt_x"/>
                                          </p:val>
                                        </p:tav>
                                      </p:tavLst>
                                    </p:anim>
                                    <p:anim calcmode="lin" valueType="num">
                                      <p:cBhvr>
                                        <p:cTn id="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8</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History of Environmental Management Systems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376130"/>
            <a:ext cx="8682521" cy="1938992"/>
          </a:xfrm>
          <a:prstGeom prst="rect">
            <a:avLst/>
          </a:prstGeom>
          <a:noFill/>
        </p:spPr>
        <p:txBody>
          <a:bodyPr wrap="square" rtlCol="0">
            <a:spAutoFit/>
          </a:bodyPr>
          <a:lstStyle/>
          <a:p>
            <a:r>
              <a:rPr lang="en-GB" sz="2400"/>
              <a:t>Due to growing international commitment to sustainable development and demand for internationally recognised standards for environmental management, several standards emerged:</a:t>
            </a:r>
          </a:p>
          <a:p>
            <a:pPr marL="285750" indent="-285750">
              <a:buFont typeface="Arial" panose="020B0604020202020204" pitchFamily="34" charset="0"/>
              <a:buChar char="•"/>
            </a:pPr>
            <a:endParaRPr lang="en-GB" sz="2400"/>
          </a:p>
          <a:p>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cxnSp>
        <p:nvCxnSpPr>
          <p:cNvPr id="7" name="Straight Arrow Connector 6">
            <a:extLst>
              <a:ext uri="{FF2B5EF4-FFF2-40B4-BE49-F238E27FC236}">
                <a16:creationId xmlns:a16="http://schemas.microsoft.com/office/drawing/2014/main" id="{F2F817DA-C39B-F594-9CD0-981553911E00}"/>
              </a:ext>
            </a:extLst>
          </p:cNvPr>
          <p:cNvCxnSpPr>
            <a:cxnSpLocks/>
          </p:cNvCxnSpPr>
          <p:nvPr/>
        </p:nvCxnSpPr>
        <p:spPr>
          <a:xfrm>
            <a:off x="1284194" y="618565"/>
            <a:ext cx="0" cy="5533464"/>
          </a:xfrm>
          <a:prstGeom prst="straightConnector1">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FECF9DA0-4182-4A6E-18C0-BED8E396670A}"/>
              </a:ext>
            </a:extLst>
          </p:cNvPr>
          <p:cNvSpPr/>
          <p:nvPr/>
        </p:nvSpPr>
        <p:spPr>
          <a:xfrm>
            <a:off x="1176619" y="995083"/>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46B52A5-F6B0-7E58-555B-E7C7E94400D1}"/>
              </a:ext>
            </a:extLst>
          </p:cNvPr>
          <p:cNvSpPr/>
          <p:nvPr/>
        </p:nvSpPr>
        <p:spPr>
          <a:xfrm>
            <a:off x="1176669" y="124625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3C9BDD5-6108-9E8D-DA98-6FCF83292AB0}"/>
              </a:ext>
            </a:extLst>
          </p:cNvPr>
          <p:cNvSpPr/>
          <p:nvPr/>
        </p:nvSpPr>
        <p:spPr>
          <a:xfrm>
            <a:off x="1176619" y="387630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DF7B7CAE-6811-18F5-168D-EFF16F24BDF9}"/>
              </a:ext>
            </a:extLst>
          </p:cNvPr>
          <p:cNvSpPr/>
          <p:nvPr/>
        </p:nvSpPr>
        <p:spPr>
          <a:xfrm>
            <a:off x="1176619" y="4588954"/>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11B3F14-3A5E-2BF7-7A69-1D8E37654542}"/>
              </a:ext>
            </a:extLst>
          </p:cNvPr>
          <p:cNvSpPr/>
          <p:nvPr/>
        </p:nvSpPr>
        <p:spPr>
          <a:xfrm>
            <a:off x="1176618" y="483818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EFAF46-D5E7-050F-390B-93E9B1598B9C}"/>
              </a:ext>
            </a:extLst>
          </p:cNvPr>
          <p:cNvSpPr txBox="1"/>
          <p:nvPr/>
        </p:nvSpPr>
        <p:spPr>
          <a:xfrm>
            <a:off x="433719" y="904546"/>
            <a:ext cx="732865" cy="369332"/>
          </a:xfrm>
          <a:prstGeom prst="rect">
            <a:avLst/>
          </a:prstGeom>
          <a:noFill/>
        </p:spPr>
        <p:txBody>
          <a:bodyPr wrap="square">
            <a:spAutoFit/>
          </a:bodyPr>
          <a:lstStyle/>
          <a:p>
            <a:pPr algn="ctr"/>
            <a:r>
              <a:rPr lang="en-GB" sz="1800"/>
              <a:t>1970</a:t>
            </a:r>
            <a:endParaRPr lang="en-GB"/>
          </a:p>
        </p:txBody>
      </p:sp>
      <p:sp>
        <p:nvSpPr>
          <p:cNvPr id="19" name="TextBox 18">
            <a:extLst>
              <a:ext uri="{FF2B5EF4-FFF2-40B4-BE49-F238E27FC236}">
                <a16:creationId xmlns:a16="http://schemas.microsoft.com/office/drawing/2014/main" id="{A2687F68-D9A6-00BC-138E-FA910C6341A8}"/>
              </a:ext>
            </a:extLst>
          </p:cNvPr>
          <p:cNvSpPr txBox="1"/>
          <p:nvPr/>
        </p:nvSpPr>
        <p:spPr>
          <a:xfrm>
            <a:off x="437135" y="1145874"/>
            <a:ext cx="732865" cy="369332"/>
          </a:xfrm>
          <a:prstGeom prst="rect">
            <a:avLst/>
          </a:prstGeom>
          <a:noFill/>
        </p:spPr>
        <p:txBody>
          <a:bodyPr wrap="square">
            <a:spAutoFit/>
          </a:bodyPr>
          <a:lstStyle/>
          <a:p>
            <a:pPr algn="ctr"/>
            <a:r>
              <a:rPr lang="en-GB" sz="1800"/>
              <a:t>1972</a:t>
            </a:r>
            <a:endParaRPr lang="en-GB"/>
          </a:p>
        </p:txBody>
      </p:sp>
      <p:sp>
        <p:nvSpPr>
          <p:cNvPr id="20" name="TextBox 19">
            <a:extLst>
              <a:ext uri="{FF2B5EF4-FFF2-40B4-BE49-F238E27FC236}">
                <a16:creationId xmlns:a16="http://schemas.microsoft.com/office/drawing/2014/main" id="{942C77F3-43DE-1D63-DED9-3D602B2021EF}"/>
              </a:ext>
            </a:extLst>
          </p:cNvPr>
          <p:cNvSpPr txBox="1"/>
          <p:nvPr/>
        </p:nvSpPr>
        <p:spPr>
          <a:xfrm>
            <a:off x="437081" y="3785768"/>
            <a:ext cx="732865" cy="369332"/>
          </a:xfrm>
          <a:prstGeom prst="rect">
            <a:avLst/>
          </a:prstGeom>
          <a:noFill/>
        </p:spPr>
        <p:txBody>
          <a:bodyPr wrap="square">
            <a:spAutoFit/>
          </a:bodyPr>
          <a:lstStyle/>
          <a:p>
            <a:pPr algn="ctr"/>
            <a:r>
              <a:rPr lang="en-GB" sz="1800"/>
              <a:t>1987</a:t>
            </a:r>
            <a:endParaRPr lang="en-GB"/>
          </a:p>
        </p:txBody>
      </p:sp>
      <p:sp>
        <p:nvSpPr>
          <p:cNvPr id="21" name="TextBox 20">
            <a:extLst>
              <a:ext uri="{FF2B5EF4-FFF2-40B4-BE49-F238E27FC236}">
                <a16:creationId xmlns:a16="http://schemas.microsoft.com/office/drawing/2014/main" id="{10BE74F0-5D6C-D0CE-0004-F1B6E35ACB85}"/>
              </a:ext>
            </a:extLst>
          </p:cNvPr>
          <p:cNvSpPr txBox="1"/>
          <p:nvPr/>
        </p:nvSpPr>
        <p:spPr>
          <a:xfrm>
            <a:off x="433718" y="4498417"/>
            <a:ext cx="732865" cy="369332"/>
          </a:xfrm>
          <a:prstGeom prst="rect">
            <a:avLst/>
          </a:prstGeom>
          <a:noFill/>
        </p:spPr>
        <p:txBody>
          <a:bodyPr wrap="square">
            <a:spAutoFit/>
          </a:bodyPr>
          <a:lstStyle/>
          <a:p>
            <a:pPr algn="ctr"/>
            <a:r>
              <a:rPr lang="en-GB" sz="1800"/>
              <a:t>1992</a:t>
            </a:r>
            <a:endParaRPr lang="en-GB"/>
          </a:p>
        </p:txBody>
      </p:sp>
      <p:sp>
        <p:nvSpPr>
          <p:cNvPr id="22" name="TextBox 21">
            <a:extLst>
              <a:ext uri="{FF2B5EF4-FFF2-40B4-BE49-F238E27FC236}">
                <a16:creationId xmlns:a16="http://schemas.microsoft.com/office/drawing/2014/main" id="{DB2D8263-EDA4-26A0-A993-E46743F9A126}"/>
              </a:ext>
            </a:extLst>
          </p:cNvPr>
          <p:cNvSpPr txBox="1"/>
          <p:nvPr/>
        </p:nvSpPr>
        <p:spPr>
          <a:xfrm>
            <a:off x="427043" y="4747650"/>
            <a:ext cx="732865" cy="369332"/>
          </a:xfrm>
          <a:prstGeom prst="rect">
            <a:avLst/>
          </a:prstGeom>
          <a:noFill/>
        </p:spPr>
        <p:txBody>
          <a:bodyPr wrap="square">
            <a:spAutoFit/>
          </a:bodyPr>
          <a:lstStyle/>
          <a:p>
            <a:pPr algn="ctr"/>
            <a:r>
              <a:rPr lang="en-GB" sz="1800" b="1"/>
              <a:t>1993</a:t>
            </a:r>
            <a:endParaRPr lang="en-GB" b="1"/>
          </a:p>
        </p:txBody>
      </p:sp>
      <p:sp>
        <p:nvSpPr>
          <p:cNvPr id="23" name="Oval 22">
            <a:extLst>
              <a:ext uri="{FF2B5EF4-FFF2-40B4-BE49-F238E27FC236}">
                <a16:creationId xmlns:a16="http://schemas.microsoft.com/office/drawing/2014/main" id="{9CC8E992-2A25-6869-52A0-C919066FA42B}"/>
              </a:ext>
            </a:extLst>
          </p:cNvPr>
          <p:cNvSpPr/>
          <p:nvPr/>
        </p:nvSpPr>
        <p:spPr>
          <a:xfrm>
            <a:off x="1176618" y="536257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54E86D7-D27C-D715-6DF5-9ADDE351FF38}"/>
              </a:ext>
            </a:extLst>
          </p:cNvPr>
          <p:cNvSpPr txBox="1"/>
          <p:nvPr/>
        </p:nvSpPr>
        <p:spPr>
          <a:xfrm>
            <a:off x="431253" y="5276426"/>
            <a:ext cx="732865" cy="369332"/>
          </a:xfrm>
          <a:prstGeom prst="rect">
            <a:avLst/>
          </a:prstGeom>
          <a:noFill/>
        </p:spPr>
        <p:txBody>
          <a:bodyPr wrap="square">
            <a:spAutoFit/>
          </a:bodyPr>
          <a:lstStyle/>
          <a:p>
            <a:pPr algn="ctr"/>
            <a:r>
              <a:rPr lang="en-GB" sz="1800"/>
              <a:t>1996</a:t>
            </a:r>
            <a:endParaRPr lang="en-GB"/>
          </a:p>
        </p:txBody>
      </p:sp>
      <p:sp>
        <p:nvSpPr>
          <p:cNvPr id="4" name="TextBox 3">
            <a:extLst>
              <a:ext uri="{FF2B5EF4-FFF2-40B4-BE49-F238E27FC236}">
                <a16:creationId xmlns:a16="http://schemas.microsoft.com/office/drawing/2014/main" id="{8A2B9CE6-C096-FC3A-1BCA-1146BA48E460}"/>
              </a:ext>
            </a:extLst>
          </p:cNvPr>
          <p:cNvSpPr txBox="1"/>
          <p:nvPr/>
        </p:nvSpPr>
        <p:spPr>
          <a:xfrm>
            <a:off x="909920" y="262195"/>
            <a:ext cx="732865" cy="369332"/>
          </a:xfrm>
          <a:prstGeom prst="rect">
            <a:avLst/>
          </a:prstGeom>
          <a:noFill/>
        </p:spPr>
        <p:txBody>
          <a:bodyPr wrap="square">
            <a:spAutoFit/>
          </a:bodyPr>
          <a:lstStyle/>
          <a:p>
            <a:pPr algn="ctr"/>
            <a:r>
              <a:rPr lang="en-GB" sz="1800"/>
              <a:t>1970</a:t>
            </a:r>
            <a:endParaRPr lang="en-GB"/>
          </a:p>
        </p:txBody>
      </p:sp>
      <p:sp>
        <p:nvSpPr>
          <p:cNvPr id="6" name="TextBox 5">
            <a:extLst>
              <a:ext uri="{FF2B5EF4-FFF2-40B4-BE49-F238E27FC236}">
                <a16:creationId xmlns:a16="http://schemas.microsoft.com/office/drawing/2014/main" id="{247E2D1C-B466-E863-298D-D18746E598B7}"/>
              </a:ext>
            </a:extLst>
          </p:cNvPr>
          <p:cNvSpPr txBox="1"/>
          <p:nvPr/>
        </p:nvSpPr>
        <p:spPr>
          <a:xfrm>
            <a:off x="921447" y="6119574"/>
            <a:ext cx="732865" cy="369332"/>
          </a:xfrm>
          <a:prstGeom prst="rect">
            <a:avLst/>
          </a:prstGeom>
          <a:noFill/>
        </p:spPr>
        <p:txBody>
          <a:bodyPr wrap="square">
            <a:spAutoFit/>
          </a:bodyPr>
          <a:lstStyle/>
          <a:p>
            <a:pPr algn="ctr"/>
            <a:r>
              <a:rPr lang="en-GB" sz="1800"/>
              <a:t>2000</a:t>
            </a:r>
            <a:endParaRPr lang="en-GB"/>
          </a:p>
        </p:txBody>
      </p:sp>
      <p:pic>
        <p:nvPicPr>
          <p:cNvPr id="11" name="Picture 4" descr="ISO 14001 environmental standard re-launched | Resource.co">
            <a:extLst>
              <a:ext uri="{FF2B5EF4-FFF2-40B4-BE49-F238E27FC236}">
                <a16:creationId xmlns:a16="http://schemas.microsoft.com/office/drawing/2014/main" id="{C9DB0928-AC5D-7E05-E1DF-7CC73F1C36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6054" y="5324419"/>
            <a:ext cx="1386980" cy="103156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285312D7-65B1-E9EE-4395-27371C87CDB5}"/>
              </a:ext>
            </a:extLst>
          </p:cNvPr>
          <p:cNvPicPr>
            <a:picLocks noChangeAspect="1"/>
          </p:cNvPicPr>
          <p:nvPr/>
        </p:nvPicPr>
        <p:blipFill rotWithShape="1">
          <a:blip r:embed="rId3"/>
          <a:srcRect l="8528" t="9841" r="8188" b="5511"/>
          <a:stretch/>
        </p:blipFill>
        <p:spPr>
          <a:xfrm>
            <a:off x="1580466" y="4703978"/>
            <a:ext cx="1258155" cy="713541"/>
          </a:xfrm>
          <a:prstGeom prst="rect">
            <a:avLst/>
          </a:prstGeom>
          <a:ln>
            <a:solidFill>
              <a:schemeClr val="accent1"/>
            </a:solidFill>
          </a:ln>
        </p:spPr>
      </p:pic>
      <p:pic>
        <p:nvPicPr>
          <p:cNvPr id="25" name="Picture 24">
            <a:extLst>
              <a:ext uri="{FF2B5EF4-FFF2-40B4-BE49-F238E27FC236}">
                <a16:creationId xmlns:a16="http://schemas.microsoft.com/office/drawing/2014/main" id="{0FD9C2C4-1ED2-213E-E57A-641429CE8D8F}"/>
              </a:ext>
            </a:extLst>
          </p:cNvPr>
          <p:cNvPicPr>
            <a:picLocks noChangeAspect="1"/>
          </p:cNvPicPr>
          <p:nvPr/>
        </p:nvPicPr>
        <p:blipFill>
          <a:blip r:embed="rId4"/>
          <a:stretch>
            <a:fillRect/>
          </a:stretch>
        </p:blipFill>
        <p:spPr>
          <a:xfrm>
            <a:off x="1831440" y="4123358"/>
            <a:ext cx="842686" cy="515312"/>
          </a:xfrm>
          <a:prstGeom prst="rect">
            <a:avLst/>
          </a:prstGeom>
        </p:spPr>
      </p:pic>
      <p:sp>
        <p:nvSpPr>
          <p:cNvPr id="26" name="Arrow: Right 25">
            <a:extLst>
              <a:ext uri="{FF2B5EF4-FFF2-40B4-BE49-F238E27FC236}">
                <a16:creationId xmlns:a16="http://schemas.microsoft.com/office/drawing/2014/main" id="{7156A891-8A96-FB36-4D6B-2230DBE3F6BA}"/>
              </a:ext>
            </a:extLst>
          </p:cNvPr>
          <p:cNvSpPr/>
          <p:nvPr/>
        </p:nvSpPr>
        <p:spPr>
          <a:xfrm>
            <a:off x="142852" y="4609848"/>
            <a:ext cx="366483" cy="188259"/>
          </a:xfrm>
          <a:prstGeom prst="rightArrow">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BCAA8A50-42FF-937D-8837-0A9DED8F141E}"/>
              </a:ext>
            </a:extLst>
          </p:cNvPr>
          <p:cNvSpPr txBox="1"/>
          <p:nvPr/>
        </p:nvSpPr>
        <p:spPr>
          <a:xfrm>
            <a:off x="3196340" y="1720840"/>
            <a:ext cx="7711465" cy="2677656"/>
          </a:xfrm>
          <a:prstGeom prst="rect">
            <a:avLst/>
          </a:prstGeom>
          <a:noFill/>
        </p:spPr>
        <p:txBody>
          <a:bodyPr wrap="square">
            <a:spAutoFit/>
          </a:bodyPr>
          <a:lstStyle/>
          <a:p>
            <a:r>
              <a:rPr lang="en-GB" sz="2400"/>
              <a:t>1993: The European Committee developed the Eco-management and Audit Scheme (EMAS) </a:t>
            </a:r>
          </a:p>
          <a:p>
            <a:pPr marL="742950" lvl="1" indent="-285750">
              <a:buFont typeface="Arial" panose="020B0604020202020204" pitchFamily="34" charset="0"/>
              <a:buChar char="•"/>
            </a:pPr>
            <a:r>
              <a:rPr lang="en-GB" sz="2400"/>
              <a:t>Recognising the need for trade across Europe, a single standard was required within the EU.</a:t>
            </a:r>
          </a:p>
          <a:p>
            <a:pPr marL="742950" lvl="1" indent="-285750">
              <a:buFont typeface="Arial" panose="020B0604020202020204" pitchFamily="34" charset="0"/>
              <a:buChar char="•"/>
            </a:pPr>
            <a:r>
              <a:rPr lang="en-GB" sz="2400"/>
              <a:t>Similar in structure to BS77500</a:t>
            </a:r>
          </a:p>
          <a:p>
            <a:pPr marL="742950" lvl="1" indent="-285750">
              <a:buFont typeface="Arial" panose="020B0604020202020204" pitchFamily="34" charset="0"/>
              <a:buChar char="•"/>
            </a:pPr>
            <a:r>
              <a:rPr lang="en-GB" sz="2400"/>
              <a:t>EMAS is restricted to site-specific industrial activities</a:t>
            </a:r>
          </a:p>
          <a:p>
            <a:pPr marL="742950" lvl="1" indent="-285750">
              <a:buFont typeface="Arial" panose="020B0604020202020204" pitchFamily="34" charset="0"/>
              <a:buChar char="•"/>
            </a:pPr>
            <a:r>
              <a:rPr lang="en-GB" sz="2400"/>
              <a:t>Requires public reporting</a:t>
            </a:r>
          </a:p>
        </p:txBody>
      </p:sp>
      <p:pic>
        <p:nvPicPr>
          <p:cNvPr id="9" name="Picture 8">
            <a:extLst>
              <a:ext uri="{FF2B5EF4-FFF2-40B4-BE49-F238E27FC236}">
                <a16:creationId xmlns:a16="http://schemas.microsoft.com/office/drawing/2014/main" id="{307752E6-37DF-9377-ACB6-645A2325A3E2}"/>
              </a:ext>
            </a:extLst>
          </p:cNvPr>
          <p:cNvPicPr>
            <a:picLocks noChangeAspect="1"/>
          </p:cNvPicPr>
          <p:nvPr/>
        </p:nvPicPr>
        <p:blipFill rotWithShape="1">
          <a:blip r:embed="rId3"/>
          <a:srcRect l="8528" t="9841" r="8188" b="5511"/>
          <a:stretch/>
        </p:blipFill>
        <p:spPr>
          <a:xfrm>
            <a:off x="10149465" y="1680568"/>
            <a:ext cx="1258155" cy="713541"/>
          </a:xfrm>
          <a:prstGeom prst="rect">
            <a:avLst/>
          </a:prstGeom>
          <a:ln>
            <a:solidFill>
              <a:schemeClr val="accent1"/>
            </a:solidFill>
          </a:ln>
        </p:spPr>
      </p:pic>
    </p:spTree>
    <p:extLst>
      <p:ext uri="{BB962C8B-B14F-4D97-AF65-F5344CB8AC3E}">
        <p14:creationId xmlns:p14="http://schemas.microsoft.com/office/powerpoint/2010/main" val="352916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70833E-6 3.7037E-7 L -2.70833E-6 0.03333 " pathEditMode="relative" rAng="0" ptsTypes="AA">
                                      <p:cBhvr>
                                        <p:cTn id="6" dur="2000" fill="hold"/>
                                        <p:tgtEl>
                                          <p:spTgt spid="26"/>
                                        </p:tgtEl>
                                        <p:attrNameLst>
                                          <p:attrName>ppt_x</p:attrName>
                                          <p:attrName>ppt_y</p:attrName>
                                        </p:attrNameLst>
                                      </p:cBhvr>
                                      <p:rCtr x="0" y="1667"/>
                                    </p:animMotion>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History of Environmental Management Systems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376130"/>
            <a:ext cx="8682521" cy="2308324"/>
          </a:xfrm>
          <a:prstGeom prst="rect">
            <a:avLst/>
          </a:prstGeom>
          <a:noFill/>
        </p:spPr>
        <p:txBody>
          <a:bodyPr wrap="square" rtlCol="0">
            <a:spAutoFit/>
          </a:bodyPr>
          <a:lstStyle/>
          <a:p>
            <a:r>
              <a:rPr lang="en-GB" sz="2400"/>
              <a:t>Due to growing international commitment to sustainable development and demand for internationally recognised standards for environmental management, several standards emerged:</a:t>
            </a:r>
          </a:p>
          <a:p>
            <a:pPr marL="285750" indent="-285750">
              <a:buFont typeface="Arial" panose="020B0604020202020204" pitchFamily="34" charset="0"/>
              <a:buChar char="•"/>
            </a:pPr>
            <a:endParaRPr lang="en-GB" sz="2400"/>
          </a:p>
          <a:p>
            <a:pPr lvl="1"/>
            <a:endParaRPr lang="en-GB" sz="2400"/>
          </a:p>
          <a:p>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cxnSp>
        <p:nvCxnSpPr>
          <p:cNvPr id="7" name="Straight Arrow Connector 6">
            <a:extLst>
              <a:ext uri="{FF2B5EF4-FFF2-40B4-BE49-F238E27FC236}">
                <a16:creationId xmlns:a16="http://schemas.microsoft.com/office/drawing/2014/main" id="{F2F817DA-C39B-F594-9CD0-981553911E00}"/>
              </a:ext>
            </a:extLst>
          </p:cNvPr>
          <p:cNvCxnSpPr>
            <a:cxnSpLocks/>
          </p:cNvCxnSpPr>
          <p:nvPr/>
        </p:nvCxnSpPr>
        <p:spPr>
          <a:xfrm>
            <a:off x="1284194" y="618565"/>
            <a:ext cx="0" cy="5533464"/>
          </a:xfrm>
          <a:prstGeom prst="straightConnector1">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FECF9DA0-4182-4A6E-18C0-BED8E396670A}"/>
              </a:ext>
            </a:extLst>
          </p:cNvPr>
          <p:cNvSpPr/>
          <p:nvPr/>
        </p:nvSpPr>
        <p:spPr>
          <a:xfrm>
            <a:off x="1176619" y="995083"/>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46B52A5-F6B0-7E58-555B-E7C7E94400D1}"/>
              </a:ext>
            </a:extLst>
          </p:cNvPr>
          <p:cNvSpPr/>
          <p:nvPr/>
        </p:nvSpPr>
        <p:spPr>
          <a:xfrm>
            <a:off x="1176669" y="124625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3C9BDD5-6108-9E8D-DA98-6FCF83292AB0}"/>
              </a:ext>
            </a:extLst>
          </p:cNvPr>
          <p:cNvSpPr/>
          <p:nvPr/>
        </p:nvSpPr>
        <p:spPr>
          <a:xfrm>
            <a:off x="1176619" y="3876305"/>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DF7B7CAE-6811-18F5-168D-EFF16F24BDF9}"/>
              </a:ext>
            </a:extLst>
          </p:cNvPr>
          <p:cNvSpPr/>
          <p:nvPr/>
        </p:nvSpPr>
        <p:spPr>
          <a:xfrm>
            <a:off x="1176619" y="4588954"/>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11B3F14-3A5E-2BF7-7A69-1D8E37654542}"/>
              </a:ext>
            </a:extLst>
          </p:cNvPr>
          <p:cNvSpPr/>
          <p:nvPr/>
        </p:nvSpPr>
        <p:spPr>
          <a:xfrm>
            <a:off x="1176618" y="483818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EFAF46-D5E7-050F-390B-93E9B1598B9C}"/>
              </a:ext>
            </a:extLst>
          </p:cNvPr>
          <p:cNvSpPr txBox="1"/>
          <p:nvPr/>
        </p:nvSpPr>
        <p:spPr>
          <a:xfrm>
            <a:off x="433719" y="904546"/>
            <a:ext cx="732865" cy="369332"/>
          </a:xfrm>
          <a:prstGeom prst="rect">
            <a:avLst/>
          </a:prstGeom>
          <a:noFill/>
        </p:spPr>
        <p:txBody>
          <a:bodyPr wrap="square">
            <a:spAutoFit/>
          </a:bodyPr>
          <a:lstStyle/>
          <a:p>
            <a:pPr algn="ctr"/>
            <a:r>
              <a:rPr lang="en-GB" sz="1800"/>
              <a:t>1970</a:t>
            </a:r>
            <a:endParaRPr lang="en-GB"/>
          </a:p>
        </p:txBody>
      </p:sp>
      <p:sp>
        <p:nvSpPr>
          <p:cNvPr id="19" name="TextBox 18">
            <a:extLst>
              <a:ext uri="{FF2B5EF4-FFF2-40B4-BE49-F238E27FC236}">
                <a16:creationId xmlns:a16="http://schemas.microsoft.com/office/drawing/2014/main" id="{A2687F68-D9A6-00BC-138E-FA910C6341A8}"/>
              </a:ext>
            </a:extLst>
          </p:cNvPr>
          <p:cNvSpPr txBox="1"/>
          <p:nvPr/>
        </p:nvSpPr>
        <p:spPr>
          <a:xfrm>
            <a:off x="437135" y="1145874"/>
            <a:ext cx="732865" cy="369332"/>
          </a:xfrm>
          <a:prstGeom prst="rect">
            <a:avLst/>
          </a:prstGeom>
          <a:noFill/>
        </p:spPr>
        <p:txBody>
          <a:bodyPr wrap="square">
            <a:spAutoFit/>
          </a:bodyPr>
          <a:lstStyle/>
          <a:p>
            <a:pPr algn="ctr"/>
            <a:r>
              <a:rPr lang="en-GB" sz="1800"/>
              <a:t>1972</a:t>
            </a:r>
            <a:endParaRPr lang="en-GB"/>
          </a:p>
        </p:txBody>
      </p:sp>
      <p:sp>
        <p:nvSpPr>
          <p:cNvPr id="20" name="TextBox 19">
            <a:extLst>
              <a:ext uri="{FF2B5EF4-FFF2-40B4-BE49-F238E27FC236}">
                <a16:creationId xmlns:a16="http://schemas.microsoft.com/office/drawing/2014/main" id="{942C77F3-43DE-1D63-DED9-3D602B2021EF}"/>
              </a:ext>
            </a:extLst>
          </p:cNvPr>
          <p:cNvSpPr txBox="1"/>
          <p:nvPr/>
        </p:nvSpPr>
        <p:spPr>
          <a:xfrm>
            <a:off x="437081" y="3785768"/>
            <a:ext cx="732865" cy="369332"/>
          </a:xfrm>
          <a:prstGeom prst="rect">
            <a:avLst/>
          </a:prstGeom>
          <a:noFill/>
        </p:spPr>
        <p:txBody>
          <a:bodyPr wrap="square">
            <a:spAutoFit/>
          </a:bodyPr>
          <a:lstStyle/>
          <a:p>
            <a:pPr algn="ctr"/>
            <a:r>
              <a:rPr lang="en-GB" sz="1800"/>
              <a:t>1987</a:t>
            </a:r>
            <a:endParaRPr lang="en-GB"/>
          </a:p>
        </p:txBody>
      </p:sp>
      <p:sp>
        <p:nvSpPr>
          <p:cNvPr id="21" name="TextBox 20">
            <a:extLst>
              <a:ext uri="{FF2B5EF4-FFF2-40B4-BE49-F238E27FC236}">
                <a16:creationId xmlns:a16="http://schemas.microsoft.com/office/drawing/2014/main" id="{10BE74F0-5D6C-D0CE-0004-F1B6E35ACB85}"/>
              </a:ext>
            </a:extLst>
          </p:cNvPr>
          <p:cNvSpPr txBox="1"/>
          <p:nvPr/>
        </p:nvSpPr>
        <p:spPr>
          <a:xfrm>
            <a:off x="433718" y="4498417"/>
            <a:ext cx="732865" cy="369332"/>
          </a:xfrm>
          <a:prstGeom prst="rect">
            <a:avLst/>
          </a:prstGeom>
          <a:noFill/>
        </p:spPr>
        <p:txBody>
          <a:bodyPr wrap="square">
            <a:spAutoFit/>
          </a:bodyPr>
          <a:lstStyle/>
          <a:p>
            <a:pPr algn="ctr"/>
            <a:r>
              <a:rPr lang="en-GB" sz="1800"/>
              <a:t>1992</a:t>
            </a:r>
            <a:endParaRPr lang="en-GB"/>
          </a:p>
        </p:txBody>
      </p:sp>
      <p:sp>
        <p:nvSpPr>
          <p:cNvPr id="22" name="TextBox 21">
            <a:extLst>
              <a:ext uri="{FF2B5EF4-FFF2-40B4-BE49-F238E27FC236}">
                <a16:creationId xmlns:a16="http://schemas.microsoft.com/office/drawing/2014/main" id="{DB2D8263-EDA4-26A0-A993-E46743F9A126}"/>
              </a:ext>
            </a:extLst>
          </p:cNvPr>
          <p:cNvSpPr txBox="1"/>
          <p:nvPr/>
        </p:nvSpPr>
        <p:spPr>
          <a:xfrm>
            <a:off x="427043" y="4747650"/>
            <a:ext cx="732865" cy="369332"/>
          </a:xfrm>
          <a:prstGeom prst="rect">
            <a:avLst/>
          </a:prstGeom>
          <a:noFill/>
        </p:spPr>
        <p:txBody>
          <a:bodyPr wrap="square">
            <a:spAutoFit/>
          </a:bodyPr>
          <a:lstStyle/>
          <a:p>
            <a:pPr algn="ctr"/>
            <a:r>
              <a:rPr lang="en-GB" sz="1800"/>
              <a:t>1993</a:t>
            </a:r>
            <a:endParaRPr lang="en-GB"/>
          </a:p>
        </p:txBody>
      </p:sp>
      <p:sp>
        <p:nvSpPr>
          <p:cNvPr id="23" name="Oval 22">
            <a:extLst>
              <a:ext uri="{FF2B5EF4-FFF2-40B4-BE49-F238E27FC236}">
                <a16:creationId xmlns:a16="http://schemas.microsoft.com/office/drawing/2014/main" id="{9CC8E992-2A25-6869-52A0-C919066FA42B}"/>
              </a:ext>
            </a:extLst>
          </p:cNvPr>
          <p:cNvSpPr/>
          <p:nvPr/>
        </p:nvSpPr>
        <p:spPr>
          <a:xfrm>
            <a:off x="1176618" y="5362577"/>
            <a:ext cx="215150" cy="18825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54E86D7-D27C-D715-6DF5-9ADDE351FF38}"/>
              </a:ext>
            </a:extLst>
          </p:cNvPr>
          <p:cNvSpPr txBox="1"/>
          <p:nvPr/>
        </p:nvSpPr>
        <p:spPr>
          <a:xfrm>
            <a:off x="431253" y="5276426"/>
            <a:ext cx="732865" cy="369332"/>
          </a:xfrm>
          <a:prstGeom prst="rect">
            <a:avLst/>
          </a:prstGeom>
          <a:noFill/>
        </p:spPr>
        <p:txBody>
          <a:bodyPr wrap="square">
            <a:spAutoFit/>
          </a:bodyPr>
          <a:lstStyle/>
          <a:p>
            <a:pPr algn="ctr"/>
            <a:r>
              <a:rPr lang="en-GB" sz="1800" b="1"/>
              <a:t>1996</a:t>
            </a:r>
            <a:endParaRPr lang="en-GB" b="1"/>
          </a:p>
        </p:txBody>
      </p:sp>
      <p:sp>
        <p:nvSpPr>
          <p:cNvPr id="4" name="TextBox 3">
            <a:extLst>
              <a:ext uri="{FF2B5EF4-FFF2-40B4-BE49-F238E27FC236}">
                <a16:creationId xmlns:a16="http://schemas.microsoft.com/office/drawing/2014/main" id="{8A2B9CE6-C096-FC3A-1BCA-1146BA48E460}"/>
              </a:ext>
            </a:extLst>
          </p:cNvPr>
          <p:cNvSpPr txBox="1"/>
          <p:nvPr/>
        </p:nvSpPr>
        <p:spPr>
          <a:xfrm>
            <a:off x="909920" y="262195"/>
            <a:ext cx="732865" cy="369332"/>
          </a:xfrm>
          <a:prstGeom prst="rect">
            <a:avLst/>
          </a:prstGeom>
          <a:noFill/>
        </p:spPr>
        <p:txBody>
          <a:bodyPr wrap="square">
            <a:spAutoFit/>
          </a:bodyPr>
          <a:lstStyle/>
          <a:p>
            <a:pPr algn="ctr"/>
            <a:r>
              <a:rPr lang="en-GB" sz="1800"/>
              <a:t>1970</a:t>
            </a:r>
            <a:endParaRPr lang="en-GB"/>
          </a:p>
        </p:txBody>
      </p:sp>
      <p:sp>
        <p:nvSpPr>
          <p:cNvPr id="6" name="TextBox 5">
            <a:extLst>
              <a:ext uri="{FF2B5EF4-FFF2-40B4-BE49-F238E27FC236}">
                <a16:creationId xmlns:a16="http://schemas.microsoft.com/office/drawing/2014/main" id="{247E2D1C-B466-E863-298D-D18746E598B7}"/>
              </a:ext>
            </a:extLst>
          </p:cNvPr>
          <p:cNvSpPr txBox="1"/>
          <p:nvPr/>
        </p:nvSpPr>
        <p:spPr>
          <a:xfrm>
            <a:off x="921447" y="6119574"/>
            <a:ext cx="732865" cy="369332"/>
          </a:xfrm>
          <a:prstGeom prst="rect">
            <a:avLst/>
          </a:prstGeom>
          <a:noFill/>
        </p:spPr>
        <p:txBody>
          <a:bodyPr wrap="square">
            <a:spAutoFit/>
          </a:bodyPr>
          <a:lstStyle/>
          <a:p>
            <a:pPr algn="ctr"/>
            <a:r>
              <a:rPr lang="en-GB" sz="1800"/>
              <a:t>2000</a:t>
            </a:r>
            <a:endParaRPr lang="en-GB"/>
          </a:p>
        </p:txBody>
      </p:sp>
      <p:pic>
        <p:nvPicPr>
          <p:cNvPr id="9" name="Picture 4" descr="ISO 14001 environmental standard re-launched | Resource.co">
            <a:extLst>
              <a:ext uri="{FF2B5EF4-FFF2-40B4-BE49-F238E27FC236}">
                <a16:creationId xmlns:a16="http://schemas.microsoft.com/office/drawing/2014/main" id="{3908EF8B-AF02-598F-56AA-941EFA2F3A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6054" y="5324419"/>
            <a:ext cx="1386980" cy="103156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92F5B5C-78F8-5C17-72AB-75D4CD1065BA}"/>
              </a:ext>
            </a:extLst>
          </p:cNvPr>
          <p:cNvPicPr>
            <a:picLocks noChangeAspect="1"/>
          </p:cNvPicPr>
          <p:nvPr/>
        </p:nvPicPr>
        <p:blipFill rotWithShape="1">
          <a:blip r:embed="rId5"/>
          <a:srcRect l="8528" t="9841" r="8188" b="5511"/>
          <a:stretch/>
        </p:blipFill>
        <p:spPr>
          <a:xfrm>
            <a:off x="1580466" y="4703978"/>
            <a:ext cx="1258155" cy="713541"/>
          </a:xfrm>
          <a:prstGeom prst="rect">
            <a:avLst/>
          </a:prstGeom>
          <a:ln>
            <a:solidFill>
              <a:schemeClr val="accent1"/>
            </a:solidFill>
          </a:ln>
        </p:spPr>
      </p:pic>
      <p:pic>
        <p:nvPicPr>
          <p:cNvPr id="25" name="Picture 24">
            <a:extLst>
              <a:ext uri="{FF2B5EF4-FFF2-40B4-BE49-F238E27FC236}">
                <a16:creationId xmlns:a16="http://schemas.microsoft.com/office/drawing/2014/main" id="{9B79488F-D4FE-FD2A-3FAA-E3A3E82975BA}"/>
              </a:ext>
            </a:extLst>
          </p:cNvPr>
          <p:cNvPicPr>
            <a:picLocks noChangeAspect="1"/>
          </p:cNvPicPr>
          <p:nvPr/>
        </p:nvPicPr>
        <p:blipFill>
          <a:blip r:embed="rId6"/>
          <a:stretch>
            <a:fillRect/>
          </a:stretch>
        </p:blipFill>
        <p:spPr>
          <a:xfrm>
            <a:off x="1831440" y="4123358"/>
            <a:ext cx="842686" cy="515312"/>
          </a:xfrm>
          <a:prstGeom prst="rect">
            <a:avLst/>
          </a:prstGeom>
        </p:spPr>
      </p:pic>
      <p:sp>
        <p:nvSpPr>
          <p:cNvPr id="27" name="Arrow: Right 26">
            <a:extLst>
              <a:ext uri="{FF2B5EF4-FFF2-40B4-BE49-F238E27FC236}">
                <a16:creationId xmlns:a16="http://schemas.microsoft.com/office/drawing/2014/main" id="{7B43C53E-26A6-624A-CEFF-C6B5009B3136}"/>
              </a:ext>
            </a:extLst>
          </p:cNvPr>
          <p:cNvSpPr/>
          <p:nvPr/>
        </p:nvSpPr>
        <p:spPr>
          <a:xfrm>
            <a:off x="171691" y="4833583"/>
            <a:ext cx="366483" cy="188259"/>
          </a:xfrm>
          <a:prstGeom prst="rightArrow">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F8B79FAD-F2D5-BC62-9C7A-E074C978456F}"/>
              </a:ext>
            </a:extLst>
          </p:cNvPr>
          <p:cNvSpPr txBox="1"/>
          <p:nvPr/>
        </p:nvSpPr>
        <p:spPr>
          <a:xfrm>
            <a:off x="3199305" y="1892942"/>
            <a:ext cx="8462248" cy="1200329"/>
          </a:xfrm>
          <a:prstGeom prst="rect">
            <a:avLst/>
          </a:prstGeom>
          <a:noFill/>
        </p:spPr>
        <p:txBody>
          <a:bodyPr wrap="square">
            <a:spAutoFit/>
          </a:bodyPr>
          <a:lstStyle/>
          <a:p>
            <a:r>
              <a:rPr lang="en-GB" sz="2400"/>
              <a:t>1996: ISO 14001 standard launched</a:t>
            </a:r>
          </a:p>
          <a:p>
            <a:pPr marL="742950" lvl="1" indent="-285750">
              <a:buFont typeface="Arial" panose="020B0604020202020204" pitchFamily="34" charset="0"/>
              <a:buChar char="•"/>
            </a:pPr>
            <a:r>
              <a:rPr lang="en-GB" sz="2400"/>
              <a:t>Produced by the International Organization for Standardization, which is recognized by 163 member states</a:t>
            </a:r>
          </a:p>
        </p:txBody>
      </p:sp>
      <p:pic>
        <p:nvPicPr>
          <p:cNvPr id="17" name="Picture 4" descr="ISO 14001 environmental standard re-launched | Resource.co">
            <a:extLst>
              <a:ext uri="{FF2B5EF4-FFF2-40B4-BE49-F238E27FC236}">
                <a16:creationId xmlns:a16="http://schemas.microsoft.com/office/drawing/2014/main" id="{D666E0AD-E59E-EC67-0A88-11E2C7B371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74572" y="1505089"/>
            <a:ext cx="1386980" cy="1031566"/>
          </a:xfrm>
          <a:prstGeom prst="rect">
            <a:avLst/>
          </a:prstGeom>
          <a:noFill/>
          <a:extLst>
            <a:ext uri="{909E8E84-426E-40DD-AFC4-6F175D3DCCD1}">
              <a14:hiddenFill xmlns:a14="http://schemas.microsoft.com/office/drawing/2010/main">
                <a:solidFill>
                  <a:srgbClr val="FFFFFF"/>
                </a:solidFill>
              </a14:hiddenFill>
            </a:ext>
          </a:extLst>
        </p:spPr>
      </p:pic>
      <p:pic>
        <p:nvPicPr>
          <p:cNvPr id="26" name="Online Media 25" title="Discover the ISO 14001 Standard - Environmental Management">
            <a:hlinkClick r:id="" action="ppaction://media"/>
            <a:extLst>
              <a:ext uri="{FF2B5EF4-FFF2-40B4-BE49-F238E27FC236}">
                <a16:creationId xmlns:a16="http://schemas.microsoft.com/office/drawing/2014/main" id="{BCE55C1A-063A-AFCF-976D-CB32E7D56A56}"/>
              </a:ext>
            </a:extLst>
          </p:cNvPr>
          <p:cNvPicPr>
            <a:picLocks noRot="1" noChangeAspect="1"/>
          </p:cNvPicPr>
          <p:nvPr>
            <a:videoFile r:link="rId1"/>
          </p:nvPr>
        </p:nvPicPr>
        <p:blipFill>
          <a:blip r:embed="rId7"/>
          <a:stretch>
            <a:fillRect/>
          </a:stretch>
        </p:blipFill>
        <p:spPr>
          <a:xfrm>
            <a:off x="6717682" y="3223650"/>
            <a:ext cx="5410200" cy="3048000"/>
          </a:xfrm>
          <a:prstGeom prst="rect">
            <a:avLst/>
          </a:prstGeom>
        </p:spPr>
      </p:pic>
      <p:sp>
        <p:nvSpPr>
          <p:cNvPr id="30" name="TextBox 29">
            <a:extLst>
              <a:ext uri="{FF2B5EF4-FFF2-40B4-BE49-F238E27FC236}">
                <a16:creationId xmlns:a16="http://schemas.microsoft.com/office/drawing/2014/main" id="{30FA0298-2207-60B4-D1CB-66F09B692882}"/>
              </a:ext>
            </a:extLst>
          </p:cNvPr>
          <p:cNvSpPr txBox="1"/>
          <p:nvPr/>
        </p:nvSpPr>
        <p:spPr>
          <a:xfrm>
            <a:off x="3180786" y="3070716"/>
            <a:ext cx="3536896" cy="3046988"/>
          </a:xfrm>
          <a:prstGeom prst="rect">
            <a:avLst/>
          </a:prstGeom>
          <a:noFill/>
        </p:spPr>
        <p:txBody>
          <a:bodyPr wrap="square">
            <a:spAutoFit/>
          </a:bodyPr>
          <a:lstStyle/>
          <a:p>
            <a:pPr marL="742950" lvl="1" indent="-285750">
              <a:buFont typeface="Arial" panose="020B0604020202020204" pitchFamily="34" charset="0"/>
              <a:buChar char="•"/>
            </a:pPr>
            <a:r>
              <a:rPr lang="en-GB" sz="2400"/>
              <a:t>The initial version of the standard that is still utilised internationally today</a:t>
            </a:r>
          </a:p>
          <a:p>
            <a:pPr marL="742950" lvl="1" indent="-285750">
              <a:buFont typeface="Arial" panose="020B0604020202020204" pitchFamily="34" charset="0"/>
              <a:buChar char="•"/>
            </a:pPr>
            <a:r>
              <a:rPr lang="en-GB" sz="2400"/>
              <a:t>It has subsequently been revised two times, in 2004 and 2015</a:t>
            </a:r>
          </a:p>
        </p:txBody>
      </p:sp>
    </p:spTree>
    <p:extLst>
      <p:ext uri="{BB962C8B-B14F-4D97-AF65-F5344CB8AC3E}">
        <p14:creationId xmlns:p14="http://schemas.microsoft.com/office/powerpoint/2010/main" val="402969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00287 0.00092 L -0.00235 0.08032 " pathEditMode="relative" rAng="0" ptsTypes="AA">
                                      <p:cBhvr>
                                        <p:cTn id="6" dur="2000" fill="hold"/>
                                        <p:tgtEl>
                                          <p:spTgt spid="27"/>
                                        </p:tgtEl>
                                        <p:attrNameLst>
                                          <p:attrName>ppt_x</p:attrName>
                                          <p:attrName>ppt_y</p:attrName>
                                        </p:attrNameLst>
                                      </p:cBhvr>
                                      <p:rCtr x="26" y="3958"/>
                                    </p:animMotion>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26"/>
                </p:tgtEl>
              </p:cMediaNode>
            </p:video>
            <p:seq concurrent="1" nextAc="seek">
              <p:cTn id="14" restart="whenNotActive" fill="hold" evtFilter="cancelBubble" nodeType="interactiveSeq">
                <p:stCondLst>
                  <p:cond evt="onClick" delay="0">
                    <p:tgtEl>
                      <p:spTgt spid="26"/>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26"/>
                                        </p:tgtEl>
                                      </p:cBhvr>
                                    </p:cmd>
                                  </p:childTnLst>
                                </p:cTn>
                              </p:par>
                            </p:childTnLst>
                          </p:cTn>
                        </p:par>
                      </p:childTnLst>
                    </p:cTn>
                  </p:par>
                </p:childTnLst>
              </p:cTn>
              <p:nextCondLst>
                <p:cond evt="onClick" delay="0">
                  <p:tgtEl>
                    <p:spTgt spid="26"/>
                  </p:tgtEl>
                </p:cond>
              </p:nextCondLst>
            </p:seq>
          </p:childTnLst>
        </p:cTn>
      </p:par>
    </p:tnLst>
    <p:bldLst>
      <p:bldP spid="27" grpId="0" animBg="1"/>
      <p:bldP spid="2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is an EMS?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9030" t="-186" r="46876" b="184"/>
          <a:stretch/>
        </p:blipFill>
        <p:spPr>
          <a:xfrm>
            <a:off x="20" y="369332"/>
            <a:ext cx="219761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401828" y="626808"/>
            <a:ext cx="9427183" cy="5509200"/>
          </a:xfrm>
          <a:prstGeom prst="rect">
            <a:avLst/>
          </a:prstGeom>
          <a:noFill/>
        </p:spPr>
        <p:txBody>
          <a:bodyPr wrap="square" rtlCol="0">
            <a:spAutoFit/>
          </a:bodyPr>
          <a:lstStyle/>
          <a:p>
            <a:pPr marL="285750" indent="-285750">
              <a:buFont typeface="Arial" panose="020B0604020202020204" pitchFamily="34" charset="0"/>
              <a:buChar char="•"/>
            </a:pPr>
            <a:r>
              <a:rPr lang="en-GB" sz="2200">
                <a:latin typeface="Comic Sans MS" panose="030F0702030302020204" pitchFamily="66" charset="0"/>
              </a:rPr>
              <a:t>“It assesses your business' strengths and weaknesses and helps you identify and manage environmental risks and opportunities” </a:t>
            </a:r>
            <a:r>
              <a:rPr lang="en-GB" sz="2200"/>
              <a:t>(</a:t>
            </a:r>
            <a:r>
              <a:rPr lang="en-GB" sz="2200">
                <a:hlinkClick r:id="rId4"/>
              </a:rPr>
              <a:t>www.netregs.org.uk</a:t>
            </a:r>
            <a:r>
              <a:rPr lang="en-GB" sz="2200"/>
              <a:t>)</a:t>
            </a:r>
          </a:p>
          <a:p>
            <a:pPr marL="285750" indent="-285750">
              <a:buFont typeface="Arial" panose="020B0604020202020204" pitchFamily="34" charset="0"/>
              <a:buChar char="•"/>
            </a:pPr>
            <a:endParaRPr lang="en-GB" sz="2200"/>
          </a:p>
          <a:p>
            <a:pPr marL="285750" indent="-285750">
              <a:buFont typeface="Arial" panose="020B0604020202020204" pitchFamily="34" charset="0"/>
              <a:buChar char="•"/>
            </a:pPr>
            <a:r>
              <a:rPr lang="en-GB" sz="2200">
                <a:latin typeface="Comic Sans MS" panose="030F0702030302020204" pitchFamily="66" charset="0"/>
              </a:rPr>
              <a:t>“set of processes and practices that enable an organization to reduce its environmental impacts and increase its operating efficiency” </a:t>
            </a:r>
            <a:r>
              <a:rPr lang="en-GB" sz="2200"/>
              <a:t>(</a:t>
            </a:r>
            <a:r>
              <a:rPr lang="en-GB" sz="2200">
                <a:hlinkClick r:id="rId5"/>
              </a:rPr>
              <a:t>www.epa.gov</a:t>
            </a:r>
            <a:r>
              <a:rPr lang="en-GB" sz="2200"/>
              <a:t>)</a:t>
            </a:r>
          </a:p>
          <a:p>
            <a:pPr marL="285750" indent="-285750">
              <a:buFont typeface="Arial" panose="020B0604020202020204" pitchFamily="34" charset="0"/>
              <a:buChar char="•"/>
            </a:pPr>
            <a:r>
              <a:rPr lang="en-GB" sz="2200">
                <a:latin typeface="Comic Sans MS" panose="030F0702030302020204" pitchFamily="66" charset="0"/>
              </a:rPr>
              <a:t>“framework that helps an organization achieve its environmental goals through consistent review, evaluation, and improvement of its environmental performance”</a:t>
            </a:r>
            <a:r>
              <a:rPr lang="en-GB" sz="2200" b="0" i="0">
                <a:solidFill>
                  <a:srgbClr val="1B1B1B"/>
                </a:solidFill>
                <a:effectLst/>
                <a:latin typeface="Comic Sans MS" panose="030F0702030302020204" pitchFamily="66" charset="0"/>
              </a:rPr>
              <a:t> </a:t>
            </a:r>
            <a:r>
              <a:rPr lang="en-GB" sz="2200" b="0" i="0">
                <a:solidFill>
                  <a:srgbClr val="1B1B1B"/>
                </a:solidFill>
                <a:effectLst/>
                <a:latin typeface="Source Sans Pro Web"/>
              </a:rPr>
              <a:t>(</a:t>
            </a:r>
            <a:r>
              <a:rPr lang="en-GB" sz="2200" b="0" i="0">
                <a:solidFill>
                  <a:srgbClr val="1B1B1B"/>
                </a:solidFill>
                <a:effectLst/>
                <a:latin typeface="Source Sans Pro Web"/>
                <a:hlinkClick r:id="rId5"/>
              </a:rPr>
              <a:t>www.epa.gov</a:t>
            </a:r>
            <a:r>
              <a:rPr lang="en-GB" sz="2200" b="0" i="0">
                <a:solidFill>
                  <a:srgbClr val="1B1B1B"/>
                </a:solidFill>
                <a:effectLst/>
                <a:latin typeface="Source Sans Pro Web"/>
              </a:rPr>
              <a:t>)</a:t>
            </a:r>
          </a:p>
          <a:p>
            <a:pPr marL="285750" indent="-285750">
              <a:buFont typeface="Arial" panose="020B0604020202020204" pitchFamily="34" charset="0"/>
              <a:buChar char="•"/>
            </a:pPr>
            <a:endParaRPr lang="en-GB" sz="2200">
              <a:latin typeface="Comic Sans MS" panose="030F0702030302020204" pitchFamily="66" charset="0"/>
            </a:endParaRPr>
          </a:p>
          <a:p>
            <a:pPr marL="285750" indent="-285750">
              <a:buFont typeface="Arial" panose="020B0604020202020204" pitchFamily="34" charset="0"/>
              <a:buChar char="•"/>
            </a:pPr>
            <a:r>
              <a:rPr lang="en-GB" sz="2200">
                <a:latin typeface="Comic Sans MS" panose="030F0702030302020204" pitchFamily="66" charset="0"/>
              </a:rPr>
              <a:t>“assesses your business' strengths and weaknesses, helps you identify and manage significant environmental impacts, saves you money by increasing efficiency, ensures you comply with environmental legislation and provides benchmarks for improvements.”(</a:t>
            </a:r>
            <a:r>
              <a:rPr lang="en-GB" sz="2200">
                <a:solidFill>
                  <a:srgbClr val="1B1B1B"/>
                </a:solidFill>
                <a:latin typeface="Source Sans Pro Web"/>
                <a:hlinkClick r:id="rId6"/>
              </a:rPr>
              <a:t>https://businesswales.gov.wales</a:t>
            </a:r>
            <a:r>
              <a:rPr lang="en-GB" sz="2200">
                <a:solidFill>
                  <a:srgbClr val="1B1B1B"/>
                </a:solidFill>
                <a:latin typeface="Source Sans Pro Web"/>
              </a:rPr>
              <a: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1026" name="Picture 2">
            <a:extLst>
              <a:ext uri="{FF2B5EF4-FFF2-40B4-BE49-F238E27FC236}">
                <a16:creationId xmlns:a16="http://schemas.microsoft.com/office/drawing/2014/main" id="{A1E68BE3-A2E9-39A3-4F86-A79DD3FEED8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4215" y="1965431"/>
            <a:ext cx="1881685" cy="205067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NetRegs | Stirling">
            <a:extLst>
              <a:ext uri="{FF2B5EF4-FFF2-40B4-BE49-F238E27FC236}">
                <a16:creationId xmlns:a16="http://schemas.microsoft.com/office/drawing/2014/main" id="{EC0B6D18-5A39-7514-19D7-F82F76B18BE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8941" b="18000"/>
          <a:stretch/>
        </p:blipFill>
        <p:spPr bwMode="auto">
          <a:xfrm>
            <a:off x="204216" y="568617"/>
            <a:ext cx="1899066" cy="119752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BDEF5FD-D38F-C8EB-B1E8-52559AF92121}"/>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204215" y="4254323"/>
            <a:ext cx="1881685" cy="1881685"/>
          </a:xfrm>
          <a:prstGeom prst="rect">
            <a:avLst/>
          </a:prstGeom>
          <a:ln>
            <a:solidFill>
              <a:schemeClr val="tx1"/>
            </a:solidFill>
          </a:ln>
        </p:spPr>
      </p:pic>
    </p:spTree>
    <p:extLst>
      <p:ext uri="{BB962C8B-B14F-4D97-AF65-F5344CB8AC3E}">
        <p14:creationId xmlns:p14="http://schemas.microsoft.com/office/powerpoint/2010/main" val="2387557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is an EMS?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9030" t="-186" r="46876" b="184"/>
          <a:stretch/>
        </p:blipFill>
        <p:spPr>
          <a:xfrm>
            <a:off x="20" y="369332"/>
            <a:ext cx="219761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618509" y="568617"/>
            <a:ext cx="9369275" cy="5509200"/>
          </a:xfrm>
          <a:prstGeom prst="rect">
            <a:avLst/>
          </a:prstGeom>
          <a:noFill/>
        </p:spPr>
        <p:txBody>
          <a:bodyPr wrap="square" rtlCol="0">
            <a:spAutoFit/>
          </a:bodyPr>
          <a:lstStyle/>
          <a:p>
            <a:pPr marL="285750" indent="-285750">
              <a:buFont typeface="Arial" panose="020B0604020202020204" pitchFamily="34" charset="0"/>
              <a:buChar char="•"/>
            </a:pPr>
            <a:r>
              <a:rPr lang="en-GB" sz="2400"/>
              <a:t>Quick Question: What is a </a:t>
            </a:r>
            <a:r>
              <a:rPr lang="en-GB" sz="2400" b="1" i="1"/>
              <a:t>Framework</a:t>
            </a:r>
            <a:r>
              <a:rPr lang="en-GB" sz="2400"/>
              <a:t>?</a:t>
            </a:r>
          </a:p>
          <a:p>
            <a:pPr marL="285750" indent="-285750">
              <a:buFont typeface="Arial" panose="020B0604020202020204" pitchFamily="34" charset="0"/>
              <a:buChar char="•"/>
            </a:pPr>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r>
              <a:rPr lang="en-GB" sz="2400">
                <a:solidFill>
                  <a:srgbClr val="1B1B1B"/>
                </a:solidFill>
                <a:latin typeface="Source Sans Pro Web"/>
              </a:rPr>
              <a:t>So, an EMS is an…</a:t>
            </a:r>
          </a:p>
          <a:p>
            <a:pPr marL="285750" indent="-285750">
              <a:buFont typeface="Arial" panose="020B0604020202020204" pitchFamily="34" charset="0"/>
              <a:buChar char="•"/>
            </a:pPr>
            <a:endParaRPr lang="en-GB" sz="2400" b="1"/>
          </a:p>
          <a:p>
            <a:pPr algn="ctr"/>
            <a:r>
              <a:rPr lang="en-GB" sz="2800" b="1"/>
              <a:t>Accredited process demonstrating real commitment to continual environmental improvement</a:t>
            </a:r>
          </a:p>
          <a:p>
            <a:pPr algn="ctr"/>
            <a:endParaRPr lang="en-GB" sz="2800" b="1"/>
          </a:p>
          <a:p>
            <a:r>
              <a:rPr lang="en-GB" sz="2800"/>
              <a:t>It should be noted, adoption of an EMS is </a:t>
            </a:r>
            <a:r>
              <a:rPr lang="en-GB" sz="2800" b="1"/>
              <a:t>voluntary</a:t>
            </a:r>
            <a:r>
              <a:rPr lang="en-GB" sz="2800"/>
              <a: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6146" name="Picture 2">
            <a:extLst>
              <a:ext uri="{FF2B5EF4-FFF2-40B4-BE49-F238E27FC236}">
                <a16:creationId xmlns:a16="http://schemas.microsoft.com/office/drawing/2014/main" id="{2A5A0D6A-F2DB-D164-0607-37DAEDFCBE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4248" y="1174125"/>
            <a:ext cx="5757263" cy="204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369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Aims of an EMS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266791" y="638216"/>
            <a:ext cx="9720994" cy="3913059"/>
          </a:xfrm>
          <a:prstGeom prst="rect">
            <a:avLst/>
          </a:prstGeom>
          <a:noFill/>
        </p:spPr>
        <p:txBody>
          <a:bodyPr wrap="square" rtlCol="0">
            <a:spAutoFit/>
          </a:bodyPr>
          <a:lstStyle/>
          <a:p>
            <a:pPr marL="571500" indent="-571500">
              <a:lnSpc>
                <a:spcPct val="150000"/>
              </a:lnSpc>
              <a:buFont typeface="Arial" panose="020B0604020202020204" pitchFamily="34" charset="0"/>
              <a:buChar char="•"/>
            </a:pPr>
            <a:r>
              <a:rPr lang="en-GB" sz="2400" b="1"/>
              <a:t>Protecting</a:t>
            </a:r>
            <a:r>
              <a:rPr lang="en-GB" sz="2400"/>
              <a:t> the environment by preventing or mitigating adverse impacts</a:t>
            </a:r>
          </a:p>
          <a:p>
            <a:pPr marL="571500" indent="-571500">
              <a:lnSpc>
                <a:spcPct val="150000"/>
              </a:lnSpc>
              <a:buFont typeface="Arial" panose="020B0604020202020204" pitchFamily="34" charset="0"/>
              <a:buChar char="•"/>
            </a:pPr>
            <a:r>
              <a:rPr lang="en-GB" sz="2400" b="1"/>
              <a:t>Mitigating</a:t>
            </a:r>
            <a:r>
              <a:rPr lang="en-GB" sz="2400"/>
              <a:t> the potential adverse effect of environmental conditions on the organisation</a:t>
            </a:r>
          </a:p>
          <a:p>
            <a:pPr marL="571500" indent="-571500">
              <a:lnSpc>
                <a:spcPct val="150000"/>
              </a:lnSpc>
              <a:buFont typeface="Arial" panose="020B0604020202020204" pitchFamily="34" charset="0"/>
              <a:buChar char="•"/>
            </a:pPr>
            <a:r>
              <a:rPr lang="en-GB" sz="2400"/>
              <a:t>Assisting </a:t>
            </a:r>
            <a:r>
              <a:rPr lang="en-GB" sz="2400" b="1"/>
              <a:t>compliance</a:t>
            </a:r>
          </a:p>
          <a:p>
            <a:pPr marL="571500" indent="-571500">
              <a:lnSpc>
                <a:spcPct val="150000"/>
              </a:lnSpc>
              <a:buFont typeface="Arial" panose="020B0604020202020204" pitchFamily="34" charset="0"/>
              <a:buChar char="•"/>
            </a:pPr>
            <a:r>
              <a:rPr lang="en-GB" sz="2400"/>
              <a:t>Enhancing environmental </a:t>
            </a:r>
            <a:r>
              <a:rPr lang="en-GB" sz="2400" b="1"/>
              <a:t>performance</a:t>
            </a:r>
          </a:p>
          <a:p>
            <a:pPr marL="571500" indent="-571500">
              <a:lnSpc>
                <a:spcPct val="150000"/>
              </a:lnSpc>
              <a:buFont typeface="Arial" panose="020B0604020202020204" pitchFamily="34" charset="0"/>
              <a:buChar char="•"/>
            </a:pPr>
            <a:r>
              <a:rPr lang="en-GB" sz="2400" b="1"/>
              <a:t>Controlling</a:t>
            </a:r>
            <a:r>
              <a:rPr lang="en-GB" sz="2400"/>
              <a:t> or influencing how the organisation functions</a:t>
            </a:r>
          </a:p>
          <a:p>
            <a:pPr marL="571500" indent="-571500">
              <a:lnSpc>
                <a:spcPct val="150000"/>
              </a:lnSpc>
              <a:buFont typeface="Arial" panose="020B0604020202020204" pitchFamily="34" charset="0"/>
              <a:buChar char="•"/>
            </a:pPr>
            <a:r>
              <a:rPr lang="en-GB" sz="2400" b="1"/>
              <a:t>Communicating</a:t>
            </a:r>
            <a:r>
              <a:rPr lang="en-GB" sz="2400"/>
              <a:t> information to relevant parties</a:t>
            </a:r>
            <a:endParaRPr lang="en-GB" sz="16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4" name="Picture 3" descr="Plant growing in a concrete crack">
            <a:extLst>
              <a:ext uri="{FF2B5EF4-FFF2-40B4-BE49-F238E27FC236}">
                <a16:creationId xmlns:a16="http://schemas.microsoft.com/office/drawing/2014/main" id="{ABDE4517-4921-98C5-BB23-B6A3FD043AD9}"/>
              </a:ext>
            </a:extLst>
          </p:cNvPr>
          <p:cNvPicPr>
            <a:picLocks noChangeAspect="1"/>
          </p:cNvPicPr>
          <p:nvPr/>
        </p:nvPicPr>
        <p:blipFill rotWithShape="1">
          <a:blip r:embed="rId2"/>
          <a:srcRect l="29030" t="-186" r="46876" b="184"/>
          <a:stretch/>
        </p:blipFill>
        <p:spPr>
          <a:xfrm>
            <a:off x="20" y="369332"/>
            <a:ext cx="219761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63969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Benefits of an EMS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9030" t="-186" r="46876" b="184"/>
          <a:stretch/>
        </p:blipFill>
        <p:spPr>
          <a:xfrm>
            <a:off x="20" y="369332"/>
            <a:ext cx="219761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
        <p:nvSpPr>
          <p:cNvPr id="4" name="TextBox 3">
            <a:extLst>
              <a:ext uri="{FF2B5EF4-FFF2-40B4-BE49-F238E27FC236}">
                <a16:creationId xmlns:a16="http://schemas.microsoft.com/office/drawing/2014/main" id="{024266CF-96D9-EE45-83D4-C52AD3205BEB}"/>
              </a:ext>
            </a:extLst>
          </p:cNvPr>
          <p:cNvSpPr txBox="1"/>
          <p:nvPr/>
        </p:nvSpPr>
        <p:spPr>
          <a:xfrm>
            <a:off x="3508656" y="644939"/>
            <a:ext cx="4146259" cy="4661276"/>
          </a:xfrm>
          <a:prstGeom prst="rect">
            <a:avLst/>
          </a:prstGeom>
          <a:noFill/>
        </p:spPr>
        <p:txBody>
          <a:bodyPr wrap="square" rtlCol="0">
            <a:spAutoFit/>
          </a:bodyPr>
          <a:lstStyle/>
          <a:p>
            <a:pPr marL="571500" indent="-571500">
              <a:lnSpc>
                <a:spcPct val="150000"/>
              </a:lnSpc>
              <a:buFont typeface="Arial" panose="020B0604020202020204" pitchFamily="34" charset="0"/>
              <a:buChar char="•"/>
            </a:pPr>
            <a:r>
              <a:rPr lang="en-GB" sz="2000"/>
              <a:t>Legal compliance</a:t>
            </a:r>
          </a:p>
          <a:p>
            <a:pPr marL="571500" indent="-571500">
              <a:lnSpc>
                <a:spcPct val="150000"/>
              </a:lnSpc>
              <a:buFont typeface="Arial" panose="020B0604020202020204" pitchFamily="34" charset="0"/>
              <a:buChar char="•"/>
            </a:pPr>
            <a:r>
              <a:rPr lang="en-GB" sz="2000"/>
              <a:t>Reducing costs</a:t>
            </a:r>
          </a:p>
          <a:p>
            <a:pPr marL="571500" indent="-571500">
              <a:lnSpc>
                <a:spcPct val="150000"/>
              </a:lnSpc>
              <a:buFont typeface="Arial" panose="020B0604020202020204" pitchFamily="34" charset="0"/>
              <a:buChar char="•"/>
            </a:pPr>
            <a:r>
              <a:rPr lang="en-GB" sz="2000"/>
              <a:t>Reducing negative impacts, enhancing positives</a:t>
            </a:r>
          </a:p>
          <a:p>
            <a:pPr marL="571500" indent="-571500">
              <a:lnSpc>
                <a:spcPct val="150000"/>
              </a:lnSpc>
              <a:buFont typeface="Arial" panose="020B0604020202020204" pitchFamily="34" charset="0"/>
              <a:buChar char="•"/>
            </a:pPr>
            <a:r>
              <a:rPr lang="en-GB" sz="2000"/>
              <a:t>Reducing waste</a:t>
            </a:r>
          </a:p>
          <a:p>
            <a:pPr marL="571500" indent="-571500">
              <a:lnSpc>
                <a:spcPct val="150000"/>
              </a:lnSpc>
              <a:buFont typeface="Arial" panose="020B0604020202020204" pitchFamily="34" charset="0"/>
              <a:buChar char="•"/>
            </a:pPr>
            <a:r>
              <a:rPr lang="en-GB" sz="2000"/>
              <a:t>Enhancing competitiveness</a:t>
            </a:r>
          </a:p>
          <a:p>
            <a:pPr marL="571500" indent="-571500">
              <a:lnSpc>
                <a:spcPct val="150000"/>
              </a:lnSpc>
              <a:buFont typeface="Arial" panose="020B0604020202020204" pitchFamily="34" charset="0"/>
              <a:buChar char="•"/>
            </a:pPr>
            <a:r>
              <a:rPr lang="en-GB" sz="2000"/>
              <a:t>Better supply chain possibilities</a:t>
            </a:r>
          </a:p>
          <a:p>
            <a:pPr marL="571500" indent="-571500">
              <a:lnSpc>
                <a:spcPct val="150000"/>
              </a:lnSpc>
              <a:buFont typeface="Arial" panose="020B0604020202020204" pitchFamily="34" charset="0"/>
              <a:buChar char="•"/>
            </a:pPr>
            <a:r>
              <a:rPr lang="en-GB" sz="2000"/>
              <a:t>Enhancing customer perspectives</a:t>
            </a:r>
          </a:p>
          <a:p>
            <a:pPr marL="571500" indent="-571500">
              <a:lnSpc>
                <a:spcPct val="150000"/>
              </a:lnSpc>
              <a:buFont typeface="Arial" panose="020B0604020202020204" pitchFamily="34" charset="0"/>
              <a:buChar char="•"/>
            </a:pPr>
            <a:r>
              <a:rPr lang="en-GB" sz="2000"/>
              <a:t>Improving reputation</a:t>
            </a:r>
          </a:p>
        </p:txBody>
      </p:sp>
      <p:pic>
        <p:nvPicPr>
          <p:cNvPr id="13314" name="Picture 2" descr="Benefits of ISO 14001">
            <a:extLst>
              <a:ext uri="{FF2B5EF4-FFF2-40B4-BE49-F238E27FC236}">
                <a16:creationId xmlns:a16="http://schemas.microsoft.com/office/drawing/2014/main" id="{EE72FFF9-A48B-F6D4-A60F-AD0C0B7422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9332"/>
            <a:ext cx="3397542" cy="611557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B232853-FCF9-4CC3-0B0E-3650E56B122A}"/>
              </a:ext>
            </a:extLst>
          </p:cNvPr>
          <p:cNvPicPr>
            <a:picLocks noChangeAspect="1"/>
          </p:cNvPicPr>
          <p:nvPr/>
        </p:nvPicPr>
        <p:blipFill>
          <a:blip r:embed="rId5"/>
          <a:stretch>
            <a:fillRect/>
          </a:stretch>
        </p:blipFill>
        <p:spPr>
          <a:xfrm>
            <a:off x="7766030" y="369332"/>
            <a:ext cx="4425970" cy="6115576"/>
          </a:xfrm>
          <a:prstGeom prst="rect">
            <a:avLst/>
          </a:prstGeom>
        </p:spPr>
      </p:pic>
    </p:spTree>
    <p:extLst>
      <p:ext uri="{BB962C8B-B14F-4D97-AF65-F5344CB8AC3E}">
        <p14:creationId xmlns:p14="http://schemas.microsoft.com/office/powerpoint/2010/main" val="162738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14</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Benefits of an EMS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9030" t="-186" r="46876" b="184"/>
          <a:stretch/>
        </p:blipFill>
        <p:spPr>
          <a:xfrm>
            <a:off x="20" y="369332"/>
            <a:ext cx="219761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618509" y="568617"/>
            <a:ext cx="9369275" cy="3847207"/>
          </a:xfrm>
          <a:prstGeom prst="rect">
            <a:avLst/>
          </a:prstGeom>
          <a:noFill/>
        </p:spPr>
        <p:txBody>
          <a:bodyPr wrap="square" rtlCol="0">
            <a:spAutoFit/>
          </a:bodyPr>
          <a:lstStyle/>
          <a:p>
            <a:r>
              <a:rPr lang="en-GB" sz="2400" b="1">
                <a:latin typeface="Comic Sans MS" panose="030F0702030302020204" pitchFamily="66" charset="0"/>
              </a:rPr>
              <a:t>Activity: Based on the packaging, how do you think these two products differ? What can you infer about the companies that make them?</a:t>
            </a:r>
          </a:p>
          <a:p>
            <a:pPr marL="285750" indent="-285750">
              <a:buFont typeface="Arial" panose="020B0604020202020204" pitchFamily="34" charset="0"/>
              <a:buChar char="•"/>
            </a:pPr>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400">
              <a:solidFill>
                <a:srgbClr val="1B1B1B"/>
              </a:solidFill>
              <a:latin typeface="Source Sans Pro Web"/>
            </a:endParaRPr>
          </a:p>
          <a:p>
            <a:endParaRPr lang="en-GB" sz="2800" b="1"/>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10242" name="Picture 2" descr="Mars Introduces CO2COA™: Sustainable, Animal-Free Chocolate - Perfect Day">
            <a:extLst>
              <a:ext uri="{FF2B5EF4-FFF2-40B4-BE49-F238E27FC236}">
                <a16:creationId xmlns:a16="http://schemas.microsoft.com/office/drawing/2014/main" id="{CAD55718-E739-FCB6-8365-B4A9FA7912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1084" y="2056558"/>
            <a:ext cx="3597622" cy="3597622"/>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Cadbury Dairy Milk Chocolate Bar, 200 g : Amazon.in: Grocery &amp; Gourmet Foods">
            <a:extLst>
              <a:ext uri="{FF2B5EF4-FFF2-40B4-BE49-F238E27FC236}">
                <a16:creationId xmlns:a16="http://schemas.microsoft.com/office/drawing/2014/main" id="{DEC75FD9-EE67-5812-A30A-E2FE2A447C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3119" b="22569"/>
          <a:stretch/>
        </p:blipFill>
        <p:spPr bwMode="auto">
          <a:xfrm>
            <a:off x="7558203" y="2810022"/>
            <a:ext cx="3849417" cy="2090693"/>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Cadbury Dairy Milk Chocolate Bar 110g : Amazon.co.uk: Grocery">
            <a:extLst>
              <a:ext uri="{FF2B5EF4-FFF2-40B4-BE49-F238E27FC236}">
                <a16:creationId xmlns:a16="http://schemas.microsoft.com/office/drawing/2014/main" id="{9B990B1F-D7FA-D7BD-85EC-FCA11D79971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4684" b="26549"/>
          <a:stretch/>
        </p:blipFill>
        <p:spPr bwMode="auto">
          <a:xfrm>
            <a:off x="7303146" y="2738025"/>
            <a:ext cx="4287047" cy="2090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548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46"/>
                                        </p:tgtEl>
                                        <p:attrNameLst>
                                          <p:attrName>style.visibility</p:attrName>
                                        </p:attrNameLst>
                                      </p:cBhvr>
                                      <p:to>
                                        <p:strVal val="visible"/>
                                      </p:to>
                                    </p:set>
                                    <p:anim calcmode="lin" valueType="num">
                                      <p:cBhvr>
                                        <p:cTn id="7" dur="1000" fill="hold"/>
                                        <p:tgtEl>
                                          <p:spTgt spid="10246"/>
                                        </p:tgtEl>
                                        <p:attrNameLst>
                                          <p:attrName>ppt_w</p:attrName>
                                        </p:attrNameLst>
                                      </p:cBhvr>
                                      <p:tavLst>
                                        <p:tav tm="0">
                                          <p:val>
                                            <p:fltVal val="0"/>
                                          </p:val>
                                        </p:tav>
                                        <p:tav tm="100000">
                                          <p:val>
                                            <p:strVal val="#ppt_w"/>
                                          </p:val>
                                        </p:tav>
                                      </p:tavLst>
                                    </p:anim>
                                    <p:anim calcmode="lin" valueType="num">
                                      <p:cBhvr>
                                        <p:cTn id="8" dur="1000" fill="hold"/>
                                        <p:tgtEl>
                                          <p:spTgt spid="10246"/>
                                        </p:tgtEl>
                                        <p:attrNameLst>
                                          <p:attrName>ppt_h</p:attrName>
                                        </p:attrNameLst>
                                      </p:cBhvr>
                                      <p:tavLst>
                                        <p:tav tm="0">
                                          <p:val>
                                            <p:fltVal val="0"/>
                                          </p:val>
                                        </p:tav>
                                        <p:tav tm="100000">
                                          <p:val>
                                            <p:strVal val="#ppt_h"/>
                                          </p:val>
                                        </p:tav>
                                      </p:tavLst>
                                    </p:anim>
                                    <p:anim calcmode="lin" valueType="num">
                                      <p:cBhvr>
                                        <p:cTn id="9" dur="1000" fill="hold"/>
                                        <p:tgtEl>
                                          <p:spTgt spid="10246"/>
                                        </p:tgtEl>
                                        <p:attrNameLst>
                                          <p:attrName>style.rotation</p:attrName>
                                        </p:attrNameLst>
                                      </p:cBhvr>
                                      <p:tavLst>
                                        <p:tav tm="0">
                                          <p:val>
                                            <p:fltVal val="90"/>
                                          </p:val>
                                        </p:tav>
                                        <p:tav tm="100000">
                                          <p:val>
                                            <p:fltVal val="0"/>
                                          </p:val>
                                        </p:tav>
                                      </p:tavLst>
                                    </p:anim>
                                    <p:animEffect transition="in" filter="fade">
                                      <p:cBhvr>
                                        <p:cTn id="10" dur="1000"/>
                                        <p:tgtEl>
                                          <p:spTgt spid="10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Types of EMS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
        <p:nvSpPr>
          <p:cNvPr id="4" name="TextBox 3">
            <a:extLst>
              <a:ext uri="{FF2B5EF4-FFF2-40B4-BE49-F238E27FC236}">
                <a16:creationId xmlns:a16="http://schemas.microsoft.com/office/drawing/2014/main" id="{024266CF-96D9-EE45-83D4-C52AD3205BEB}"/>
              </a:ext>
            </a:extLst>
          </p:cNvPr>
          <p:cNvSpPr txBox="1"/>
          <p:nvPr/>
        </p:nvSpPr>
        <p:spPr>
          <a:xfrm>
            <a:off x="415636" y="369332"/>
            <a:ext cx="11581793" cy="3830279"/>
          </a:xfrm>
          <a:prstGeom prst="rect">
            <a:avLst/>
          </a:prstGeom>
          <a:noFill/>
        </p:spPr>
        <p:txBody>
          <a:bodyPr wrap="square" rtlCol="0">
            <a:spAutoFit/>
          </a:bodyPr>
          <a:lstStyle/>
          <a:p>
            <a:pPr algn="ctr">
              <a:lnSpc>
                <a:spcPct val="150000"/>
              </a:lnSpc>
            </a:pPr>
            <a:r>
              <a:rPr lang="en-GB" sz="2400"/>
              <a:t>There is not a single framework for adopting an EMS. In fact, there are a number of options:</a:t>
            </a:r>
          </a:p>
          <a:p>
            <a:pPr algn="ctr">
              <a:lnSpc>
                <a:spcPct val="150000"/>
              </a:lnSpc>
            </a:pPr>
            <a:r>
              <a:rPr lang="en-GB" sz="2000"/>
              <a:t>Formal vs. Informal</a:t>
            </a:r>
          </a:p>
          <a:p>
            <a:pPr algn="ctr">
              <a:lnSpc>
                <a:spcPct val="150000"/>
              </a:lnSpc>
            </a:pPr>
            <a:endParaRPr lang="en-GB" sz="2000"/>
          </a:p>
          <a:p>
            <a:pPr algn="ctr">
              <a:lnSpc>
                <a:spcPct val="150000"/>
              </a:lnSpc>
            </a:pPr>
            <a:endParaRPr lang="en-GB" sz="2000"/>
          </a:p>
          <a:p>
            <a:pPr algn="ctr">
              <a:lnSpc>
                <a:spcPct val="150000"/>
              </a:lnSpc>
            </a:pPr>
            <a:endParaRPr lang="en-GB" sz="2000"/>
          </a:p>
          <a:p>
            <a:pPr algn="ctr">
              <a:lnSpc>
                <a:spcPct val="150000"/>
              </a:lnSpc>
            </a:pPr>
            <a:endParaRPr lang="en-GB" sz="2000"/>
          </a:p>
          <a:p>
            <a:pPr algn="ctr">
              <a:lnSpc>
                <a:spcPct val="150000"/>
              </a:lnSpc>
            </a:pPr>
            <a:r>
              <a:rPr lang="en-GB" sz="2000"/>
              <a:t>If adopting a formal standardised approach, then businesses can choose either:</a:t>
            </a:r>
          </a:p>
          <a:p>
            <a:pPr algn="ctr">
              <a:lnSpc>
                <a:spcPct val="150000"/>
              </a:lnSpc>
            </a:pPr>
            <a:r>
              <a:rPr lang="en-GB" sz="2000"/>
              <a:t>Full vs. Phased approach </a:t>
            </a:r>
          </a:p>
        </p:txBody>
      </p:sp>
      <p:graphicFrame>
        <p:nvGraphicFramePr>
          <p:cNvPr id="6" name="Table 6">
            <a:extLst>
              <a:ext uri="{FF2B5EF4-FFF2-40B4-BE49-F238E27FC236}">
                <a16:creationId xmlns:a16="http://schemas.microsoft.com/office/drawing/2014/main" id="{C2BFCFCE-B119-6B25-C858-E27E7F3E978E}"/>
              </a:ext>
            </a:extLst>
          </p:cNvPr>
          <p:cNvGraphicFramePr>
            <a:graphicFrameLocks noGrp="1"/>
          </p:cNvGraphicFramePr>
          <p:nvPr>
            <p:extLst>
              <p:ext uri="{D42A27DB-BD31-4B8C-83A1-F6EECF244321}">
                <p14:modId xmlns:p14="http://schemas.microsoft.com/office/powerpoint/2010/main" val="1990215010"/>
              </p:ext>
            </p:extLst>
          </p:nvPr>
        </p:nvGraphicFramePr>
        <p:xfrm>
          <a:off x="1506628" y="1423338"/>
          <a:ext cx="9720994" cy="1854200"/>
        </p:xfrm>
        <a:graphic>
          <a:graphicData uri="http://schemas.openxmlformats.org/drawingml/2006/table">
            <a:tbl>
              <a:tblPr firstRow="1" bandRow="1">
                <a:tableStyleId>{5C22544A-7EE6-4342-B048-85BDC9FD1C3A}</a:tableStyleId>
              </a:tblPr>
              <a:tblGrid>
                <a:gridCol w="5107346">
                  <a:extLst>
                    <a:ext uri="{9D8B030D-6E8A-4147-A177-3AD203B41FA5}">
                      <a16:colId xmlns:a16="http://schemas.microsoft.com/office/drawing/2014/main" val="1351950763"/>
                    </a:ext>
                  </a:extLst>
                </a:gridCol>
                <a:gridCol w="4613648">
                  <a:extLst>
                    <a:ext uri="{9D8B030D-6E8A-4147-A177-3AD203B41FA5}">
                      <a16:colId xmlns:a16="http://schemas.microsoft.com/office/drawing/2014/main" val="3097506533"/>
                    </a:ext>
                  </a:extLst>
                </a:gridCol>
              </a:tblGrid>
              <a:tr h="370840">
                <a:tc>
                  <a:txBody>
                    <a:bodyPr/>
                    <a:lstStyle/>
                    <a:p>
                      <a:pPr algn="ctr"/>
                      <a:r>
                        <a:rPr lang="en-GB" sz="1600"/>
                        <a:t>Formal</a:t>
                      </a:r>
                    </a:p>
                  </a:txBody>
                  <a:tcPr/>
                </a:tc>
                <a:tc>
                  <a:txBody>
                    <a:bodyPr/>
                    <a:lstStyle/>
                    <a:p>
                      <a:pPr algn="ctr"/>
                      <a:r>
                        <a:rPr lang="en-GB" sz="1600"/>
                        <a:t>Informal</a:t>
                      </a:r>
                    </a:p>
                  </a:txBody>
                  <a:tcPr/>
                </a:tc>
                <a:extLst>
                  <a:ext uri="{0D108BD9-81ED-4DB2-BD59-A6C34878D82A}">
                    <a16:rowId xmlns:a16="http://schemas.microsoft.com/office/drawing/2014/main" val="2962411837"/>
                  </a:ext>
                </a:extLst>
              </a:tr>
              <a:tr h="370840">
                <a:tc>
                  <a:txBody>
                    <a:bodyPr/>
                    <a:lstStyle/>
                    <a:p>
                      <a:pPr algn="ctr"/>
                      <a:r>
                        <a:rPr lang="en-GB" sz="1600"/>
                        <a:t>Working to a recognised standard / industry requirement</a:t>
                      </a:r>
                    </a:p>
                  </a:txBody>
                  <a:tcPr/>
                </a:tc>
                <a:tc>
                  <a:txBody>
                    <a:bodyPr/>
                    <a:lstStyle/>
                    <a:p>
                      <a:pPr algn="ctr"/>
                      <a:r>
                        <a:rPr lang="en-GB" sz="1600"/>
                        <a:t>Using a recognised approach</a:t>
                      </a:r>
                    </a:p>
                  </a:txBody>
                  <a:tcPr/>
                </a:tc>
                <a:extLst>
                  <a:ext uri="{0D108BD9-81ED-4DB2-BD59-A6C34878D82A}">
                    <a16:rowId xmlns:a16="http://schemas.microsoft.com/office/drawing/2014/main" val="16780769"/>
                  </a:ext>
                </a:extLst>
              </a:tr>
              <a:tr h="370840">
                <a:tc>
                  <a:txBody>
                    <a:bodyPr/>
                    <a:lstStyle/>
                    <a:p>
                      <a:pPr algn="ctr"/>
                      <a:r>
                        <a:rPr lang="en-GB" sz="1600"/>
                        <a:t>Generally certified</a:t>
                      </a:r>
                    </a:p>
                  </a:txBody>
                  <a:tcPr/>
                </a:tc>
                <a:tc>
                  <a:txBody>
                    <a:bodyPr/>
                    <a:lstStyle/>
                    <a:p>
                      <a:pPr algn="ctr"/>
                      <a:r>
                        <a:rPr lang="en-GB" sz="1600"/>
                        <a:t>Usually not certified</a:t>
                      </a:r>
                    </a:p>
                  </a:txBody>
                  <a:tcPr/>
                </a:tc>
                <a:extLst>
                  <a:ext uri="{0D108BD9-81ED-4DB2-BD59-A6C34878D82A}">
                    <a16:rowId xmlns:a16="http://schemas.microsoft.com/office/drawing/2014/main" val="4157867635"/>
                  </a:ext>
                </a:extLst>
              </a:tr>
              <a:tr h="370840">
                <a:tc>
                  <a:txBody>
                    <a:bodyPr/>
                    <a:lstStyle/>
                    <a:p>
                      <a:pPr algn="ctr"/>
                      <a:r>
                        <a:rPr lang="en-GB" sz="1600"/>
                        <a:t>Implemented throughout</a:t>
                      </a:r>
                    </a:p>
                  </a:txBody>
                  <a:tcPr/>
                </a:tc>
                <a:tc>
                  <a:txBody>
                    <a:bodyPr/>
                    <a:lstStyle/>
                    <a:p>
                      <a:pPr algn="ctr"/>
                      <a:r>
                        <a:rPr lang="en-GB" sz="1600"/>
                        <a:t>Still provides same benefits</a:t>
                      </a:r>
                    </a:p>
                  </a:txBody>
                  <a:tcPr/>
                </a:tc>
                <a:extLst>
                  <a:ext uri="{0D108BD9-81ED-4DB2-BD59-A6C34878D82A}">
                    <a16:rowId xmlns:a16="http://schemas.microsoft.com/office/drawing/2014/main" val="347754288"/>
                  </a:ext>
                </a:extLst>
              </a:tr>
              <a:tr h="370840">
                <a:tc>
                  <a:txBody>
                    <a:bodyPr/>
                    <a:lstStyle/>
                    <a:p>
                      <a:pPr algn="ctr"/>
                      <a:r>
                        <a:rPr lang="en-GB" sz="1600"/>
                        <a:t>Regularly monitored</a:t>
                      </a:r>
                    </a:p>
                  </a:txBody>
                  <a:tcPr/>
                </a:tc>
                <a:tc>
                  <a:txBody>
                    <a:bodyPr/>
                    <a:lstStyle/>
                    <a:p>
                      <a:pPr algn="ctr"/>
                      <a:r>
                        <a:rPr lang="en-GB" sz="1600"/>
                        <a:t>Infrequent monitoring</a:t>
                      </a:r>
                    </a:p>
                  </a:txBody>
                  <a:tcPr/>
                </a:tc>
                <a:extLst>
                  <a:ext uri="{0D108BD9-81ED-4DB2-BD59-A6C34878D82A}">
                    <a16:rowId xmlns:a16="http://schemas.microsoft.com/office/drawing/2014/main" val="2315281939"/>
                  </a:ext>
                </a:extLst>
              </a:tr>
            </a:tbl>
          </a:graphicData>
        </a:graphic>
      </p:graphicFrame>
      <p:graphicFrame>
        <p:nvGraphicFramePr>
          <p:cNvPr id="7" name="Table 6">
            <a:extLst>
              <a:ext uri="{FF2B5EF4-FFF2-40B4-BE49-F238E27FC236}">
                <a16:creationId xmlns:a16="http://schemas.microsoft.com/office/drawing/2014/main" id="{6DA69CFF-0C69-021C-3ABA-B2FE686CE8F2}"/>
              </a:ext>
            </a:extLst>
          </p:cNvPr>
          <p:cNvGraphicFramePr>
            <a:graphicFrameLocks noGrp="1"/>
          </p:cNvGraphicFramePr>
          <p:nvPr>
            <p:extLst>
              <p:ext uri="{D42A27DB-BD31-4B8C-83A1-F6EECF244321}">
                <p14:modId xmlns:p14="http://schemas.microsoft.com/office/powerpoint/2010/main" val="1004562744"/>
              </p:ext>
            </p:extLst>
          </p:nvPr>
        </p:nvGraphicFramePr>
        <p:xfrm>
          <a:off x="1555622" y="4194367"/>
          <a:ext cx="9672000" cy="2062480"/>
        </p:xfrm>
        <a:graphic>
          <a:graphicData uri="http://schemas.openxmlformats.org/drawingml/2006/table">
            <a:tbl>
              <a:tblPr firstRow="1" bandRow="1">
                <a:tableStyleId>{5C22544A-7EE6-4342-B048-85BDC9FD1C3A}</a:tableStyleId>
              </a:tblPr>
              <a:tblGrid>
                <a:gridCol w="4396112">
                  <a:extLst>
                    <a:ext uri="{9D8B030D-6E8A-4147-A177-3AD203B41FA5}">
                      <a16:colId xmlns:a16="http://schemas.microsoft.com/office/drawing/2014/main" val="1351950763"/>
                    </a:ext>
                  </a:extLst>
                </a:gridCol>
                <a:gridCol w="5275888">
                  <a:extLst>
                    <a:ext uri="{9D8B030D-6E8A-4147-A177-3AD203B41FA5}">
                      <a16:colId xmlns:a16="http://schemas.microsoft.com/office/drawing/2014/main" val="3097506533"/>
                    </a:ext>
                  </a:extLst>
                </a:gridCol>
              </a:tblGrid>
              <a:tr h="370840">
                <a:tc>
                  <a:txBody>
                    <a:bodyPr/>
                    <a:lstStyle/>
                    <a:p>
                      <a:pPr algn="ctr"/>
                      <a:r>
                        <a:rPr lang="en-GB" sz="1600"/>
                        <a:t>Full</a:t>
                      </a:r>
                    </a:p>
                  </a:txBody>
                  <a:tcPr/>
                </a:tc>
                <a:tc>
                  <a:txBody>
                    <a:bodyPr/>
                    <a:lstStyle/>
                    <a:p>
                      <a:pPr algn="ctr"/>
                      <a:r>
                        <a:rPr lang="en-GB" sz="1600"/>
                        <a:t>Phased</a:t>
                      </a:r>
                    </a:p>
                  </a:txBody>
                  <a:tcPr/>
                </a:tc>
                <a:extLst>
                  <a:ext uri="{0D108BD9-81ED-4DB2-BD59-A6C34878D82A}">
                    <a16:rowId xmlns:a16="http://schemas.microsoft.com/office/drawing/2014/main" val="2962411837"/>
                  </a:ext>
                </a:extLst>
              </a:tr>
              <a:tr h="370840">
                <a:tc>
                  <a:txBody>
                    <a:bodyPr/>
                    <a:lstStyle/>
                    <a:p>
                      <a:pPr algn="ctr"/>
                      <a:r>
                        <a:rPr lang="en-GB" sz="1600"/>
                        <a:t>Entire system must be adopted in one go</a:t>
                      </a:r>
                    </a:p>
                  </a:txBody>
                  <a:tcPr/>
                </a:tc>
                <a:tc>
                  <a:txBody>
                    <a:bodyPr/>
                    <a:lstStyle/>
                    <a:p>
                      <a:pPr algn="ctr"/>
                      <a:r>
                        <a:rPr lang="en-GB" sz="1600"/>
                        <a:t>Using a recognised approach</a:t>
                      </a:r>
                    </a:p>
                  </a:txBody>
                  <a:tcPr/>
                </a:tc>
                <a:extLst>
                  <a:ext uri="{0D108BD9-81ED-4DB2-BD59-A6C34878D82A}">
                    <a16:rowId xmlns:a16="http://schemas.microsoft.com/office/drawing/2014/main" val="16780769"/>
                  </a:ext>
                </a:extLst>
              </a:tr>
              <a:tr h="370840">
                <a:tc>
                  <a:txBody>
                    <a:bodyPr/>
                    <a:lstStyle/>
                    <a:p>
                      <a:pPr algn="ctr"/>
                      <a:r>
                        <a:rPr lang="en-GB" sz="1600"/>
                        <a:t>Better suited to larger organisations with time and money to fully implement</a:t>
                      </a:r>
                    </a:p>
                  </a:txBody>
                  <a:tcPr/>
                </a:tc>
                <a:tc>
                  <a:txBody>
                    <a:bodyPr/>
                    <a:lstStyle/>
                    <a:p>
                      <a:pPr algn="ctr"/>
                      <a:r>
                        <a:rPr lang="en-GB" sz="1600"/>
                        <a:t>Better suited for smaller organisations with less time and / or money</a:t>
                      </a:r>
                    </a:p>
                  </a:txBody>
                  <a:tcPr/>
                </a:tc>
                <a:extLst>
                  <a:ext uri="{0D108BD9-81ED-4DB2-BD59-A6C34878D82A}">
                    <a16:rowId xmlns:a16="http://schemas.microsoft.com/office/drawing/2014/main" val="4157867635"/>
                  </a:ext>
                </a:extLst>
              </a:tr>
              <a:tr h="370840">
                <a:tc>
                  <a:txBody>
                    <a:bodyPr/>
                    <a:lstStyle/>
                    <a:p>
                      <a:pPr algn="ctr"/>
                      <a:r>
                        <a:rPr lang="en-GB" sz="1600"/>
                        <a:t>Implemented entire process</a:t>
                      </a:r>
                    </a:p>
                  </a:txBody>
                  <a:tcPr/>
                </a:tc>
                <a:tc>
                  <a:txBody>
                    <a:bodyPr/>
                    <a:lstStyle/>
                    <a:p>
                      <a:pPr algn="ctr"/>
                      <a:r>
                        <a:rPr lang="en-GB" sz="1600"/>
                        <a:t>Implement at own pace (can prioritise)</a:t>
                      </a:r>
                    </a:p>
                  </a:txBody>
                  <a:tcPr/>
                </a:tc>
                <a:extLst>
                  <a:ext uri="{0D108BD9-81ED-4DB2-BD59-A6C34878D82A}">
                    <a16:rowId xmlns:a16="http://schemas.microsoft.com/office/drawing/2014/main" val="347754288"/>
                  </a:ext>
                </a:extLst>
              </a:tr>
              <a:tr h="370840">
                <a:tc>
                  <a:txBody>
                    <a:bodyPr/>
                    <a:lstStyle/>
                    <a:p>
                      <a:pPr algn="ctr"/>
                      <a:r>
                        <a:rPr lang="en-GB" sz="1600"/>
                        <a:t>Full certification achieved</a:t>
                      </a:r>
                    </a:p>
                  </a:txBody>
                  <a:tcPr/>
                </a:tc>
                <a:tc>
                  <a:txBody>
                    <a:bodyPr/>
                    <a:lstStyle/>
                    <a:p>
                      <a:pPr algn="ctr"/>
                      <a:r>
                        <a:rPr lang="en-GB" sz="1600"/>
                        <a:t>Full certification can be achieved on completion of all phases.</a:t>
                      </a:r>
                    </a:p>
                  </a:txBody>
                  <a:tcPr/>
                </a:tc>
                <a:extLst>
                  <a:ext uri="{0D108BD9-81ED-4DB2-BD59-A6C34878D82A}">
                    <a16:rowId xmlns:a16="http://schemas.microsoft.com/office/drawing/2014/main" val="2315281939"/>
                  </a:ext>
                </a:extLst>
              </a:tr>
            </a:tbl>
          </a:graphicData>
        </a:graphic>
      </p:graphicFrame>
    </p:spTree>
    <p:extLst>
      <p:ext uri="{BB962C8B-B14F-4D97-AF65-F5344CB8AC3E}">
        <p14:creationId xmlns:p14="http://schemas.microsoft.com/office/powerpoint/2010/main" val="150651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Informal In-house EMS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
        <p:nvSpPr>
          <p:cNvPr id="4" name="TextBox 3">
            <a:extLst>
              <a:ext uri="{FF2B5EF4-FFF2-40B4-BE49-F238E27FC236}">
                <a16:creationId xmlns:a16="http://schemas.microsoft.com/office/drawing/2014/main" id="{024266CF-96D9-EE45-83D4-C52AD3205BEB}"/>
              </a:ext>
            </a:extLst>
          </p:cNvPr>
          <p:cNvSpPr txBox="1"/>
          <p:nvPr/>
        </p:nvSpPr>
        <p:spPr>
          <a:xfrm>
            <a:off x="409022" y="369332"/>
            <a:ext cx="8425696" cy="2579039"/>
          </a:xfrm>
          <a:prstGeom prst="rect">
            <a:avLst/>
          </a:prstGeom>
          <a:noFill/>
        </p:spPr>
        <p:txBody>
          <a:bodyPr wrap="square" rtlCol="0">
            <a:spAutoFit/>
          </a:bodyPr>
          <a:lstStyle/>
          <a:p>
            <a:pPr>
              <a:lnSpc>
                <a:spcPct val="150000"/>
              </a:lnSpc>
            </a:pPr>
            <a:r>
              <a:rPr lang="en-GB" sz="2200"/>
              <a:t>Informal EMS’s do exist in the UK, and are typically chosen because:</a:t>
            </a:r>
          </a:p>
          <a:p>
            <a:pPr marL="342900" indent="-342900">
              <a:lnSpc>
                <a:spcPct val="150000"/>
              </a:lnSpc>
              <a:buFont typeface="Arial" panose="020B0604020202020204" pitchFamily="34" charset="0"/>
              <a:buChar char="•"/>
            </a:pPr>
            <a:r>
              <a:rPr lang="en-GB" sz="2200"/>
              <a:t>Works best for the business</a:t>
            </a:r>
          </a:p>
          <a:p>
            <a:pPr marL="342900" indent="-342900">
              <a:lnSpc>
                <a:spcPct val="150000"/>
              </a:lnSpc>
              <a:buFont typeface="Arial" panose="020B0604020202020204" pitchFamily="34" charset="0"/>
              <a:buChar char="•"/>
            </a:pPr>
            <a:r>
              <a:rPr lang="en-GB" sz="2200"/>
              <a:t>Allows the business to prioritise based on their resources</a:t>
            </a:r>
          </a:p>
          <a:p>
            <a:pPr marL="342900" indent="-342900">
              <a:lnSpc>
                <a:spcPct val="150000"/>
              </a:lnSpc>
              <a:buFont typeface="Arial" panose="020B0604020202020204" pitchFamily="34" charset="0"/>
              <a:buChar char="•"/>
            </a:pPr>
            <a:r>
              <a:rPr lang="en-GB" sz="2200"/>
              <a:t>Allows a bespoke system</a:t>
            </a:r>
          </a:p>
          <a:p>
            <a:pPr marL="342900" indent="-342900">
              <a:lnSpc>
                <a:spcPct val="150000"/>
              </a:lnSpc>
              <a:buFont typeface="Arial" panose="020B0604020202020204" pitchFamily="34" charset="0"/>
              <a:buChar char="•"/>
            </a:pPr>
            <a:r>
              <a:rPr lang="en-GB" sz="2200"/>
              <a:t>While not certified, still shows commitment to external stakeholders</a:t>
            </a:r>
          </a:p>
        </p:txBody>
      </p:sp>
      <p:pic>
        <p:nvPicPr>
          <p:cNvPr id="7" name="Picture 6">
            <a:extLst>
              <a:ext uri="{FF2B5EF4-FFF2-40B4-BE49-F238E27FC236}">
                <a16:creationId xmlns:a16="http://schemas.microsoft.com/office/drawing/2014/main" id="{03C3E982-8FDD-052A-D63B-000CFDC3DB05}"/>
              </a:ext>
            </a:extLst>
          </p:cNvPr>
          <p:cNvPicPr>
            <a:picLocks noChangeAspect="1"/>
          </p:cNvPicPr>
          <p:nvPr/>
        </p:nvPicPr>
        <p:blipFill>
          <a:blip r:embed="rId3"/>
          <a:stretch>
            <a:fillRect/>
          </a:stretch>
        </p:blipFill>
        <p:spPr>
          <a:xfrm>
            <a:off x="9406218" y="1092171"/>
            <a:ext cx="2780170" cy="3913058"/>
          </a:xfrm>
          <a:prstGeom prst="rect">
            <a:avLst/>
          </a:prstGeom>
        </p:spPr>
      </p:pic>
      <p:pic>
        <p:nvPicPr>
          <p:cNvPr id="13" name="Picture 12">
            <a:extLst>
              <a:ext uri="{FF2B5EF4-FFF2-40B4-BE49-F238E27FC236}">
                <a16:creationId xmlns:a16="http://schemas.microsoft.com/office/drawing/2014/main" id="{9E5BFF9B-A61C-87ED-5223-653542173B80}"/>
              </a:ext>
            </a:extLst>
          </p:cNvPr>
          <p:cNvPicPr>
            <a:picLocks noChangeAspect="1"/>
          </p:cNvPicPr>
          <p:nvPr/>
        </p:nvPicPr>
        <p:blipFill>
          <a:blip r:embed="rId4"/>
          <a:stretch>
            <a:fillRect/>
          </a:stretch>
        </p:blipFill>
        <p:spPr>
          <a:xfrm>
            <a:off x="7383555" y="4368144"/>
            <a:ext cx="4700868" cy="810150"/>
          </a:xfrm>
          <a:prstGeom prst="rect">
            <a:avLst/>
          </a:prstGeom>
          <a:ln>
            <a:solidFill>
              <a:schemeClr val="tx1"/>
            </a:solidFill>
          </a:ln>
        </p:spPr>
      </p:pic>
      <p:pic>
        <p:nvPicPr>
          <p:cNvPr id="16" name="Picture 15">
            <a:extLst>
              <a:ext uri="{FF2B5EF4-FFF2-40B4-BE49-F238E27FC236}">
                <a16:creationId xmlns:a16="http://schemas.microsoft.com/office/drawing/2014/main" id="{0998EB62-4940-2CA8-BEB9-D17E835F2193}"/>
              </a:ext>
            </a:extLst>
          </p:cNvPr>
          <p:cNvPicPr>
            <a:picLocks noChangeAspect="1"/>
          </p:cNvPicPr>
          <p:nvPr/>
        </p:nvPicPr>
        <p:blipFill>
          <a:blip r:embed="rId5"/>
          <a:stretch>
            <a:fillRect/>
          </a:stretch>
        </p:blipFill>
        <p:spPr>
          <a:xfrm>
            <a:off x="334733" y="4295826"/>
            <a:ext cx="6228272" cy="1520688"/>
          </a:xfrm>
          <a:prstGeom prst="rect">
            <a:avLst/>
          </a:prstGeom>
        </p:spPr>
      </p:pic>
      <p:pic>
        <p:nvPicPr>
          <p:cNvPr id="14" name="Picture 13">
            <a:extLst>
              <a:ext uri="{FF2B5EF4-FFF2-40B4-BE49-F238E27FC236}">
                <a16:creationId xmlns:a16="http://schemas.microsoft.com/office/drawing/2014/main" id="{30774556-482E-DA3D-1AA0-5049B9B9BE67}"/>
              </a:ext>
            </a:extLst>
          </p:cNvPr>
          <p:cNvPicPr>
            <a:picLocks noChangeAspect="1"/>
          </p:cNvPicPr>
          <p:nvPr/>
        </p:nvPicPr>
        <p:blipFill>
          <a:blip r:embed="rId6"/>
          <a:stretch>
            <a:fillRect/>
          </a:stretch>
        </p:blipFill>
        <p:spPr>
          <a:xfrm>
            <a:off x="3016322" y="4054604"/>
            <a:ext cx="1266825" cy="419100"/>
          </a:xfrm>
          <a:prstGeom prst="rect">
            <a:avLst/>
          </a:prstGeom>
        </p:spPr>
      </p:pic>
      <p:sp>
        <p:nvSpPr>
          <p:cNvPr id="18" name="TextBox 17">
            <a:extLst>
              <a:ext uri="{FF2B5EF4-FFF2-40B4-BE49-F238E27FC236}">
                <a16:creationId xmlns:a16="http://schemas.microsoft.com/office/drawing/2014/main" id="{9A5A1020-07D7-274D-7383-E72058785A91}"/>
              </a:ext>
            </a:extLst>
          </p:cNvPr>
          <p:cNvSpPr txBox="1"/>
          <p:nvPr/>
        </p:nvSpPr>
        <p:spPr>
          <a:xfrm>
            <a:off x="301574" y="5698543"/>
            <a:ext cx="6118412" cy="584775"/>
          </a:xfrm>
          <a:prstGeom prst="rect">
            <a:avLst/>
          </a:prstGeom>
          <a:noFill/>
        </p:spPr>
        <p:txBody>
          <a:bodyPr wrap="square">
            <a:spAutoFit/>
          </a:bodyPr>
          <a:lstStyle/>
          <a:p>
            <a:pPr algn="ctr"/>
            <a:r>
              <a:rPr lang="en-GB" sz="1600"/>
              <a:t>Environment Agency’s summary of Syngenta’s in-house EMS for their Huddersfield </a:t>
            </a:r>
            <a:r>
              <a:rPr lang="en-GB" sz="1600" err="1"/>
              <a:t>agro</a:t>
            </a:r>
            <a:r>
              <a:rPr lang="en-GB" sz="1600"/>
              <a:t>-chemical plant.</a:t>
            </a:r>
          </a:p>
        </p:txBody>
      </p:sp>
      <p:sp>
        <p:nvSpPr>
          <p:cNvPr id="19" name="TextBox 18">
            <a:extLst>
              <a:ext uri="{FF2B5EF4-FFF2-40B4-BE49-F238E27FC236}">
                <a16:creationId xmlns:a16="http://schemas.microsoft.com/office/drawing/2014/main" id="{9FCFA91F-B683-43DA-4506-D5A4A30E1F0C}"/>
              </a:ext>
            </a:extLst>
          </p:cNvPr>
          <p:cNvSpPr txBox="1"/>
          <p:nvPr/>
        </p:nvSpPr>
        <p:spPr>
          <a:xfrm>
            <a:off x="7574336" y="5244457"/>
            <a:ext cx="4510087" cy="584775"/>
          </a:xfrm>
          <a:prstGeom prst="rect">
            <a:avLst/>
          </a:prstGeom>
          <a:noFill/>
        </p:spPr>
        <p:txBody>
          <a:bodyPr wrap="square">
            <a:spAutoFit/>
          </a:bodyPr>
          <a:lstStyle/>
          <a:p>
            <a:pPr algn="ctr"/>
            <a:r>
              <a:rPr lang="en-GB" sz="1600"/>
              <a:t>Council of the Isle of Scilly’s in-house EMS document for their waste management</a:t>
            </a:r>
          </a:p>
        </p:txBody>
      </p:sp>
      <p:pic>
        <p:nvPicPr>
          <p:cNvPr id="21" name="Picture 20">
            <a:extLst>
              <a:ext uri="{FF2B5EF4-FFF2-40B4-BE49-F238E27FC236}">
                <a16:creationId xmlns:a16="http://schemas.microsoft.com/office/drawing/2014/main" id="{0AF2CDEC-6DD0-1262-6A1C-9000756D9674}"/>
              </a:ext>
            </a:extLst>
          </p:cNvPr>
          <p:cNvPicPr>
            <a:picLocks noChangeAspect="1"/>
          </p:cNvPicPr>
          <p:nvPr/>
        </p:nvPicPr>
        <p:blipFill>
          <a:blip r:embed="rId7"/>
          <a:stretch>
            <a:fillRect/>
          </a:stretch>
        </p:blipFill>
        <p:spPr>
          <a:xfrm>
            <a:off x="8696730" y="416268"/>
            <a:ext cx="3267782" cy="810149"/>
          </a:xfrm>
          <a:prstGeom prst="rect">
            <a:avLst/>
          </a:prstGeom>
        </p:spPr>
      </p:pic>
      <p:pic>
        <p:nvPicPr>
          <p:cNvPr id="22" name="Picture 21">
            <a:extLst>
              <a:ext uri="{FF2B5EF4-FFF2-40B4-BE49-F238E27FC236}">
                <a16:creationId xmlns:a16="http://schemas.microsoft.com/office/drawing/2014/main" id="{85CE3713-F590-629D-B2D4-6E750E8F5E64}"/>
              </a:ext>
            </a:extLst>
          </p:cNvPr>
          <p:cNvPicPr>
            <a:picLocks noChangeAspect="1"/>
          </p:cNvPicPr>
          <p:nvPr/>
        </p:nvPicPr>
        <p:blipFill>
          <a:blip r:embed="rId8"/>
          <a:stretch>
            <a:fillRect/>
          </a:stretch>
        </p:blipFill>
        <p:spPr>
          <a:xfrm>
            <a:off x="233341" y="3092619"/>
            <a:ext cx="2497231" cy="1472806"/>
          </a:xfrm>
          <a:prstGeom prst="rect">
            <a:avLst/>
          </a:prstGeom>
        </p:spPr>
      </p:pic>
    </p:spTree>
    <p:extLst>
      <p:ext uri="{BB962C8B-B14F-4D97-AF65-F5344CB8AC3E}">
        <p14:creationId xmlns:p14="http://schemas.microsoft.com/office/powerpoint/2010/main" val="3118084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Formal EMS standards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
        <p:nvSpPr>
          <p:cNvPr id="4" name="TextBox 3">
            <a:extLst>
              <a:ext uri="{FF2B5EF4-FFF2-40B4-BE49-F238E27FC236}">
                <a16:creationId xmlns:a16="http://schemas.microsoft.com/office/drawing/2014/main" id="{024266CF-96D9-EE45-83D4-C52AD3205BEB}"/>
              </a:ext>
            </a:extLst>
          </p:cNvPr>
          <p:cNvSpPr txBox="1"/>
          <p:nvPr/>
        </p:nvSpPr>
        <p:spPr>
          <a:xfrm>
            <a:off x="403412" y="337064"/>
            <a:ext cx="11585178" cy="6129050"/>
          </a:xfrm>
          <a:prstGeom prst="rect">
            <a:avLst/>
          </a:prstGeom>
          <a:noFill/>
        </p:spPr>
        <p:txBody>
          <a:bodyPr wrap="square" rtlCol="0">
            <a:spAutoFit/>
          </a:bodyPr>
          <a:lstStyle/>
          <a:p>
            <a:pPr>
              <a:lnSpc>
                <a:spcPct val="150000"/>
              </a:lnSpc>
            </a:pPr>
            <a:r>
              <a:rPr lang="en-GB" sz="2400" dirty="0"/>
              <a:t>Depending on whether a full or phased formal approach is being adopted, there are a number of recognised standards to choose from.</a:t>
            </a:r>
          </a:p>
          <a:p>
            <a:pPr>
              <a:lnSpc>
                <a:spcPct val="150000"/>
              </a:lnSpc>
            </a:pPr>
            <a:r>
              <a:rPr lang="en-GB" sz="2400" b="1" dirty="0"/>
              <a:t>Full approach</a:t>
            </a:r>
          </a:p>
          <a:p>
            <a:pPr>
              <a:lnSpc>
                <a:spcPct val="150000"/>
              </a:lnSpc>
            </a:pPr>
            <a:r>
              <a:rPr lang="en-GB" sz="2400" dirty="0"/>
              <a:t>ISO 14001:2015 – global standard	</a:t>
            </a:r>
          </a:p>
          <a:p>
            <a:pPr>
              <a:lnSpc>
                <a:spcPct val="150000"/>
              </a:lnSpc>
            </a:pPr>
            <a:r>
              <a:rPr lang="en-GB" sz="2400" dirty="0"/>
              <a:t>EMAS – EU based, but can be applied globally</a:t>
            </a:r>
          </a:p>
          <a:p>
            <a:pPr>
              <a:lnSpc>
                <a:spcPct val="150000"/>
              </a:lnSpc>
            </a:pPr>
            <a:r>
              <a:rPr lang="en-GB" sz="2400" b="1" dirty="0"/>
              <a:t>Phased approach (to ISO 14001)</a:t>
            </a:r>
          </a:p>
          <a:p>
            <a:pPr>
              <a:lnSpc>
                <a:spcPct val="150000"/>
              </a:lnSpc>
            </a:pPr>
            <a:r>
              <a:rPr lang="en-GB" sz="2400" dirty="0"/>
              <a:t>BS 8555:2016 (being withdrawn)</a:t>
            </a:r>
          </a:p>
          <a:p>
            <a:pPr>
              <a:lnSpc>
                <a:spcPct val="150000"/>
              </a:lnSpc>
            </a:pPr>
            <a:r>
              <a:rPr lang="en-GB" sz="2400" dirty="0"/>
              <a:t>	Green Ticks (Scotland only)</a:t>
            </a:r>
          </a:p>
          <a:p>
            <a:pPr>
              <a:lnSpc>
                <a:spcPct val="150000"/>
              </a:lnSpc>
            </a:pPr>
            <a:r>
              <a:rPr lang="en-GB" sz="2400" dirty="0"/>
              <a:t>	Green Dragon (Wales only)</a:t>
            </a:r>
          </a:p>
          <a:p>
            <a:pPr>
              <a:lnSpc>
                <a:spcPct val="150000"/>
              </a:lnSpc>
            </a:pPr>
            <a:r>
              <a:rPr lang="en-GB" sz="2400" dirty="0"/>
              <a:t>	Seren Scheme (England, Wales, and Ireland)</a:t>
            </a:r>
          </a:p>
          <a:p>
            <a:pPr>
              <a:lnSpc>
                <a:spcPct val="150000"/>
              </a:lnSpc>
            </a:pPr>
            <a:r>
              <a:rPr lang="en-GB" sz="2400" dirty="0"/>
              <a:t>ISO 14005:2019 (supersedes BS 8555)	</a:t>
            </a:r>
          </a:p>
        </p:txBody>
      </p:sp>
      <p:pic>
        <p:nvPicPr>
          <p:cNvPr id="11266" name="Picture 2" descr="Green Dragon Environmental Standard — Green Business Centre">
            <a:extLst>
              <a:ext uri="{FF2B5EF4-FFF2-40B4-BE49-F238E27FC236}">
                <a16:creationId xmlns:a16="http://schemas.microsoft.com/office/drawing/2014/main" id="{EBD3F673-095A-C699-3184-1BBE89F88C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55" t="2133" r="9343" b="6888"/>
          <a:stretch/>
        </p:blipFill>
        <p:spPr bwMode="auto">
          <a:xfrm>
            <a:off x="4904084" y="4437880"/>
            <a:ext cx="1252410" cy="1048519"/>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Environmental Services | Business Consulting | Bright Green Business">
            <a:extLst>
              <a:ext uri="{FF2B5EF4-FFF2-40B4-BE49-F238E27FC236}">
                <a16:creationId xmlns:a16="http://schemas.microsoft.com/office/drawing/2014/main" id="{56D2B5B6-4200-19BB-A7B5-0CA37E59F8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967" t="544" r="15608" b="7017"/>
          <a:stretch/>
        </p:blipFill>
        <p:spPr bwMode="auto">
          <a:xfrm>
            <a:off x="6045727" y="3827177"/>
            <a:ext cx="1680150" cy="1315200"/>
          </a:xfrm>
          <a:prstGeom prst="rect">
            <a:avLst/>
          </a:prstGeom>
          <a:noFill/>
          <a:ln>
            <a:solidFill>
              <a:schemeClr val="bg2"/>
            </a:solidFill>
          </a:ln>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47954D61-49C9-436B-C29F-16C5ED9A3198}"/>
              </a:ext>
            </a:extLst>
          </p:cNvPr>
          <p:cNvPicPr>
            <a:picLocks noChangeAspect="1"/>
          </p:cNvPicPr>
          <p:nvPr/>
        </p:nvPicPr>
        <p:blipFill rotWithShape="1">
          <a:blip r:embed="rId5"/>
          <a:srcRect l="8528" t="9841" r="8188" b="5511"/>
          <a:stretch/>
        </p:blipFill>
        <p:spPr>
          <a:xfrm>
            <a:off x="6784028" y="2374695"/>
            <a:ext cx="1653249" cy="937612"/>
          </a:xfrm>
          <a:prstGeom prst="rect">
            <a:avLst/>
          </a:prstGeom>
          <a:ln>
            <a:solidFill>
              <a:schemeClr val="accent1"/>
            </a:solidFill>
          </a:ln>
        </p:spPr>
      </p:pic>
      <p:pic>
        <p:nvPicPr>
          <p:cNvPr id="12" name="Picture 11">
            <a:extLst>
              <a:ext uri="{FF2B5EF4-FFF2-40B4-BE49-F238E27FC236}">
                <a16:creationId xmlns:a16="http://schemas.microsoft.com/office/drawing/2014/main" id="{3CEBF0E6-A94E-4717-5853-A218ADE41225}"/>
              </a:ext>
            </a:extLst>
          </p:cNvPr>
          <p:cNvPicPr>
            <a:picLocks noChangeAspect="1"/>
          </p:cNvPicPr>
          <p:nvPr/>
        </p:nvPicPr>
        <p:blipFill>
          <a:blip r:embed="rId6"/>
          <a:stretch>
            <a:fillRect/>
          </a:stretch>
        </p:blipFill>
        <p:spPr>
          <a:xfrm>
            <a:off x="5041633" y="3585505"/>
            <a:ext cx="842686" cy="515312"/>
          </a:xfrm>
          <a:prstGeom prst="rect">
            <a:avLst/>
          </a:prstGeom>
        </p:spPr>
      </p:pic>
      <p:pic>
        <p:nvPicPr>
          <p:cNvPr id="11270" name="Picture 6">
            <a:extLst>
              <a:ext uri="{FF2B5EF4-FFF2-40B4-BE49-F238E27FC236}">
                <a16:creationId xmlns:a16="http://schemas.microsoft.com/office/drawing/2014/main" id="{B4E20ED1-F74A-C984-4BC2-5BDFBDEEFD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5717179" y="1792208"/>
            <a:ext cx="1066849" cy="711232"/>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What is ISO 14005? - ISO 14000 Store">
            <a:extLst>
              <a:ext uri="{FF2B5EF4-FFF2-40B4-BE49-F238E27FC236}">
                <a16:creationId xmlns:a16="http://schemas.microsoft.com/office/drawing/2014/main" id="{7D06A3B6-BAB9-B091-8970-DD83ACABB7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88147" y="3344388"/>
            <a:ext cx="4361851" cy="3089645"/>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BS 8555 SEREN &amp; GREEN TICKS SCHEMES">
            <a:extLst>
              <a:ext uri="{FF2B5EF4-FFF2-40B4-BE49-F238E27FC236}">
                <a16:creationId xmlns:a16="http://schemas.microsoft.com/office/drawing/2014/main" id="{E12FD304-F3EE-0123-3B2A-BEFC4A1F728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3411" y="4988213"/>
            <a:ext cx="1012628" cy="988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0652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Plant growing in a concrete crack">
            <a:extLst>
              <a:ext uri="{FF2B5EF4-FFF2-40B4-BE49-F238E27FC236}">
                <a16:creationId xmlns:a16="http://schemas.microsoft.com/office/drawing/2014/main" id="{6C0E7E5A-D90C-E19D-DEF0-4AD65F4C90CA}"/>
              </a:ext>
            </a:extLst>
          </p:cNvPr>
          <p:cNvPicPr>
            <a:picLocks noChangeAspect="1"/>
          </p:cNvPicPr>
          <p:nvPr/>
        </p:nvPicPr>
        <p:blipFill rotWithShape="1">
          <a:blip r:embed="rId3"/>
          <a:srcRect l="29030" t="-186" r="46876" b="184"/>
          <a:stretch/>
        </p:blipFill>
        <p:spPr>
          <a:xfrm>
            <a:off x="20" y="369332"/>
            <a:ext cx="219761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18</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BS 8555 phases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7" name="Picture 6">
            <a:extLst>
              <a:ext uri="{FF2B5EF4-FFF2-40B4-BE49-F238E27FC236}">
                <a16:creationId xmlns:a16="http://schemas.microsoft.com/office/drawing/2014/main" id="{5B976BF0-8B83-34B7-B080-5F8AC971033B}"/>
              </a:ext>
            </a:extLst>
          </p:cNvPr>
          <p:cNvPicPr>
            <a:picLocks noChangeAspect="1"/>
          </p:cNvPicPr>
          <p:nvPr/>
        </p:nvPicPr>
        <p:blipFill>
          <a:blip r:embed="rId4"/>
          <a:stretch>
            <a:fillRect/>
          </a:stretch>
        </p:blipFill>
        <p:spPr>
          <a:xfrm>
            <a:off x="588007" y="575142"/>
            <a:ext cx="5568504" cy="5707716"/>
          </a:xfrm>
          <a:prstGeom prst="rect">
            <a:avLst/>
          </a:prstGeom>
          <a:ln>
            <a:solidFill>
              <a:schemeClr val="tx1"/>
            </a:solidFill>
          </a:ln>
        </p:spPr>
      </p:pic>
      <p:sp>
        <p:nvSpPr>
          <p:cNvPr id="13" name="TextBox 12">
            <a:extLst>
              <a:ext uri="{FF2B5EF4-FFF2-40B4-BE49-F238E27FC236}">
                <a16:creationId xmlns:a16="http://schemas.microsoft.com/office/drawing/2014/main" id="{E5FCB5ED-9E9C-ED7B-B93B-E4A978FEBF2D}"/>
              </a:ext>
            </a:extLst>
          </p:cNvPr>
          <p:cNvSpPr txBox="1"/>
          <p:nvPr/>
        </p:nvSpPr>
        <p:spPr>
          <a:xfrm>
            <a:off x="6156511" y="5773617"/>
            <a:ext cx="4947389" cy="692497"/>
          </a:xfrm>
          <a:prstGeom prst="rect">
            <a:avLst/>
          </a:prstGeom>
          <a:noFill/>
        </p:spPr>
        <p:txBody>
          <a:bodyPr wrap="square">
            <a:spAutoFit/>
          </a:bodyPr>
          <a:lstStyle/>
          <a:p>
            <a:r>
              <a:rPr lang="en-GB"/>
              <a:t>BS 8555 Scheme requirements </a:t>
            </a:r>
          </a:p>
          <a:p>
            <a:r>
              <a:rPr lang="en-GB" sz="1050"/>
              <a:t>(source: </a:t>
            </a:r>
            <a:r>
              <a:rPr lang="en-GB" sz="1050">
                <a:hlinkClick r:id="rId5"/>
              </a:rPr>
              <a:t>http://www.serenscheme.com/</a:t>
            </a:r>
            <a:endParaRPr lang="en-GB" sz="1050"/>
          </a:p>
          <a:p>
            <a:r>
              <a:rPr lang="en-GB" sz="1050"/>
              <a:t>http://www.serenscheme.com/getfile/documents/BS-8555-Scheme-Requirements.pdf)</a:t>
            </a:r>
          </a:p>
        </p:txBody>
      </p:sp>
      <p:sp>
        <p:nvSpPr>
          <p:cNvPr id="15" name="TextBox 14">
            <a:extLst>
              <a:ext uri="{FF2B5EF4-FFF2-40B4-BE49-F238E27FC236}">
                <a16:creationId xmlns:a16="http://schemas.microsoft.com/office/drawing/2014/main" id="{375EE877-F813-937C-D232-2666F8E589C3}"/>
              </a:ext>
            </a:extLst>
          </p:cNvPr>
          <p:cNvSpPr txBox="1"/>
          <p:nvPr/>
        </p:nvSpPr>
        <p:spPr>
          <a:xfrm>
            <a:off x="6250640" y="475087"/>
            <a:ext cx="5811371" cy="3477875"/>
          </a:xfrm>
          <a:prstGeom prst="rect">
            <a:avLst/>
          </a:prstGeom>
          <a:noFill/>
        </p:spPr>
        <p:txBody>
          <a:bodyPr wrap="square">
            <a:spAutoFit/>
          </a:bodyPr>
          <a:lstStyle/>
          <a:p>
            <a:r>
              <a:rPr lang="en-GB" sz="2200"/>
              <a:t>BS 8555 is targeted towards small to medium sized organisations (SME’s)</a:t>
            </a:r>
          </a:p>
          <a:p>
            <a:endParaRPr lang="en-GB" sz="2200"/>
          </a:p>
          <a:p>
            <a:r>
              <a:rPr lang="en-GB" sz="2200"/>
              <a:t>Each Phase has Stages</a:t>
            </a:r>
          </a:p>
          <a:p>
            <a:endParaRPr lang="en-GB" sz="2200"/>
          </a:p>
          <a:p>
            <a:r>
              <a:rPr lang="en-GB" sz="2200"/>
              <a:t>Prior phases are still required to be in compliance before subsequent phases can be approved.</a:t>
            </a:r>
          </a:p>
          <a:p>
            <a:endParaRPr lang="en-GB" sz="2200"/>
          </a:p>
          <a:p>
            <a:r>
              <a:rPr lang="en-GB" sz="2200"/>
              <a:t>Can lead to either ISO 4001 or EMAS accreditation</a:t>
            </a:r>
          </a:p>
        </p:txBody>
      </p:sp>
      <p:pic>
        <p:nvPicPr>
          <p:cNvPr id="19" name="Picture 18">
            <a:extLst>
              <a:ext uri="{FF2B5EF4-FFF2-40B4-BE49-F238E27FC236}">
                <a16:creationId xmlns:a16="http://schemas.microsoft.com/office/drawing/2014/main" id="{01375F26-8560-9DF9-EE85-3C843148C5DA}"/>
              </a:ext>
            </a:extLst>
          </p:cNvPr>
          <p:cNvPicPr>
            <a:picLocks noChangeAspect="1"/>
          </p:cNvPicPr>
          <p:nvPr/>
        </p:nvPicPr>
        <p:blipFill>
          <a:blip r:embed="rId6"/>
          <a:stretch>
            <a:fillRect/>
          </a:stretch>
        </p:blipFill>
        <p:spPr>
          <a:xfrm>
            <a:off x="8247138" y="4058717"/>
            <a:ext cx="3675513" cy="1444130"/>
          </a:xfrm>
          <a:prstGeom prst="rect">
            <a:avLst/>
          </a:prstGeom>
          <a:ln>
            <a:solidFill>
              <a:schemeClr val="tx1"/>
            </a:solidFill>
          </a:ln>
        </p:spPr>
      </p:pic>
      <p:pic>
        <p:nvPicPr>
          <p:cNvPr id="20" name="Picture 2" descr="Green Dragon Environmental Standard — Green Business Centre">
            <a:extLst>
              <a:ext uri="{FF2B5EF4-FFF2-40B4-BE49-F238E27FC236}">
                <a16:creationId xmlns:a16="http://schemas.microsoft.com/office/drawing/2014/main" id="{6140B8C9-6156-0BF4-BBFE-36CC7109CE57}"/>
              </a:ext>
            </a:extLst>
          </p:cNvPr>
          <p:cNvPicPr>
            <a:picLocks noChangeAspect="1" noChangeArrowheads="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l="9155" t="2133" r="9343" b="6888"/>
          <a:stretch/>
        </p:blipFill>
        <p:spPr bwMode="auto">
          <a:xfrm>
            <a:off x="6929312" y="4301000"/>
            <a:ext cx="1317826" cy="110328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0" descr="BS 8555 SEREN &amp; GREEN TICKS SCHEMES">
            <a:extLst>
              <a:ext uri="{FF2B5EF4-FFF2-40B4-BE49-F238E27FC236}">
                <a16:creationId xmlns:a16="http://schemas.microsoft.com/office/drawing/2014/main" id="{09E1B8BB-3197-530E-F086-A6614DA873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36634" y="4654369"/>
            <a:ext cx="1025285" cy="1001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723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19</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Green Dragon accreditations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
        <p:nvSpPr>
          <p:cNvPr id="15" name="TextBox 14">
            <a:extLst>
              <a:ext uri="{FF2B5EF4-FFF2-40B4-BE49-F238E27FC236}">
                <a16:creationId xmlns:a16="http://schemas.microsoft.com/office/drawing/2014/main" id="{375EE877-F813-937C-D232-2666F8E589C3}"/>
              </a:ext>
            </a:extLst>
          </p:cNvPr>
          <p:cNvSpPr txBox="1"/>
          <p:nvPr/>
        </p:nvSpPr>
        <p:spPr>
          <a:xfrm>
            <a:off x="4289705" y="432726"/>
            <a:ext cx="5811371" cy="769441"/>
          </a:xfrm>
          <a:prstGeom prst="rect">
            <a:avLst/>
          </a:prstGeom>
          <a:noFill/>
        </p:spPr>
        <p:txBody>
          <a:bodyPr wrap="square">
            <a:spAutoFit/>
          </a:bodyPr>
          <a:lstStyle/>
          <a:p>
            <a:r>
              <a:rPr lang="en-GB" sz="2200"/>
              <a:t>Groundworks (UK) list the companies they have accredited Green Dragon EMS standard to:</a:t>
            </a:r>
          </a:p>
        </p:txBody>
      </p:sp>
      <p:pic>
        <p:nvPicPr>
          <p:cNvPr id="20" name="Picture 2" descr="Green Dragon Environmental Standard — Green Business Centre">
            <a:extLst>
              <a:ext uri="{FF2B5EF4-FFF2-40B4-BE49-F238E27FC236}">
                <a16:creationId xmlns:a16="http://schemas.microsoft.com/office/drawing/2014/main" id="{6140B8C9-6156-0BF4-BBFE-36CC7109CE57}"/>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9155" t="2133" r="9343" b="6888"/>
          <a:stretch/>
        </p:blipFill>
        <p:spPr bwMode="auto">
          <a:xfrm>
            <a:off x="9847323" y="308165"/>
            <a:ext cx="1317826" cy="110328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62E0FC6-D1D2-AEDA-F22A-8C30D5B830E4}"/>
              </a:ext>
            </a:extLst>
          </p:cNvPr>
          <p:cNvSpPr txBox="1"/>
          <p:nvPr/>
        </p:nvSpPr>
        <p:spPr>
          <a:xfrm>
            <a:off x="4386236" y="1314140"/>
            <a:ext cx="6120000" cy="5170646"/>
          </a:xfrm>
          <a:prstGeom prst="rect">
            <a:avLst/>
          </a:prstGeom>
          <a:noFill/>
        </p:spPr>
        <p:txBody>
          <a:bodyPr wrap="square" numCol="4">
            <a:spAutoFit/>
          </a:bodyPr>
          <a:lstStyle/>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AB Glass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Acorn Group</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Allied </a:t>
            </a:r>
            <a:r>
              <a:rPr lang="en-GB" sz="1000" b="0" err="1">
                <a:solidFill>
                  <a:srgbClr val="373534"/>
                </a:solidFill>
                <a:effectLst/>
                <a:latin typeface="Lato" panose="020F0502020204030203" pitchFamily="34" charset="0"/>
              </a:rPr>
              <a:t>Aerosystems</a:t>
            </a:r>
            <a:r>
              <a:rPr lang="en-GB" sz="1000" b="0">
                <a:solidFill>
                  <a:srgbClr val="373534"/>
                </a:solidFill>
                <a:effectLst/>
                <a:latin typeface="Lato" panose="020F0502020204030203" pitchFamily="34" charset="0"/>
              </a:rPr>
              <a:t>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Aneurin Leisure Trust (Parc Bryn Bach)</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Arfon</a:t>
            </a:r>
            <a:r>
              <a:rPr lang="en-GB" sz="1000" b="0">
                <a:solidFill>
                  <a:srgbClr val="373534"/>
                </a:solidFill>
                <a:effectLst/>
                <a:latin typeface="Lato" panose="020F0502020204030203" pitchFamily="34" charset="0"/>
              </a:rPr>
              <a:t> </a:t>
            </a:r>
            <a:r>
              <a:rPr lang="en-GB" sz="1000" b="0" err="1">
                <a:solidFill>
                  <a:srgbClr val="373534"/>
                </a:solidFill>
                <a:effectLst/>
                <a:latin typeface="Lato" panose="020F0502020204030203" pitchFamily="34" charset="0"/>
              </a:rPr>
              <a:t>Dwyfor</a:t>
            </a:r>
            <a:r>
              <a:rPr lang="en-GB" sz="1000" b="0">
                <a:solidFill>
                  <a:srgbClr val="373534"/>
                </a:solidFill>
                <a:effectLst/>
                <a:latin typeface="Lato" panose="020F0502020204030203" pitchFamily="34" charset="0"/>
              </a:rPr>
              <a:t> Training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Argies Coffee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Arts Council Wales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ASW Property Services Ltd</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Atebol</a:t>
            </a:r>
            <a:endParaRPr lang="en-GB" sz="1000" b="0">
              <a:solidFill>
                <a:srgbClr val="373534"/>
              </a:solidFill>
              <a:effectLst/>
              <a:latin typeface="Lato" panose="020F0502020204030203" pitchFamily="34" charset="0"/>
            </a:endParaRP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Azimuth</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Bayliss Metals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Beacon Plant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BK Nolte Contracts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Cambria Maintenance Services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Cambrian Training Co.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Cardiff Council</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Careers Wales </a:t>
            </a:r>
            <a:r>
              <a:rPr lang="en-GB" sz="1000" b="0" err="1">
                <a:solidFill>
                  <a:srgbClr val="373534"/>
                </a:solidFill>
                <a:effectLst/>
                <a:latin typeface="Lato" panose="020F0502020204030203" pitchFamily="34" charset="0"/>
              </a:rPr>
              <a:t>Gyrfa</a:t>
            </a:r>
            <a:r>
              <a:rPr lang="en-GB" sz="1000" b="0">
                <a:solidFill>
                  <a:srgbClr val="373534"/>
                </a:solidFill>
                <a:effectLst/>
                <a:latin typeface="Lato" panose="020F0502020204030203" pitchFamily="34" charset="0"/>
              </a:rPr>
              <a:t> Cymru</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CB Environmental Ltd ( </a:t>
            </a:r>
            <a:r>
              <a:rPr lang="en-GB" sz="1000" b="0" err="1">
                <a:solidFill>
                  <a:srgbClr val="373534"/>
                </a:solidFill>
                <a:effectLst/>
                <a:latin typeface="Lato" panose="020F0502020204030203" pitchFamily="34" charset="0"/>
              </a:rPr>
              <a:t>Clarach</a:t>
            </a:r>
            <a:r>
              <a:rPr lang="en-GB" sz="1000" b="0">
                <a:solidFill>
                  <a:srgbClr val="373534"/>
                </a:solidFill>
                <a:effectLst/>
                <a:latin typeface="Lato" panose="020F0502020204030203" pitchFamily="34" charset="0"/>
              </a:rPr>
              <a:t> Bay Services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Celtic Manor</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Choose 2 Reuse</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Chwarae</a:t>
            </a:r>
            <a:r>
              <a:rPr lang="en-GB" sz="1000" b="0">
                <a:solidFill>
                  <a:srgbClr val="373534"/>
                </a:solidFill>
                <a:effectLst/>
                <a:latin typeface="Lato" panose="020F0502020204030203" pitchFamily="34" charset="0"/>
              </a:rPr>
              <a:t> Teg</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Cirle</a:t>
            </a:r>
            <a:r>
              <a:rPr lang="en-GB" sz="1000" b="0">
                <a:solidFill>
                  <a:srgbClr val="373534"/>
                </a:solidFill>
                <a:effectLst/>
                <a:latin typeface="Lato" panose="020F0502020204030203" pitchFamily="34" charset="0"/>
              </a:rPr>
              <a:t> IT</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Coleg Cambria</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Colin Laver Heating</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Comcen</a:t>
            </a:r>
            <a:endParaRPr lang="en-GB" sz="1000" b="0">
              <a:solidFill>
                <a:srgbClr val="373534"/>
              </a:solidFill>
              <a:effectLst/>
              <a:latin typeface="Lato" panose="020F0502020204030203" pitchFamily="34" charset="0"/>
            </a:endParaRP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Conwy County Borough Council</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Cowshed Communication</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Dale Building Maintenance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Down To Earth</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Drake Group</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Dumfries &amp; Galloway Council</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ECube</a:t>
            </a:r>
            <a:endParaRPr lang="en-GB" sz="1000" b="0">
              <a:solidFill>
                <a:srgbClr val="373534"/>
              </a:solidFill>
              <a:effectLst/>
              <a:latin typeface="Lato" panose="020F0502020204030203" pitchFamily="34" charset="0"/>
            </a:endParaRP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Educ8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Elite paper solution</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Elite Supported Employment Agency</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Essex Wildlife Trust</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Estyn</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Europest</a:t>
            </a:r>
            <a:endParaRPr lang="en-GB" sz="1000" b="0">
              <a:solidFill>
                <a:srgbClr val="373534"/>
              </a:solidFill>
              <a:effectLst/>
              <a:latin typeface="Lato" panose="020F0502020204030203" pitchFamily="34" charset="0"/>
            </a:endParaRP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Eversheds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F&amp;T Refrigeration</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Fforest</a:t>
            </a:r>
            <a:r>
              <a:rPr lang="en-GB" sz="1000" b="0">
                <a:solidFill>
                  <a:srgbClr val="373534"/>
                </a:solidFill>
                <a:effectLst/>
                <a:latin typeface="Lato" panose="020F0502020204030203" pitchFamily="34" charset="0"/>
              </a:rPr>
              <a:t> Timber</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First Corporate Clothing</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Freshwater UK PLC</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Gower College Swansea</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Gray Consulting</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Grwp</a:t>
            </a:r>
            <a:r>
              <a:rPr lang="en-GB" sz="1000" b="0">
                <a:solidFill>
                  <a:srgbClr val="373534"/>
                </a:solidFill>
                <a:effectLst/>
                <a:latin typeface="Lato" panose="020F0502020204030203" pitchFamily="34" charset="0"/>
              </a:rPr>
              <a:t> </a:t>
            </a:r>
            <a:r>
              <a:rPr lang="en-GB" sz="1000" b="0" err="1">
                <a:solidFill>
                  <a:srgbClr val="373534"/>
                </a:solidFill>
                <a:effectLst/>
                <a:latin typeface="Lato" panose="020F0502020204030203" pitchFamily="34" charset="0"/>
              </a:rPr>
              <a:t>Llandrillo</a:t>
            </a:r>
            <a:r>
              <a:rPr lang="en-GB" sz="1000" b="0">
                <a:solidFill>
                  <a:srgbClr val="373534"/>
                </a:solidFill>
                <a:effectLst/>
                <a:latin typeface="Lato" panose="020F0502020204030203" pitchFamily="34" charset="0"/>
              </a:rPr>
              <a:t> Menai</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Harlech Foodservice</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Hebog</a:t>
            </a:r>
            <a:r>
              <a:rPr lang="en-GB" sz="1000" b="0">
                <a:solidFill>
                  <a:srgbClr val="373534"/>
                </a:solidFill>
                <a:effectLst/>
                <a:latin typeface="Lato" panose="020F0502020204030203" pitchFamily="34" charset="0"/>
              </a:rPr>
              <a:t> Environmental Ltd</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Higgi</a:t>
            </a:r>
            <a:r>
              <a:rPr lang="en-GB" sz="1000" b="0">
                <a:solidFill>
                  <a:srgbClr val="373534"/>
                </a:solidFill>
                <a:effectLst/>
                <a:latin typeface="Lato" panose="020F0502020204030203" pitchFamily="34" charset="0"/>
              </a:rPr>
              <a:t>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Homemakers Community Recycling</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ITEC Training Solutions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JD Wind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John </a:t>
            </a:r>
            <a:r>
              <a:rPr lang="en-GB" sz="1000" b="0" err="1">
                <a:solidFill>
                  <a:srgbClr val="373534"/>
                </a:solidFill>
                <a:effectLst/>
                <a:latin typeface="Lato" panose="020F0502020204030203" pitchFamily="34" charset="0"/>
              </a:rPr>
              <a:t>Luffman</a:t>
            </a:r>
            <a:r>
              <a:rPr lang="en-GB" sz="1000" b="0">
                <a:solidFill>
                  <a:srgbClr val="373534"/>
                </a:solidFill>
                <a:effectLst/>
                <a:latin typeface="Lato" panose="020F0502020204030203" pitchFamily="34" charset="0"/>
              </a:rPr>
              <a:t> Group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John Raymond Transport</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Just Rollers Plc</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KK Fine Foods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LCB Construction</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Llanllyr</a:t>
            </a:r>
            <a:r>
              <a:rPr lang="en-GB" sz="1000" b="0">
                <a:solidFill>
                  <a:srgbClr val="373534"/>
                </a:solidFill>
                <a:effectLst/>
                <a:latin typeface="Lato" panose="020F0502020204030203" pitchFamily="34" charset="0"/>
              </a:rPr>
              <a:t> Source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Med-Co Cymru</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Mid &amp; West Wales Fire Service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Monmouthshire HA</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Nicholson Jones Partnership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North Wales Wildlife Trust</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Pembrokeshire Association of Voluntary Services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Pembrokeshire College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Pembrokeshire Frames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People Plus (A4E)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Rhondda Cynon </a:t>
            </a:r>
            <a:r>
              <a:rPr lang="en-GB" sz="1000" b="0" err="1">
                <a:solidFill>
                  <a:srgbClr val="373534"/>
                </a:solidFill>
                <a:effectLst/>
                <a:latin typeface="Lato" panose="020F0502020204030203" pitchFamily="34" charset="0"/>
              </a:rPr>
              <a:t>Taf</a:t>
            </a:r>
            <a:r>
              <a:rPr lang="en-GB" sz="1000" b="0">
                <a:solidFill>
                  <a:srgbClr val="373534"/>
                </a:solidFill>
                <a:effectLst/>
                <a:latin typeface="Lato" panose="020F0502020204030203" pitchFamily="34" charset="0"/>
              </a:rPr>
              <a:t> CBC – Vision Products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Rowan Foods (Oscar Meyer)</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RSPB Cymru</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RSPB HQ</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RSPB Scotland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S3 Advertising</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SBS Salvage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Seal UPVC</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SG Commercial Cleaning &amp; Maintenance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South Caernarfon Creameries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South Wales Police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St Aubyn Estates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Talk Training</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TIAA Ltd.</a:t>
            </a: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Tir</a:t>
            </a:r>
            <a:r>
              <a:rPr lang="en-GB" sz="1000" b="0">
                <a:solidFill>
                  <a:srgbClr val="373534"/>
                </a:solidFill>
                <a:effectLst/>
                <a:latin typeface="Lato" panose="020F0502020204030203" pitchFamily="34" charset="0"/>
              </a:rPr>
              <a:t> a </a:t>
            </a:r>
            <a:r>
              <a:rPr lang="en-GB" sz="1000" b="0" err="1">
                <a:solidFill>
                  <a:srgbClr val="373534"/>
                </a:solidFill>
                <a:effectLst/>
                <a:latin typeface="Lato" panose="020F0502020204030203" pitchFamily="34" charset="0"/>
              </a:rPr>
              <a:t>Choed</a:t>
            </a:r>
            <a:endParaRPr lang="en-GB" sz="1000" b="0">
              <a:solidFill>
                <a:srgbClr val="373534"/>
              </a:solidFill>
              <a:effectLst/>
              <a:latin typeface="Lato" panose="020F0502020204030203" pitchFamily="34" charset="0"/>
            </a:endParaRPr>
          </a:p>
          <a:p>
            <a:pPr marL="171450" indent="-171450" algn="l" fontAlgn="base">
              <a:buFont typeface="Arial" panose="020B0604020202020204" pitchFamily="34" charset="0"/>
              <a:buChar char="•"/>
            </a:pPr>
            <a:r>
              <a:rPr lang="en-GB" sz="1000" b="0" err="1">
                <a:solidFill>
                  <a:srgbClr val="373534"/>
                </a:solidFill>
                <a:effectLst/>
                <a:latin typeface="Lato" panose="020F0502020204030203" pitchFamily="34" charset="0"/>
              </a:rPr>
              <a:t>Tovali</a:t>
            </a:r>
            <a:endParaRPr lang="en-GB" sz="1000" b="0">
              <a:solidFill>
                <a:srgbClr val="373534"/>
              </a:solidFill>
              <a:effectLst/>
              <a:latin typeface="Lato" panose="020F0502020204030203" pitchFamily="34" charset="0"/>
            </a:endParaRP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Track You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Transport for Wales Rail Services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Trinity Saint David (SMU)</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Tydfil Training Consortium Ltd</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Uproar</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Wales &amp; West Housing</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Wales Audit Office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Wales Co-Op Centre</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Welsh Pantry</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Willis Construction</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WJ James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Working Word Public Relations</a:t>
            </a:r>
          </a:p>
          <a:p>
            <a:pPr marL="171450" indent="-171450" algn="l" fontAlgn="base">
              <a:buFont typeface="Arial" panose="020B0604020202020204" pitchFamily="34" charset="0"/>
              <a:buChar char="•"/>
            </a:pPr>
            <a:r>
              <a:rPr lang="en-GB" sz="1000" b="0">
                <a:solidFill>
                  <a:srgbClr val="373534"/>
                </a:solidFill>
                <a:effectLst/>
                <a:latin typeface="Lato" panose="020F0502020204030203" pitchFamily="34" charset="0"/>
              </a:rPr>
              <a:t>Wynnstay Group Plc</a:t>
            </a:r>
          </a:p>
        </p:txBody>
      </p:sp>
      <p:pic>
        <p:nvPicPr>
          <p:cNvPr id="10" name="Picture 9">
            <a:extLst>
              <a:ext uri="{FF2B5EF4-FFF2-40B4-BE49-F238E27FC236}">
                <a16:creationId xmlns:a16="http://schemas.microsoft.com/office/drawing/2014/main" id="{E22434C5-F51C-B725-BCD0-651600B3762C}"/>
              </a:ext>
            </a:extLst>
          </p:cNvPr>
          <p:cNvPicPr>
            <a:picLocks noChangeAspect="1"/>
          </p:cNvPicPr>
          <p:nvPr/>
        </p:nvPicPr>
        <p:blipFill>
          <a:blip r:embed="rId4"/>
          <a:stretch>
            <a:fillRect/>
          </a:stretch>
        </p:blipFill>
        <p:spPr>
          <a:xfrm>
            <a:off x="5613" y="369332"/>
            <a:ext cx="4284092" cy="6096782"/>
          </a:xfrm>
          <a:prstGeom prst="rect">
            <a:avLst/>
          </a:prstGeom>
        </p:spPr>
      </p:pic>
      <p:sp>
        <p:nvSpPr>
          <p:cNvPr id="11" name="Rectangle 10">
            <a:extLst>
              <a:ext uri="{FF2B5EF4-FFF2-40B4-BE49-F238E27FC236}">
                <a16:creationId xmlns:a16="http://schemas.microsoft.com/office/drawing/2014/main" id="{BF0C2F66-E23C-B7A6-DB67-0B10796A5B8C}"/>
              </a:ext>
            </a:extLst>
          </p:cNvPr>
          <p:cNvSpPr/>
          <p:nvPr/>
        </p:nvSpPr>
        <p:spPr>
          <a:xfrm>
            <a:off x="9076525" y="3929123"/>
            <a:ext cx="1526242"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C9ED3656-555F-FD4A-DE99-3F96A7EB04DD}"/>
              </a:ext>
            </a:extLst>
          </p:cNvPr>
          <p:cNvPicPr>
            <a:picLocks noChangeAspect="1"/>
          </p:cNvPicPr>
          <p:nvPr/>
        </p:nvPicPr>
        <p:blipFill>
          <a:blip r:embed="rId5"/>
          <a:stretch>
            <a:fillRect/>
          </a:stretch>
        </p:blipFill>
        <p:spPr>
          <a:xfrm>
            <a:off x="12278668" y="-22554"/>
            <a:ext cx="4790697" cy="6858000"/>
          </a:xfrm>
          <a:prstGeom prst="rect">
            <a:avLst/>
          </a:prstGeom>
        </p:spPr>
      </p:pic>
    </p:spTree>
    <p:extLst>
      <p:ext uri="{BB962C8B-B14F-4D97-AF65-F5344CB8AC3E}">
        <p14:creationId xmlns:p14="http://schemas.microsoft.com/office/powerpoint/2010/main" val="3931725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4.375E-6 7.40741E-7 L -0.60521 0.00324 " pathEditMode="relative" rAng="0" ptsTypes="AA">
                                      <p:cBhvr>
                                        <p:cTn id="10" dur="2000" fill="hold"/>
                                        <p:tgtEl>
                                          <p:spTgt spid="14"/>
                                        </p:tgtEl>
                                        <p:attrNameLst>
                                          <p:attrName>ppt_x</p:attrName>
                                          <p:attrName>ppt_y</p:attrName>
                                        </p:attrNameLst>
                                      </p:cBhvr>
                                      <p:rCtr x="-30260" y="16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20</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ISO 14001 global certifications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9" name="Picture 4" descr="ISO 14001 environmental standard re-launched | Resource.co">
            <a:extLst>
              <a:ext uri="{FF2B5EF4-FFF2-40B4-BE49-F238E27FC236}">
                <a16:creationId xmlns:a16="http://schemas.microsoft.com/office/drawing/2014/main" id="{3908EF8B-AF02-598F-56AA-941EFA2F3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5559" y="1172109"/>
            <a:ext cx="1809983" cy="134617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SO certificates">
            <a:extLst>
              <a:ext uri="{FF2B5EF4-FFF2-40B4-BE49-F238E27FC236}">
                <a16:creationId xmlns:a16="http://schemas.microsoft.com/office/drawing/2014/main" id="{1A32A411-F03B-3CA7-45F7-ED5035B101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6137" y="916313"/>
            <a:ext cx="4699444" cy="1671118"/>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9">
            <a:extLst>
              <a:ext uri="{FF2B5EF4-FFF2-40B4-BE49-F238E27FC236}">
                <a16:creationId xmlns:a16="http://schemas.microsoft.com/office/drawing/2014/main" id="{E840D16B-16CC-4557-EB8D-D6681B6BA295}"/>
              </a:ext>
            </a:extLst>
          </p:cNvPr>
          <p:cNvPicPr>
            <a:picLocks noChangeAspect="1"/>
          </p:cNvPicPr>
          <p:nvPr/>
        </p:nvPicPr>
        <p:blipFill>
          <a:blip r:embed="rId5"/>
          <a:stretch>
            <a:fillRect/>
          </a:stretch>
        </p:blipFill>
        <p:spPr>
          <a:xfrm>
            <a:off x="369215" y="2920278"/>
            <a:ext cx="5431376" cy="3545836"/>
          </a:xfrm>
          <a:prstGeom prst="rect">
            <a:avLst/>
          </a:prstGeom>
        </p:spPr>
      </p:pic>
      <p:pic>
        <p:nvPicPr>
          <p:cNvPr id="31" name="Picture 30">
            <a:extLst>
              <a:ext uri="{FF2B5EF4-FFF2-40B4-BE49-F238E27FC236}">
                <a16:creationId xmlns:a16="http://schemas.microsoft.com/office/drawing/2014/main" id="{BF7D0F52-B713-60C3-14F4-042B9C36D0E9}"/>
              </a:ext>
            </a:extLst>
          </p:cNvPr>
          <p:cNvPicPr>
            <a:picLocks noChangeAspect="1"/>
          </p:cNvPicPr>
          <p:nvPr/>
        </p:nvPicPr>
        <p:blipFill>
          <a:blip r:embed="rId6"/>
          <a:stretch>
            <a:fillRect/>
          </a:stretch>
        </p:blipFill>
        <p:spPr>
          <a:xfrm>
            <a:off x="6391411" y="2920278"/>
            <a:ext cx="5091290" cy="3545836"/>
          </a:xfrm>
          <a:prstGeom prst="rect">
            <a:avLst/>
          </a:prstGeom>
        </p:spPr>
      </p:pic>
    </p:spTree>
    <p:extLst>
      <p:ext uri="{BB962C8B-B14F-4D97-AF65-F5344CB8AC3E}">
        <p14:creationId xmlns:p14="http://schemas.microsoft.com/office/powerpoint/2010/main" val="2490577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21</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ISO 14001 Examples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pic>
        <p:nvPicPr>
          <p:cNvPr id="4" name="Online Media 3" title="Environmental performance">
            <a:hlinkClick r:id="" action="ppaction://media"/>
            <a:extLst>
              <a:ext uri="{FF2B5EF4-FFF2-40B4-BE49-F238E27FC236}">
                <a16:creationId xmlns:a16="http://schemas.microsoft.com/office/drawing/2014/main" id="{39394DAB-B488-34FA-0485-32E15C24566A}"/>
              </a:ext>
            </a:extLst>
          </p:cNvPr>
          <p:cNvPicPr>
            <a:picLocks noRot="1" noChangeAspect="1"/>
          </p:cNvPicPr>
          <p:nvPr>
            <a:videoFile r:link="rId1"/>
          </p:nvPr>
        </p:nvPicPr>
        <p:blipFill>
          <a:blip r:embed="rId4"/>
          <a:stretch>
            <a:fillRect/>
          </a:stretch>
        </p:blipFill>
        <p:spPr>
          <a:xfrm>
            <a:off x="5567082" y="989413"/>
            <a:ext cx="6205818" cy="3506287"/>
          </a:xfrm>
          <a:prstGeom prst="rect">
            <a:avLst/>
          </a:prstGeom>
        </p:spPr>
      </p:pic>
      <p:pic>
        <p:nvPicPr>
          <p:cNvPr id="7" name="Picture 6">
            <a:extLst>
              <a:ext uri="{FF2B5EF4-FFF2-40B4-BE49-F238E27FC236}">
                <a16:creationId xmlns:a16="http://schemas.microsoft.com/office/drawing/2014/main" id="{261CBCD6-671F-A814-41DD-F3D7FE683749}"/>
              </a:ext>
            </a:extLst>
          </p:cNvPr>
          <p:cNvPicPr>
            <a:picLocks noChangeAspect="1"/>
          </p:cNvPicPr>
          <p:nvPr/>
        </p:nvPicPr>
        <p:blipFill>
          <a:blip r:embed="rId5"/>
          <a:stretch>
            <a:fillRect/>
          </a:stretch>
        </p:blipFill>
        <p:spPr>
          <a:xfrm>
            <a:off x="164693" y="853278"/>
            <a:ext cx="3981716" cy="5612835"/>
          </a:xfrm>
          <a:prstGeom prst="rect">
            <a:avLst/>
          </a:prstGeom>
        </p:spPr>
      </p:pic>
      <p:pic>
        <p:nvPicPr>
          <p:cNvPr id="10" name="Picture 9">
            <a:extLst>
              <a:ext uri="{FF2B5EF4-FFF2-40B4-BE49-F238E27FC236}">
                <a16:creationId xmlns:a16="http://schemas.microsoft.com/office/drawing/2014/main" id="{57F23C1A-91A3-02E1-86E7-438D09E226F5}"/>
              </a:ext>
            </a:extLst>
          </p:cNvPr>
          <p:cNvPicPr>
            <a:picLocks noChangeAspect="1"/>
          </p:cNvPicPr>
          <p:nvPr/>
        </p:nvPicPr>
        <p:blipFill>
          <a:blip r:embed="rId6"/>
          <a:stretch>
            <a:fillRect/>
          </a:stretch>
        </p:blipFill>
        <p:spPr>
          <a:xfrm>
            <a:off x="719101" y="404638"/>
            <a:ext cx="2657707" cy="448640"/>
          </a:xfrm>
          <a:prstGeom prst="rect">
            <a:avLst/>
          </a:prstGeom>
        </p:spPr>
      </p:pic>
      <p:sp>
        <p:nvSpPr>
          <p:cNvPr id="12" name="TextBox 11">
            <a:extLst>
              <a:ext uri="{FF2B5EF4-FFF2-40B4-BE49-F238E27FC236}">
                <a16:creationId xmlns:a16="http://schemas.microsoft.com/office/drawing/2014/main" id="{3B171525-7113-672A-20AD-F237216F85DA}"/>
              </a:ext>
            </a:extLst>
          </p:cNvPr>
          <p:cNvSpPr txBox="1"/>
          <p:nvPr/>
        </p:nvSpPr>
        <p:spPr>
          <a:xfrm>
            <a:off x="5638757" y="404638"/>
            <a:ext cx="6333564" cy="584775"/>
          </a:xfrm>
          <a:prstGeom prst="rect">
            <a:avLst/>
          </a:prstGeom>
          <a:noFill/>
        </p:spPr>
        <p:txBody>
          <a:bodyPr wrap="square">
            <a:spAutoFit/>
          </a:bodyPr>
          <a:lstStyle/>
          <a:p>
            <a:pPr algn="ctr"/>
            <a:r>
              <a:rPr lang="en-GB" sz="1600"/>
              <a:t>Fiat Chrysler Automobiles (FCA) – video promoting the outcome of their ISO14001 certification on their business's environmental performance</a:t>
            </a:r>
          </a:p>
        </p:txBody>
      </p:sp>
      <p:pic>
        <p:nvPicPr>
          <p:cNvPr id="14" name="Picture 13">
            <a:extLst>
              <a:ext uri="{FF2B5EF4-FFF2-40B4-BE49-F238E27FC236}">
                <a16:creationId xmlns:a16="http://schemas.microsoft.com/office/drawing/2014/main" id="{D45D8750-BB02-ADF6-B8A2-898A4CDADEB4}"/>
              </a:ext>
            </a:extLst>
          </p:cNvPr>
          <p:cNvPicPr>
            <a:picLocks noChangeAspect="1"/>
          </p:cNvPicPr>
          <p:nvPr/>
        </p:nvPicPr>
        <p:blipFill>
          <a:blip r:embed="rId7"/>
          <a:stretch>
            <a:fillRect/>
          </a:stretch>
        </p:blipFill>
        <p:spPr>
          <a:xfrm>
            <a:off x="3979519" y="4658596"/>
            <a:ext cx="4232958" cy="1861816"/>
          </a:xfrm>
          <a:prstGeom prst="rect">
            <a:avLst/>
          </a:prstGeom>
          <a:ln>
            <a:solidFill>
              <a:schemeClr val="accent6">
                <a:lumMod val="50000"/>
              </a:schemeClr>
            </a:solidFill>
          </a:ln>
        </p:spPr>
      </p:pic>
    </p:spTree>
    <p:extLst>
      <p:ext uri="{BB962C8B-B14F-4D97-AF65-F5344CB8AC3E}">
        <p14:creationId xmlns:p14="http://schemas.microsoft.com/office/powerpoint/2010/main" val="1133968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22</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262979"/>
          </a:xfrm>
          <a:prstGeom prst="rect">
            <a:avLst/>
          </a:prstGeom>
          <a:noFill/>
        </p:spPr>
        <p:txBody>
          <a:bodyPr wrap="square" rtlCol="0">
            <a:spAutoFit/>
          </a:bodyPr>
          <a:lstStyle/>
          <a:p>
            <a:r>
              <a:rPr lang="en-GB" sz="2800"/>
              <a:t>In this lecture we covered:</a:t>
            </a:r>
          </a:p>
          <a:p>
            <a:endParaRPr lang="en-GB" sz="2800"/>
          </a:p>
          <a:p>
            <a:pPr marL="457200" indent="-457200">
              <a:buFont typeface="Arial" panose="020B0604020202020204" pitchFamily="34" charset="0"/>
              <a:buChar char="•"/>
            </a:pPr>
            <a:r>
              <a:rPr lang="en-GB" sz="2800"/>
              <a:t>The historical context of building environmental awareness that was the driving force behind the creation of EMS principles</a:t>
            </a:r>
          </a:p>
          <a:p>
            <a:endParaRPr lang="en-GB" sz="2800"/>
          </a:p>
          <a:p>
            <a:pPr marL="457200" indent="-457200">
              <a:buFont typeface="Arial" panose="020B0604020202020204" pitchFamily="34" charset="0"/>
              <a:buChar char="•"/>
            </a:pPr>
            <a:r>
              <a:rPr lang="en-GB" sz="2800"/>
              <a:t>The definition of an EMS</a:t>
            </a:r>
          </a:p>
          <a:p>
            <a:endParaRPr lang="en-GB" sz="2800"/>
          </a:p>
          <a:p>
            <a:pPr marL="457200" indent="-457200">
              <a:buFont typeface="Arial" panose="020B0604020202020204" pitchFamily="34" charset="0"/>
              <a:buChar char="•"/>
            </a:pPr>
            <a:r>
              <a:rPr lang="en-GB" sz="2800"/>
              <a:t>The approaches to an EMS – full or phased</a:t>
            </a:r>
          </a:p>
          <a:p>
            <a:endParaRPr lang="en-GB" sz="2800"/>
          </a:p>
          <a:p>
            <a:pPr marL="457200" indent="-457200">
              <a:buFont typeface="Arial" panose="020B0604020202020204" pitchFamily="34" charset="0"/>
              <a:buChar char="•"/>
            </a:pPr>
            <a:r>
              <a:rPr lang="en-GB" sz="2800"/>
              <a:t>Examples of organisations that have been accredited and the benefits communicated</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Tree>
    <p:extLst>
      <p:ext uri="{BB962C8B-B14F-4D97-AF65-F5344CB8AC3E}">
        <p14:creationId xmlns:p14="http://schemas.microsoft.com/office/powerpoint/2010/main" val="2365518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23</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402000" y="1069886"/>
            <a:ext cx="8609369" cy="5109091"/>
          </a:xfrm>
          <a:prstGeom prst="rect">
            <a:avLst/>
          </a:prstGeom>
          <a:noFill/>
        </p:spPr>
        <p:txBody>
          <a:bodyPr wrap="square" rtlCol="0">
            <a:spAutoFit/>
          </a:bodyPr>
          <a:lstStyle/>
          <a:p>
            <a:r>
              <a:rPr lang="en-GB" sz="280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a:t>EMS Plan Do Check Act</a:t>
            </a:r>
          </a:p>
          <a:p>
            <a:endParaRPr lang="en-GB" sz="2800"/>
          </a:p>
          <a:p>
            <a:r>
              <a:rPr lang="en-GB" sz="2800"/>
              <a:t>Suggested activities: </a:t>
            </a:r>
          </a:p>
          <a:p>
            <a:pPr marL="457200" indent="-457200">
              <a:buFontTx/>
              <a:buChar char="-"/>
            </a:pPr>
            <a:r>
              <a:rPr lang="en-GB" sz="2800"/>
              <a:t>Search for a company’s EMS update online – a new article or webpage communicating their EMS status, either partial (phased) or full (e.g. ISO 14001)</a:t>
            </a:r>
          </a:p>
          <a:p>
            <a:pPr marL="457200" indent="-457200">
              <a:buFontTx/>
              <a:buChar char="-"/>
            </a:pPr>
            <a:r>
              <a:rPr lang="en-GB" sz="2800"/>
              <a:t>See how they communicate this news</a:t>
            </a:r>
          </a:p>
          <a:p>
            <a:pPr marL="914400" lvl="1" indent="-457200">
              <a:buFontTx/>
              <a:buChar char="-"/>
            </a:pPr>
            <a:r>
              <a:rPr lang="en-GB" sz="2800"/>
              <a:t>Who is the audience?</a:t>
            </a:r>
          </a:p>
          <a:p>
            <a:pPr marL="914400" lvl="1" indent="-457200">
              <a:buFontTx/>
              <a:buChar char="-"/>
            </a:pPr>
            <a:r>
              <a:rPr lang="en-GB" sz="2800"/>
              <a:t>How do they explain the benefits?</a:t>
            </a:r>
          </a:p>
          <a:p>
            <a:endParaRPr lang="en-GB"/>
          </a:p>
          <a:p>
            <a:pPr marL="457200" indent="-457200">
              <a:buFontTx/>
              <a:buChar char="-"/>
            </a:pPr>
            <a:endParaRPr lang="en-GB" sz="28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Tree>
    <p:extLst>
      <p:ext uri="{BB962C8B-B14F-4D97-AF65-F5344CB8AC3E}">
        <p14:creationId xmlns:p14="http://schemas.microsoft.com/office/powerpoint/2010/main" val="3566095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24</a:t>
            </a:fld>
            <a:r>
              <a:rPr lang="en-GB"/>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268499"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“ACNA6002 Environmental Assessment, Management, and Auditing 2024/25_GRP”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9: Introduction to EMSs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3156</Words>
  <Application>Microsoft Office PowerPoint</Application>
  <PresentationFormat>Widescreen</PresentationFormat>
  <Paragraphs>479</Paragraphs>
  <Slides>24</Slides>
  <Notes>14</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Source Sans Pro Web</vt:lpstr>
      <vt:lpstr>Arial</vt:lpstr>
      <vt:lpstr>Bookman Old Style</vt:lpstr>
      <vt:lpstr>Calibri</vt:lpstr>
      <vt:lpstr>Calibri Light</vt:lpstr>
      <vt:lpstr>Comic Sans MS</vt:lpstr>
      <vt:lpstr>Lato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2026-01-02T19:37:16Z</dcterms:modified>
</cp:coreProperties>
</file>