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3" r:id="rId3"/>
    <p:sldId id="292" r:id="rId4"/>
    <p:sldId id="258" r:id="rId5"/>
    <p:sldId id="275" r:id="rId6"/>
    <p:sldId id="276" r:id="rId7"/>
    <p:sldId id="295" r:id="rId8"/>
    <p:sldId id="277" r:id="rId9"/>
    <p:sldId id="279" r:id="rId10"/>
    <p:sldId id="278" r:id="rId11"/>
    <p:sldId id="280" r:id="rId12"/>
    <p:sldId id="282" r:id="rId13"/>
    <p:sldId id="283" r:id="rId14"/>
    <p:sldId id="284" r:id="rId15"/>
    <p:sldId id="285" r:id="rId16"/>
    <p:sldId id="286" r:id="rId17"/>
    <p:sldId id="28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46AAFF-77F0-492C-A16C-E6D6327AFE6C}" v="62" dt="2022-03-24T12:40:21.0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2" d="100"/>
          <a:sy n="52" d="100"/>
        </p:scale>
        <p:origin x="751" y="4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x To" userId="7b238ec5-6527-4875-97eb-4a20aeb486ea" providerId="ADAL" clId="{E446AAFF-77F0-492C-A16C-E6D6327AFE6C}"/>
    <pc:docChg chg="undo custSel addSld delSld modSld">
      <pc:chgData name="Felix To" userId="7b238ec5-6527-4875-97eb-4a20aeb486ea" providerId="ADAL" clId="{E446AAFF-77F0-492C-A16C-E6D6327AFE6C}" dt="2022-03-24T12:42:43.422" v="2420" actId="20577"/>
      <pc:docMkLst>
        <pc:docMk/>
      </pc:docMkLst>
      <pc:sldChg chg="addSp delSp modSp mod">
        <pc:chgData name="Felix To" userId="7b238ec5-6527-4875-97eb-4a20aeb486ea" providerId="ADAL" clId="{E446AAFF-77F0-492C-A16C-E6D6327AFE6C}" dt="2022-03-17T12:26:09.588" v="1159" actId="22"/>
        <pc:sldMkLst>
          <pc:docMk/>
          <pc:sldMk cId="1077590563" sldId="256"/>
        </pc:sldMkLst>
        <pc:spChg chg="del">
          <ac:chgData name="Felix To" userId="7b238ec5-6527-4875-97eb-4a20aeb486ea" providerId="ADAL" clId="{E446AAFF-77F0-492C-A16C-E6D6327AFE6C}" dt="2022-03-17T12:23:45.110" v="1145" actId="478"/>
          <ac:spMkLst>
            <pc:docMk/>
            <pc:sldMk cId="1077590563" sldId="256"/>
            <ac:spMk id="10" creationId="{B3675D5E-2F1F-472C-9174-F432A60871B2}"/>
          </ac:spMkLst>
        </pc:spChg>
        <pc:spChg chg="add del">
          <ac:chgData name="Felix To" userId="7b238ec5-6527-4875-97eb-4a20aeb486ea" providerId="ADAL" clId="{E446AAFF-77F0-492C-A16C-E6D6327AFE6C}" dt="2022-03-17T12:23:04.666" v="1142" actId="22"/>
          <ac:spMkLst>
            <pc:docMk/>
            <pc:sldMk cId="1077590563" sldId="256"/>
            <ac:spMk id="16" creationId="{74BDB0D7-21F8-4CEE-B1E0-E76D79BF0255}"/>
          </ac:spMkLst>
        </pc:spChg>
        <pc:spChg chg="add del mod">
          <ac:chgData name="Felix To" userId="7b238ec5-6527-4875-97eb-4a20aeb486ea" providerId="ADAL" clId="{E446AAFF-77F0-492C-A16C-E6D6327AFE6C}" dt="2022-03-17T12:25:16.602" v="1155"/>
          <ac:spMkLst>
            <pc:docMk/>
            <pc:sldMk cId="1077590563" sldId="256"/>
            <ac:spMk id="21" creationId="{A051A95F-2EE7-43C3-B538-C046591A09E6}"/>
          </ac:spMkLst>
        </pc:spChg>
        <pc:graphicFrameChg chg="add del mod">
          <ac:chgData name="Felix To" userId="7b238ec5-6527-4875-97eb-4a20aeb486ea" providerId="ADAL" clId="{E446AAFF-77F0-492C-A16C-E6D6327AFE6C}" dt="2022-03-17T12:25:16.602" v="1155"/>
          <ac:graphicFrameMkLst>
            <pc:docMk/>
            <pc:sldMk cId="1077590563" sldId="256"/>
            <ac:graphicFrameMk id="19" creationId="{894D844C-33F9-45EA-A45E-0DC96EB3BBE0}"/>
          </ac:graphicFrameMkLst>
        </pc:graphicFrameChg>
        <pc:graphicFrameChg chg="add del mod">
          <ac:chgData name="Felix To" userId="7b238ec5-6527-4875-97eb-4a20aeb486ea" providerId="ADAL" clId="{E446AAFF-77F0-492C-A16C-E6D6327AFE6C}" dt="2022-03-17T12:25:16.602" v="1155"/>
          <ac:graphicFrameMkLst>
            <pc:docMk/>
            <pc:sldMk cId="1077590563" sldId="256"/>
            <ac:graphicFrameMk id="20" creationId="{3C625B08-F4E9-4C66-94FA-B628176B45DE}"/>
          </ac:graphicFrameMkLst>
        </pc:graphicFrameChg>
        <pc:picChg chg="add mod">
          <ac:chgData name="Felix To" userId="7b238ec5-6527-4875-97eb-4a20aeb486ea" providerId="ADAL" clId="{E446AAFF-77F0-492C-A16C-E6D6327AFE6C}" dt="2022-03-17T12:23:48.472" v="1147" actId="1076"/>
          <ac:picMkLst>
            <pc:docMk/>
            <pc:sldMk cId="1077590563" sldId="256"/>
            <ac:picMk id="17" creationId="{51C128B5-1D7E-44B6-BB3E-32853BAB1238}"/>
          </ac:picMkLst>
        </pc:picChg>
        <pc:picChg chg="add del mod">
          <ac:chgData name="Felix To" userId="7b238ec5-6527-4875-97eb-4a20aeb486ea" providerId="ADAL" clId="{E446AAFF-77F0-492C-A16C-E6D6327AFE6C}" dt="2022-03-17T12:24:59.999" v="1153" actId="478"/>
          <ac:picMkLst>
            <pc:docMk/>
            <pc:sldMk cId="1077590563" sldId="256"/>
            <ac:picMk id="18" creationId="{970ADEF4-7F88-4A48-882E-7919BFCBE6A1}"/>
          </ac:picMkLst>
        </pc:picChg>
        <pc:picChg chg="add mod">
          <ac:chgData name="Felix To" userId="7b238ec5-6527-4875-97eb-4a20aeb486ea" providerId="ADAL" clId="{E446AAFF-77F0-492C-A16C-E6D6327AFE6C}" dt="2022-03-17T12:25:47.923" v="1157" actId="1076"/>
          <ac:picMkLst>
            <pc:docMk/>
            <pc:sldMk cId="1077590563" sldId="256"/>
            <ac:picMk id="23" creationId="{F58B8622-116F-4A9D-97C7-2BDC6F197228}"/>
          </ac:picMkLst>
        </pc:picChg>
        <pc:picChg chg="add del">
          <ac:chgData name="Felix To" userId="7b238ec5-6527-4875-97eb-4a20aeb486ea" providerId="ADAL" clId="{E446AAFF-77F0-492C-A16C-E6D6327AFE6C}" dt="2022-03-17T12:26:09.588" v="1159" actId="22"/>
          <ac:picMkLst>
            <pc:docMk/>
            <pc:sldMk cId="1077590563" sldId="256"/>
            <ac:picMk id="25" creationId="{9913AD3F-1D84-49F6-A393-52D8B91E76E8}"/>
          </ac:picMkLst>
        </pc:picChg>
      </pc:sldChg>
      <pc:sldChg chg="addSp delSp modSp del mod">
        <pc:chgData name="Felix To" userId="7b238ec5-6527-4875-97eb-4a20aeb486ea" providerId="ADAL" clId="{E446AAFF-77F0-492C-A16C-E6D6327AFE6C}" dt="2022-03-24T12:23:02.450" v="1900" actId="47"/>
        <pc:sldMkLst>
          <pc:docMk/>
          <pc:sldMk cId="4158562192" sldId="257"/>
        </pc:sldMkLst>
        <pc:spChg chg="mod">
          <ac:chgData name="Felix To" userId="7b238ec5-6527-4875-97eb-4a20aeb486ea" providerId="ADAL" clId="{E446AAFF-77F0-492C-A16C-E6D6327AFE6C}" dt="2022-03-24T12:10:51.515" v="1846" actId="2711"/>
          <ac:spMkLst>
            <pc:docMk/>
            <pc:sldMk cId="4158562192" sldId="257"/>
            <ac:spMk id="2" creationId="{E028F6E7-3222-49E8-A79C-BA4EEB1F82B9}"/>
          </ac:spMkLst>
        </pc:spChg>
        <pc:spChg chg="del">
          <ac:chgData name="Felix To" userId="7b238ec5-6527-4875-97eb-4a20aeb486ea" providerId="ADAL" clId="{E446AAFF-77F0-492C-A16C-E6D6327AFE6C}" dt="2022-03-17T10:41:48.894" v="0" actId="478"/>
          <ac:spMkLst>
            <pc:docMk/>
            <pc:sldMk cId="4158562192" sldId="257"/>
            <ac:spMk id="7" creationId="{CA1C3E68-C572-42E0-B463-0A8307E03D9F}"/>
          </ac:spMkLst>
        </pc:spChg>
        <pc:picChg chg="add mod">
          <ac:chgData name="Felix To" userId="7b238ec5-6527-4875-97eb-4a20aeb486ea" providerId="ADAL" clId="{E446AAFF-77F0-492C-A16C-E6D6327AFE6C}" dt="2022-03-24T12:15:18.484" v="1866" actId="14100"/>
          <ac:picMkLst>
            <pc:docMk/>
            <pc:sldMk cId="4158562192" sldId="257"/>
            <ac:picMk id="4" creationId="{235F87A6-01CA-4B55-AA6C-C0D9B1C8040D}"/>
          </ac:picMkLst>
        </pc:picChg>
        <pc:picChg chg="add mod">
          <ac:chgData name="Felix To" userId="7b238ec5-6527-4875-97eb-4a20aeb486ea" providerId="ADAL" clId="{E446AAFF-77F0-492C-A16C-E6D6327AFE6C}" dt="2022-03-24T12:16:33.767" v="1871" actId="14100"/>
          <ac:picMkLst>
            <pc:docMk/>
            <pc:sldMk cId="4158562192" sldId="257"/>
            <ac:picMk id="7" creationId="{C1540E16-3A6D-4A22-B176-BBFC04732505}"/>
          </ac:picMkLst>
        </pc:picChg>
      </pc:sldChg>
      <pc:sldChg chg="modSp mod">
        <pc:chgData name="Felix To" userId="7b238ec5-6527-4875-97eb-4a20aeb486ea" providerId="ADAL" clId="{E446AAFF-77F0-492C-A16C-E6D6327AFE6C}" dt="2022-03-24T12:10:56.954" v="1847" actId="2711"/>
        <pc:sldMkLst>
          <pc:docMk/>
          <pc:sldMk cId="506732683" sldId="258"/>
        </pc:sldMkLst>
        <pc:spChg chg="mod">
          <ac:chgData name="Felix To" userId="7b238ec5-6527-4875-97eb-4a20aeb486ea" providerId="ADAL" clId="{E446AAFF-77F0-492C-A16C-E6D6327AFE6C}" dt="2022-03-24T12:10:56.954" v="1847" actId="2711"/>
          <ac:spMkLst>
            <pc:docMk/>
            <pc:sldMk cId="506732683" sldId="258"/>
            <ac:spMk id="2" creationId="{BAEB78E0-CFA1-457F-A61E-EFE10E8F651B}"/>
          </ac:spMkLst>
        </pc:spChg>
      </pc:sldChg>
      <pc:sldChg chg="addSp delSp modSp new del mod">
        <pc:chgData name="Felix To" userId="7b238ec5-6527-4875-97eb-4a20aeb486ea" providerId="ADAL" clId="{E446AAFF-77F0-492C-A16C-E6D6327AFE6C}" dt="2022-03-17T11:57:06.140" v="461" actId="47"/>
        <pc:sldMkLst>
          <pc:docMk/>
          <pc:sldMk cId="4166332135" sldId="259"/>
        </pc:sldMkLst>
        <pc:spChg chg="del">
          <ac:chgData name="Felix To" userId="7b238ec5-6527-4875-97eb-4a20aeb486ea" providerId="ADAL" clId="{E446AAFF-77F0-492C-A16C-E6D6327AFE6C}" dt="2022-03-17T11:51:47.587" v="173" actId="478"/>
          <ac:spMkLst>
            <pc:docMk/>
            <pc:sldMk cId="4166332135" sldId="259"/>
            <ac:spMk id="2" creationId="{DF193AAE-6327-4088-8C4E-E4A60E4348CA}"/>
          </ac:spMkLst>
        </pc:spChg>
        <pc:spChg chg="del">
          <ac:chgData name="Felix To" userId="7b238ec5-6527-4875-97eb-4a20aeb486ea" providerId="ADAL" clId="{E446AAFF-77F0-492C-A16C-E6D6327AFE6C}" dt="2022-03-17T11:52:37.875" v="187" actId="478"/>
          <ac:spMkLst>
            <pc:docMk/>
            <pc:sldMk cId="4166332135" sldId="259"/>
            <ac:spMk id="3" creationId="{E3D7CE11-068E-4E69-B373-1433B8672545}"/>
          </ac:spMkLst>
        </pc:spChg>
        <pc:spChg chg="add mod">
          <ac:chgData name="Felix To" userId="7b238ec5-6527-4875-97eb-4a20aeb486ea" providerId="ADAL" clId="{E446AAFF-77F0-492C-A16C-E6D6327AFE6C}" dt="2022-03-17T11:52:34.544" v="186" actId="20577"/>
          <ac:spMkLst>
            <pc:docMk/>
            <pc:sldMk cId="4166332135" sldId="259"/>
            <ac:spMk id="5" creationId="{1407292D-2145-4AEA-9B2B-F8429AE38CFD}"/>
          </ac:spMkLst>
        </pc:spChg>
        <pc:spChg chg="add mod">
          <ac:chgData name="Felix To" userId="7b238ec5-6527-4875-97eb-4a20aeb486ea" providerId="ADAL" clId="{E446AAFF-77F0-492C-A16C-E6D6327AFE6C}" dt="2022-03-17T11:54:57.758" v="444" actId="20577"/>
          <ac:spMkLst>
            <pc:docMk/>
            <pc:sldMk cId="4166332135" sldId="259"/>
            <ac:spMk id="6" creationId="{579C1016-6BE5-49FF-9B24-81D000959A24}"/>
          </ac:spMkLst>
        </pc:spChg>
        <pc:spChg chg="add mod">
          <ac:chgData name="Felix To" userId="7b238ec5-6527-4875-97eb-4a20aeb486ea" providerId="ADAL" clId="{E446AAFF-77F0-492C-A16C-E6D6327AFE6C}" dt="2022-03-17T11:56:58.040" v="459" actId="571"/>
          <ac:spMkLst>
            <pc:docMk/>
            <pc:sldMk cId="4166332135" sldId="259"/>
            <ac:spMk id="8" creationId="{D9DB7671-A5DD-4823-A87A-715635CF51DD}"/>
          </ac:spMkLst>
        </pc:spChg>
        <pc:picChg chg="add mod">
          <ac:chgData name="Felix To" userId="7b238ec5-6527-4875-97eb-4a20aeb486ea" providerId="ADAL" clId="{E446AAFF-77F0-492C-A16C-E6D6327AFE6C}" dt="2022-03-17T11:52:10.004" v="177" actId="14100"/>
          <ac:picMkLst>
            <pc:docMk/>
            <pc:sldMk cId="4166332135" sldId="259"/>
            <ac:picMk id="4" creationId="{5C987AFD-D1BE-4434-86CA-ED3C141991E6}"/>
          </ac:picMkLst>
        </pc:picChg>
        <pc:picChg chg="add mod">
          <ac:chgData name="Felix To" userId="7b238ec5-6527-4875-97eb-4a20aeb486ea" providerId="ADAL" clId="{E446AAFF-77F0-492C-A16C-E6D6327AFE6C}" dt="2022-03-17T11:56:58.040" v="459" actId="571"/>
          <ac:picMkLst>
            <pc:docMk/>
            <pc:sldMk cId="4166332135" sldId="259"/>
            <ac:picMk id="7" creationId="{AB76A3F9-59D1-4DD5-9CD2-58B9E5D06650}"/>
          </ac:picMkLst>
        </pc:picChg>
      </pc:sldChg>
      <pc:sldChg chg="addSp delSp modSp new del mod">
        <pc:chgData name="Felix To" userId="7b238ec5-6527-4875-97eb-4a20aeb486ea" providerId="ADAL" clId="{E446AAFF-77F0-492C-A16C-E6D6327AFE6C}" dt="2022-03-17T12:03:18.702" v="774" actId="47"/>
        <pc:sldMkLst>
          <pc:docMk/>
          <pc:sldMk cId="519126823" sldId="260"/>
        </pc:sldMkLst>
        <pc:spChg chg="del">
          <ac:chgData name="Felix To" userId="7b238ec5-6527-4875-97eb-4a20aeb486ea" providerId="ADAL" clId="{E446AAFF-77F0-492C-A16C-E6D6327AFE6C}" dt="2022-03-17T11:55:24.211" v="445" actId="478"/>
          <ac:spMkLst>
            <pc:docMk/>
            <pc:sldMk cId="519126823" sldId="260"/>
            <ac:spMk id="2" creationId="{C845D3DF-FD8F-4F02-B5F0-7DDC3C5DDBDF}"/>
          </ac:spMkLst>
        </pc:spChg>
        <pc:picChg chg="add del mod">
          <ac:chgData name="Felix To" userId="7b238ec5-6527-4875-97eb-4a20aeb486ea" providerId="ADAL" clId="{E446AAFF-77F0-492C-A16C-E6D6327AFE6C}" dt="2022-03-17T11:55:37.218" v="447"/>
          <ac:picMkLst>
            <pc:docMk/>
            <pc:sldMk cId="519126823" sldId="260"/>
            <ac:picMk id="4" creationId="{C9ACA7B5-16B1-4D53-BAA1-B5ADF45C4B7C}"/>
          </ac:picMkLst>
        </pc:picChg>
      </pc:sldChg>
      <pc:sldChg chg="new del">
        <pc:chgData name="Felix To" userId="7b238ec5-6527-4875-97eb-4a20aeb486ea" providerId="ADAL" clId="{E446AAFF-77F0-492C-A16C-E6D6327AFE6C}" dt="2022-03-17T12:07:24.283" v="896" actId="47"/>
        <pc:sldMkLst>
          <pc:docMk/>
          <pc:sldMk cId="1538175643" sldId="261"/>
        </pc:sldMkLst>
      </pc:sldChg>
      <pc:sldChg chg="new del">
        <pc:chgData name="Felix To" userId="7b238ec5-6527-4875-97eb-4a20aeb486ea" providerId="ADAL" clId="{E446AAFF-77F0-492C-A16C-E6D6327AFE6C}" dt="2022-03-17T12:08:48.365" v="964" actId="47"/>
        <pc:sldMkLst>
          <pc:docMk/>
          <pc:sldMk cId="1926471035" sldId="262"/>
        </pc:sldMkLst>
      </pc:sldChg>
      <pc:sldChg chg="new del">
        <pc:chgData name="Felix To" userId="7b238ec5-6527-4875-97eb-4a20aeb486ea" providerId="ADAL" clId="{E446AAFF-77F0-492C-A16C-E6D6327AFE6C}" dt="2022-03-17T12:11:08.689" v="991" actId="47"/>
        <pc:sldMkLst>
          <pc:docMk/>
          <pc:sldMk cId="643050742" sldId="263"/>
        </pc:sldMkLst>
      </pc:sldChg>
      <pc:sldChg chg="new del">
        <pc:chgData name="Felix To" userId="7b238ec5-6527-4875-97eb-4a20aeb486ea" providerId="ADAL" clId="{E446AAFF-77F0-492C-A16C-E6D6327AFE6C}" dt="2022-03-17T12:15:03.142" v="1052" actId="47"/>
        <pc:sldMkLst>
          <pc:docMk/>
          <pc:sldMk cId="36921903" sldId="264"/>
        </pc:sldMkLst>
      </pc:sldChg>
      <pc:sldChg chg="new del">
        <pc:chgData name="Felix To" userId="7b238ec5-6527-4875-97eb-4a20aeb486ea" providerId="ADAL" clId="{E446AAFF-77F0-492C-A16C-E6D6327AFE6C}" dt="2022-03-17T12:15:48.882" v="1075" actId="47"/>
        <pc:sldMkLst>
          <pc:docMk/>
          <pc:sldMk cId="2948993698" sldId="265"/>
        </pc:sldMkLst>
      </pc:sldChg>
      <pc:sldChg chg="new del">
        <pc:chgData name="Felix To" userId="7b238ec5-6527-4875-97eb-4a20aeb486ea" providerId="ADAL" clId="{E446AAFF-77F0-492C-A16C-E6D6327AFE6C}" dt="2022-03-17T12:16:12.366" v="1089" actId="47"/>
        <pc:sldMkLst>
          <pc:docMk/>
          <pc:sldMk cId="1402187491" sldId="266"/>
        </pc:sldMkLst>
      </pc:sldChg>
      <pc:sldChg chg="new del">
        <pc:chgData name="Felix To" userId="7b238ec5-6527-4875-97eb-4a20aeb486ea" providerId="ADAL" clId="{E446AAFF-77F0-492C-A16C-E6D6327AFE6C}" dt="2022-03-17T12:16:12.920" v="1090" actId="47"/>
        <pc:sldMkLst>
          <pc:docMk/>
          <pc:sldMk cId="311367970" sldId="267"/>
        </pc:sldMkLst>
      </pc:sldChg>
      <pc:sldChg chg="new del">
        <pc:chgData name="Felix To" userId="7b238ec5-6527-4875-97eb-4a20aeb486ea" providerId="ADAL" clId="{E446AAFF-77F0-492C-A16C-E6D6327AFE6C}" dt="2022-03-17T12:16:13.337" v="1091" actId="47"/>
        <pc:sldMkLst>
          <pc:docMk/>
          <pc:sldMk cId="2864984979" sldId="268"/>
        </pc:sldMkLst>
      </pc:sldChg>
      <pc:sldChg chg="new del">
        <pc:chgData name="Felix To" userId="7b238ec5-6527-4875-97eb-4a20aeb486ea" providerId="ADAL" clId="{E446AAFF-77F0-492C-A16C-E6D6327AFE6C}" dt="2022-03-17T12:16:14.144" v="1092" actId="47"/>
        <pc:sldMkLst>
          <pc:docMk/>
          <pc:sldMk cId="1129561503" sldId="269"/>
        </pc:sldMkLst>
      </pc:sldChg>
      <pc:sldChg chg="new del">
        <pc:chgData name="Felix To" userId="7b238ec5-6527-4875-97eb-4a20aeb486ea" providerId="ADAL" clId="{E446AAFF-77F0-492C-A16C-E6D6327AFE6C}" dt="2022-03-17T12:16:14.556" v="1093" actId="47"/>
        <pc:sldMkLst>
          <pc:docMk/>
          <pc:sldMk cId="1982522755" sldId="270"/>
        </pc:sldMkLst>
      </pc:sldChg>
      <pc:sldChg chg="new del">
        <pc:chgData name="Felix To" userId="7b238ec5-6527-4875-97eb-4a20aeb486ea" providerId="ADAL" clId="{E446AAFF-77F0-492C-A16C-E6D6327AFE6C}" dt="2022-03-17T12:16:15.391" v="1094" actId="47"/>
        <pc:sldMkLst>
          <pc:docMk/>
          <pc:sldMk cId="1258326265" sldId="271"/>
        </pc:sldMkLst>
      </pc:sldChg>
      <pc:sldChg chg="new del">
        <pc:chgData name="Felix To" userId="7b238ec5-6527-4875-97eb-4a20aeb486ea" providerId="ADAL" clId="{E446AAFF-77F0-492C-A16C-E6D6327AFE6C}" dt="2022-03-17T12:16:15.746" v="1095" actId="47"/>
        <pc:sldMkLst>
          <pc:docMk/>
          <pc:sldMk cId="3888799669" sldId="272"/>
        </pc:sldMkLst>
      </pc:sldChg>
      <pc:sldChg chg="new add del">
        <pc:chgData name="Felix To" userId="7b238ec5-6527-4875-97eb-4a20aeb486ea" providerId="ADAL" clId="{E446AAFF-77F0-492C-A16C-E6D6327AFE6C}" dt="2022-03-17T12:16:23.033" v="1104" actId="47"/>
        <pc:sldMkLst>
          <pc:docMk/>
          <pc:sldMk cId="210931143" sldId="273"/>
        </pc:sldMkLst>
      </pc:sldChg>
      <pc:sldChg chg="addSp delSp modSp add del mod">
        <pc:chgData name="Felix To" userId="7b238ec5-6527-4875-97eb-4a20aeb486ea" providerId="ADAL" clId="{E446AAFF-77F0-492C-A16C-E6D6327AFE6C}" dt="2022-03-17T11:56:28.350" v="455" actId="47"/>
        <pc:sldMkLst>
          <pc:docMk/>
          <pc:sldMk cId="1840555726" sldId="274"/>
        </pc:sldMkLst>
        <pc:spChg chg="del mod">
          <ac:chgData name="Felix To" userId="7b238ec5-6527-4875-97eb-4a20aeb486ea" providerId="ADAL" clId="{E446AAFF-77F0-492C-A16C-E6D6327AFE6C}" dt="2022-03-17T10:43:55.960" v="63" actId="478"/>
          <ac:spMkLst>
            <pc:docMk/>
            <pc:sldMk cId="1840555726" sldId="274"/>
            <ac:spMk id="2" creationId="{BAEB78E0-CFA1-457F-A61E-EFE10E8F651B}"/>
          </ac:spMkLst>
        </pc:spChg>
        <pc:spChg chg="del">
          <ac:chgData name="Felix To" userId="7b238ec5-6527-4875-97eb-4a20aeb486ea" providerId="ADAL" clId="{E446AAFF-77F0-492C-A16C-E6D6327AFE6C}" dt="2022-03-17T10:44:37.607" v="122" actId="478"/>
          <ac:spMkLst>
            <pc:docMk/>
            <pc:sldMk cId="1840555726" sldId="274"/>
            <ac:spMk id="4" creationId="{CFDC421D-0E30-4F73-9547-9A829CB3BC1D}"/>
          </ac:spMkLst>
        </pc:spChg>
        <pc:spChg chg="add del mod">
          <ac:chgData name="Felix To" userId="7b238ec5-6527-4875-97eb-4a20aeb486ea" providerId="ADAL" clId="{E446AAFF-77F0-492C-A16C-E6D6327AFE6C}" dt="2022-03-17T10:44:02.197" v="66" actId="478"/>
          <ac:spMkLst>
            <pc:docMk/>
            <pc:sldMk cId="1840555726" sldId="274"/>
            <ac:spMk id="5" creationId="{E250A9DB-C596-4B49-B7BB-DB9A9ACD63CF}"/>
          </ac:spMkLst>
        </pc:spChg>
        <pc:spChg chg="add mod">
          <ac:chgData name="Felix To" userId="7b238ec5-6527-4875-97eb-4a20aeb486ea" providerId="ADAL" clId="{E446AAFF-77F0-492C-A16C-E6D6327AFE6C}" dt="2022-03-17T11:52:20.300" v="183" actId="20577"/>
          <ac:spMkLst>
            <pc:docMk/>
            <pc:sldMk cId="1840555726" sldId="274"/>
            <ac:spMk id="6" creationId="{3DF6637C-E0A7-43B8-B394-815EB4CD3B77}"/>
          </ac:spMkLst>
        </pc:spChg>
        <pc:spChg chg="add del">
          <ac:chgData name="Felix To" userId="7b238ec5-6527-4875-97eb-4a20aeb486ea" providerId="ADAL" clId="{E446AAFF-77F0-492C-A16C-E6D6327AFE6C}" dt="2022-03-17T10:44:40.239" v="124"/>
          <ac:spMkLst>
            <pc:docMk/>
            <pc:sldMk cId="1840555726" sldId="274"/>
            <ac:spMk id="7" creationId="{6D3F7A0A-6133-4C27-BAF3-418146EE0476}"/>
          </ac:spMkLst>
        </pc:spChg>
        <pc:spChg chg="add del">
          <ac:chgData name="Felix To" userId="7b238ec5-6527-4875-97eb-4a20aeb486ea" providerId="ADAL" clId="{E446AAFF-77F0-492C-A16C-E6D6327AFE6C}" dt="2022-03-17T10:44:40.239" v="124"/>
          <ac:spMkLst>
            <pc:docMk/>
            <pc:sldMk cId="1840555726" sldId="274"/>
            <ac:spMk id="8" creationId="{B5C6DE45-1A6D-4833-9608-D4113E8EAB5A}"/>
          </ac:spMkLst>
        </pc:spChg>
        <pc:spChg chg="add mod">
          <ac:chgData name="Felix To" userId="7b238ec5-6527-4875-97eb-4a20aeb486ea" providerId="ADAL" clId="{E446AAFF-77F0-492C-A16C-E6D6327AFE6C}" dt="2022-03-17T11:51:23.200" v="172" actId="20577"/>
          <ac:spMkLst>
            <pc:docMk/>
            <pc:sldMk cId="1840555726" sldId="274"/>
            <ac:spMk id="12" creationId="{A030F636-E2A4-40E5-B979-00FBB4F5EE44}"/>
          </ac:spMkLst>
        </pc:spChg>
        <pc:spChg chg="add mod">
          <ac:chgData name="Felix To" userId="7b238ec5-6527-4875-97eb-4a20aeb486ea" providerId="ADAL" clId="{E446AAFF-77F0-492C-A16C-E6D6327AFE6C}" dt="2022-03-17T11:56:16.031" v="451" actId="571"/>
          <ac:spMkLst>
            <pc:docMk/>
            <pc:sldMk cId="1840555726" sldId="274"/>
            <ac:spMk id="14" creationId="{6D2B57F2-166E-471A-A35D-827D19CF0587}"/>
          </ac:spMkLst>
        </pc:spChg>
        <pc:picChg chg="add mod">
          <ac:chgData name="Felix To" userId="7b238ec5-6527-4875-97eb-4a20aeb486ea" providerId="ADAL" clId="{E446AAFF-77F0-492C-A16C-E6D6327AFE6C}" dt="2022-03-17T11:49:56.162" v="131" actId="14100"/>
          <ac:picMkLst>
            <pc:docMk/>
            <pc:sldMk cId="1840555726" sldId="274"/>
            <ac:picMk id="9" creationId="{599CBBD3-2124-4A7F-BFCB-889CA5ED3FA3}"/>
          </ac:picMkLst>
        </pc:picChg>
        <pc:picChg chg="add mod">
          <ac:chgData name="Felix To" userId="7b238ec5-6527-4875-97eb-4a20aeb486ea" providerId="ADAL" clId="{E446AAFF-77F0-492C-A16C-E6D6327AFE6C}" dt="2022-03-17T11:56:16.031" v="451" actId="571"/>
          <ac:picMkLst>
            <pc:docMk/>
            <pc:sldMk cId="1840555726" sldId="274"/>
            <ac:picMk id="13" creationId="{C0B7F008-DA29-4FAA-861E-886323F9CA21}"/>
          </ac:picMkLst>
        </pc:picChg>
        <pc:picChg chg="add del">
          <ac:chgData name="Felix To" userId="7b238ec5-6527-4875-97eb-4a20aeb486ea" providerId="ADAL" clId="{E446AAFF-77F0-492C-A16C-E6D6327AFE6C}" dt="2022-03-17T10:44:40.239" v="124"/>
          <ac:picMkLst>
            <pc:docMk/>
            <pc:sldMk cId="1840555726" sldId="274"/>
            <ac:picMk id="2049" creationId="{5829ECAF-948B-4268-AA6D-B9C51CCE0000}"/>
          </ac:picMkLst>
        </pc:picChg>
      </pc:sldChg>
      <pc:sldChg chg="addSp delSp modSp add mod">
        <pc:chgData name="Felix To" userId="7b238ec5-6527-4875-97eb-4a20aeb486ea" providerId="ADAL" clId="{E446AAFF-77F0-492C-A16C-E6D6327AFE6C}" dt="2022-03-24T12:11:03.155" v="1848" actId="2711"/>
        <pc:sldMkLst>
          <pc:docMk/>
          <pc:sldMk cId="3624244929" sldId="275"/>
        </pc:sldMkLst>
        <pc:spChg chg="mod">
          <ac:chgData name="Felix To" userId="7b238ec5-6527-4875-97eb-4a20aeb486ea" providerId="ADAL" clId="{E446AAFF-77F0-492C-A16C-E6D6327AFE6C}" dt="2022-03-24T12:11:03.155" v="1848" actId="2711"/>
          <ac:spMkLst>
            <pc:docMk/>
            <pc:sldMk cId="3624244929" sldId="275"/>
            <ac:spMk id="2" creationId="{BAEB78E0-CFA1-457F-A61E-EFE10E8F651B}"/>
          </ac:spMkLst>
        </pc:spChg>
        <pc:spChg chg="del">
          <ac:chgData name="Felix To" userId="7b238ec5-6527-4875-97eb-4a20aeb486ea" providerId="ADAL" clId="{E446AAFF-77F0-492C-A16C-E6D6327AFE6C}" dt="2022-03-17T11:56:20.722" v="452" actId="478"/>
          <ac:spMkLst>
            <pc:docMk/>
            <pc:sldMk cId="3624244929" sldId="275"/>
            <ac:spMk id="4" creationId="{CFDC421D-0E30-4F73-9547-9A829CB3BC1D}"/>
          </ac:spMkLst>
        </pc:spChg>
        <pc:spChg chg="add mod">
          <ac:chgData name="Felix To" userId="7b238ec5-6527-4875-97eb-4a20aeb486ea" providerId="ADAL" clId="{E446AAFF-77F0-492C-A16C-E6D6327AFE6C}" dt="2022-03-17T11:56:22.894" v="454" actId="1076"/>
          <ac:spMkLst>
            <pc:docMk/>
            <pc:sldMk cId="3624244929" sldId="275"/>
            <ac:spMk id="6" creationId="{8CCCF00C-F4F1-4950-8D91-D845AA346283}"/>
          </ac:spMkLst>
        </pc:spChg>
        <pc:picChg chg="add mod">
          <ac:chgData name="Felix To" userId="7b238ec5-6527-4875-97eb-4a20aeb486ea" providerId="ADAL" clId="{E446AAFF-77F0-492C-A16C-E6D6327AFE6C}" dt="2022-03-17T11:56:22.894" v="454" actId="1076"/>
          <ac:picMkLst>
            <pc:docMk/>
            <pc:sldMk cId="3624244929" sldId="275"/>
            <ac:picMk id="5" creationId="{CEAD4A8B-E5E5-4239-B23B-5382DEF3EED1}"/>
          </ac:picMkLst>
        </pc:picChg>
      </pc:sldChg>
      <pc:sldChg chg="addSp delSp modSp add mod">
        <pc:chgData name="Felix To" userId="7b238ec5-6527-4875-97eb-4a20aeb486ea" providerId="ADAL" clId="{E446AAFF-77F0-492C-A16C-E6D6327AFE6C}" dt="2022-03-24T12:11:12.521" v="1849" actId="2711"/>
        <pc:sldMkLst>
          <pc:docMk/>
          <pc:sldMk cId="1920956084" sldId="276"/>
        </pc:sldMkLst>
        <pc:spChg chg="mod">
          <ac:chgData name="Felix To" userId="7b238ec5-6527-4875-97eb-4a20aeb486ea" providerId="ADAL" clId="{E446AAFF-77F0-492C-A16C-E6D6327AFE6C}" dt="2022-03-24T12:11:12.521" v="1849" actId="2711"/>
          <ac:spMkLst>
            <pc:docMk/>
            <pc:sldMk cId="1920956084" sldId="276"/>
            <ac:spMk id="2" creationId="{BAEB78E0-CFA1-457F-A61E-EFE10E8F651B}"/>
          </ac:spMkLst>
        </pc:spChg>
        <pc:spChg chg="del">
          <ac:chgData name="Felix To" userId="7b238ec5-6527-4875-97eb-4a20aeb486ea" providerId="ADAL" clId="{E446AAFF-77F0-492C-A16C-E6D6327AFE6C}" dt="2022-03-17T11:56:54.751" v="458" actId="478"/>
          <ac:spMkLst>
            <pc:docMk/>
            <pc:sldMk cId="1920956084" sldId="276"/>
            <ac:spMk id="6" creationId="{8CCCF00C-F4F1-4950-8D91-D845AA346283}"/>
          </ac:spMkLst>
        </pc:spChg>
        <pc:spChg chg="add mod">
          <ac:chgData name="Felix To" userId="7b238ec5-6527-4875-97eb-4a20aeb486ea" providerId="ADAL" clId="{E446AAFF-77F0-492C-A16C-E6D6327AFE6C}" dt="2022-03-17T11:57:01.082" v="460"/>
          <ac:spMkLst>
            <pc:docMk/>
            <pc:sldMk cId="1920956084" sldId="276"/>
            <ac:spMk id="8" creationId="{5D31CC94-EF48-4794-A944-965749995E6B}"/>
          </ac:spMkLst>
        </pc:spChg>
        <pc:picChg chg="del">
          <ac:chgData name="Felix To" userId="7b238ec5-6527-4875-97eb-4a20aeb486ea" providerId="ADAL" clId="{E446AAFF-77F0-492C-A16C-E6D6327AFE6C}" dt="2022-03-17T11:56:54.751" v="458" actId="478"/>
          <ac:picMkLst>
            <pc:docMk/>
            <pc:sldMk cId="1920956084" sldId="276"/>
            <ac:picMk id="5" creationId="{CEAD4A8B-E5E5-4239-B23B-5382DEF3EED1}"/>
          </ac:picMkLst>
        </pc:picChg>
        <pc:picChg chg="add mod">
          <ac:chgData name="Felix To" userId="7b238ec5-6527-4875-97eb-4a20aeb486ea" providerId="ADAL" clId="{E446AAFF-77F0-492C-A16C-E6D6327AFE6C}" dt="2022-03-17T11:57:01.082" v="460"/>
          <ac:picMkLst>
            <pc:docMk/>
            <pc:sldMk cId="1920956084" sldId="276"/>
            <ac:picMk id="7" creationId="{E3C766D5-16E5-4459-9C61-43A870F508CF}"/>
          </ac:picMkLst>
        </pc:picChg>
      </pc:sldChg>
      <pc:sldChg chg="addSp delSp modSp add mod">
        <pc:chgData name="Felix To" userId="7b238ec5-6527-4875-97eb-4a20aeb486ea" providerId="ADAL" clId="{E446AAFF-77F0-492C-A16C-E6D6327AFE6C}" dt="2022-03-24T12:26:00.694" v="2133" actId="20577"/>
        <pc:sldMkLst>
          <pc:docMk/>
          <pc:sldMk cId="665018019" sldId="277"/>
        </pc:sldMkLst>
        <pc:spChg chg="mod">
          <ac:chgData name="Felix To" userId="7b238ec5-6527-4875-97eb-4a20aeb486ea" providerId="ADAL" clId="{E446AAFF-77F0-492C-A16C-E6D6327AFE6C}" dt="2022-03-24T12:24:39.422" v="1911" actId="20577"/>
          <ac:spMkLst>
            <pc:docMk/>
            <pc:sldMk cId="665018019" sldId="277"/>
            <ac:spMk id="2" creationId="{BAEB78E0-CFA1-457F-A61E-EFE10E8F651B}"/>
          </ac:spMkLst>
        </pc:spChg>
        <pc:spChg chg="add mod">
          <ac:chgData name="Felix To" userId="7b238ec5-6527-4875-97eb-4a20aeb486ea" providerId="ADAL" clId="{E446AAFF-77F0-492C-A16C-E6D6327AFE6C}" dt="2022-03-24T12:19:54.513" v="1890" actId="208"/>
          <ac:spMkLst>
            <pc:docMk/>
            <pc:sldMk cId="665018019" sldId="277"/>
            <ac:spMk id="4" creationId="{85A054B8-3E70-4ACC-91E3-606D3A896E0B}"/>
          </ac:spMkLst>
        </pc:spChg>
        <pc:spChg chg="add del mod">
          <ac:chgData name="Felix To" userId="7b238ec5-6527-4875-97eb-4a20aeb486ea" providerId="ADAL" clId="{E446AAFF-77F0-492C-A16C-E6D6327AFE6C}" dt="2022-03-24T12:23:35.031" v="1907" actId="478"/>
          <ac:spMkLst>
            <pc:docMk/>
            <pc:sldMk cId="665018019" sldId="277"/>
            <ac:spMk id="5" creationId="{4799951F-975C-4BA6-99D0-FBFC461FA6A9}"/>
          </ac:spMkLst>
        </pc:spChg>
        <pc:spChg chg="add del mod">
          <ac:chgData name="Felix To" userId="7b238ec5-6527-4875-97eb-4a20aeb486ea" providerId="ADAL" clId="{E446AAFF-77F0-492C-A16C-E6D6327AFE6C}" dt="2022-03-17T11:58:04.446" v="465" actId="478"/>
          <ac:spMkLst>
            <pc:docMk/>
            <pc:sldMk cId="665018019" sldId="277"/>
            <ac:spMk id="6" creationId="{76C998E1-89CF-4F8E-884D-BAA0CF3FDAB3}"/>
          </ac:spMkLst>
        </pc:spChg>
        <pc:spChg chg="add del mod">
          <ac:chgData name="Felix To" userId="7b238ec5-6527-4875-97eb-4a20aeb486ea" providerId="ADAL" clId="{E446AAFF-77F0-492C-A16C-E6D6327AFE6C}" dt="2022-03-24T12:23:35.031" v="1907" actId="478"/>
          <ac:spMkLst>
            <pc:docMk/>
            <pc:sldMk cId="665018019" sldId="277"/>
            <ac:spMk id="7" creationId="{4543089E-5F17-4890-BE82-C2CF2740C587}"/>
          </ac:spMkLst>
        </pc:spChg>
        <pc:spChg chg="del">
          <ac:chgData name="Felix To" userId="7b238ec5-6527-4875-97eb-4a20aeb486ea" providerId="ADAL" clId="{E446AAFF-77F0-492C-A16C-E6D6327AFE6C}" dt="2022-03-17T11:58:07.227" v="466" actId="478"/>
          <ac:spMkLst>
            <pc:docMk/>
            <pc:sldMk cId="665018019" sldId="277"/>
            <ac:spMk id="8" creationId="{5D31CC94-EF48-4794-A944-965749995E6B}"/>
          </ac:spMkLst>
        </pc:spChg>
        <pc:spChg chg="add mod">
          <ac:chgData name="Felix To" userId="7b238ec5-6527-4875-97eb-4a20aeb486ea" providerId="ADAL" clId="{E446AAFF-77F0-492C-A16C-E6D6327AFE6C}" dt="2022-03-24T12:26:00.694" v="2133" actId="20577"/>
          <ac:spMkLst>
            <pc:docMk/>
            <pc:sldMk cId="665018019" sldId="277"/>
            <ac:spMk id="8" creationId="{A98F05C7-5FDB-4A04-9B84-C2272E7AFABE}"/>
          </ac:spMkLst>
        </pc:spChg>
        <pc:spChg chg="add del mod">
          <ac:chgData name="Felix To" userId="7b238ec5-6527-4875-97eb-4a20aeb486ea" providerId="ADAL" clId="{E446AAFF-77F0-492C-A16C-E6D6327AFE6C}" dt="2022-03-24T12:23:32.031" v="1906" actId="478"/>
          <ac:spMkLst>
            <pc:docMk/>
            <pc:sldMk cId="665018019" sldId="277"/>
            <ac:spMk id="9" creationId="{8DBDCD87-EF78-4B0D-B160-002A0ED91286}"/>
          </ac:spMkLst>
        </pc:spChg>
        <pc:picChg chg="add mod">
          <ac:chgData name="Felix To" userId="7b238ec5-6527-4875-97eb-4a20aeb486ea" providerId="ADAL" clId="{E446AAFF-77F0-492C-A16C-E6D6327AFE6C}" dt="2022-03-24T12:23:47.297" v="1908" actId="1076"/>
          <ac:picMkLst>
            <pc:docMk/>
            <pc:sldMk cId="665018019" sldId="277"/>
            <ac:picMk id="3" creationId="{3D9F53D1-3842-4524-8043-53761C2CE744}"/>
          </ac:picMkLst>
        </pc:picChg>
        <pc:picChg chg="add del mod">
          <ac:chgData name="Felix To" userId="7b238ec5-6527-4875-97eb-4a20aeb486ea" providerId="ADAL" clId="{E446AAFF-77F0-492C-A16C-E6D6327AFE6C}" dt="2022-03-17T11:58:04.446" v="465" actId="478"/>
          <ac:picMkLst>
            <pc:docMk/>
            <pc:sldMk cId="665018019" sldId="277"/>
            <ac:picMk id="5" creationId="{9EC45231-64D6-4F90-BA07-603BA7D057AB}"/>
          </ac:picMkLst>
        </pc:picChg>
        <pc:picChg chg="del">
          <ac:chgData name="Felix To" userId="7b238ec5-6527-4875-97eb-4a20aeb486ea" providerId="ADAL" clId="{E446AAFF-77F0-492C-A16C-E6D6327AFE6C}" dt="2022-03-17T11:58:07.227" v="466" actId="478"/>
          <ac:picMkLst>
            <pc:docMk/>
            <pc:sldMk cId="665018019" sldId="277"/>
            <ac:picMk id="7" creationId="{E3C766D5-16E5-4459-9C61-43A870F508CF}"/>
          </ac:picMkLst>
        </pc:picChg>
      </pc:sldChg>
      <pc:sldChg chg="addSp delSp modSp add mod">
        <pc:chgData name="Felix To" userId="7b238ec5-6527-4875-97eb-4a20aeb486ea" providerId="ADAL" clId="{E446AAFF-77F0-492C-A16C-E6D6327AFE6C}" dt="2022-03-24T12:11:32.457" v="1852" actId="2711"/>
        <pc:sldMkLst>
          <pc:docMk/>
          <pc:sldMk cId="3279036901" sldId="278"/>
        </pc:sldMkLst>
        <pc:spChg chg="mod">
          <ac:chgData name="Felix To" userId="7b238ec5-6527-4875-97eb-4a20aeb486ea" providerId="ADAL" clId="{E446AAFF-77F0-492C-A16C-E6D6327AFE6C}" dt="2022-03-24T12:11:32.457" v="1852" actId="2711"/>
          <ac:spMkLst>
            <pc:docMk/>
            <pc:sldMk cId="3279036901" sldId="278"/>
            <ac:spMk id="2" creationId="{BAEB78E0-CFA1-457F-A61E-EFE10E8F651B}"/>
          </ac:spMkLst>
        </pc:spChg>
        <pc:spChg chg="add del mod">
          <ac:chgData name="Felix To" userId="7b238ec5-6527-4875-97eb-4a20aeb486ea" providerId="ADAL" clId="{E446AAFF-77F0-492C-A16C-E6D6327AFE6C}" dt="2022-03-17T12:05:11.268" v="874"/>
          <ac:spMkLst>
            <pc:docMk/>
            <pc:sldMk cId="3279036901" sldId="278"/>
            <ac:spMk id="5" creationId="{17F866F6-40B8-410A-B4B7-B35F09B0466E}"/>
          </ac:spMkLst>
        </pc:spChg>
        <pc:spChg chg="add mod">
          <ac:chgData name="Felix To" userId="7b238ec5-6527-4875-97eb-4a20aeb486ea" providerId="ADAL" clId="{E446AAFF-77F0-492C-A16C-E6D6327AFE6C}" dt="2022-03-17T12:05:27.651" v="877" actId="20577"/>
          <ac:spMkLst>
            <pc:docMk/>
            <pc:sldMk cId="3279036901" sldId="278"/>
            <ac:spMk id="6" creationId="{F46AF3DD-DF70-49D9-A555-E6C5BC5FA1EE}"/>
          </ac:spMkLst>
        </pc:spChg>
        <pc:spChg chg="del">
          <ac:chgData name="Felix To" userId="7b238ec5-6527-4875-97eb-4a20aeb486ea" providerId="ADAL" clId="{E446AAFF-77F0-492C-A16C-E6D6327AFE6C}" dt="2022-03-17T12:04:51.999" v="872" actId="478"/>
          <ac:spMkLst>
            <pc:docMk/>
            <pc:sldMk cId="3279036901" sldId="278"/>
            <ac:spMk id="8" creationId="{5D31CC94-EF48-4794-A944-965749995E6B}"/>
          </ac:spMkLst>
        </pc:spChg>
        <pc:spChg chg="add mod">
          <ac:chgData name="Felix To" userId="7b238ec5-6527-4875-97eb-4a20aeb486ea" providerId="ADAL" clId="{E446AAFF-77F0-492C-A16C-E6D6327AFE6C}" dt="2022-03-17T12:06:48.715" v="890" actId="1076"/>
          <ac:spMkLst>
            <pc:docMk/>
            <pc:sldMk cId="3279036901" sldId="278"/>
            <ac:spMk id="12" creationId="{57AEC4D1-8C91-4637-A1B5-8BAAB1F224D2}"/>
          </ac:spMkLst>
        </pc:spChg>
        <pc:graphicFrameChg chg="add del mod">
          <ac:chgData name="Felix To" userId="7b238ec5-6527-4875-97eb-4a20aeb486ea" providerId="ADAL" clId="{E446AAFF-77F0-492C-A16C-E6D6327AFE6C}" dt="2022-03-17T12:05:11.268" v="874"/>
          <ac:graphicFrameMkLst>
            <pc:docMk/>
            <pc:sldMk cId="3279036901" sldId="278"/>
            <ac:graphicFrameMk id="4" creationId="{167681AD-F9D3-4890-94E0-9F6C548B5CFE}"/>
          </ac:graphicFrameMkLst>
        </pc:graphicFrameChg>
        <pc:graphicFrameChg chg="add del mod modGraphic">
          <ac:chgData name="Felix To" userId="7b238ec5-6527-4875-97eb-4a20aeb486ea" providerId="ADAL" clId="{E446AAFF-77F0-492C-A16C-E6D6327AFE6C}" dt="2022-03-17T12:06:21.442" v="884" actId="478"/>
          <ac:graphicFrameMkLst>
            <pc:docMk/>
            <pc:sldMk cId="3279036901" sldId="278"/>
            <ac:graphicFrameMk id="9" creationId="{08975133-E741-4EBF-8108-460F258950C2}"/>
          </ac:graphicFrameMkLst>
        </pc:graphicFrameChg>
        <pc:graphicFrameChg chg="add mod modGraphic">
          <ac:chgData name="Felix To" userId="7b238ec5-6527-4875-97eb-4a20aeb486ea" providerId="ADAL" clId="{E446AAFF-77F0-492C-A16C-E6D6327AFE6C}" dt="2022-03-17T12:07:06.009" v="894" actId="255"/>
          <ac:graphicFrameMkLst>
            <pc:docMk/>
            <pc:sldMk cId="3279036901" sldId="278"/>
            <ac:graphicFrameMk id="10" creationId="{ADBD80B2-416F-4C96-BDC2-D1703BE523AA}"/>
          </ac:graphicFrameMkLst>
        </pc:graphicFrameChg>
        <pc:picChg chg="del">
          <ac:chgData name="Felix To" userId="7b238ec5-6527-4875-97eb-4a20aeb486ea" providerId="ADAL" clId="{E446AAFF-77F0-492C-A16C-E6D6327AFE6C}" dt="2022-03-17T12:04:43.936" v="868" actId="478"/>
          <ac:picMkLst>
            <pc:docMk/>
            <pc:sldMk cId="3279036901" sldId="278"/>
            <ac:picMk id="7" creationId="{E3C766D5-16E5-4459-9C61-43A870F508CF}"/>
          </ac:picMkLst>
        </pc:picChg>
      </pc:sldChg>
      <pc:sldChg chg="addSp delSp modSp add mod">
        <pc:chgData name="Felix To" userId="7b238ec5-6527-4875-97eb-4a20aeb486ea" providerId="ADAL" clId="{E446AAFF-77F0-492C-A16C-E6D6327AFE6C}" dt="2022-03-24T12:11:27.912" v="1851" actId="2711"/>
        <pc:sldMkLst>
          <pc:docMk/>
          <pc:sldMk cId="348152472" sldId="279"/>
        </pc:sldMkLst>
        <pc:spChg chg="mod">
          <ac:chgData name="Felix To" userId="7b238ec5-6527-4875-97eb-4a20aeb486ea" providerId="ADAL" clId="{E446AAFF-77F0-492C-A16C-E6D6327AFE6C}" dt="2022-03-24T12:11:27.912" v="1851" actId="2711"/>
          <ac:spMkLst>
            <pc:docMk/>
            <pc:sldMk cId="348152472" sldId="279"/>
            <ac:spMk id="2" creationId="{BAEB78E0-CFA1-457F-A61E-EFE10E8F651B}"/>
          </ac:spMkLst>
        </pc:spChg>
        <pc:spChg chg="add mod">
          <ac:chgData name="Felix To" userId="7b238ec5-6527-4875-97eb-4a20aeb486ea" providerId="ADAL" clId="{E446AAFF-77F0-492C-A16C-E6D6327AFE6C}" dt="2022-03-17T12:04:05.363" v="832" actId="14100"/>
          <ac:spMkLst>
            <pc:docMk/>
            <pc:sldMk cId="348152472" sldId="279"/>
            <ac:spMk id="6" creationId="{009B94EF-6D15-4C8E-A170-E1C82AB507EF}"/>
          </ac:spMkLst>
        </pc:spChg>
        <pc:spChg chg="del">
          <ac:chgData name="Felix To" userId="7b238ec5-6527-4875-97eb-4a20aeb486ea" providerId="ADAL" clId="{E446AAFF-77F0-492C-A16C-E6D6327AFE6C}" dt="2022-03-17T12:03:52.134" v="829" actId="478"/>
          <ac:spMkLst>
            <pc:docMk/>
            <pc:sldMk cId="348152472" sldId="279"/>
            <ac:spMk id="8" creationId="{5D31CC94-EF48-4794-A944-965749995E6B}"/>
          </ac:spMkLst>
        </pc:spChg>
        <pc:picChg chg="del">
          <ac:chgData name="Felix To" userId="7b238ec5-6527-4875-97eb-4a20aeb486ea" providerId="ADAL" clId="{E446AAFF-77F0-492C-A16C-E6D6327AFE6C}" dt="2022-03-17T12:03:52.134" v="829" actId="478"/>
          <ac:picMkLst>
            <pc:docMk/>
            <pc:sldMk cId="348152472" sldId="279"/>
            <ac:picMk id="7" creationId="{E3C766D5-16E5-4459-9C61-43A870F508CF}"/>
          </ac:picMkLst>
        </pc:picChg>
      </pc:sldChg>
      <pc:sldChg chg="addSp delSp modSp add mod">
        <pc:chgData name="Felix To" userId="7b238ec5-6527-4875-97eb-4a20aeb486ea" providerId="ADAL" clId="{E446AAFF-77F0-492C-A16C-E6D6327AFE6C}" dt="2022-03-24T12:11:36.804" v="1853" actId="2711"/>
        <pc:sldMkLst>
          <pc:docMk/>
          <pc:sldMk cId="2058082020" sldId="280"/>
        </pc:sldMkLst>
        <pc:spChg chg="mod">
          <ac:chgData name="Felix To" userId="7b238ec5-6527-4875-97eb-4a20aeb486ea" providerId="ADAL" clId="{E446AAFF-77F0-492C-A16C-E6D6327AFE6C}" dt="2022-03-24T12:11:36.804" v="1853" actId="2711"/>
          <ac:spMkLst>
            <pc:docMk/>
            <pc:sldMk cId="2058082020" sldId="280"/>
            <ac:spMk id="2" creationId="{BAEB78E0-CFA1-457F-A61E-EFE10E8F651B}"/>
          </ac:spMkLst>
        </pc:spChg>
        <pc:spChg chg="del">
          <ac:chgData name="Felix To" userId="7b238ec5-6527-4875-97eb-4a20aeb486ea" providerId="ADAL" clId="{E446AAFF-77F0-492C-A16C-E6D6327AFE6C}" dt="2022-03-17T12:07:53.629" v="945" actId="478"/>
          <ac:spMkLst>
            <pc:docMk/>
            <pc:sldMk cId="2058082020" sldId="280"/>
            <ac:spMk id="6" creationId="{F46AF3DD-DF70-49D9-A555-E6C5BC5FA1EE}"/>
          </ac:spMkLst>
        </pc:spChg>
        <pc:spChg chg="add mod">
          <ac:chgData name="Felix To" userId="7b238ec5-6527-4875-97eb-4a20aeb486ea" providerId="ADAL" clId="{E446AAFF-77F0-492C-A16C-E6D6327AFE6C}" dt="2022-03-17T12:09:37.265" v="975" actId="255"/>
          <ac:spMkLst>
            <pc:docMk/>
            <pc:sldMk cId="2058082020" sldId="280"/>
            <ac:spMk id="7" creationId="{8A27E4AB-43DD-4BE9-83E9-119A21558CD3}"/>
          </ac:spMkLst>
        </pc:spChg>
        <pc:spChg chg="del">
          <ac:chgData name="Felix To" userId="7b238ec5-6527-4875-97eb-4a20aeb486ea" providerId="ADAL" clId="{E446AAFF-77F0-492C-A16C-E6D6327AFE6C}" dt="2022-03-17T12:07:56.159" v="946" actId="478"/>
          <ac:spMkLst>
            <pc:docMk/>
            <pc:sldMk cId="2058082020" sldId="280"/>
            <ac:spMk id="12" creationId="{57AEC4D1-8C91-4637-A1B5-8BAAB1F224D2}"/>
          </ac:spMkLst>
        </pc:spChg>
        <pc:graphicFrameChg chg="del">
          <ac:chgData name="Felix To" userId="7b238ec5-6527-4875-97eb-4a20aeb486ea" providerId="ADAL" clId="{E446AAFF-77F0-492C-A16C-E6D6327AFE6C}" dt="2022-03-17T12:07:51.184" v="944" actId="478"/>
          <ac:graphicFrameMkLst>
            <pc:docMk/>
            <pc:sldMk cId="2058082020" sldId="280"/>
            <ac:graphicFrameMk id="10" creationId="{ADBD80B2-416F-4C96-BDC2-D1703BE523AA}"/>
          </ac:graphicFrameMkLst>
        </pc:graphicFrameChg>
      </pc:sldChg>
      <pc:sldChg chg="addSp delSp modSp add del mod">
        <pc:chgData name="Felix To" userId="7b238ec5-6527-4875-97eb-4a20aeb486ea" providerId="ADAL" clId="{E446AAFF-77F0-492C-A16C-E6D6327AFE6C}" dt="2022-03-17T12:10:23.921" v="981" actId="47"/>
        <pc:sldMkLst>
          <pc:docMk/>
          <pc:sldMk cId="1779012328" sldId="281"/>
        </pc:sldMkLst>
        <pc:spChg chg="mod">
          <ac:chgData name="Felix To" userId="7b238ec5-6527-4875-97eb-4a20aeb486ea" providerId="ADAL" clId="{E446AAFF-77F0-492C-A16C-E6D6327AFE6C}" dt="2022-03-17T12:08:52.650" v="965" actId="20577"/>
          <ac:spMkLst>
            <pc:docMk/>
            <pc:sldMk cId="1779012328" sldId="281"/>
            <ac:spMk id="2" creationId="{BAEB78E0-CFA1-457F-A61E-EFE10E8F651B}"/>
          </ac:spMkLst>
        </pc:spChg>
        <pc:spChg chg="add mod">
          <ac:chgData name="Felix To" userId="7b238ec5-6527-4875-97eb-4a20aeb486ea" providerId="ADAL" clId="{E446AAFF-77F0-492C-A16C-E6D6327AFE6C}" dt="2022-03-17T12:10:15.742" v="979" actId="1076"/>
          <ac:spMkLst>
            <pc:docMk/>
            <pc:sldMk cId="1779012328" sldId="281"/>
            <ac:spMk id="5" creationId="{89152111-EEFA-43F2-9153-D9383A5F180A}"/>
          </ac:spMkLst>
        </pc:spChg>
        <pc:spChg chg="del mod">
          <ac:chgData name="Felix To" userId="7b238ec5-6527-4875-97eb-4a20aeb486ea" providerId="ADAL" clId="{E446AAFF-77F0-492C-A16C-E6D6327AFE6C}" dt="2022-03-17T12:08:59.940" v="967" actId="478"/>
          <ac:spMkLst>
            <pc:docMk/>
            <pc:sldMk cId="1779012328" sldId="281"/>
            <ac:spMk id="7" creationId="{8A27E4AB-43DD-4BE9-83E9-119A21558CD3}"/>
          </ac:spMkLst>
        </pc:spChg>
      </pc:sldChg>
      <pc:sldChg chg="modSp add mod">
        <pc:chgData name="Felix To" userId="7b238ec5-6527-4875-97eb-4a20aeb486ea" providerId="ADAL" clId="{E446AAFF-77F0-492C-A16C-E6D6327AFE6C}" dt="2022-03-24T12:11:45.829" v="1854" actId="2711"/>
        <pc:sldMkLst>
          <pc:docMk/>
          <pc:sldMk cId="173106354" sldId="282"/>
        </pc:sldMkLst>
        <pc:spChg chg="mod">
          <ac:chgData name="Felix To" userId="7b238ec5-6527-4875-97eb-4a20aeb486ea" providerId="ADAL" clId="{E446AAFF-77F0-492C-A16C-E6D6327AFE6C}" dt="2022-03-24T12:11:45.829" v="1854" actId="2711"/>
          <ac:spMkLst>
            <pc:docMk/>
            <pc:sldMk cId="173106354" sldId="282"/>
            <ac:spMk id="2" creationId="{BAEB78E0-CFA1-457F-A61E-EFE10E8F651B}"/>
          </ac:spMkLst>
        </pc:spChg>
        <pc:spChg chg="mod">
          <ac:chgData name="Felix To" userId="7b238ec5-6527-4875-97eb-4a20aeb486ea" providerId="ADAL" clId="{E446AAFF-77F0-492C-A16C-E6D6327AFE6C}" dt="2022-03-17T12:10:55.692" v="989" actId="6549"/>
          <ac:spMkLst>
            <pc:docMk/>
            <pc:sldMk cId="173106354" sldId="282"/>
            <ac:spMk id="7" creationId="{8A27E4AB-43DD-4BE9-83E9-119A21558CD3}"/>
          </ac:spMkLst>
        </pc:spChg>
      </pc:sldChg>
      <pc:sldChg chg="addSp modSp add del mod">
        <pc:chgData name="Felix To" userId="7b238ec5-6527-4875-97eb-4a20aeb486ea" providerId="ADAL" clId="{E446AAFF-77F0-492C-A16C-E6D6327AFE6C}" dt="2022-03-24T12:11:50.607" v="1855" actId="2711"/>
        <pc:sldMkLst>
          <pc:docMk/>
          <pc:sldMk cId="1174126748" sldId="283"/>
        </pc:sldMkLst>
        <pc:spChg chg="mod">
          <ac:chgData name="Felix To" userId="7b238ec5-6527-4875-97eb-4a20aeb486ea" providerId="ADAL" clId="{E446AAFF-77F0-492C-A16C-E6D6327AFE6C}" dt="2022-03-24T12:11:50.607" v="1855" actId="2711"/>
          <ac:spMkLst>
            <pc:docMk/>
            <pc:sldMk cId="1174126748" sldId="283"/>
            <ac:spMk id="2" creationId="{BAEB78E0-CFA1-457F-A61E-EFE10E8F651B}"/>
          </ac:spMkLst>
        </pc:spChg>
        <pc:spChg chg="add mod">
          <ac:chgData name="Felix To" userId="7b238ec5-6527-4875-97eb-4a20aeb486ea" providerId="ADAL" clId="{E446AAFF-77F0-492C-A16C-E6D6327AFE6C}" dt="2022-03-17T12:14:37.300" v="1035" actId="1076"/>
          <ac:spMkLst>
            <pc:docMk/>
            <pc:sldMk cId="1174126748" sldId="283"/>
            <ac:spMk id="5" creationId="{802A4FB6-0FCF-4297-A4F2-88E51C03CD6F}"/>
          </ac:spMkLst>
        </pc:spChg>
        <pc:spChg chg="mod">
          <ac:chgData name="Felix To" userId="7b238ec5-6527-4875-97eb-4a20aeb486ea" providerId="ADAL" clId="{E446AAFF-77F0-492C-A16C-E6D6327AFE6C}" dt="2022-03-17T12:14:48.738" v="1039" actId="20577"/>
          <ac:spMkLst>
            <pc:docMk/>
            <pc:sldMk cId="1174126748" sldId="283"/>
            <ac:spMk id="7" creationId="{8A27E4AB-43DD-4BE9-83E9-119A21558CD3}"/>
          </ac:spMkLst>
        </pc:spChg>
        <pc:picChg chg="add mod">
          <ac:chgData name="Felix To" userId="7b238ec5-6527-4875-97eb-4a20aeb486ea" providerId="ADAL" clId="{E446AAFF-77F0-492C-A16C-E6D6327AFE6C}" dt="2022-03-17T12:14:53.240" v="1050" actId="1036"/>
          <ac:picMkLst>
            <pc:docMk/>
            <pc:sldMk cId="1174126748" sldId="283"/>
            <ac:picMk id="3" creationId="{80140E14-DE3D-4D1E-94E7-9DDAD14C0BE3}"/>
          </ac:picMkLst>
        </pc:picChg>
      </pc:sldChg>
      <pc:sldChg chg="delSp modSp add del mod">
        <pc:chgData name="Felix To" userId="7b238ec5-6527-4875-97eb-4a20aeb486ea" providerId="ADAL" clId="{E446AAFF-77F0-492C-A16C-E6D6327AFE6C}" dt="2022-03-24T12:11:55.572" v="1856" actId="2711"/>
        <pc:sldMkLst>
          <pc:docMk/>
          <pc:sldMk cId="3208922062" sldId="284"/>
        </pc:sldMkLst>
        <pc:spChg chg="mod">
          <ac:chgData name="Felix To" userId="7b238ec5-6527-4875-97eb-4a20aeb486ea" providerId="ADAL" clId="{E446AAFF-77F0-492C-A16C-E6D6327AFE6C}" dt="2022-03-24T12:11:55.572" v="1856" actId="2711"/>
          <ac:spMkLst>
            <pc:docMk/>
            <pc:sldMk cId="3208922062" sldId="284"/>
            <ac:spMk id="2" creationId="{BAEB78E0-CFA1-457F-A61E-EFE10E8F651B}"/>
          </ac:spMkLst>
        </pc:spChg>
        <pc:spChg chg="del">
          <ac:chgData name="Felix To" userId="7b238ec5-6527-4875-97eb-4a20aeb486ea" providerId="ADAL" clId="{E446AAFF-77F0-492C-A16C-E6D6327AFE6C}" dt="2022-03-17T12:15:23.549" v="1066" actId="478"/>
          <ac:spMkLst>
            <pc:docMk/>
            <pc:sldMk cId="3208922062" sldId="284"/>
            <ac:spMk id="5" creationId="{802A4FB6-0FCF-4297-A4F2-88E51C03CD6F}"/>
          </ac:spMkLst>
        </pc:spChg>
        <pc:spChg chg="mod">
          <ac:chgData name="Felix To" userId="7b238ec5-6527-4875-97eb-4a20aeb486ea" providerId="ADAL" clId="{E446AAFF-77F0-492C-A16C-E6D6327AFE6C}" dt="2022-03-17T12:15:39.505" v="1073" actId="1076"/>
          <ac:spMkLst>
            <pc:docMk/>
            <pc:sldMk cId="3208922062" sldId="284"/>
            <ac:spMk id="7" creationId="{8A27E4AB-43DD-4BE9-83E9-119A21558CD3}"/>
          </ac:spMkLst>
        </pc:spChg>
        <pc:picChg chg="del">
          <ac:chgData name="Felix To" userId="7b238ec5-6527-4875-97eb-4a20aeb486ea" providerId="ADAL" clId="{E446AAFF-77F0-492C-A16C-E6D6327AFE6C}" dt="2022-03-17T12:15:25.368" v="1067" actId="478"/>
          <ac:picMkLst>
            <pc:docMk/>
            <pc:sldMk cId="3208922062" sldId="284"/>
            <ac:picMk id="3" creationId="{80140E14-DE3D-4D1E-94E7-9DDAD14C0BE3}"/>
          </ac:picMkLst>
        </pc:picChg>
      </pc:sldChg>
      <pc:sldChg chg="addSp delSp modSp add del mod">
        <pc:chgData name="Felix To" userId="7b238ec5-6527-4875-97eb-4a20aeb486ea" providerId="ADAL" clId="{E446AAFF-77F0-492C-A16C-E6D6327AFE6C}" dt="2022-03-24T12:12:00.450" v="1857" actId="2711"/>
        <pc:sldMkLst>
          <pc:docMk/>
          <pc:sldMk cId="3264789792" sldId="285"/>
        </pc:sldMkLst>
        <pc:spChg chg="mod">
          <ac:chgData name="Felix To" userId="7b238ec5-6527-4875-97eb-4a20aeb486ea" providerId="ADAL" clId="{E446AAFF-77F0-492C-A16C-E6D6327AFE6C}" dt="2022-03-24T12:12:00.450" v="1857" actId="2711"/>
          <ac:spMkLst>
            <pc:docMk/>
            <pc:sldMk cId="3264789792" sldId="285"/>
            <ac:spMk id="2" creationId="{BAEB78E0-CFA1-457F-A61E-EFE10E8F651B}"/>
          </ac:spMkLst>
        </pc:spChg>
        <pc:spChg chg="add del">
          <ac:chgData name="Felix To" userId="7b238ec5-6527-4875-97eb-4a20aeb486ea" providerId="ADAL" clId="{E446AAFF-77F0-492C-A16C-E6D6327AFE6C}" dt="2022-03-17T12:17:46.202" v="1106" actId="22"/>
          <ac:spMkLst>
            <pc:docMk/>
            <pc:sldMk cId="3264789792" sldId="285"/>
            <ac:spMk id="5" creationId="{94AD7EE5-E609-45FB-A79C-0FA9D7212030}"/>
          </ac:spMkLst>
        </pc:spChg>
        <pc:spChg chg="add mod">
          <ac:chgData name="Felix To" userId="7b238ec5-6527-4875-97eb-4a20aeb486ea" providerId="ADAL" clId="{E446AAFF-77F0-492C-A16C-E6D6327AFE6C}" dt="2022-03-17T12:21:52.995" v="1128" actId="255"/>
          <ac:spMkLst>
            <pc:docMk/>
            <pc:sldMk cId="3264789792" sldId="285"/>
            <ac:spMk id="6" creationId="{0B4BC7EC-3298-49F9-A0B6-F6F4E99435B4}"/>
          </ac:spMkLst>
        </pc:spChg>
        <pc:spChg chg="del">
          <ac:chgData name="Felix To" userId="7b238ec5-6527-4875-97eb-4a20aeb486ea" providerId="ADAL" clId="{E446AAFF-77F0-492C-A16C-E6D6327AFE6C}" dt="2022-03-17T12:15:58.630" v="1088" actId="478"/>
          <ac:spMkLst>
            <pc:docMk/>
            <pc:sldMk cId="3264789792" sldId="285"/>
            <ac:spMk id="7" creationId="{8A27E4AB-43DD-4BE9-83E9-119A21558CD3}"/>
          </ac:spMkLst>
        </pc:spChg>
      </pc:sldChg>
      <pc:sldChg chg="modSp add mod">
        <pc:chgData name="Felix To" userId="7b238ec5-6527-4875-97eb-4a20aeb486ea" providerId="ADAL" clId="{E446AAFF-77F0-492C-A16C-E6D6327AFE6C}" dt="2022-03-24T12:40:01.653" v="2371" actId="6549"/>
        <pc:sldMkLst>
          <pc:docMk/>
          <pc:sldMk cId="3718341353" sldId="286"/>
        </pc:sldMkLst>
        <pc:spChg chg="mod">
          <ac:chgData name="Felix To" userId="7b238ec5-6527-4875-97eb-4a20aeb486ea" providerId="ADAL" clId="{E446AAFF-77F0-492C-A16C-E6D6327AFE6C}" dt="2022-03-24T12:12:05.945" v="1858" actId="2711"/>
          <ac:spMkLst>
            <pc:docMk/>
            <pc:sldMk cId="3718341353" sldId="286"/>
            <ac:spMk id="2" creationId="{BAEB78E0-CFA1-457F-A61E-EFE10E8F651B}"/>
          </ac:spMkLst>
        </pc:spChg>
        <pc:spChg chg="mod">
          <ac:chgData name="Felix To" userId="7b238ec5-6527-4875-97eb-4a20aeb486ea" providerId="ADAL" clId="{E446AAFF-77F0-492C-A16C-E6D6327AFE6C}" dt="2022-03-24T12:40:01.653" v="2371" actId="6549"/>
          <ac:spMkLst>
            <pc:docMk/>
            <pc:sldMk cId="3718341353" sldId="286"/>
            <ac:spMk id="6" creationId="{0B4BC7EC-3298-49F9-A0B6-F6F4E99435B4}"/>
          </ac:spMkLst>
        </pc:spChg>
      </pc:sldChg>
      <pc:sldChg chg="modSp add mod">
        <pc:chgData name="Felix To" userId="7b238ec5-6527-4875-97eb-4a20aeb486ea" providerId="ADAL" clId="{E446AAFF-77F0-492C-A16C-E6D6327AFE6C}" dt="2022-03-24T12:39:52.862" v="2370" actId="20577"/>
        <pc:sldMkLst>
          <pc:docMk/>
          <pc:sldMk cId="2515541282" sldId="287"/>
        </pc:sldMkLst>
        <pc:spChg chg="mod">
          <ac:chgData name="Felix To" userId="7b238ec5-6527-4875-97eb-4a20aeb486ea" providerId="ADAL" clId="{E446AAFF-77F0-492C-A16C-E6D6327AFE6C}" dt="2022-03-24T12:12:11.126" v="1859" actId="2711"/>
          <ac:spMkLst>
            <pc:docMk/>
            <pc:sldMk cId="2515541282" sldId="287"/>
            <ac:spMk id="2" creationId="{BAEB78E0-CFA1-457F-A61E-EFE10E8F651B}"/>
          </ac:spMkLst>
        </pc:spChg>
        <pc:spChg chg="mod">
          <ac:chgData name="Felix To" userId="7b238ec5-6527-4875-97eb-4a20aeb486ea" providerId="ADAL" clId="{E446AAFF-77F0-492C-A16C-E6D6327AFE6C}" dt="2022-03-24T12:39:52.862" v="2370" actId="20577"/>
          <ac:spMkLst>
            <pc:docMk/>
            <pc:sldMk cId="2515541282" sldId="287"/>
            <ac:spMk id="6" creationId="{0B4BC7EC-3298-49F9-A0B6-F6F4E99435B4}"/>
          </ac:spMkLst>
        </pc:spChg>
      </pc:sldChg>
      <pc:sldChg chg="add del">
        <pc:chgData name="Felix To" userId="7b238ec5-6527-4875-97eb-4a20aeb486ea" providerId="ADAL" clId="{E446AAFF-77F0-492C-A16C-E6D6327AFE6C}" dt="2022-03-17T12:27:13.924" v="1182" actId="47"/>
        <pc:sldMkLst>
          <pc:docMk/>
          <pc:sldMk cId="513606291" sldId="288"/>
        </pc:sldMkLst>
      </pc:sldChg>
      <pc:sldChg chg="add del">
        <pc:chgData name="Felix To" userId="7b238ec5-6527-4875-97eb-4a20aeb486ea" providerId="ADAL" clId="{E446AAFF-77F0-492C-A16C-E6D6327AFE6C}" dt="2022-03-17T12:26:45.883" v="1166" actId="47"/>
        <pc:sldMkLst>
          <pc:docMk/>
          <pc:sldMk cId="2846944553" sldId="289"/>
        </pc:sldMkLst>
      </pc:sldChg>
      <pc:sldChg chg="add del">
        <pc:chgData name="Felix To" userId="7b238ec5-6527-4875-97eb-4a20aeb486ea" providerId="ADAL" clId="{E446AAFF-77F0-492C-A16C-E6D6327AFE6C}" dt="2022-03-17T12:26:17.358" v="1162" actId="47"/>
        <pc:sldMkLst>
          <pc:docMk/>
          <pc:sldMk cId="2972559206" sldId="290"/>
        </pc:sldMkLst>
      </pc:sldChg>
      <pc:sldChg chg="modSp add del mod">
        <pc:chgData name="Felix To" userId="7b238ec5-6527-4875-97eb-4a20aeb486ea" providerId="ADAL" clId="{E446AAFF-77F0-492C-A16C-E6D6327AFE6C}" dt="2022-03-17T12:27:19.073" v="1184" actId="47"/>
        <pc:sldMkLst>
          <pc:docMk/>
          <pc:sldMk cId="2602722310" sldId="291"/>
        </pc:sldMkLst>
        <pc:spChg chg="mod">
          <ac:chgData name="Felix To" userId="7b238ec5-6527-4875-97eb-4a20aeb486ea" providerId="ADAL" clId="{E446AAFF-77F0-492C-A16C-E6D6327AFE6C}" dt="2022-03-17T12:26:32.522" v="1165" actId="20577"/>
          <ac:spMkLst>
            <pc:docMk/>
            <pc:sldMk cId="2602722310" sldId="291"/>
            <ac:spMk id="10" creationId="{B3675D5E-2F1F-472C-9174-F432A60871B2}"/>
          </ac:spMkLst>
        </pc:spChg>
      </pc:sldChg>
      <pc:sldChg chg="addSp delSp modSp add mod">
        <pc:chgData name="Felix To" userId="7b238ec5-6527-4875-97eb-4a20aeb486ea" providerId="ADAL" clId="{E446AAFF-77F0-492C-A16C-E6D6327AFE6C}" dt="2022-03-24T12:23:00.131" v="1899" actId="1076"/>
        <pc:sldMkLst>
          <pc:docMk/>
          <pc:sldMk cId="629719505" sldId="292"/>
        </pc:sldMkLst>
        <pc:spChg chg="mod">
          <ac:chgData name="Felix To" userId="7b238ec5-6527-4875-97eb-4a20aeb486ea" providerId="ADAL" clId="{E446AAFF-77F0-492C-A16C-E6D6327AFE6C}" dt="2022-03-24T12:10:45.163" v="1845" actId="2711"/>
          <ac:spMkLst>
            <pc:docMk/>
            <pc:sldMk cId="629719505" sldId="292"/>
            <ac:spMk id="2" creationId="{E028F6E7-3222-49E8-A79C-BA4EEB1F82B9}"/>
          </ac:spMkLst>
        </pc:spChg>
        <pc:spChg chg="add mod">
          <ac:chgData name="Felix To" userId="7b238ec5-6527-4875-97eb-4a20aeb486ea" providerId="ADAL" clId="{E446AAFF-77F0-492C-A16C-E6D6327AFE6C}" dt="2022-03-24T12:22:47.847" v="1897" actId="1076"/>
          <ac:spMkLst>
            <pc:docMk/>
            <pc:sldMk cId="629719505" sldId="292"/>
            <ac:spMk id="4" creationId="{9958AB85-1A60-4719-96D6-B4816877E49E}"/>
          </ac:spMkLst>
        </pc:spChg>
        <pc:spChg chg="mod">
          <ac:chgData name="Felix To" userId="7b238ec5-6527-4875-97eb-4a20aeb486ea" providerId="ADAL" clId="{E446AAFF-77F0-492C-A16C-E6D6327AFE6C}" dt="2022-03-17T12:27:06.525" v="1169"/>
          <ac:spMkLst>
            <pc:docMk/>
            <pc:sldMk cId="629719505" sldId="292"/>
            <ac:spMk id="5" creationId="{DA237A39-A400-4407-A3CC-4CEF0F1FB75A}"/>
          </ac:spMkLst>
        </pc:spChg>
        <pc:spChg chg="add mod">
          <ac:chgData name="Felix To" userId="7b238ec5-6527-4875-97eb-4a20aeb486ea" providerId="ADAL" clId="{E446AAFF-77F0-492C-A16C-E6D6327AFE6C}" dt="2022-03-24T12:23:00.131" v="1899" actId="1076"/>
          <ac:spMkLst>
            <pc:docMk/>
            <pc:sldMk cId="629719505" sldId="292"/>
            <ac:spMk id="8" creationId="{F5751EA6-E207-4EA1-84E8-C079110D6459}"/>
          </ac:spMkLst>
        </pc:spChg>
        <pc:picChg chg="add del mod">
          <ac:chgData name="Felix To" userId="7b238ec5-6527-4875-97eb-4a20aeb486ea" providerId="ADAL" clId="{E446AAFF-77F0-492C-A16C-E6D6327AFE6C}" dt="2022-03-24T12:22:42.109" v="1896" actId="478"/>
          <ac:picMkLst>
            <pc:docMk/>
            <pc:sldMk cId="629719505" sldId="292"/>
            <ac:picMk id="6" creationId="{43BDB289-1563-45B1-8406-66B8E84910DC}"/>
          </ac:picMkLst>
        </pc:picChg>
        <pc:picChg chg="add del mod">
          <ac:chgData name="Felix To" userId="7b238ec5-6527-4875-97eb-4a20aeb486ea" providerId="ADAL" clId="{E446AAFF-77F0-492C-A16C-E6D6327AFE6C}" dt="2022-03-24T12:22:42.109" v="1896" actId="478"/>
          <ac:picMkLst>
            <pc:docMk/>
            <pc:sldMk cId="629719505" sldId="292"/>
            <ac:picMk id="7" creationId="{09974BD7-5E58-45B6-8658-1E2881D3C9A2}"/>
          </ac:picMkLst>
        </pc:picChg>
      </pc:sldChg>
      <pc:sldChg chg="addSp delSp modSp add mod">
        <pc:chgData name="Felix To" userId="7b238ec5-6527-4875-97eb-4a20aeb486ea" providerId="ADAL" clId="{E446AAFF-77F0-492C-A16C-E6D6327AFE6C}" dt="2022-03-24T12:42:43.422" v="2420" actId="20577"/>
        <pc:sldMkLst>
          <pc:docMk/>
          <pc:sldMk cId="1385591218" sldId="293"/>
        </pc:sldMkLst>
        <pc:spChg chg="mod">
          <ac:chgData name="Felix To" userId="7b238ec5-6527-4875-97eb-4a20aeb486ea" providerId="ADAL" clId="{E446AAFF-77F0-492C-A16C-E6D6327AFE6C}" dt="2022-03-17T12:28:31.237" v="1203" actId="20577"/>
          <ac:spMkLst>
            <pc:docMk/>
            <pc:sldMk cId="1385591218" sldId="293"/>
            <ac:spMk id="2" creationId="{E028F6E7-3222-49E8-A79C-BA4EEB1F82B9}"/>
          </ac:spMkLst>
        </pc:spChg>
        <pc:spChg chg="add del mod">
          <ac:chgData name="Felix To" userId="7b238ec5-6527-4875-97eb-4a20aeb486ea" providerId="ADAL" clId="{E446AAFF-77F0-492C-A16C-E6D6327AFE6C}" dt="2022-03-17T12:28:45.613" v="1206"/>
          <ac:spMkLst>
            <pc:docMk/>
            <pc:sldMk cId="1385591218" sldId="293"/>
            <ac:spMk id="4" creationId="{AD398653-D068-4826-B036-A8F2351B8958}"/>
          </ac:spMkLst>
        </pc:spChg>
        <pc:spChg chg="del">
          <ac:chgData name="Felix To" userId="7b238ec5-6527-4875-97eb-4a20aeb486ea" providerId="ADAL" clId="{E446AAFF-77F0-492C-A16C-E6D6327AFE6C}" dt="2022-03-17T12:28:33.399" v="1204" actId="478"/>
          <ac:spMkLst>
            <pc:docMk/>
            <pc:sldMk cId="1385591218" sldId="293"/>
            <ac:spMk id="5" creationId="{DA237A39-A400-4407-A3CC-4CEF0F1FB75A}"/>
          </ac:spMkLst>
        </pc:spChg>
        <pc:graphicFrameChg chg="add del mod">
          <ac:chgData name="Felix To" userId="7b238ec5-6527-4875-97eb-4a20aeb486ea" providerId="ADAL" clId="{E446AAFF-77F0-492C-A16C-E6D6327AFE6C}" dt="2022-03-17T12:28:45.613" v="1206"/>
          <ac:graphicFrameMkLst>
            <pc:docMk/>
            <pc:sldMk cId="1385591218" sldId="293"/>
            <ac:graphicFrameMk id="3" creationId="{748A84CA-AF21-48BD-86B4-1AB71EEA7478}"/>
          </ac:graphicFrameMkLst>
        </pc:graphicFrameChg>
        <pc:graphicFrameChg chg="add mod modGraphic">
          <ac:chgData name="Felix To" userId="7b238ec5-6527-4875-97eb-4a20aeb486ea" providerId="ADAL" clId="{E446AAFF-77F0-492C-A16C-E6D6327AFE6C}" dt="2022-03-24T12:42:43.422" v="2420" actId="20577"/>
          <ac:graphicFrameMkLst>
            <pc:docMk/>
            <pc:sldMk cId="1385591218" sldId="293"/>
            <ac:graphicFrameMk id="6" creationId="{F0AB9FA3-578E-424B-9DD8-AEBBF4038835}"/>
          </ac:graphicFrameMkLst>
        </pc:graphicFrameChg>
      </pc:sldChg>
      <pc:sldChg chg="delSp modSp add del mod">
        <pc:chgData name="Felix To" userId="7b238ec5-6527-4875-97eb-4a20aeb486ea" providerId="ADAL" clId="{E446AAFF-77F0-492C-A16C-E6D6327AFE6C}" dt="2022-03-24T12:24:42.374" v="1912" actId="47"/>
        <pc:sldMkLst>
          <pc:docMk/>
          <pc:sldMk cId="3051436235" sldId="294"/>
        </pc:sldMkLst>
        <pc:spChg chg="mod">
          <ac:chgData name="Felix To" userId="7b238ec5-6527-4875-97eb-4a20aeb486ea" providerId="ADAL" clId="{E446AAFF-77F0-492C-A16C-E6D6327AFE6C}" dt="2022-03-24T12:23:21.577" v="1904" actId="20577"/>
          <ac:spMkLst>
            <pc:docMk/>
            <pc:sldMk cId="3051436235" sldId="294"/>
            <ac:spMk id="2" creationId="{BAEB78E0-CFA1-457F-A61E-EFE10E8F651B}"/>
          </ac:spMkLst>
        </pc:spChg>
        <pc:spChg chg="del">
          <ac:chgData name="Felix To" userId="7b238ec5-6527-4875-97eb-4a20aeb486ea" providerId="ADAL" clId="{E446AAFF-77F0-492C-A16C-E6D6327AFE6C}" dt="2022-03-24T12:23:17.477" v="1903" actId="478"/>
          <ac:spMkLst>
            <pc:docMk/>
            <pc:sldMk cId="3051436235" sldId="294"/>
            <ac:spMk id="4" creationId="{85A054B8-3E70-4ACC-91E3-606D3A896E0B}"/>
          </ac:spMkLst>
        </pc:spChg>
        <pc:picChg chg="del">
          <ac:chgData name="Felix To" userId="7b238ec5-6527-4875-97eb-4a20aeb486ea" providerId="ADAL" clId="{E446AAFF-77F0-492C-A16C-E6D6327AFE6C}" dt="2022-03-24T12:23:15.743" v="1902" actId="478"/>
          <ac:picMkLst>
            <pc:docMk/>
            <pc:sldMk cId="3051436235" sldId="294"/>
            <ac:picMk id="3" creationId="{3D9F53D1-3842-4524-8043-53761C2CE744}"/>
          </ac:picMkLst>
        </pc:picChg>
      </pc:sldChg>
      <pc:sldChg chg="addSp delSp modSp add mod">
        <pc:chgData name="Felix To" userId="7b238ec5-6527-4875-97eb-4a20aeb486ea" providerId="ADAL" clId="{E446AAFF-77F0-492C-A16C-E6D6327AFE6C}" dt="2022-03-24T12:41:17.049" v="2417" actId="20577"/>
        <pc:sldMkLst>
          <pc:docMk/>
          <pc:sldMk cId="1396557066" sldId="295"/>
        </pc:sldMkLst>
        <pc:spChg chg="mod">
          <ac:chgData name="Felix To" userId="7b238ec5-6527-4875-97eb-4a20aeb486ea" providerId="ADAL" clId="{E446AAFF-77F0-492C-A16C-E6D6327AFE6C}" dt="2022-03-24T12:24:34.557" v="1910" actId="20577"/>
          <ac:spMkLst>
            <pc:docMk/>
            <pc:sldMk cId="1396557066" sldId="295"/>
            <ac:spMk id="2" creationId="{BAEB78E0-CFA1-457F-A61E-EFE10E8F651B}"/>
          </ac:spMkLst>
        </pc:spChg>
        <pc:spChg chg="mod">
          <ac:chgData name="Felix To" userId="7b238ec5-6527-4875-97eb-4a20aeb486ea" providerId="ADAL" clId="{E446AAFF-77F0-492C-A16C-E6D6327AFE6C}" dt="2022-03-24T12:35:00.275" v="2179" actId="1038"/>
          <ac:spMkLst>
            <pc:docMk/>
            <pc:sldMk cId="1396557066" sldId="295"/>
            <ac:spMk id="5" creationId="{4799951F-975C-4BA6-99D0-FBFC461FA6A9}"/>
          </ac:spMkLst>
        </pc:spChg>
        <pc:spChg chg="mod">
          <ac:chgData name="Felix To" userId="7b238ec5-6527-4875-97eb-4a20aeb486ea" providerId="ADAL" clId="{E446AAFF-77F0-492C-A16C-E6D6327AFE6C}" dt="2022-03-24T12:35:00.275" v="2179" actId="1038"/>
          <ac:spMkLst>
            <pc:docMk/>
            <pc:sldMk cId="1396557066" sldId="295"/>
            <ac:spMk id="7" creationId="{4543089E-5F17-4890-BE82-C2CF2740C587}"/>
          </ac:spMkLst>
        </pc:spChg>
        <pc:spChg chg="add mod">
          <ac:chgData name="Felix To" userId="7b238ec5-6527-4875-97eb-4a20aeb486ea" providerId="ADAL" clId="{E446AAFF-77F0-492C-A16C-E6D6327AFE6C}" dt="2022-03-24T12:36:16.002" v="2330" actId="1076"/>
          <ac:spMkLst>
            <pc:docMk/>
            <pc:sldMk cId="1396557066" sldId="295"/>
            <ac:spMk id="8" creationId="{CAA45B39-9069-4577-BF7B-ACD5B77A788F}"/>
          </ac:spMkLst>
        </pc:spChg>
        <pc:spChg chg="mod">
          <ac:chgData name="Felix To" userId="7b238ec5-6527-4875-97eb-4a20aeb486ea" providerId="ADAL" clId="{E446AAFF-77F0-492C-A16C-E6D6327AFE6C}" dt="2022-03-24T12:35:00.275" v="2179" actId="1038"/>
          <ac:spMkLst>
            <pc:docMk/>
            <pc:sldMk cId="1396557066" sldId="295"/>
            <ac:spMk id="9" creationId="{8DBDCD87-EF78-4B0D-B160-002A0ED91286}"/>
          </ac:spMkLst>
        </pc:spChg>
        <pc:spChg chg="add mod">
          <ac:chgData name="Felix To" userId="7b238ec5-6527-4875-97eb-4a20aeb486ea" providerId="ADAL" clId="{E446AAFF-77F0-492C-A16C-E6D6327AFE6C}" dt="2022-03-24T12:41:17.049" v="2417" actId="20577"/>
          <ac:spMkLst>
            <pc:docMk/>
            <pc:sldMk cId="1396557066" sldId="295"/>
            <ac:spMk id="10" creationId="{C01A60E1-8992-48B7-9D5E-686E553FDBE1}"/>
          </ac:spMkLst>
        </pc:spChg>
        <pc:graphicFrameChg chg="add del mod">
          <ac:chgData name="Felix To" userId="7b238ec5-6527-4875-97eb-4a20aeb486ea" providerId="ADAL" clId="{E446AAFF-77F0-492C-A16C-E6D6327AFE6C}" dt="2022-03-24T12:34:48.504" v="2159"/>
          <ac:graphicFrameMkLst>
            <pc:docMk/>
            <pc:sldMk cId="1396557066" sldId="295"/>
            <ac:graphicFrameMk id="3" creationId="{5BD69882-8192-4DC1-9099-7F0BB3CE266E}"/>
          </ac:graphicFrameMkLst>
        </pc:graphicFrameChg>
        <pc:picChg chg="add del mod">
          <ac:chgData name="Felix To" userId="7b238ec5-6527-4875-97eb-4a20aeb486ea" providerId="ADAL" clId="{E446AAFF-77F0-492C-A16C-E6D6327AFE6C}" dt="2022-03-24T12:35:59.812" v="2280" actId="478"/>
          <ac:picMkLst>
            <pc:docMk/>
            <pc:sldMk cId="1396557066" sldId="295"/>
            <ac:picMk id="4" creationId="{10A55853-6857-4900-8B31-F835F4D17094}"/>
          </ac:picMkLst>
        </pc:picChg>
        <pc:picChg chg="add mod">
          <ac:chgData name="Felix To" userId="7b238ec5-6527-4875-97eb-4a20aeb486ea" providerId="ADAL" clId="{E446AAFF-77F0-492C-A16C-E6D6327AFE6C}" dt="2022-03-24T12:36:47.685" v="2332" actId="1076"/>
          <ac:picMkLst>
            <pc:docMk/>
            <pc:sldMk cId="1396557066" sldId="295"/>
            <ac:picMk id="6" creationId="{050C65FF-E260-4B36-B34F-6EA0AEF7AA3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6FDA-EC65-4C6D-800B-5D186115C5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HK"/>
          </a:p>
        </p:txBody>
      </p:sp>
      <p:sp>
        <p:nvSpPr>
          <p:cNvPr id="3" name="Subtitle 2">
            <a:extLst>
              <a:ext uri="{FF2B5EF4-FFF2-40B4-BE49-F238E27FC236}">
                <a16:creationId xmlns:a16="http://schemas.microsoft.com/office/drawing/2014/main" id="{FA59B4C1-2FB8-4D58-8EA1-9356AA1B42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HK"/>
          </a:p>
        </p:txBody>
      </p:sp>
      <p:sp>
        <p:nvSpPr>
          <p:cNvPr id="4" name="Date Placeholder 3">
            <a:extLst>
              <a:ext uri="{FF2B5EF4-FFF2-40B4-BE49-F238E27FC236}">
                <a16:creationId xmlns:a16="http://schemas.microsoft.com/office/drawing/2014/main" id="{0DE80499-E43C-4C6D-B3F4-28DEE3F516F2}"/>
              </a:ext>
            </a:extLst>
          </p:cNvPr>
          <p:cNvSpPr>
            <a:spLocks noGrp="1"/>
          </p:cNvSpPr>
          <p:nvPr>
            <p:ph type="dt" sz="half" idx="10"/>
          </p:nvPr>
        </p:nvSpPr>
        <p:spPr/>
        <p:txBody>
          <a:bodyPr/>
          <a:lstStyle/>
          <a:p>
            <a:fld id="{821E91D7-531B-4A12-9004-8D032F91A92A}" type="datetimeFigureOut">
              <a:rPr lang="en-HK" smtClean="0"/>
              <a:t>24/3/2022</a:t>
            </a:fld>
            <a:endParaRPr lang="en-HK"/>
          </a:p>
        </p:txBody>
      </p:sp>
      <p:sp>
        <p:nvSpPr>
          <p:cNvPr id="5" name="Footer Placeholder 4">
            <a:extLst>
              <a:ext uri="{FF2B5EF4-FFF2-40B4-BE49-F238E27FC236}">
                <a16:creationId xmlns:a16="http://schemas.microsoft.com/office/drawing/2014/main" id="{770EA5B8-5D9F-4E6E-80F1-4535BEC83366}"/>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5156F5C0-020F-431C-8B6A-7A46F6429144}"/>
              </a:ext>
            </a:extLst>
          </p:cNvPr>
          <p:cNvSpPr>
            <a:spLocks noGrp="1"/>
          </p:cNvSpPr>
          <p:nvPr>
            <p:ph type="sldNum" sz="quarter" idx="12"/>
          </p:nvPr>
        </p:nvSpPr>
        <p:spPr/>
        <p:txBody>
          <a:bodyPr/>
          <a:lstStyle/>
          <a:p>
            <a:fld id="{C46B7B9C-242E-43DB-804A-B4DAD2E89B3B}" type="slidenum">
              <a:rPr lang="en-HK" smtClean="0"/>
              <a:t>‹#›</a:t>
            </a:fld>
            <a:endParaRPr lang="en-HK"/>
          </a:p>
        </p:txBody>
      </p:sp>
    </p:spTree>
    <p:extLst>
      <p:ext uri="{BB962C8B-B14F-4D97-AF65-F5344CB8AC3E}">
        <p14:creationId xmlns:p14="http://schemas.microsoft.com/office/powerpoint/2010/main" val="1187869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19626-DE6D-4BEB-85C1-40ED7B46C7DF}"/>
              </a:ext>
            </a:extLst>
          </p:cNvPr>
          <p:cNvSpPr>
            <a:spLocks noGrp="1"/>
          </p:cNvSpPr>
          <p:nvPr>
            <p:ph type="title"/>
          </p:nvPr>
        </p:nvSpPr>
        <p:spPr/>
        <p:txBody>
          <a:bodyPr/>
          <a:lstStyle/>
          <a:p>
            <a:r>
              <a:rPr lang="en-US"/>
              <a:t>Click to edit Master title style</a:t>
            </a:r>
            <a:endParaRPr lang="en-HK"/>
          </a:p>
        </p:txBody>
      </p:sp>
      <p:sp>
        <p:nvSpPr>
          <p:cNvPr id="3" name="Content Placeholder 2">
            <a:extLst>
              <a:ext uri="{FF2B5EF4-FFF2-40B4-BE49-F238E27FC236}">
                <a16:creationId xmlns:a16="http://schemas.microsoft.com/office/drawing/2014/main" id="{C11A2E5D-3411-47D1-BA1F-997469CF02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4F38DDC9-F18F-496B-AC50-127A799AA283}"/>
              </a:ext>
            </a:extLst>
          </p:cNvPr>
          <p:cNvSpPr>
            <a:spLocks noGrp="1"/>
          </p:cNvSpPr>
          <p:nvPr>
            <p:ph type="dt" sz="half" idx="10"/>
          </p:nvPr>
        </p:nvSpPr>
        <p:spPr/>
        <p:txBody>
          <a:bodyPr/>
          <a:lstStyle/>
          <a:p>
            <a:fld id="{821E91D7-531B-4A12-9004-8D032F91A92A}" type="datetimeFigureOut">
              <a:rPr lang="en-HK" smtClean="0"/>
              <a:t>24/3/2022</a:t>
            </a:fld>
            <a:endParaRPr lang="en-HK"/>
          </a:p>
        </p:txBody>
      </p:sp>
      <p:sp>
        <p:nvSpPr>
          <p:cNvPr id="5" name="Footer Placeholder 4">
            <a:extLst>
              <a:ext uri="{FF2B5EF4-FFF2-40B4-BE49-F238E27FC236}">
                <a16:creationId xmlns:a16="http://schemas.microsoft.com/office/drawing/2014/main" id="{8387286B-5BAD-4895-BE31-01663A959F29}"/>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EA4AC8AE-1199-4D23-9FF2-0EDD0FB48F90}"/>
              </a:ext>
            </a:extLst>
          </p:cNvPr>
          <p:cNvSpPr>
            <a:spLocks noGrp="1"/>
          </p:cNvSpPr>
          <p:nvPr>
            <p:ph type="sldNum" sz="quarter" idx="12"/>
          </p:nvPr>
        </p:nvSpPr>
        <p:spPr/>
        <p:txBody>
          <a:bodyPr/>
          <a:lstStyle/>
          <a:p>
            <a:fld id="{C46B7B9C-242E-43DB-804A-B4DAD2E89B3B}" type="slidenum">
              <a:rPr lang="en-HK" smtClean="0"/>
              <a:t>‹#›</a:t>
            </a:fld>
            <a:endParaRPr lang="en-HK"/>
          </a:p>
        </p:txBody>
      </p:sp>
    </p:spTree>
    <p:extLst>
      <p:ext uri="{BB962C8B-B14F-4D97-AF65-F5344CB8AC3E}">
        <p14:creationId xmlns:p14="http://schemas.microsoft.com/office/powerpoint/2010/main" val="3339464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2FDA-7A68-4381-8311-A2EF91A2F3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HK"/>
          </a:p>
        </p:txBody>
      </p:sp>
      <p:sp>
        <p:nvSpPr>
          <p:cNvPr id="3" name="Text Placeholder 2">
            <a:extLst>
              <a:ext uri="{FF2B5EF4-FFF2-40B4-BE49-F238E27FC236}">
                <a16:creationId xmlns:a16="http://schemas.microsoft.com/office/drawing/2014/main" id="{BF54D9AC-AFB7-482A-A17D-2CF5DB574B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ED78B42-79C0-4861-9AD8-3C97E8CAB603}"/>
              </a:ext>
            </a:extLst>
          </p:cNvPr>
          <p:cNvSpPr>
            <a:spLocks noGrp="1"/>
          </p:cNvSpPr>
          <p:nvPr>
            <p:ph type="dt" sz="half" idx="10"/>
          </p:nvPr>
        </p:nvSpPr>
        <p:spPr/>
        <p:txBody>
          <a:bodyPr/>
          <a:lstStyle/>
          <a:p>
            <a:fld id="{821E91D7-531B-4A12-9004-8D032F91A92A}" type="datetimeFigureOut">
              <a:rPr lang="en-HK" smtClean="0"/>
              <a:t>24/3/2022</a:t>
            </a:fld>
            <a:endParaRPr lang="en-HK"/>
          </a:p>
        </p:txBody>
      </p:sp>
      <p:sp>
        <p:nvSpPr>
          <p:cNvPr id="5" name="Footer Placeholder 4">
            <a:extLst>
              <a:ext uri="{FF2B5EF4-FFF2-40B4-BE49-F238E27FC236}">
                <a16:creationId xmlns:a16="http://schemas.microsoft.com/office/drawing/2014/main" id="{A1BB0F6B-C57E-4C59-AD05-A61EDBBCF722}"/>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A54F3922-CE33-4852-90F0-8B3ACD88F1BD}"/>
              </a:ext>
            </a:extLst>
          </p:cNvPr>
          <p:cNvSpPr>
            <a:spLocks noGrp="1"/>
          </p:cNvSpPr>
          <p:nvPr>
            <p:ph type="sldNum" sz="quarter" idx="12"/>
          </p:nvPr>
        </p:nvSpPr>
        <p:spPr/>
        <p:txBody>
          <a:bodyPr/>
          <a:lstStyle/>
          <a:p>
            <a:fld id="{C46B7B9C-242E-43DB-804A-B4DAD2E89B3B}" type="slidenum">
              <a:rPr lang="en-HK" smtClean="0"/>
              <a:t>‹#›</a:t>
            </a:fld>
            <a:endParaRPr lang="en-HK"/>
          </a:p>
        </p:txBody>
      </p:sp>
    </p:spTree>
    <p:extLst>
      <p:ext uri="{BB962C8B-B14F-4D97-AF65-F5344CB8AC3E}">
        <p14:creationId xmlns:p14="http://schemas.microsoft.com/office/powerpoint/2010/main" val="3877247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768A6-A53D-4A58-8C1D-680A023EACE9}"/>
              </a:ext>
            </a:extLst>
          </p:cNvPr>
          <p:cNvSpPr>
            <a:spLocks noGrp="1"/>
          </p:cNvSpPr>
          <p:nvPr>
            <p:ph type="title"/>
          </p:nvPr>
        </p:nvSpPr>
        <p:spPr/>
        <p:txBody>
          <a:bodyPr/>
          <a:lstStyle/>
          <a:p>
            <a:r>
              <a:rPr lang="en-US"/>
              <a:t>Click to edit Master title style</a:t>
            </a:r>
            <a:endParaRPr lang="en-HK"/>
          </a:p>
        </p:txBody>
      </p:sp>
      <p:sp>
        <p:nvSpPr>
          <p:cNvPr id="3" name="Content Placeholder 2">
            <a:extLst>
              <a:ext uri="{FF2B5EF4-FFF2-40B4-BE49-F238E27FC236}">
                <a16:creationId xmlns:a16="http://schemas.microsoft.com/office/drawing/2014/main" id="{C29B8373-CC66-4439-96C9-E2DBCB3CE2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Content Placeholder 3">
            <a:extLst>
              <a:ext uri="{FF2B5EF4-FFF2-40B4-BE49-F238E27FC236}">
                <a16:creationId xmlns:a16="http://schemas.microsoft.com/office/drawing/2014/main" id="{8AF368BE-999B-43CB-96BA-8D83752026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5" name="Date Placeholder 4">
            <a:extLst>
              <a:ext uri="{FF2B5EF4-FFF2-40B4-BE49-F238E27FC236}">
                <a16:creationId xmlns:a16="http://schemas.microsoft.com/office/drawing/2014/main" id="{05151CC5-06D9-4CC0-A9CA-F542C3F8F498}"/>
              </a:ext>
            </a:extLst>
          </p:cNvPr>
          <p:cNvSpPr>
            <a:spLocks noGrp="1"/>
          </p:cNvSpPr>
          <p:nvPr>
            <p:ph type="dt" sz="half" idx="10"/>
          </p:nvPr>
        </p:nvSpPr>
        <p:spPr/>
        <p:txBody>
          <a:bodyPr/>
          <a:lstStyle/>
          <a:p>
            <a:fld id="{821E91D7-531B-4A12-9004-8D032F91A92A}" type="datetimeFigureOut">
              <a:rPr lang="en-HK" smtClean="0"/>
              <a:t>24/3/2022</a:t>
            </a:fld>
            <a:endParaRPr lang="en-HK"/>
          </a:p>
        </p:txBody>
      </p:sp>
      <p:sp>
        <p:nvSpPr>
          <p:cNvPr id="6" name="Footer Placeholder 5">
            <a:extLst>
              <a:ext uri="{FF2B5EF4-FFF2-40B4-BE49-F238E27FC236}">
                <a16:creationId xmlns:a16="http://schemas.microsoft.com/office/drawing/2014/main" id="{FA812117-F670-4947-8624-F81C1C399D96}"/>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5F52B116-7A4E-485F-A57C-7D843D73196E}"/>
              </a:ext>
            </a:extLst>
          </p:cNvPr>
          <p:cNvSpPr>
            <a:spLocks noGrp="1"/>
          </p:cNvSpPr>
          <p:nvPr>
            <p:ph type="sldNum" sz="quarter" idx="12"/>
          </p:nvPr>
        </p:nvSpPr>
        <p:spPr/>
        <p:txBody>
          <a:bodyPr/>
          <a:lstStyle/>
          <a:p>
            <a:fld id="{C46B7B9C-242E-43DB-804A-B4DAD2E89B3B}" type="slidenum">
              <a:rPr lang="en-HK" smtClean="0"/>
              <a:t>‹#›</a:t>
            </a:fld>
            <a:endParaRPr lang="en-HK"/>
          </a:p>
        </p:txBody>
      </p:sp>
    </p:spTree>
    <p:extLst>
      <p:ext uri="{BB962C8B-B14F-4D97-AF65-F5344CB8AC3E}">
        <p14:creationId xmlns:p14="http://schemas.microsoft.com/office/powerpoint/2010/main" val="1655727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29D7F-848F-4F30-843B-5FA9DB85CDB3}"/>
              </a:ext>
            </a:extLst>
          </p:cNvPr>
          <p:cNvSpPr>
            <a:spLocks noGrp="1"/>
          </p:cNvSpPr>
          <p:nvPr>
            <p:ph type="title"/>
          </p:nvPr>
        </p:nvSpPr>
        <p:spPr>
          <a:xfrm>
            <a:off x="839788" y="365125"/>
            <a:ext cx="10515600" cy="1325563"/>
          </a:xfrm>
        </p:spPr>
        <p:txBody>
          <a:bodyPr/>
          <a:lstStyle/>
          <a:p>
            <a:r>
              <a:rPr lang="en-US"/>
              <a:t>Click to edit Master title style</a:t>
            </a:r>
            <a:endParaRPr lang="en-HK"/>
          </a:p>
        </p:txBody>
      </p:sp>
      <p:sp>
        <p:nvSpPr>
          <p:cNvPr id="3" name="Text Placeholder 2">
            <a:extLst>
              <a:ext uri="{FF2B5EF4-FFF2-40B4-BE49-F238E27FC236}">
                <a16:creationId xmlns:a16="http://schemas.microsoft.com/office/drawing/2014/main" id="{F9BB1BA3-460C-4687-9CCE-13869B235B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D93714-7852-41A5-84AE-AE236A608C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5" name="Text Placeholder 4">
            <a:extLst>
              <a:ext uri="{FF2B5EF4-FFF2-40B4-BE49-F238E27FC236}">
                <a16:creationId xmlns:a16="http://schemas.microsoft.com/office/drawing/2014/main" id="{437D77C2-58EE-407E-B5BD-02447EAC79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6C0A53-409F-403C-A2DD-D476B165EA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7" name="Date Placeholder 6">
            <a:extLst>
              <a:ext uri="{FF2B5EF4-FFF2-40B4-BE49-F238E27FC236}">
                <a16:creationId xmlns:a16="http://schemas.microsoft.com/office/drawing/2014/main" id="{2410834D-E273-432B-99AA-95138DAD2F95}"/>
              </a:ext>
            </a:extLst>
          </p:cNvPr>
          <p:cNvSpPr>
            <a:spLocks noGrp="1"/>
          </p:cNvSpPr>
          <p:nvPr>
            <p:ph type="dt" sz="half" idx="10"/>
          </p:nvPr>
        </p:nvSpPr>
        <p:spPr/>
        <p:txBody>
          <a:bodyPr/>
          <a:lstStyle/>
          <a:p>
            <a:fld id="{821E91D7-531B-4A12-9004-8D032F91A92A}" type="datetimeFigureOut">
              <a:rPr lang="en-HK" smtClean="0"/>
              <a:t>24/3/2022</a:t>
            </a:fld>
            <a:endParaRPr lang="en-HK"/>
          </a:p>
        </p:txBody>
      </p:sp>
      <p:sp>
        <p:nvSpPr>
          <p:cNvPr id="8" name="Footer Placeholder 7">
            <a:extLst>
              <a:ext uri="{FF2B5EF4-FFF2-40B4-BE49-F238E27FC236}">
                <a16:creationId xmlns:a16="http://schemas.microsoft.com/office/drawing/2014/main" id="{069C76CC-6581-44BD-A5F3-EE6A3B6F3BB0}"/>
              </a:ext>
            </a:extLst>
          </p:cNvPr>
          <p:cNvSpPr>
            <a:spLocks noGrp="1"/>
          </p:cNvSpPr>
          <p:nvPr>
            <p:ph type="ftr" sz="quarter" idx="11"/>
          </p:nvPr>
        </p:nvSpPr>
        <p:spPr/>
        <p:txBody>
          <a:bodyPr/>
          <a:lstStyle/>
          <a:p>
            <a:endParaRPr lang="en-HK"/>
          </a:p>
        </p:txBody>
      </p:sp>
      <p:sp>
        <p:nvSpPr>
          <p:cNvPr id="9" name="Slide Number Placeholder 8">
            <a:extLst>
              <a:ext uri="{FF2B5EF4-FFF2-40B4-BE49-F238E27FC236}">
                <a16:creationId xmlns:a16="http://schemas.microsoft.com/office/drawing/2014/main" id="{40289466-E9AB-4C97-95BF-71BD0FF1F5B7}"/>
              </a:ext>
            </a:extLst>
          </p:cNvPr>
          <p:cNvSpPr>
            <a:spLocks noGrp="1"/>
          </p:cNvSpPr>
          <p:nvPr>
            <p:ph type="sldNum" sz="quarter" idx="12"/>
          </p:nvPr>
        </p:nvSpPr>
        <p:spPr/>
        <p:txBody>
          <a:bodyPr/>
          <a:lstStyle/>
          <a:p>
            <a:fld id="{C46B7B9C-242E-43DB-804A-B4DAD2E89B3B}" type="slidenum">
              <a:rPr lang="en-HK" smtClean="0"/>
              <a:t>‹#›</a:t>
            </a:fld>
            <a:endParaRPr lang="en-HK"/>
          </a:p>
        </p:txBody>
      </p:sp>
    </p:spTree>
    <p:extLst>
      <p:ext uri="{BB962C8B-B14F-4D97-AF65-F5344CB8AC3E}">
        <p14:creationId xmlns:p14="http://schemas.microsoft.com/office/powerpoint/2010/main" val="2320404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8C00D-F886-4480-9CA4-A438AC8D95F5}"/>
              </a:ext>
            </a:extLst>
          </p:cNvPr>
          <p:cNvSpPr>
            <a:spLocks noGrp="1"/>
          </p:cNvSpPr>
          <p:nvPr>
            <p:ph type="title"/>
          </p:nvPr>
        </p:nvSpPr>
        <p:spPr/>
        <p:txBody>
          <a:bodyPr/>
          <a:lstStyle/>
          <a:p>
            <a:r>
              <a:rPr lang="en-US"/>
              <a:t>Click to edit Master title style</a:t>
            </a:r>
            <a:endParaRPr lang="en-HK"/>
          </a:p>
        </p:txBody>
      </p:sp>
      <p:sp>
        <p:nvSpPr>
          <p:cNvPr id="3" name="Date Placeholder 2">
            <a:extLst>
              <a:ext uri="{FF2B5EF4-FFF2-40B4-BE49-F238E27FC236}">
                <a16:creationId xmlns:a16="http://schemas.microsoft.com/office/drawing/2014/main" id="{590B7DD8-A01B-4829-8BB2-8D2A268BB378}"/>
              </a:ext>
            </a:extLst>
          </p:cNvPr>
          <p:cNvSpPr>
            <a:spLocks noGrp="1"/>
          </p:cNvSpPr>
          <p:nvPr>
            <p:ph type="dt" sz="half" idx="10"/>
          </p:nvPr>
        </p:nvSpPr>
        <p:spPr/>
        <p:txBody>
          <a:bodyPr/>
          <a:lstStyle/>
          <a:p>
            <a:fld id="{821E91D7-531B-4A12-9004-8D032F91A92A}" type="datetimeFigureOut">
              <a:rPr lang="en-HK" smtClean="0"/>
              <a:t>24/3/2022</a:t>
            </a:fld>
            <a:endParaRPr lang="en-HK"/>
          </a:p>
        </p:txBody>
      </p:sp>
      <p:sp>
        <p:nvSpPr>
          <p:cNvPr id="4" name="Footer Placeholder 3">
            <a:extLst>
              <a:ext uri="{FF2B5EF4-FFF2-40B4-BE49-F238E27FC236}">
                <a16:creationId xmlns:a16="http://schemas.microsoft.com/office/drawing/2014/main" id="{63BF9C72-EB6F-4BF2-ADC2-C57E4109DD77}"/>
              </a:ext>
            </a:extLst>
          </p:cNvPr>
          <p:cNvSpPr>
            <a:spLocks noGrp="1"/>
          </p:cNvSpPr>
          <p:nvPr>
            <p:ph type="ftr" sz="quarter" idx="11"/>
          </p:nvPr>
        </p:nvSpPr>
        <p:spPr/>
        <p:txBody>
          <a:bodyPr/>
          <a:lstStyle/>
          <a:p>
            <a:endParaRPr lang="en-HK"/>
          </a:p>
        </p:txBody>
      </p:sp>
      <p:sp>
        <p:nvSpPr>
          <p:cNvPr id="5" name="Slide Number Placeholder 4">
            <a:extLst>
              <a:ext uri="{FF2B5EF4-FFF2-40B4-BE49-F238E27FC236}">
                <a16:creationId xmlns:a16="http://schemas.microsoft.com/office/drawing/2014/main" id="{17C0702F-7C1B-4F6B-9C92-F2AF3FB52540}"/>
              </a:ext>
            </a:extLst>
          </p:cNvPr>
          <p:cNvSpPr>
            <a:spLocks noGrp="1"/>
          </p:cNvSpPr>
          <p:nvPr>
            <p:ph type="sldNum" sz="quarter" idx="12"/>
          </p:nvPr>
        </p:nvSpPr>
        <p:spPr/>
        <p:txBody>
          <a:bodyPr/>
          <a:lstStyle/>
          <a:p>
            <a:fld id="{C46B7B9C-242E-43DB-804A-B4DAD2E89B3B}" type="slidenum">
              <a:rPr lang="en-HK" smtClean="0"/>
              <a:t>‹#›</a:t>
            </a:fld>
            <a:endParaRPr lang="en-HK"/>
          </a:p>
        </p:txBody>
      </p:sp>
    </p:spTree>
    <p:extLst>
      <p:ext uri="{BB962C8B-B14F-4D97-AF65-F5344CB8AC3E}">
        <p14:creationId xmlns:p14="http://schemas.microsoft.com/office/powerpoint/2010/main" val="4138347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4B3728-1225-43F0-B1BC-CBB8314DBE16}"/>
              </a:ext>
            </a:extLst>
          </p:cNvPr>
          <p:cNvSpPr>
            <a:spLocks noGrp="1"/>
          </p:cNvSpPr>
          <p:nvPr>
            <p:ph type="dt" sz="half" idx="10"/>
          </p:nvPr>
        </p:nvSpPr>
        <p:spPr/>
        <p:txBody>
          <a:bodyPr/>
          <a:lstStyle/>
          <a:p>
            <a:fld id="{821E91D7-531B-4A12-9004-8D032F91A92A}" type="datetimeFigureOut">
              <a:rPr lang="en-HK" smtClean="0"/>
              <a:t>24/3/2022</a:t>
            </a:fld>
            <a:endParaRPr lang="en-HK"/>
          </a:p>
        </p:txBody>
      </p:sp>
      <p:sp>
        <p:nvSpPr>
          <p:cNvPr id="3" name="Footer Placeholder 2">
            <a:extLst>
              <a:ext uri="{FF2B5EF4-FFF2-40B4-BE49-F238E27FC236}">
                <a16:creationId xmlns:a16="http://schemas.microsoft.com/office/drawing/2014/main" id="{B99876EE-24DC-4DCA-BF41-7B04BCFAC58A}"/>
              </a:ext>
            </a:extLst>
          </p:cNvPr>
          <p:cNvSpPr>
            <a:spLocks noGrp="1"/>
          </p:cNvSpPr>
          <p:nvPr>
            <p:ph type="ftr" sz="quarter" idx="11"/>
          </p:nvPr>
        </p:nvSpPr>
        <p:spPr/>
        <p:txBody>
          <a:bodyPr/>
          <a:lstStyle/>
          <a:p>
            <a:endParaRPr lang="en-HK"/>
          </a:p>
        </p:txBody>
      </p:sp>
      <p:sp>
        <p:nvSpPr>
          <p:cNvPr id="4" name="Slide Number Placeholder 3">
            <a:extLst>
              <a:ext uri="{FF2B5EF4-FFF2-40B4-BE49-F238E27FC236}">
                <a16:creationId xmlns:a16="http://schemas.microsoft.com/office/drawing/2014/main" id="{49680A79-6DEC-4222-9A8B-38D403D09BEA}"/>
              </a:ext>
            </a:extLst>
          </p:cNvPr>
          <p:cNvSpPr>
            <a:spLocks noGrp="1"/>
          </p:cNvSpPr>
          <p:nvPr>
            <p:ph type="sldNum" sz="quarter" idx="12"/>
          </p:nvPr>
        </p:nvSpPr>
        <p:spPr/>
        <p:txBody>
          <a:bodyPr/>
          <a:lstStyle/>
          <a:p>
            <a:fld id="{C46B7B9C-242E-43DB-804A-B4DAD2E89B3B}" type="slidenum">
              <a:rPr lang="en-HK" smtClean="0"/>
              <a:t>‹#›</a:t>
            </a:fld>
            <a:endParaRPr lang="en-HK"/>
          </a:p>
        </p:txBody>
      </p:sp>
    </p:spTree>
    <p:extLst>
      <p:ext uri="{BB962C8B-B14F-4D97-AF65-F5344CB8AC3E}">
        <p14:creationId xmlns:p14="http://schemas.microsoft.com/office/powerpoint/2010/main" val="1410649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3D816-99B5-4294-80FF-B4854DC315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HK"/>
          </a:p>
        </p:txBody>
      </p:sp>
      <p:sp>
        <p:nvSpPr>
          <p:cNvPr id="3" name="Content Placeholder 2">
            <a:extLst>
              <a:ext uri="{FF2B5EF4-FFF2-40B4-BE49-F238E27FC236}">
                <a16:creationId xmlns:a16="http://schemas.microsoft.com/office/drawing/2014/main" id="{4868611C-5FA9-40A0-813E-AD5798823C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Text Placeholder 3">
            <a:extLst>
              <a:ext uri="{FF2B5EF4-FFF2-40B4-BE49-F238E27FC236}">
                <a16:creationId xmlns:a16="http://schemas.microsoft.com/office/drawing/2014/main" id="{BFC51BA4-D37F-4C45-BCAD-24E209FE0F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2E95CD-F571-42FC-A746-7A2DB470BF8E}"/>
              </a:ext>
            </a:extLst>
          </p:cNvPr>
          <p:cNvSpPr>
            <a:spLocks noGrp="1"/>
          </p:cNvSpPr>
          <p:nvPr>
            <p:ph type="dt" sz="half" idx="10"/>
          </p:nvPr>
        </p:nvSpPr>
        <p:spPr/>
        <p:txBody>
          <a:bodyPr/>
          <a:lstStyle/>
          <a:p>
            <a:fld id="{821E91D7-531B-4A12-9004-8D032F91A92A}" type="datetimeFigureOut">
              <a:rPr lang="en-HK" smtClean="0"/>
              <a:t>24/3/2022</a:t>
            </a:fld>
            <a:endParaRPr lang="en-HK"/>
          </a:p>
        </p:txBody>
      </p:sp>
      <p:sp>
        <p:nvSpPr>
          <p:cNvPr id="6" name="Footer Placeholder 5">
            <a:extLst>
              <a:ext uri="{FF2B5EF4-FFF2-40B4-BE49-F238E27FC236}">
                <a16:creationId xmlns:a16="http://schemas.microsoft.com/office/drawing/2014/main" id="{C61F551B-0D7D-4158-B98C-3B8E8CA6F609}"/>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A42DE3DA-A50B-4797-9B26-31CF58FA5D91}"/>
              </a:ext>
            </a:extLst>
          </p:cNvPr>
          <p:cNvSpPr>
            <a:spLocks noGrp="1"/>
          </p:cNvSpPr>
          <p:nvPr>
            <p:ph type="sldNum" sz="quarter" idx="12"/>
          </p:nvPr>
        </p:nvSpPr>
        <p:spPr/>
        <p:txBody>
          <a:bodyPr/>
          <a:lstStyle/>
          <a:p>
            <a:fld id="{C46B7B9C-242E-43DB-804A-B4DAD2E89B3B}" type="slidenum">
              <a:rPr lang="en-HK" smtClean="0"/>
              <a:t>‹#›</a:t>
            </a:fld>
            <a:endParaRPr lang="en-HK"/>
          </a:p>
        </p:txBody>
      </p:sp>
    </p:spTree>
    <p:extLst>
      <p:ext uri="{BB962C8B-B14F-4D97-AF65-F5344CB8AC3E}">
        <p14:creationId xmlns:p14="http://schemas.microsoft.com/office/powerpoint/2010/main" val="126286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7F5C0-D438-4046-B70F-155F150F1D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HK"/>
          </a:p>
        </p:txBody>
      </p:sp>
      <p:sp>
        <p:nvSpPr>
          <p:cNvPr id="3" name="Picture Placeholder 2">
            <a:extLst>
              <a:ext uri="{FF2B5EF4-FFF2-40B4-BE49-F238E27FC236}">
                <a16:creationId xmlns:a16="http://schemas.microsoft.com/office/drawing/2014/main" id="{AB4A25F2-C90B-4A5B-A37A-92CD1B9B93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HK"/>
          </a:p>
        </p:txBody>
      </p:sp>
      <p:sp>
        <p:nvSpPr>
          <p:cNvPr id="4" name="Text Placeholder 3">
            <a:extLst>
              <a:ext uri="{FF2B5EF4-FFF2-40B4-BE49-F238E27FC236}">
                <a16:creationId xmlns:a16="http://schemas.microsoft.com/office/drawing/2014/main" id="{A743EDB7-6C9D-4672-ACA9-56D33D1EE9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E89DD9-997D-4375-8033-5895ABFBD447}"/>
              </a:ext>
            </a:extLst>
          </p:cNvPr>
          <p:cNvSpPr>
            <a:spLocks noGrp="1"/>
          </p:cNvSpPr>
          <p:nvPr>
            <p:ph type="dt" sz="half" idx="10"/>
          </p:nvPr>
        </p:nvSpPr>
        <p:spPr/>
        <p:txBody>
          <a:bodyPr/>
          <a:lstStyle/>
          <a:p>
            <a:fld id="{821E91D7-531B-4A12-9004-8D032F91A92A}" type="datetimeFigureOut">
              <a:rPr lang="en-HK" smtClean="0"/>
              <a:t>24/3/2022</a:t>
            </a:fld>
            <a:endParaRPr lang="en-HK"/>
          </a:p>
        </p:txBody>
      </p:sp>
      <p:sp>
        <p:nvSpPr>
          <p:cNvPr id="6" name="Footer Placeholder 5">
            <a:extLst>
              <a:ext uri="{FF2B5EF4-FFF2-40B4-BE49-F238E27FC236}">
                <a16:creationId xmlns:a16="http://schemas.microsoft.com/office/drawing/2014/main" id="{6C1DBE45-CF0F-41F1-8290-638258953F04}"/>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6241939F-F1C0-47D0-9F96-B154CA5124FA}"/>
              </a:ext>
            </a:extLst>
          </p:cNvPr>
          <p:cNvSpPr>
            <a:spLocks noGrp="1"/>
          </p:cNvSpPr>
          <p:nvPr>
            <p:ph type="sldNum" sz="quarter" idx="12"/>
          </p:nvPr>
        </p:nvSpPr>
        <p:spPr/>
        <p:txBody>
          <a:bodyPr/>
          <a:lstStyle/>
          <a:p>
            <a:fld id="{C46B7B9C-242E-43DB-804A-B4DAD2E89B3B}" type="slidenum">
              <a:rPr lang="en-HK" smtClean="0"/>
              <a:t>‹#›</a:t>
            </a:fld>
            <a:endParaRPr lang="en-HK"/>
          </a:p>
        </p:txBody>
      </p:sp>
    </p:spTree>
    <p:extLst>
      <p:ext uri="{BB962C8B-B14F-4D97-AF65-F5344CB8AC3E}">
        <p14:creationId xmlns:p14="http://schemas.microsoft.com/office/powerpoint/2010/main" val="4139094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8FE55-6EBF-47DF-83D6-40940C7FB259}"/>
              </a:ext>
            </a:extLst>
          </p:cNvPr>
          <p:cNvSpPr>
            <a:spLocks noGrp="1"/>
          </p:cNvSpPr>
          <p:nvPr>
            <p:ph type="title"/>
          </p:nvPr>
        </p:nvSpPr>
        <p:spPr/>
        <p:txBody>
          <a:bodyPr/>
          <a:lstStyle/>
          <a:p>
            <a:r>
              <a:rPr lang="en-US"/>
              <a:t>Click to edit Master title style</a:t>
            </a:r>
            <a:endParaRPr lang="en-HK"/>
          </a:p>
        </p:txBody>
      </p:sp>
      <p:sp>
        <p:nvSpPr>
          <p:cNvPr id="3" name="Vertical Text Placeholder 2">
            <a:extLst>
              <a:ext uri="{FF2B5EF4-FFF2-40B4-BE49-F238E27FC236}">
                <a16:creationId xmlns:a16="http://schemas.microsoft.com/office/drawing/2014/main" id="{48E24E4F-F425-4DF3-8A80-171286F371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5A1F4EEF-5E3F-4B35-8767-20B89C077B07}"/>
              </a:ext>
            </a:extLst>
          </p:cNvPr>
          <p:cNvSpPr>
            <a:spLocks noGrp="1"/>
          </p:cNvSpPr>
          <p:nvPr>
            <p:ph type="dt" sz="half" idx="10"/>
          </p:nvPr>
        </p:nvSpPr>
        <p:spPr/>
        <p:txBody>
          <a:bodyPr/>
          <a:lstStyle/>
          <a:p>
            <a:fld id="{821E91D7-531B-4A12-9004-8D032F91A92A}" type="datetimeFigureOut">
              <a:rPr lang="en-HK" smtClean="0"/>
              <a:t>24/3/2022</a:t>
            </a:fld>
            <a:endParaRPr lang="en-HK"/>
          </a:p>
        </p:txBody>
      </p:sp>
      <p:sp>
        <p:nvSpPr>
          <p:cNvPr id="5" name="Footer Placeholder 4">
            <a:extLst>
              <a:ext uri="{FF2B5EF4-FFF2-40B4-BE49-F238E27FC236}">
                <a16:creationId xmlns:a16="http://schemas.microsoft.com/office/drawing/2014/main" id="{4AFEF527-6BC1-4033-8B0F-65503720DE86}"/>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6505A694-77F2-49D1-8E10-F4BA9369F74E}"/>
              </a:ext>
            </a:extLst>
          </p:cNvPr>
          <p:cNvSpPr>
            <a:spLocks noGrp="1"/>
          </p:cNvSpPr>
          <p:nvPr>
            <p:ph type="sldNum" sz="quarter" idx="12"/>
          </p:nvPr>
        </p:nvSpPr>
        <p:spPr/>
        <p:txBody>
          <a:bodyPr/>
          <a:lstStyle/>
          <a:p>
            <a:fld id="{C46B7B9C-242E-43DB-804A-B4DAD2E89B3B}" type="slidenum">
              <a:rPr lang="en-HK" smtClean="0"/>
              <a:t>‹#›</a:t>
            </a:fld>
            <a:endParaRPr lang="en-HK"/>
          </a:p>
        </p:txBody>
      </p:sp>
    </p:spTree>
    <p:extLst>
      <p:ext uri="{BB962C8B-B14F-4D97-AF65-F5344CB8AC3E}">
        <p14:creationId xmlns:p14="http://schemas.microsoft.com/office/powerpoint/2010/main" val="28141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5CE09E-B4C3-42C7-BF05-AB87009891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HK"/>
          </a:p>
        </p:txBody>
      </p:sp>
      <p:sp>
        <p:nvSpPr>
          <p:cNvPr id="3" name="Vertical Text Placeholder 2">
            <a:extLst>
              <a:ext uri="{FF2B5EF4-FFF2-40B4-BE49-F238E27FC236}">
                <a16:creationId xmlns:a16="http://schemas.microsoft.com/office/drawing/2014/main" id="{10512769-E3E4-4E40-972E-F093B7F79B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9CEEBEC0-1C1B-486D-B746-51999C1684D5}"/>
              </a:ext>
            </a:extLst>
          </p:cNvPr>
          <p:cNvSpPr>
            <a:spLocks noGrp="1"/>
          </p:cNvSpPr>
          <p:nvPr>
            <p:ph type="dt" sz="half" idx="10"/>
          </p:nvPr>
        </p:nvSpPr>
        <p:spPr/>
        <p:txBody>
          <a:bodyPr/>
          <a:lstStyle/>
          <a:p>
            <a:fld id="{821E91D7-531B-4A12-9004-8D032F91A92A}" type="datetimeFigureOut">
              <a:rPr lang="en-HK" smtClean="0"/>
              <a:t>24/3/2022</a:t>
            </a:fld>
            <a:endParaRPr lang="en-HK"/>
          </a:p>
        </p:txBody>
      </p:sp>
      <p:sp>
        <p:nvSpPr>
          <p:cNvPr id="5" name="Footer Placeholder 4">
            <a:extLst>
              <a:ext uri="{FF2B5EF4-FFF2-40B4-BE49-F238E27FC236}">
                <a16:creationId xmlns:a16="http://schemas.microsoft.com/office/drawing/2014/main" id="{DC3E5453-D832-43F3-AC3A-E5ED21FE9B07}"/>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9742EE7E-23BC-4E40-8A74-61F6340615F8}"/>
              </a:ext>
            </a:extLst>
          </p:cNvPr>
          <p:cNvSpPr>
            <a:spLocks noGrp="1"/>
          </p:cNvSpPr>
          <p:nvPr>
            <p:ph type="sldNum" sz="quarter" idx="12"/>
          </p:nvPr>
        </p:nvSpPr>
        <p:spPr/>
        <p:txBody>
          <a:bodyPr/>
          <a:lstStyle/>
          <a:p>
            <a:fld id="{C46B7B9C-242E-43DB-804A-B4DAD2E89B3B}" type="slidenum">
              <a:rPr lang="en-HK" smtClean="0"/>
              <a:t>‹#›</a:t>
            </a:fld>
            <a:endParaRPr lang="en-HK"/>
          </a:p>
        </p:txBody>
      </p:sp>
    </p:spTree>
    <p:extLst>
      <p:ext uri="{BB962C8B-B14F-4D97-AF65-F5344CB8AC3E}">
        <p14:creationId xmlns:p14="http://schemas.microsoft.com/office/powerpoint/2010/main" val="2718264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F586C1-1B78-45D8-886C-48E17ED9A4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HK"/>
          </a:p>
        </p:txBody>
      </p:sp>
      <p:sp>
        <p:nvSpPr>
          <p:cNvPr id="3" name="Text Placeholder 2">
            <a:extLst>
              <a:ext uri="{FF2B5EF4-FFF2-40B4-BE49-F238E27FC236}">
                <a16:creationId xmlns:a16="http://schemas.microsoft.com/office/drawing/2014/main" id="{66BAE9C9-61F3-47BC-85DD-E6AFF92645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4C17BEC5-8A21-4C7C-9A4A-1FCD80B2B4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1E91D7-531B-4A12-9004-8D032F91A92A}" type="datetimeFigureOut">
              <a:rPr lang="en-HK" smtClean="0"/>
              <a:t>24/3/2022</a:t>
            </a:fld>
            <a:endParaRPr lang="en-HK"/>
          </a:p>
        </p:txBody>
      </p:sp>
      <p:sp>
        <p:nvSpPr>
          <p:cNvPr id="5" name="Footer Placeholder 4">
            <a:extLst>
              <a:ext uri="{FF2B5EF4-FFF2-40B4-BE49-F238E27FC236}">
                <a16:creationId xmlns:a16="http://schemas.microsoft.com/office/drawing/2014/main" id="{10AC04F8-54FB-40F8-9528-FDF09C1875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HK"/>
          </a:p>
        </p:txBody>
      </p:sp>
      <p:sp>
        <p:nvSpPr>
          <p:cNvPr id="6" name="Slide Number Placeholder 5">
            <a:extLst>
              <a:ext uri="{FF2B5EF4-FFF2-40B4-BE49-F238E27FC236}">
                <a16:creationId xmlns:a16="http://schemas.microsoft.com/office/drawing/2014/main" id="{58FDD0C3-284B-4D71-AC1C-C99ADCAF72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6B7B9C-242E-43DB-804A-B4DAD2E89B3B}" type="slidenum">
              <a:rPr lang="en-HK" smtClean="0"/>
              <a:t>‹#›</a:t>
            </a:fld>
            <a:endParaRPr lang="en-HK"/>
          </a:p>
        </p:txBody>
      </p:sp>
    </p:spTree>
    <p:extLst>
      <p:ext uri="{BB962C8B-B14F-4D97-AF65-F5344CB8AC3E}">
        <p14:creationId xmlns:p14="http://schemas.microsoft.com/office/powerpoint/2010/main" val="4704970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ajisenramennyc.com/about/"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Discover University of Wales Trinity Saint David">
            <a:extLst>
              <a:ext uri="{FF2B5EF4-FFF2-40B4-BE49-F238E27FC236}">
                <a16:creationId xmlns:a16="http://schemas.microsoft.com/office/drawing/2014/main" id="{51C128B5-1D7E-44B6-BB3E-32853BAB1238}"/>
              </a:ext>
            </a:extLst>
          </p:cNvPr>
          <p:cNvPicPr>
            <a:picLocks noChangeAspect="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65916" y="170137"/>
            <a:ext cx="2000250" cy="800100"/>
          </a:xfrm>
          <a:prstGeom prst="rect">
            <a:avLst/>
          </a:prstGeom>
          <a:noFill/>
          <a:ln>
            <a:noFill/>
          </a:ln>
        </p:spPr>
      </p:pic>
      <p:pic>
        <p:nvPicPr>
          <p:cNvPr id="23" name="Picture 22">
            <a:extLst>
              <a:ext uri="{FF2B5EF4-FFF2-40B4-BE49-F238E27FC236}">
                <a16:creationId xmlns:a16="http://schemas.microsoft.com/office/drawing/2014/main" id="{F58B8622-116F-4A9D-97C7-2BDC6F197228}"/>
              </a:ext>
            </a:extLst>
          </p:cNvPr>
          <p:cNvPicPr>
            <a:picLocks noChangeAspect="1"/>
          </p:cNvPicPr>
          <p:nvPr/>
        </p:nvPicPr>
        <p:blipFill>
          <a:blip r:embed="rId4"/>
          <a:stretch>
            <a:fillRect/>
          </a:stretch>
        </p:blipFill>
        <p:spPr>
          <a:xfrm>
            <a:off x="3023216" y="1064459"/>
            <a:ext cx="4505954" cy="5296639"/>
          </a:xfrm>
          <a:prstGeom prst="rect">
            <a:avLst/>
          </a:prstGeom>
        </p:spPr>
      </p:pic>
    </p:spTree>
    <p:extLst>
      <p:ext uri="{BB962C8B-B14F-4D97-AF65-F5344CB8AC3E}">
        <p14:creationId xmlns:p14="http://schemas.microsoft.com/office/powerpoint/2010/main" val="1077590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8F6E7-3222-49E8-A79C-BA4EEB1F82B9}"/>
              </a:ext>
            </a:extLst>
          </p:cNvPr>
          <p:cNvSpPr>
            <a:spLocks noGrp="1"/>
          </p:cNvSpPr>
          <p:nvPr>
            <p:ph type="title"/>
          </p:nvPr>
        </p:nvSpPr>
        <p:spPr/>
        <p:txBody>
          <a:bodyPr/>
          <a:lstStyle/>
          <a:p>
            <a:r>
              <a:rPr lang="en-US" dirty="0"/>
              <a:t>Table of Contents</a:t>
            </a:r>
            <a:endParaRPr lang="en-HK" dirty="0"/>
          </a:p>
        </p:txBody>
      </p:sp>
      <p:graphicFrame>
        <p:nvGraphicFramePr>
          <p:cNvPr id="6" name="Table 6">
            <a:extLst>
              <a:ext uri="{FF2B5EF4-FFF2-40B4-BE49-F238E27FC236}">
                <a16:creationId xmlns:a16="http://schemas.microsoft.com/office/drawing/2014/main" id="{F0AB9FA3-578E-424B-9DD8-AEBBF4038835}"/>
              </a:ext>
            </a:extLst>
          </p:cNvPr>
          <p:cNvGraphicFramePr>
            <a:graphicFrameLocks noGrp="1"/>
          </p:cNvGraphicFramePr>
          <p:nvPr>
            <p:extLst>
              <p:ext uri="{D42A27DB-BD31-4B8C-83A1-F6EECF244321}">
                <p14:modId xmlns:p14="http://schemas.microsoft.com/office/powerpoint/2010/main" val="1594023876"/>
              </p:ext>
            </p:extLst>
          </p:nvPr>
        </p:nvGraphicFramePr>
        <p:xfrm>
          <a:off x="946673" y="1402105"/>
          <a:ext cx="10407126" cy="5191760"/>
        </p:xfrm>
        <a:graphic>
          <a:graphicData uri="http://schemas.openxmlformats.org/drawingml/2006/table">
            <a:tbl>
              <a:tblPr firstRow="1" bandRow="1">
                <a:tableStyleId>{5C22544A-7EE6-4342-B048-85BDC9FD1C3A}</a:tableStyleId>
              </a:tblPr>
              <a:tblGrid>
                <a:gridCol w="684036">
                  <a:extLst>
                    <a:ext uri="{9D8B030D-6E8A-4147-A177-3AD203B41FA5}">
                      <a16:colId xmlns:a16="http://schemas.microsoft.com/office/drawing/2014/main" val="3059477959"/>
                    </a:ext>
                  </a:extLst>
                </a:gridCol>
                <a:gridCol w="757489">
                  <a:extLst>
                    <a:ext uri="{9D8B030D-6E8A-4147-A177-3AD203B41FA5}">
                      <a16:colId xmlns:a16="http://schemas.microsoft.com/office/drawing/2014/main" val="936883324"/>
                    </a:ext>
                  </a:extLst>
                </a:gridCol>
                <a:gridCol w="8133375">
                  <a:extLst>
                    <a:ext uri="{9D8B030D-6E8A-4147-A177-3AD203B41FA5}">
                      <a16:colId xmlns:a16="http://schemas.microsoft.com/office/drawing/2014/main" val="4074291760"/>
                    </a:ext>
                  </a:extLst>
                </a:gridCol>
                <a:gridCol w="832226">
                  <a:extLst>
                    <a:ext uri="{9D8B030D-6E8A-4147-A177-3AD203B41FA5}">
                      <a16:colId xmlns:a16="http://schemas.microsoft.com/office/drawing/2014/main" val="2718797434"/>
                    </a:ext>
                  </a:extLst>
                </a:gridCol>
              </a:tblGrid>
              <a:tr h="370840">
                <a:tc>
                  <a:txBody>
                    <a:bodyPr/>
                    <a:lstStyle/>
                    <a:p>
                      <a:endParaRPr lang="en-HK" dirty="0"/>
                    </a:p>
                  </a:txBody>
                  <a:tcPr>
                    <a:noFill/>
                  </a:tcPr>
                </a:tc>
                <a:tc>
                  <a:txBody>
                    <a:bodyPr/>
                    <a:lstStyle/>
                    <a:p>
                      <a:endParaRPr lang="en-HK" dirty="0"/>
                    </a:p>
                  </a:txBody>
                  <a:tcPr>
                    <a:noFill/>
                  </a:tcPr>
                </a:tc>
                <a:tc>
                  <a:txBody>
                    <a:bodyPr/>
                    <a:lstStyle/>
                    <a:p>
                      <a:endParaRPr lang="en-HK" dirty="0"/>
                    </a:p>
                  </a:txBody>
                  <a:tcPr>
                    <a:noFill/>
                  </a:tcPr>
                </a:tc>
                <a:tc>
                  <a:txBody>
                    <a:bodyPr/>
                    <a:lstStyle/>
                    <a:p>
                      <a:r>
                        <a:rPr lang="en-US" b="0" dirty="0">
                          <a:solidFill>
                            <a:schemeClr val="tx1"/>
                          </a:solidFill>
                        </a:rPr>
                        <a:t>Page</a:t>
                      </a:r>
                      <a:endParaRPr lang="en-HK" b="0" dirty="0">
                        <a:solidFill>
                          <a:schemeClr val="tx1"/>
                        </a:solidFill>
                      </a:endParaRPr>
                    </a:p>
                  </a:txBody>
                  <a:tcPr>
                    <a:noFill/>
                  </a:tcPr>
                </a:tc>
                <a:extLst>
                  <a:ext uri="{0D108BD9-81ED-4DB2-BD59-A6C34878D82A}">
                    <a16:rowId xmlns:a16="http://schemas.microsoft.com/office/drawing/2014/main" val="3080152748"/>
                  </a:ext>
                </a:extLst>
              </a:tr>
              <a:tr h="370840">
                <a:tc>
                  <a:txBody>
                    <a:bodyPr/>
                    <a:lstStyle/>
                    <a:p>
                      <a:r>
                        <a:rPr lang="en-US" dirty="0"/>
                        <a:t>1</a:t>
                      </a:r>
                      <a:endParaRPr lang="en-HK" dirty="0"/>
                    </a:p>
                  </a:txBody>
                  <a:tcPr>
                    <a:noFill/>
                  </a:tcPr>
                </a:tc>
                <a:tc gridSpan="2">
                  <a:txBody>
                    <a:bodyPr/>
                    <a:lstStyle/>
                    <a:p>
                      <a:r>
                        <a:rPr lang="en-US" dirty="0"/>
                        <a:t>Introduction</a:t>
                      </a:r>
                      <a:endParaRPr lang="en-HK" dirty="0"/>
                    </a:p>
                  </a:txBody>
                  <a:tcPr>
                    <a:noFill/>
                  </a:tcPr>
                </a:tc>
                <a:tc hMerge="1">
                  <a:txBody>
                    <a:bodyPr/>
                    <a:lstStyle/>
                    <a:p>
                      <a:r>
                        <a:rPr lang="en-US" dirty="0"/>
                        <a:t>Introduction</a:t>
                      </a:r>
                      <a:endParaRPr lang="en-HK" dirty="0"/>
                    </a:p>
                  </a:txBody>
                  <a:tcPr/>
                </a:tc>
                <a:tc>
                  <a:txBody>
                    <a:bodyPr/>
                    <a:lstStyle/>
                    <a:p>
                      <a:r>
                        <a:rPr lang="en-US" dirty="0"/>
                        <a:t>3</a:t>
                      </a:r>
                      <a:endParaRPr lang="en-HK" dirty="0"/>
                    </a:p>
                  </a:txBody>
                  <a:tcPr>
                    <a:noFill/>
                  </a:tcPr>
                </a:tc>
                <a:extLst>
                  <a:ext uri="{0D108BD9-81ED-4DB2-BD59-A6C34878D82A}">
                    <a16:rowId xmlns:a16="http://schemas.microsoft.com/office/drawing/2014/main" val="4059059799"/>
                  </a:ext>
                </a:extLst>
              </a:tr>
              <a:tr h="370840">
                <a:tc>
                  <a:txBody>
                    <a:bodyPr/>
                    <a:lstStyle/>
                    <a:p>
                      <a:endParaRPr lang="en-HK" dirty="0"/>
                    </a:p>
                  </a:txBody>
                  <a:tcPr>
                    <a:noFill/>
                  </a:tcPr>
                </a:tc>
                <a:tc>
                  <a:txBody>
                    <a:bodyPr/>
                    <a:lstStyle/>
                    <a:p>
                      <a:endParaRPr lang="en-HK" dirty="0"/>
                    </a:p>
                  </a:txBody>
                  <a:tcPr>
                    <a:noFill/>
                  </a:tcPr>
                </a:tc>
                <a:tc>
                  <a:txBody>
                    <a:bodyPr/>
                    <a:lstStyle/>
                    <a:p>
                      <a:endParaRPr lang="en-HK" dirty="0"/>
                    </a:p>
                  </a:txBody>
                  <a:tcPr>
                    <a:noFill/>
                  </a:tcPr>
                </a:tc>
                <a:tc>
                  <a:txBody>
                    <a:bodyPr/>
                    <a:lstStyle/>
                    <a:p>
                      <a:endParaRPr lang="en-HK" dirty="0"/>
                    </a:p>
                  </a:txBody>
                  <a:tcPr>
                    <a:noFill/>
                  </a:tcPr>
                </a:tc>
                <a:extLst>
                  <a:ext uri="{0D108BD9-81ED-4DB2-BD59-A6C34878D82A}">
                    <a16:rowId xmlns:a16="http://schemas.microsoft.com/office/drawing/2014/main" val="2903511953"/>
                  </a:ext>
                </a:extLst>
              </a:tr>
              <a:tr h="370840">
                <a:tc>
                  <a:txBody>
                    <a:bodyPr/>
                    <a:lstStyle/>
                    <a:p>
                      <a:r>
                        <a:rPr lang="en-US" dirty="0"/>
                        <a:t>2</a:t>
                      </a:r>
                      <a:endParaRPr lang="en-HK" dirty="0"/>
                    </a:p>
                  </a:txBody>
                  <a:tcPr>
                    <a:noFill/>
                  </a:tcPr>
                </a:tc>
                <a:tc gridSpan="2">
                  <a:txBody>
                    <a:bodyPr/>
                    <a:lstStyle/>
                    <a:p>
                      <a:r>
                        <a:rPr lang="en-US" dirty="0"/>
                        <a:t>About </a:t>
                      </a:r>
                      <a:r>
                        <a:rPr lang="en-US" dirty="0" err="1"/>
                        <a:t>Ajisen</a:t>
                      </a:r>
                      <a:r>
                        <a:rPr lang="en-US" dirty="0"/>
                        <a:t> (China) Holding Limited</a:t>
                      </a:r>
                      <a:endParaRPr lang="en-HK" dirty="0"/>
                    </a:p>
                  </a:txBody>
                  <a:tcPr>
                    <a:noFill/>
                  </a:tcPr>
                </a:tc>
                <a:tc hMerge="1">
                  <a:txBody>
                    <a:bodyPr/>
                    <a:lstStyle/>
                    <a:p>
                      <a:r>
                        <a:rPr lang="en-US" dirty="0"/>
                        <a:t>About </a:t>
                      </a:r>
                      <a:r>
                        <a:rPr lang="en-US" dirty="0" err="1"/>
                        <a:t>Ajisen</a:t>
                      </a:r>
                      <a:r>
                        <a:rPr lang="en-US" dirty="0"/>
                        <a:t> (China) Holding Limited</a:t>
                      </a:r>
                      <a:endParaRPr lang="en-HK" dirty="0"/>
                    </a:p>
                  </a:txBody>
                  <a:tcPr/>
                </a:tc>
                <a:tc>
                  <a:txBody>
                    <a:bodyPr/>
                    <a:lstStyle/>
                    <a:p>
                      <a:r>
                        <a:rPr lang="en-US" dirty="0"/>
                        <a:t>3</a:t>
                      </a:r>
                      <a:endParaRPr lang="en-HK" dirty="0"/>
                    </a:p>
                  </a:txBody>
                  <a:tcPr>
                    <a:noFill/>
                  </a:tcPr>
                </a:tc>
                <a:extLst>
                  <a:ext uri="{0D108BD9-81ED-4DB2-BD59-A6C34878D82A}">
                    <a16:rowId xmlns:a16="http://schemas.microsoft.com/office/drawing/2014/main" val="979481231"/>
                  </a:ext>
                </a:extLst>
              </a:tr>
              <a:tr h="370840">
                <a:tc>
                  <a:txBody>
                    <a:bodyPr/>
                    <a:lstStyle/>
                    <a:p>
                      <a:endParaRPr lang="en-HK"/>
                    </a:p>
                  </a:txBody>
                  <a:tcPr>
                    <a:noFill/>
                  </a:tcPr>
                </a:tc>
                <a:tc>
                  <a:txBody>
                    <a:bodyPr/>
                    <a:lstStyle/>
                    <a:p>
                      <a:r>
                        <a:rPr lang="en-US" dirty="0"/>
                        <a:t>2.1</a:t>
                      </a:r>
                      <a:endParaRPr lang="en-HK" dirty="0"/>
                    </a:p>
                  </a:txBody>
                  <a:tcPr>
                    <a:noFill/>
                  </a:tcPr>
                </a:tc>
                <a:tc>
                  <a:txBody>
                    <a:bodyPr/>
                    <a:lstStyle/>
                    <a:p>
                      <a:r>
                        <a:rPr lang="en-US" dirty="0"/>
                        <a:t>Background of the Company</a:t>
                      </a:r>
                      <a:endParaRPr lang="en-HK" dirty="0"/>
                    </a:p>
                  </a:txBody>
                  <a:tcPr>
                    <a:noFill/>
                  </a:tcPr>
                </a:tc>
                <a:tc>
                  <a:txBody>
                    <a:bodyPr/>
                    <a:lstStyle/>
                    <a:p>
                      <a:r>
                        <a:rPr lang="en-US" dirty="0"/>
                        <a:t>4</a:t>
                      </a:r>
                      <a:endParaRPr lang="en-HK" dirty="0"/>
                    </a:p>
                  </a:txBody>
                  <a:tcPr>
                    <a:noFill/>
                  </a:tcPr>
                </a:tc>
                <a:extLst>
                  <a:ext uri="{0D108BD9-81ED-4DB2-BD59-A6C34878D82A}">
                    <a16:rowId xmlns:a16="http://schemas.microsoft.com/office/drawing/2014/main" val="978725642"/>
                  </a:ext>
                </a:extLst>
              </a:tr>
              <a:tr h="370840">
                <a:tc>
                  <a:txBody>
                    <a:bodyPr/>
                    <a:lstStyle/>
                    <a:p>
                      <a:endParaRPr lang="en-HK"/>
                    </a:p>
                  </a:txBody>
                  <a:tcPr>
                    <a:noFill/>
                  </a:tcPr>
                </a:tc>
                <a:tc>
                  <a:txBody>
                    <a:bodyPr/>
                    <a:lstStyle/>
                    <a:p>
                      <a:r>
                        <a:rPr lang="en-US" dirty="0"/>
                        <a:t>2.2</a:t>
                      </a:r>
                      <a:endParaRPr lang="en-HK" dirty="0"/>
                    </a:p>
                  </a:txBody>
                  <a:tcPr>
                    <a:noFill/>
                  </a:tcPr>
                </a:tc>
                <a:tc>
                  <a:txBody>
                    <a:bodyPr/>
                    <a:lstStyle/>
                    <a:p>
                      <a:r>
                        <a:rPr lang="en-US" dirty="0"/>
                        <a:t>Brief Discussion of the Current Issues</a:t>
                      </a:r>
                      <a:endParaRPr lang="en-HK" dirty="0"/>
                    </a:p>
                  </a:txBody>
                  <a:tcPr>
                    <a:noFill/>
                  </a:tcPr>
                </a:tc>
                <a:tc>
                  <a:txBody>
                    <a:bodyPr/>
                    <a:lstStyle/>
                    <a:p>
                      <a:r>
                        <a:rPr lang="en-US" dirty="0"/>
                        <a:t>5</a:t>
                      </a:r>
                      <a:endParaRPr lang="en-HK" dirty="0"/>
                    </a:p>
                  </a:txBody>
                  <a:tcPr>
                    <a:noFill/>
                  </a:tcPr>
                </a:tc>
                <a:extLst>
                  <a:ext uri="{0D108BD9-81ED-4DB2-BD59-A6C34878D82A}">
                    <a16:rowId xmlns:a16="http://schemas.microsoft.com/office/drawing/2014/main" val="780055883"/>
                  </a:ext>
                </a:extLst>
              </a:tr>
              <a:tr h="370840">
                <a:tc>
                  <a:txBody>
                    <a:bodyPr/>
                    <a:lstStyle/>
                    <a:p>
                      <a:endParaRPr lang="en-HK"/>
                    </a:p>
                  </a:txBody>
                  <a:tcPr>
                    <a:noFill/>
                  </a:tcPr>
                </a:tc>
                <a:tc>
                  <a:txBody>
                    <a:bodyPr/>
                    <a:lstStyle/>
                    <a:p>
                      <a:endParaRPr lang="en-HK" dirty="0"/>
                    </a:p>
                  </a:txBody>
                  <a:tcPr>
                    <a:noFill/>
                  </a:tcPr>
                </a:tc>
                <a:tc>
                  <a:txBody>
                    <a:bodyPr/>
                    <a:lstStyle/>
                    <a:p>
                      <a:endParaRPr lang="en-HK" dirty="0"/>
                    </a:p>
                  </a:txBody>
                  <a:tcPr>
                    <a:noFill/>
                  </a:tcPr>
                </a:tc>
                <a:tc>
                  <a:txBody>
                    <a:bodyPr/>
                    <a:lstStyle/>
                    <a:p>
                      <a:endParaRPr lang="en-HK"/>
                    </a:p>
                  </a:txBody>
                  <a:tcPr>
                    <a:noFill/>
                  </a:tcPr>
                </a:tc>
                <a:extLst>
                  <a:ext uri="{0D108BD9-81ED-4DB2-BD59-A6C34878D82A}">
                    <a16:rowId xmlns:a16="http://schemas.microsoft.com/office/drawing/2014/main" val="1824738349"/>
                  </a:ext>
                </a:extLst>
              </a:tr>
              <a:tr h="370840">
                <a:tc>
                  <a:txBody>
                    <a:bodyPr/>
                    <a:lstStyle/>
                    <a:p>
                      <a:r>
                        <a:rPr lang="en-US" dirty="0"/>
                        <a:t>3</a:t>
                      </a:r>
                      <a:endParaRPr lang="en-HK" dirty="0"/>
                    </a:p>
                  </a:txBody>
                  <a:tcPr>
                    <a:noFill/>
                  </a:tcPr>
                </a:tc>
                <a:tc gridSpan="2">
                  <a:txBody>
                    <a:bodyPr/>
                    <a:lstStyle/>
                    <a:p>
                      <a:r>
                        <a:rPr lang="en-US" dirty="0"/>
                        <a:t>Explanation of the Key Change Management Model</a:t>
                      </a:r>
                      <a:endParaRPr lang="en-HK" dirty="0"/>
                    </a:p>
                  </a:txBody>
                  <a:tcPr>
                    <a:noFill/>
                  </a:tcPr>
                </a:tc>
                <a:tc hMerge="1">
                  <a:txBody>
                    <a:bodyPr/>
                    <a:lstStyle/>
                    <a:p>
                      <a:r>
                        <a:rPr lang="en-US" dirty="0"/>
                        <a:t>Explanation of the Key Change Management Model</a:t>
                      </a:r>
                      <a:endParaRPr lang="en-HK" dirty="0"/>
                    </a:p>
                  </a:txBody>
                  <a:tcPr/>
                </a:tc>
                <a:tc>
                  <a:txBody>
                    <a:bodyPr/>
                    <a:lstStyle/>
                    <a:p>
                      <a:r>
                        <a:rPr lang="en-US" dirty="0"/>
                        <a:t>9</a:t>
                      </a:r>
                      <a:endParaRPr lang="en-HK" dirty="0"/>
                    </a:p>
                  </a:txBody>
                  <a:tcPr>
                    <a:noFill/>
                  </a:tcPr>
                </a:tc>
                <a:extLst>
                  <a:ext uri="{0D108BD9-81ED-4DB2-BD59-A6C34878D82A}">
                    <a16:rowId xmlns:a16="http://schemas.microsoft.com/office/drawing/2014/main" val="597291"/>
                  </a:ext>
                </a:extLst>
              </a:tr>
              <a:tr h="370840">
                <a:tc>
                  <a:txBody>
                    <a:bodyPr/>
                    <a:lstStyle/>
                    <a:p>
                      <a:endParaRPr lang="en-HK"/>
                    </a:p>
                  </a:txBody>
                  <a:tcPr>
                    <a:noFill/>
                  </a:tcPr>
                </a:tc>
                <a:tc>
                  <a:txBody>
                    <a:bodyPr/>
                    <a:lstStyle/>
                    <a:p>
                      <a:r>
                        <a:rPr lang="en-US" dirty="0"/>
                        <a:t>3.1</a:t>
                      </a:r>
                      <a:endParaRPr lang="en-HK" dirty="0"/>
                    </a:p>
                  </a:txBody>
                  <a:tcPr>
                    <a:noFill/>
                  </a:tcPr>
                </a:tc>
                <a:tc>
                  <a:txBody>
                    <a:bodyPr/>
                    <a:lstStyle/>
                    <a:p>
                      <a:r>
                        <a:rPr lang="en-US" dirty="0"/>
                        <a:t>Discussion of the Model</a:t>
                      </a:r>
                      <a:endParaRPr lang="en-HK" dirty="0"/>
                    </a:p>
                  </a:txBody>
                  <a:tcPr>
                    <a:noFill/>
                  </a:tcPr>
                </a:tc>
                <a:tc>
                  <a:txBody>
                    <a:bodyPr/>
                    <a:lstStyle/>
                    <a:p>
                      <a:r>
                        <a:rPr lang="en-US" dirty="0"/>
                        <a:t>10</a:t>
                      </a:r>
                      <a:endParaRPr lang="en-HK" dirty="0"/>
                    </a:p>
                  </a:txBody>
                  <a:tcPr>
                    <a:noFill/>
                  </a:tcPr>
                </a:tc>
                <a:extLst>
                  <a:ext uri="{0D108BD9-81ED-4DB2-BD59-A6C34878D82A}">
                    <a16:rowId xmlns:a16="http://schemas.microsoft.com/office/drawing/2014/main" val="355454861"/>
                  </a:ext>
                </a:extLst>
              </a:tr>
              <a:tr h="370840">
                <a:tc>
                  <a:txBody>
                    <a:bodyPr/>
                    <a:lstStyle/>
                    <a:p>
                      <a:endParaRPr lang="en-HK"/>
                    </a:p>
                  </a:txBody>
                  <a:tcPr>
                    <a:noFill/>
                  </a:tcPr>
                </a:tc>
                <a:tc>
                  <a:txBody>
                    <a:bodyPr/>
                    <a:lstStyle/>
                    <a:p>
                      <a:r>
                        <a:rPr lang="en-US" dirty="0"/>
                        <a:t>3.2</a:t>
                      </a:r>
                      <a:endParaRPr lang="en-HK" dirty="0"/>
                    </a:p>
                  </a:txBody>
                  <a:tcPr>
                    <a:noFill/>
                  </a:tcPr>
                </a:tc>
                <a:tc>
                  <a:txBody>
                    <a:bodyPr/>
                    <a:lstStyle/>
                    <a:p>
                      <a:r>
                        <a:rPr lang="en-US" dirty="0"/>
                        <a:t>How the Model will be Used in </a:t>
                      </a:r>
                      <a:r>
                        <a:rPr lang="en-US" dirty="0" err="1"/>
                        <a:t>Ajisen</a:t>
                      </a:r>
                      <a:endParaRPr lang="en-HK" dirty="0"/>
                    </a:p>
                  </a:txBody>
                  <a:tcPr>
                    <a:noFill/>
                  </a:tcPr>
                </a:tc>
                <a:tc>
                  <a:txBody>
                    <a:bodyPr/>
                    <a:lstStyle/>
                    <a:p>
                      <a:r>
                        <a:rPr lang="en-US" dirty="0"/>
                        <a:t>11</a:t>
                      </a:r>
                      <a:endParaRPr lang="en-HK" dirty="0"/>
                    </a:p>
                  </a:txBody>
                  <a:tcPr>
                    <a:noFill/>
                  </a:tcPr>
                </a:tc>
                <a:extLst>
                  <a:ext uri="{0D108BD9-81ED-4DB2-BD59-A6C34878D82A}">
                    <a16:rowId xmlns:a16="http://schemas.microsoft.com/office/drawing/2014/main" val="2306855466"/>
                  </a:ext>
                </a:extLst>
              </a:tr>
              <a:tr h="370840">
                <a:tc>
                  <a:txBody>
                    <a:bodyPr/>
                    <a:lstStyle/>
                    <a:p>
                      <a:endParaRPr lang="en-HK"/>
                    </a:p>
                  </a:txBody>
                  <a:tcPr>
                    <a:noFill/>
                  </a:tcPr>
                </a:tc>
                <a:tc>
                  <a:txBody>
                    <a:bodyPr/>
                    <a:lstStyle/>
                    <a:p>
                      <a:endParaRPr lang="en-HK" dirty="0"/>
                    </a:p>
                  </a:txBody>
                  <a:tcPr>
                    <a:noFill/>
                  </a:tcPr>
                </a:tc>
                <a:tc>
                  <a:txBody>
                    <a:bodyPr/>
                    <a:lstStyle/>
                    <a:p>
                      <a:endParaRPr lang="en-HK" dirty="0"/>
                    </a:p>
                  </a:txBody>
                  <a:tcPr>
                    <a:noFill/>
                  </a:tcPr>
                </a:tc>
                <a:tc>
                  <a:txBody>
                    <a:bodyPr/>
                    <a:lstStyle/>
                    <a:p>
                      <a:endParaRPr lang="en-HK" dirty="0"/>
                    </a:p>
                  </a:txBody>
                  <a:tcPr>
                    <a:noFill/>
                  </a:tcPr>
                </a:tc>
                <a:extLst>
                  <a:ext uri="{0D108BD9-81ED-4DB2-BD59-A6C34878D82A}">
                    <a16:rowId xmlns:a16="http://schemas.microsoft.com/office/drawing/2014/main" val="20708227"/>
                  </a:ext>
                </a:extLst>
              </a:tr>
              <a:tr h="370840">
                <a:tc>
                  <a:txBody>
                    <a:bodyPr/>
                    <a:lstStyle/>
                    <a:p>
                      <a:r>
                        <a:rPr lang="en-US" dirty="0"/>
                        <a:t>4</a:t>
                      </a:r>
                      <a:endParaRPr lang="en-HK" dirty="0"/>
                    </a:p>
                  </a:txBody>
                  <a:tcPr>
                    <a:noFill/>
                  </a:tcPr>
                </a:tc>
                <a:tc gridSpan="2">
                  <a:txBody>
                    <a:bodyPr/>
                    <a:lstStyle/>
                    <a:p>
                      <a:r>
                        <a:rPr lang="en-US" dirty="0"/>
                        <a:t>Conclusion</a:t>
                      </a:r>
                      <a:endParaRPr lang="en-HK" dirty="0"/>
                    </a:p>
                  </a:txBody>
                  <a:tcPr>
                    <a:noFill/>
                  </a:tcPr>
                </a:tc>
                <a:tc hMerge="1">
                  <a:txBody>
                    <a:bodyPr/>
                    <a:lstStyle/>
                    <a:p>
                      <a:r>
                        <a:rPr lang="en-US" dirty="0"/>
                        <a:t>Conclusion</a:t>
                      </a:r>
                      <a:endParaRPr lang="en-HK" dirty="0"/>
                    </a:p>
                  </a:txBody>
                  <a:tcPr/>
                </a:tc>
                <a:tc>
                  <a:txBody>
                    <a:bodyPr/>
                    <a:lstStyle/>
                    <a:p>
                      <a:r>
                        <a:rPr lang="en-US" dirty="0"/>
                        <a:t>14</a:t>
                      </a:r>
                      <a:endParaRPr lang="en-HK" dirty="0"/>
                    </a:p>
                  </a:txBody>
                  <a:tcPr>
                    <a:noFill/>
                  </a:tcPr>
                </a:tc>
                <a:extLst>
                  <a:ext uri="{0D108BD9-81ED-4DB2-BD59-A6C34878D82A}">
                    <a16:rowId xmlns:a16="http://schemas.microsoft.com/office/drawing/2014/main" val="4272380328"/>
                  </a:ext>
                </a:extLst>
              </a:tr>
              <a:tr h="370840">
                <a:tc>
                  <a:txBody>
                    <a:bodyPr/>
                    <a:lstStyle/>
                    <a:p>
                      <a:endParaRPr lang="en-HK" dirty="0"/>
                    </a:p>
                  </a:txBody>
                  <a:tcPr>
                    <a:noFill/>
                  </a:tcPr>
                </a:tc>
                <a:tc>
                  <a:txBody>
                    <a:bodyPr/>
                    <a:lstStyle/>
                    <a:p>
                      <a:endParaRPr lang="en-HK" dirty="0"/>
                    </a:p>
                  </a:txBody>
                  <a:tcPr>
                    <a:noFill/>
                  </a:tcPr>
                </a:tc>
                <a:tc>
                  <a:txBody>
                    <a:bodyPr/>
                    <a:lstStyle/>
                    <a:p>
                      <a:endParaRPr lang="en-HK" dirty="0"/>
                    </a:p>
                  </a:txBody>
                  <a:tcPr>
                    <a:noFill/>
                  </a:tcPr>
                </a:tc>
                <a:tc>
                  <a:txBody>
                    <a:bodyPr/>
                    <a:lstStyle/>
                    <a:p>
                      <a:endParaRPr lang="en-HK" dirty="0"/>
                    </a:p>
                  </a:txBody>
                  <a:tcPr>
                    <a:noFill/>
                  </a:tcPr>
                </a:tc>
                <a:extLst>
                  <a:ext uri="{0D108BD9-81ED-4DB2-BD59-A6C34878D82A}">
                    <a16:rowId xmlns:a16="http://schemas.microsoft.com/office/drawing/2014/main" val="2240419546"/>
                  </a:ext>
                </a:extLst>
              </a:tr>
              <a:tr h="370840">
                <a:tc>
                  <a:txBody>
                    <a:bodyPr/>
                    <a:lstStyle/>
                    <a:p>
                      <a:r>
                        <a:rPr lang="en-US" dirty="0"/>
                        <a:t>5</a:t>
                      </a:r>
                      <a:endParaRPr lang="en-HK" dirty="0"/>
                    </a:p>
                  </a:txBody>
                  <a:tcPr>
                    <a:noFill/>
                  </a:tcPr>
                </a:tc>
                <a:tc gridSpan="2">
                  <a:txBody>
                    <a:bodyPr/>
                    <a:lstStyle/>
                    <a:p>
                      <a:r>
                        <a:rPr lang="en-US" dirty="0"/>
                        <a:t>References</a:t>
                      </a:r>
                      <a:endParaRPr lang="en-HK" dirty="0"/>
                    </a:p>
                  </a:txBody>
                  <a:tcPr>
                    <a:noFill/>
                  </a:tcPr>
                </a:tc>
                <a:tc hMerge="1">
                  <a:txBody>
                    <a:bodyPr/>
                    <a:lstStyle/>
                    <a:p>
                      <a:r>
                        <a:rPr lang="en-US" dirty="0"/>
                        <a:t>References</a:t>
                      </a:r>
                      <a:endParaRPr lang="en-HK" dirty="0"/>
                    </a:p>
                  </a:txBody>
                  <a:tcPr/>
                </a:tc>
                <a:tc>
                  <a:txBody>
                    <a:bodyPr/>
                    <a:lstStyle/>
                    <a:p>
                      <a:r>
                        <a:rPr lang="en-US" dirty="0"/>
                        <a:t>15</a:t>
                      </a:r>
                      <a:endParaRPr lang="en-HK" dirty="0"/>
                    </a:p>
                  </a:txBody>
                  <a:tcPr>
                    <a:noFill/>
                  </a:tcPr>
                </a:tc>
                <a:extLst>
                  <a:ext uri="{0D108BD9-81ED-4DB2-BD59-A6C34878D82A}">
                    <a16:rowId xmlns:a16="http://schemas.microsoft.com/office/drawing/2014/main" val="2468584534"/>
                  </a:ext>
                </a:extLst>
              </a:tr>
            </a:tbl>
          </a:graphicData>
        </a:graphic>
      </p:graphicFrame>
    </p:spTree>
    <p:extLst>
      <p:ext uri="{BB962C8B-B14F-4D97-AF65-F5344CB8AC3E}">
        <p14:creationId xmlns:p14="http://schemas.microsoft.com/office/powerpoint/2010/main" val="1385591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8F6E7-3222-49E8-A79C-BA4EEB1F82B9}"/>
              </a:ext>
            </a:extLst>
          </p:cNvPr>
          <p:cNvSpPr>
            <a:spLocks noGrp="1"/>
          </p:cNvSpPr>
          <p:nvPr>
            <p:ph type="title"/>
          </p:nvPr>
        </p:nvSpPr>
        <p:spPr/>
        <p:txBody>
          <a:bodyPr/>
          <a:lstStyle/>
          <a:p>
            <a:r>
              <a:rPr lang="en-HK" dirty="0">
                <a:latin typeface="Times New Roman" panose="02020603050405020304" pitchFamily="18" charset="0"/>
                <a:cs typeface="Times New Roman" panose="02020603050405020304" pitchFamily="18" charset="0"/>
              </a:rPr>
              <a:t>1 </a:t>
            </a:r>
            <a:r>
              <a:rPr lang="en-US" altLang="zh-CN" dirty="0">
                <a:latin typeface="Times New Roman" panose="02020603050405020304" pitchFamily="18" charset="0"/>
                <a:cs typeface="Times New Roman" panose="02020603050405020304" pitchFamily="18" charset="0"/>
              </a:rPr>
              <a:t>Introduction</a:t>
            </a:r>
            <a:endParaRPr lang="en-HK"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A237A39-A400-4407-A3CC-4CEF0F1FB75A}"/>
              </a:ext>
            </a:extLst>
          </p:cNvPr>
          <p:cNvSpPr txBox="1"/>
          <p:nvPr/>
        </p:nvSpPr>
        <p:spPr>
          <a:xfrm>
            <a:off x="838199" y="1412490"/>
            <a:ext cx="11027979" cy="1709892"/>
          </a:xfrm>
          <a:prstGeom prst="rect">
            <a:avLst/>
          </a:prstGeom>
          <a:noFill/>
        </p:spPr>
        <p:txBody>
          <a:bodyPr wrap="square">
            <a:spAutoFit/>
          </a:bodyPr>
          <a:lstStyle/>
          <a:p>
            <a:pPr marL="0" marR="0" algn="just">
              <a:lnSpc>
                <a:spcPct val="150000"/>
              </a:lnSpc>
              <a:spcBef>
                <a:spcPts val="0"/>
              </a:spcBef>
              <a:spcAft>
                <a:spcPts val="0"/>
              </a:spcAft>
            </a:pP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The world is changing every day. In today’s fast-moving environment, Businesses who fail to embrace change can easily wind up as dinosaurs – out of touch and unable to compete under current trading conditions (Jones and </a:t>
            </a:r>
            <a:r>
              <a:rPr lang="en-US" sz="1800" kern="100" dirty="0" err="1">
                <a:effectLst/>
                <a:latin typeface="Times New Roman" panose="02020603050405020304" pitchFamily="18" charset="0"/>
                <a:ea typeface="PMingLiU" panose="02020500000000000000" pitchFamily="18" charset="-120"/>
                <a:cs typeface="Times New Roman" panose="02020603050405020304" pitchFamily="18" charset="0"/>
              </a:rPr>
              <a:t>Recardo</a:t>
            </a: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 2013). This report will analyze </a:t>
            </a:r>
            <a:r>
              <a:rPr lang="en-US" sz="18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 (China) Holding Limited’s current position and suggest what changes the business need to take to fix its issues by implementing Kanter’s Ten Commandments Models. </a:t>
            </a:r>
            <a:endParaRPr lang="en-HK" sz="1600" kern="100" dirty="0">
              <a:effectLst/>
              <a:latin typeface="Calibri" panose="020F0502020204030204" pitchFamily="34" charset="0"/>
              <a:ea typeface="PMingLiU" panose="02020500000000000000" pitchFamily="18" charset="-120"/>
              <a:cs typeface="Times New Roman" panose="02020603050405020304" pitchFamily="18" charset="0"/>
            </a:endParaRPr>
          </a:p>
        </p:txBody>
      </p:sp>
      <p:sp>
        <p:nvSpPr>
          <p:cNvPr id="4" name="TextBox 3">
            <a:extLst>
              <a:ext uri="{FF2B5EF4-FFF2-40B4-BE49-F238E27FC236}">
                <a16:creationId xmlns:a16="http://schemas.microsoft.com/office/drawing/2014/main" id="{9958AB85-1A60-4719-96D6-B4816877E49E}"/>
              </a:ext>
            </a:extLst>
          </p:cNvPr>
          <p:cNvSpPr txBox="1"/>
          <p:nvPr/>
        </p:nvSpPr>
        <p:spPr>
          <a:xfrm>
            <a:off x="838199" y="4670697"/>
            <a:ext cx="11027979" cy="1294393"/>
          </a:xfrm>
          <a:prstGeom prst="rect">
            <a:avLst/>
          </a:prstGeom>
          <a:noFill/>
        </p:spPr>
        <p:txBody>
          <a:bodyPr wrap="square">
            <a:spAutoFit/>
          </a:bodyPr>
          <a:lstStyle/>
          <a:p>
            <a:pPr marL="0" marR="0" algn="just">
              <a:lnSpc>
                <a:spcPct val="150000"/>
              </a:lnSpc>
              <a:spcBef>
                <a:spcPts val="0"/>
              </a:spcBef>
              <a:spcAft>
                <a:spcPts val="0"/>
              </a:spcAft>
            </a:pP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This section will briefly introduce the </a:t>
            </a:r>
            <a:r>
              <a:rPr lang="en-US" sz="18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 (China) Holding Limited of its history, service areas and finance performance in recent years. Based on the information shows in the annual report, to analyze its current issues that need to make changes to fix.</a:t>
            </a:r>
            <a:endParaRPr lang="en-HK" sz="1600" kern="100" dirty="0">
              <a:effectLst/>
              <a:latin typeface="Calibri" panose="020F0502020204030204" pitchFamily="34" charset="0"/>
              <a:ea typeface="PMingLiU" panose="02020500000000000000" pitchFamily="18" charset="-120"/>
              <a:cs typeface="Times New Roman" panose="02020603050405020304" pitchFamily="18" charset="0"/>
            </a:endParaRPr>
          </a:p>
        </p:txBody>
      </p:sp>
      <p:sp>
        <p:nvSpPr>
          <p:cNvPr id="8" name="Title 1">
            <a:extLst>
              <a:ext uri="{FF2B5EF4-FFF2-40B4-BE49-F238E27FC236}">
                <a16:creationId xmlns:a16="http://schemas.microsoft.com/office/drawing/2014/main" id="{F5751EA6-E207-4EA1-84E8-C079110D6459}"/>
              </a:ext>
            </a:extLst>
          </p:cNvPr>
          <p:cNvSpPr txBox="1">
            <a:spLocks/>
          </p:cNvSpPr>
          <p:nvPr/>
        </p:nvSpPr>
        <p:spPr>
          <a:xfrm>
            <a:off x="838199" y="350696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HK">
                <a:latin typeface="Times New Roman" panose="02020603050405020304" pitchFamily="18" charset="0"/>
                <a:cs typeface="Times New Roman" panose="02020603050405020304" pitchFamily="18" charset="0"/>
              </a:rPr>
              <a:t>2 </a:t>
            </a:r>
            <a:r>
              <a:rPr lang="en-US" altLang="zh-CN">
                <a:latin typeface="Times New Roman" panose="02020603050405020304" pitchFamily="18" charset="0"/>
                <a:cs typeface="Times New Roman" panose="02020603050405020304" pitchFamily="18" charset="0"/>
              </a:rPr>
              <a:t>About Ajisen (China) Holding Limited</a:t>
            </a:r>
            <a:endParaRPr lang="en-HK"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9719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78E0-CFA1-457F-A61E-EFE10E8F651B}"/>
              </a:ext>
            </a:extLst>
          </p:cNvPr>
          <p:cNvSpPr>
            <a:spLocks noGrp="1"/>
          </p:cNvSpPr>
          <p:nvPr>
            <p:ph type="title"/>
          </p:nvPr>
        </p:nvSpPr>
        <p:spPr/>
        <p:txBody>
          <a:bodyPr/>
          <a:lstStyle/>
          <a:p>
            <a:r>
              <a:rPr lang="en-HK" dirty="0">
                <a:latin typeface="Times New Roman" panose="02020603050405020304" pitchFamily="18" charset="0"/>
                <a:cs typeface="Times New Roman" panose="02020603050405020304" pitchFamily="18" charset="0"/>
              </a:rPr>
              <a:t>2.1 Background of the Company</a:t>
            </a:r>
          </a:p>
        </p:txBody>
      </p:sp>
      <p:sp>
        <p:nvSpPr>
          <p:cNvPr id="4" name="TextBox 3">
            <a:extLst>
              <a:ext uri="{FF2B5EF4-FFF2-40B4-BE49-F238E27FC236}">
                <a16:creationId xmlns:a16="http://schemas.microsoft.com/office/drawing/2014/main" id="{CFDC421D-0E30-4F73-9547-9A829CB3BC1D}"/>
              </a:ext>
            </a:extLst>
          </p:cNvPr>
          <p:cNvSpPr txBox="1"/>
          <p:nvPr/>
        </p:nvSpPr>
        <p:spPr>
          <a:xfrm>
            <a:off x="838200" y="1690688"/>
            <a:ext cx="10515600" cy="4854149"/>
          </a:xfrm>
          <a:prstGeom prst="rect">
            <a:avLst/>
          </a:prstGeom>
          <a:noFill/>
        </p:spPr>
        <p:txBody>
          <a:bodyPr wrap="square">
            <a:spAutoFit/>
          </a:bodyPr>
          <a:lstStyle/>
          <a:p>
            <a:pPr marL="0" marR="0" algn="just">
              <a:lnSpc>
                <a:spcPct val="150000"/>
              </a:lnSpc>
              <a:spcBef>
                <a:spcPts val="0"/>
              </a:spcBef>
              <a:spcAft>
                <a:spcPts val="0"/>
              </a:spcAft>
            </a:pPr>
            <a:r>
              <a:rPr lang="en-US" sz="1600" kern="100" dirty="0">
                <a:latin typeface="Times New Roman" panose="02020603050405020304" pitchFamily="18" charset="0"/>
                <a:ea typeface="PMingLiU" panose="02020500000000000000" pitchFamily="18" charset="-120"/>
                <a:cs typeface="Times New Roman" panose="02020603050405020304" pitchFamily="18" charset="0"/>
              </a:rPr>
              <a:t>The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brand was found in 1968 that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Mr</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Shigemitsu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Takaharu</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opened the first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restaurant in Kyushu, Japan. Now the brand has 65 restaurants in Japan and 754 restaurants overseas, which over 90% are in China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Japan, 2022). </a:t>
            </a:r>
            <a:endParaRPr lang="en-HK" sz="16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0" marR="0" algn="just">
              <a:lnSpc>
                <a:spcPct val="150000"/>
              </a:lnSpc>
              <a:spcBef>
                <a:spcPts val="0"/>
              </a:spcBef>
              <a:spcAft>
                <a:spcPts val="0"/>
              </a:spcAft>
            </a:pPr>
            <a:r>
              <a:rPr lang="en-US" sz="1600" b="1" kern="100" dirty="0">
                <a:effectLst/>
                <a:latin typeface="Times New Roman" panose="02020603050405020304" pitchFamily="18" charset="0"/>
                <a:ea typeface="PMingLiU" panose="02020500000000000000" pitchFamily="18" charset="-120"/>
                <a:cs typeface="Times New Roman" panose="02020603050405020304" pitchFamily="18" charset="0"/>
              </a:rPr>
              <a:t> </a:t>
            </a:r>
            <a:endParaRPr lang="en-HK" sz="16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0" marR="0" algn="just">
              <a:lnSpc>
                <a:spcPct val="150000"/>
              </a:lnSpc>
              <a:spcBef>
                <a:spcPts val="0"/>
              </a:spcBef>
              <a:spcAft>
                <a:spcPts val="0"/>
              </a:spcAft>
            </a:pP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(China) Holding Limited (HKEX: 538) is one of the leading fast casual restaurants in mainland China and Hong Kong. The company established in 1996, opening its first restaurant in Causeway Bay, Hong Kong. The restaurants sell Japanese ramen and Japanese-style dishes by incorporating Chinese preferences flavors. The company have developed more than one hundred types of dishes combining fast food culture and traditional restaurant elements.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(China) was listed on the Main Board of the Stock Exchange in 2007, which was the first domestic catering chain company listed overseas. The company has won different award within the industry, such as “2007 Best Mid-Cap Equity Deal”, “Asia’s 200 Best Under A Billion”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etc</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(Annual report, 2020). </a:t>
            </a:r>
            <a:endParaRPr lang="en-HK" sz="16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0" marR="0" algn="just">
              <a:lnSpc>
                <a:spcPct val="150000"/>
              </a:lnSpc>
              <a:spcBef>
                <a:spcPts val="0"/>
              </a:spcBef>
              <a:spcAft>
                <a:spcPts val="0"/>
              </a:spcAft>
            </a:pP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a:t>
            </a:r>
            <a:endParaRPr lang="en-HK" sz="1600" kern="100" dirty="0">
              <a:effectLst/>
              <a:latin typeface="Calibri" panose="020F0502020204030204" pitchFamily="34" charset="0"/>
              <a:ea typeface="PMingLiU" panose="02020500000000000000" pitchFamily="18" charset="-120"/>
              <a:cs typeface="Times New Roman" panose="02020603050405020304" pitchFamily="18" charset="0"/>
            </a:endParaRPr>
          </a:p>
          <a:p>
            <a:pPr marL="0" marR="0" algn="just">
              <a:lnSpc>
                <a:spcPct val="150000"/>
              </a:lnSpc>
              <a:spcBef>
                <a:spcPts val="0"/>
              </a:spcBef>
              <a:spcAft>
                <a:spcPts val="0"/>
              </a:spcAft>
            </a:pP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The key selling point or distinguished feature of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Ramen is their “famous white soup” which was made from the slow-cooking of tender pork ribs, with its emphasis on simple, hygienic, convenient, tasty and healthy noodles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NYC, 2022).</a:t>
            </a:r>
            <a:endParaRPr lang="en-HK" sz="1600" kern="100" dirty="0">
              <a:effectLst/>
              <a:latin typeface="Calibri" panose="020F0502020204030204" pitchFamily="34" charset="0"/>
              <a:ea typeface="PMingLiU"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506732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78E0-CFA1-457F-A61E-EFE10E8F651B}"/>
              </a:ext>
            </a:extLst>
          </p:cNvPr>
          <p:cNvSpPr>
            <a:spLocks noGrp="1"/>
          </p:cNvSpPr>
          <p:nvPr>
            <p:ph type="title"/>
          </p:nvPr>
        </p:nvSpPr>
        <p:spPr/>
        <p:txBody>
          <a:bodyPr/>
          <a:lstStyle/>
          <a:p>
            <a:r>
              <a:rPr lang="en-HK" dirty="0">
                <a:latin typeface="Times New Roman" panose="02020603050405020304" pitchFamily="18" charset="0"/>
                <a:cs typeface="Times New Roman" panose="02020603050405020304" pitchFamily="18" charset="0"/>
              </a:rPr>
              <a:t>2.2 Brief Discussion of the Current Issues (1)</a:t>
            </a:r>
          </a:p>
        </p:txBody>
      </p:sp>
      <p:pic>
        <p:nvPicPr>
          <p:cNvPr id="5" name="Picture 4">
            <a:extLst>
              <a:ext uri="{FF2B5EF4-FFF2-40B4-BE49-F238E27FC236}">
                <a16:creationId xmlns:a16="http://schemas.microsoft.com/office/drawing/2014/main" id="{CEAD4A8B-E5E5-4239-B23B-5382DEF3EED1}"/>
              </a:ext>
            </a:extLst>
          </p:cNvPr>
          <p:cNvPicPr>
            <a:picLocks noChangeAspect="1"/>
          </p:cNvPicPr>
          <p:nvPr/>
        </p:nvPicPr>
        <p:blipFill>
          <a:blip r:embed="rId2"/>
          <a:stretch>
            <a:fillRect/>
          </a:stretch>
        </p:blipFill>
        <p:spPr>
          <a:xfrm>
            <a:off x="1124843" y="1690688"/>
            <a:ext cx="10026632" cy="2395795"/>
          </a:xfrm>
          <a:prstGeom prst="rect">
            <a:avLst/>
          </a:prstGeom>
        </p:spPr>
      </p:pic>
      <p:sp>
        <p:nvSpPr>
          <p:cNvPr id="6" name="TextBox 5">
            <a:extLst>
              <a:ext uri="{FF2B5EF4-FFF2-40B4-BE49-F238E27FC236}">
                <a16:creationId xmlns:a16="http://schemas.microsoft.com/office/drawing/2014/main" id="{8CCCF00C-F4F1-4950-8D91-D845AA346283}"/>
              </a:ext>
            </a:extLst>
          </p:cNvPr>
          <p:cNvSpPr txBox="1"/>
          <p:nvPr/>
        </p:nvSpPr>
        <p:spPr>
          <a:xfrm>
            <a:off x="1040524" y="3964430"/>
            <a:ext cx="10110951" cy="1289071"/>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The group recorded a 7.9% turnover growth of 2019 against 2018. </a:t>
            </a:r>
          </a:p>
          <a:p>
            <a:pPr marL="285750" marR="0" indent="-285750" algn="just">
              <a:lnSpc>
                <a:spcPct val="150000"/>
              </a:lnSpc>
              <a:spcBef>
                <a:spcPts val="0"/>
              </a:spcBef>
              <a:spcAft>
                <a:spcPts val="0"/>
              </a:spcAft>
              <a:buFont typeface="Arial" panose="020B0604020202020204" pitchFamily="34" charset="0"/>
              <a:buChar char="•"/>
            </a:pP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Decrease of 29% of 2020 against 2019. </a:t>
            </a:r>
          </a:p>
          <a:p>
            <a:pPr marL="285750" marR="0" indent="-285750" algn="just">
              <a:lnSpc>
                <a:spcPct val="150000"/>
              </a:lnSpc>
              <a:spcBef>
                <a:spcPts val="0"/>
              </a:spcBef>
              <a:spcAft>
                <a:spcPts val="0"/>
              </a:spcAft>
              <a:buFont typeface="Arial" panose="020B0604020202020204" pitchFamily="34" charset="0"/>
              <a:buChar char="•"/>
            </a:pPr>
            <a:r>
              <a:rPr lang="en-US" kern="100" dirty="0">
                <a:latin typeface="Times New Roman" panose="02020603050405020304" pitchFamily="18" charset="0"/>
                <a:ea typeface="PMingLiU" panose="02020500000000000000" pitchFamily="18" charset="-120"/>
                <a:cs typeface="Times New Roman" panose="02020603050405020304" pitchFamily="18" charset="0"/>
              </a:rPr>
              <a:t>T</a:t>
            </a: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he company closed its restaurants in Jan 2020 in China, most of them reopened in Mar 2020</a:t>
            </a:r>
          </a:p>
        </p:txBody>
      </p:sp>
    </p:spTree>
    <p:extLst>
      <p:ext uri="{BB962C8B-B14F-4D97-AF65-F5344CB8AC3E}">
        <p14:creationId xmlns:p14="http://schemas.microsoft.com/office/powerpoint/2010/main" val="3624244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78E0-CFA1-457F-A61E-EFE10E8F651B}"/>
              </a:ext>
            </a:extLst>
          </p:cNvPr>
          <p:cNvSpPr>
            <a:spLocks noGrp="1"/>
          </p:cNvSpPr>
          <p:nvPr>
            <p:ph type="title"/>
          </p:nvPr>
        </p:nvSpPr>
        <p:spPr/>
        <p:txBody>
          <a:bodyPr/>
          <a:lstStyle/>
          <a:p>
            <a:r>
              <a:rPr lang="en-HK" dirty="0">
                <a:latin typeface="Times New Roman" panose="02020603050405020304" pitchFamily="18" charset="0"/>
                <a:cs typeface="Times New Roman" panose="02020603050405020304" pitchFamily="18" charset="0"/>
              </a:rPr>
              <a:t>2.2 Brief Discussion of the Current Issues (2)</a:t>
            </a:r>
          </a:p>
        </p:txBody>
      </p:sp>
      <p:pic>
        <p:nvPicPr>
          <p:cNvPr id="7" name="Picture 6">
            <a:extLst>
              <a:ext uri="{FF2B5EF4-FFF2-40B4-BE49-F238E27FC236}">
                <a16:creationId xmlns:a16="http://schemas.microsoft.com/office/drawing/2014/main" id="{E3C766D5-16E5-4459-9C61-43A870F508CF}"/>
              </a:ext>
            </a:extLst>
          </p:cNvPr>
          <p:cNvPicPr>
            <a:picLocks noChangeAspect="1"/>
          </p:cNvPicPr>
          <p:nvPr/>
        </p:nvPicPr>
        <p:blipFill>
          <a:blip r:embed="rId2"/>
          <a:stretch>
            <a:fillRect/>
          </a:stretch>
        </p:blipFill>
        <p:spPr>
          <a:xfrm>
            <a:off x="872595" y="1376855"/>
            <a:ext cx="10445988" cy="2764220"/>
          </a:xfrm>
          <a:prstGeom prst="rect">
            <a:avLst/>
          </a:prstGeom>
        </p:spPr>
      </p:pic>
      <p:sp>
        <p:nvSpPr>
          <p:cNvPr id="8" name="TextBox 7">
            <a:extLst>
              <a:ext uri="{FF2B5EF4-FFF2-40B4-BE49-F238E27FC236}">
                <a16:creationId xmlns:a16="http://schemas.microsoft.com/office/drawing/2014/main" id="{5D31CC94-EF48-4794-A944-965749995E6B}"/>
              </a:ext>
            </a:extLst>
          </p:cNvPr>
          <p:cNvSpPr txBox="1"/>
          <p:nvPr/>
        </p:nvSpPr>
        <p:spPr>
          <a:xfrm>
            <a:off x="802983" y="4010770"/>
            <a:ext cx="10110951" cy="1289071"/>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kern="100" dirty="0">
                <a:effectLst/>
                <a:latin typeface="Times New Roman" panose="02020603050405020304" pitchFamily="18" charset="0"/>
                <a:ea typeface="PMingLiU" panose="02020500000000000000" pitchFamily="18" charset="-120"/>
              </a:rPr>
              <a:t>Hong Kong number of restaurants decreased from 38 to 22 in the past 10 years.</a:t>
            </a:r>
            <a:endPar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kern="100" dirty="0">
                <a:latin typeface="Times New Roman" panose="02020603050405020304" pitchFamily="18" charset="0"/>
                <a:ea typeface="PMingLiU" panose="02020500000000000000" pitchFamily="18" charset="-120"/>
                <a:cs typeface="Times New Roman" panose="02020603050405020304" pitchFamily="18" charset="0"/>
              </a:rPr>
              <a:t>Mainland China number of restaurants increased from 636 to 698 in the past 10 years. </a:t>
            </a:r>
            <a:endPar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kern="100" dirty="0">
                <a:latin typeface="Times New Roman" panose="02020603050405020304" pitchFamily="18" charset="0"/>
                <a:ea typeface="PMingLiU" panose="02020500000000000000" pitchFamily="18" charset="-120"/>
                <a:cs typeface="Times New Roman" panose="02020603050405020304" pitchFamily="18" charset="0"/>
              </a:rPr>
              <a:t>How to gain Hong Kong market while Hong Kong people preferred Asian and Japanese </a:t>
            </a:r>
            <a:r>
              <a:rPr lang="en-US" kern="100" dirty="0" err="1">
                <a:latin typeface="Times New Roman" panose="02020603050405020304" pitchFamily="18" charset="0"/>
                <a:ea typeface="PMingLiU" panose="02020500000000000000" pitchFamily="18" charset="-120"/>
                <a:cs typeface="Times New Roman" panose="02020603050405020304" pitchFamily="18" charset="0"/>
              </a:rPr>
              <a:t>cusine</a:t>
            </a:r>
            <a:r>
              <a:rPr lang="en-US" kern="100" dirty="0">
                <a:latin typeface="Times New Roman" panose="02020603050405020304" pitchFamily="18" charset="0"/>
                <a:ea typeface="PMingLiU" panose="02020500000000000000" pitchFamily="18" charset="-120"/>
                <a:cs typeface="Times New Roman" panose="02020603050405020304" pitchFamily="18" charset="0"/>
              </a:rPr>
              <a:t>. </a:t>
            </a:r>
            <a:endPar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1920956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78E0-CFA1-457F-A61E-EFE10E8F651B}"/>
              </a:ext>
            </a:extLst>
          </p:cNvPr>
          <p:cNvSpPr>
            <a:spLocks noGrp="1"/>
          </p:cNvSpPr>
          <p:nvPr>
            <p:ph type="title"/>
          </p:nvPr>
        </p:nvSpPr>
        <p:spPr/>
        <p:txBody>
          <a:bodyPr/>
          <a:lstStyle/>
          <a:p>
            <a:r>
              <a:rPr lang="en-HK" dirty="0">
                <a:latin typeface="Times New Roman" panose="02020603050405020304" pitchFamily="18" charset="0"/>
                <a:cs typeface="Times New Roman" panose="02020603050405020304" pitchFamily="18" charset="0"/>
              </a:rPr>
              <a:t>2.2 Brief Discussion of the Current Issues (3)</a:t>
            </a:r>
          </a:p>
        </p:txBody>
      </p:sp>
      <p:sp>
        <p:nvSpPr>
          <p:cNvPr id="9" name="TextBox 8">
            <a:extLst>
              <a:ext uri="{FF2B5EF4-FFF2-40B4-BE49-F238E27FC236}">
                <a16:creationId xmlns:a16="http://schemas.microsoft.com/office/drawing/2014/main" id="{8DBDCD87-EF78-4B0D-B160-002A0ED91286}"/>
              </a:ext>
            </a:extLst>
          </p:cNvPr>
          <p:cNvSpPr txBox="1"/>
          <p:nvPr/>
        </p:nvSpPr>
        <p:spPr>
          <a:xfrm>
            <a:off x="798810" y="1829444"/>
            <a:ext cx="4059621" cy="2535566"/>
          </a:xfrm>
          <a:prstGeom prst="rect">
            <a:avLst/>
          </a:prstGeom>
          <a:noFill/>
        </p:spPr>
        <p:txBody>
          <a:bodyPr wrap="square">
            <a:spAutoFit/>
          </a:bodyPr>
          <a:lstStyle/>
          <a:p>
            <a:pPr marR="0" algn="just">
              <a:lnSpc>
                <a:spcPct val="150000"/>
              </a:lnSpc>
              <a:spcBef>
                <a:spcPts val="0"/>
              </a:spcBef>
              <a:spcAft>
                <a:spcPts val="0"/>
              </a:spcAft>
            </a:pPr>
            <a:r>
              <a:rPr lang="en-US" kern="100" dirty="0">
                <a:latin typeface="Times New Roman" panose="02020603050405020304" pitchFamily="18" charset="0"/>
                <a:ea typeface="PMingLiU" panose="02020500000000000000" pitchFamily="18" charset="-120"/>
                <a:cs typeface="Times New Roman" panose="02020603050405020304" pitchFamily="18" charset="0"/>
              </a:rPr>
              <a:t>PEST Model of </a:t>
            </a:r>
            <a:r>
              <a:rPr lang="en-US" kern="100" dirty="0" err="1">
                <a:latin typeface="Times New Roman" panose="02020603050405020304" pitchFamily="18" charset="0"/>
                <a:ea typeface="PMingLiU" panose="02020500000000000000" pitchFamily="18" charset="-120"/>
                <a:cs typeface="Times New Roman" panose="02020603050405020304" pitchFamily="18" charset="0"/>
              </a:rPr>
              <a:t>Ajisen</a:t>
            </a:r>
            <a:r>
              <a:rPr lang="en-US" kern="100" dirty="0">
                <a:latin typeface="Times New Roman" panose="02020603050405020304" pitchFamily="18" charset="0"/>
                <a:ea typeface="PMingLiU" panose="02020500000000000000" pitchFamily="18" charset="-120"/>
                <a:cs typeface="Times New Roman" panose="02020603050405020304" pitchFamily="18" charset="0"/>
              </a:rPr>
              <a:t>:</a:t>
            </a:r>
          </a:p>
          <a:p>
            <a:pPr marR="0" algn="just">
              <a:lnSpc>
                <a:spcPct val="150000"/>
              </a:lnSpc>
              <a:spcBef>
                <a:spcPts val="0"/>
              </a:spcBef>
              <a:spcAft>
                <a:spcPts val="0"/>
              </a:spcAft>
            </a:pPr>
            <a:r>
              <a:rPr lang="en-US" sz="1800" kern="100" dirty="0">
                <a:solidFill>
                  <a:srgbClr val="00B050"/>
                </a:solidFill>
                <a:effectLst/>
                <a:latin typeface="Times New Roman" panose="02020603050405020304" pitchFamily="18" charset="0"/>
                <a:ea typeface="PMingLiU" panose="02020500000000000000" pitchFamily="18" charset="-120"/>
                <a:cs typeface="Times New Roman" panose="02020603050405020304" pitchFamily="18" charset="0"/>
              </a:rPr>
              <a:t>P</a:t>
            </a:r>
            <a:r>
              <a:rPr lang="en-US" kern="100" dirty="0">
                <a:solidFill>
                  <a:srgbClr val="00B050"/>
                </a:solidFill>
                <a:latin typeface="Times New Roman" panose="02020603050405020304" pitchFamily="18" charset="0"/>
                <a:ea typeface="PMingLiU" panose="02020500000000000000" pitchFamily="18" charset="-120"/>
                <a:cs typeface="Times New Roman" panose="02020603050405020304" pitchFamily="18" charset="0"/>
              </a:rPr>
              <a:t>olitical</a:t>
            </a:r>
            <a:r>
              <a:rPr lang="en-US" kern="100" dirty="0">
                <a:latin typeface="Times New Roman" panose="02020603050405020304" pitchFamily="18" charset="0"/>
                <a:ea typeface="PMingLiU" panose="02020500000000000000" pitchFamily="18" charset="-120"/>
                <a:cs typeface="Times New Roman" panose="02020603050405020304" pitchFamily="18" charset="0"/>
              </a:rPr>
              <a:t> – Hong Kong open to all</a:t>
            </a:r>
          </a:p>
          <a:p>
            <a:pPr marR="0" algn="just">
              <a:lnSpc>
                <a:spcPct val="150000"/>
              </a:lnSpc>
              <a:spcBef>
                <a:spcPts val="0"/>
              </a:spcBef>
              <a:spcAft>
                <a:spcPts val="0"/>
              </a:spcAft>
            </a:pPr>
            <a:r>
              <a:rPr lang="en-US" kern="100" dirty="0">
                <a:solidFill>
                  <a:srgbClr val="FF0000"/>
                </a:solidFill>
                <a:latin typeface="Times New Roman" panose="02020603050405020304" pitchFamily="18" charset="0"/>
                <a:ea typeface="PMingLiU" panose="02020500000000000000" pitchFamily="18" charset="-120"/>
                <a:cs typeface="Times New Roman" panose="02020603050405020304" pitchFamily="18" charset="0"/>
              </a:rPr>
              <a:t>Economic</a:t>
            </a:r>
            <a:r>
              <a:rPr lang="en-US" kern="100" dirty="0">
                <a:latin typeface="Times New Roman" panose="02020603050405020304" pitchFamily="18" charset="0"/>
                <a:ea typeface="PMingLiU" panose="02020500000000000000" pitchFamily="18" charset="-120"/>
                <a:cs typeface="Times New Roman" panose="02020603050405020304" pitchFamily="18" charset="0"/>
              </a:rPr>
              <a:t> – Challenges during COVID</a:t>
            </a:r>
          </a:p>
          <a:p>
            <a:pPr marR="0" algn="just">
              <a:lnSpc>
                <a:spcPct val="150000"/>
              </a:lnSpc>
              <a:spcBef>
                <a:spcPts val="0"/>
              </a:spcBef>
              <a:spcAft>
                <a:spcPts val="0"/>
              </a:spcAft>
            </a:pPr>
            <a:r>
              <a:rPr lang="en-US" kern="100" dirty="0">
                <a:solidFill>
                  <a:srgbClr val="00B050"/>
                </a:solidFill>
                <a:latin typeface="Times New Roman" panose="02020603050405020304" pitchFamily="18" charset="0"/>
                <a:ea typeface="PMingLiU" panose="02020500000000000000" pitchFamily="18" charset="-120"/>
                <a:cs typeface="Times New Roman" panose="02020603050405020304" pitchFamily="18" charset="0"/>
              </a:rPr>
              <a:t>Social</a:t>
            </a:r>
            <a:r>
              <a:rPr lang="en-US" kern="100" dirty="0">
                <a:latin typeface="Times New Roman" panose="02020603050405020304" pitchFamily="18" charset="0"/>
                <a:ea typeface="PMingLiU" panose="02020500000000000000" pitchFamily="18" charset="-120"/>
                <a:cs typeface="Times New Roman" panose="02020603050405020304" pitchFamily="18" charset="0"/>
              </a:rPr>
              <a:t> – A over 20 year well-know brand</a:t>
            </a:r>
          </a:p>
          <a:p>
            <a:pPr marR="0" algn="just">
              <a:lnSpc>
                <a:spcPct val="150000"/>
              </a:lnSpc>
              <a:spcBef>
                <a:spcPts val="0"/>
              </a:spcBef>
              <a:spcAft>
                <a:spcPts val="0"/>
              </a:spcAft>
            </a:pPr>
            <a:r>
              <a:rPr lang="en-US" kern="100" dirty="0">
                <a:solidFill>
                  <a:srgbClr val="FF0000"/>
                </a:solidFill>
                <a:latin typeface="Times New Roman" panose="02020603050405020304" pitchFamily="18" charset="0"/>
                <a:ea typeface="PMingLiU" panose="02020500000000000000" pitchFamily="18" charset="-120"/>
                <a:cs typeface="Times New Roman" panose="02020603050405020304" pitchFamily="18" charset="0"/>
              </a:rPr>
              <a:t>Technological</a:t>
            </a:r>
            <a:r>
              <a:rPr lang="en-US" kern="100" dirty="0">
                <a:latin typeface="Times New Roman" panose="02020603050405020304" pitchFamily="18" charset="0"/>
                <a:ea typeface="PMingLiU" panose="02020500000000000000" pitchFamily="18" charset="-120"/>
                <a:cs typeface="Times New Roman" panose="02020603050405020304" pitchFamily="18" charset="0"/>
              </a:rPr>
              <a:t> – Need improvements</a:t>
            </a:r>
          </a:p>
          <a:p>
            <a:pPr marR="0" algn="just">
              <a:lnSpc>
                <a:spcPct val="150000"/>
              </a:lnSpc>
              <a:spcBef>
                <a:spcPts val="0"/>
              </a:spcBef>
              <a:spcAft>
                <a:spcPts val="0"/>
              </a:spcAft>
            </a:pPr>
            <a:r>
              <a:rPr lang="en-US" kern="100" dirty="0">
                <a:latin typeface="Times New Roman" panose="02020603050405020304" pitchFamily="18" charset="0"/>
                <a:ea typeface="PMingLiU" panose="02020500000000000000" pitchFamily="18" charset="-120"/>
                <a:cs typeface="Times New Roman" panose="02020603050405020304" pitchFamily="18" charset="0"/>
              </a:rPr>
              <a:t> </a:t>
            </a:r>
            <a:endPar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endParaRPr>
          </a:p>
        </p:txBody>
      </p:sp>
      <p:sp>
        <p:nvSpPr>
          <p:cNvPr id="5" name="Rectangle: Rounded Corners 4">
            <a:extLst>
              <a:ext uri="{FF2B5EF4-FFF2-40B4-BE49-F238E27FC236}">
                <a16:creationId xmlns:a16="http://schemas.microsoft.com/office/drawing/2014/main" id="{4799951F-975C-4BA6-99D0-FBFC461FA6A9}"/>
              </a:ext>
            </a:extLst>
          </p:cNvPr>
          <p:cNvSpPr/>
          <p:nvPr/>
        </p:nvSpPr>
        <p:spPr>
          <a:xfrm>
            <a:off x="790132" y="2722913"/>
            <a:ext cx="3929038" cy="409170"/>
          </a:xfrm>
          <a:prstGeom prst="roundRect">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
        <p:nvSpPr>
          <p:cNvPr id="7" name="Rectangle: Rounded Corners 6">
            <a:extLst>
              <a:ext uri="{FF2B5EF4-FFF2-40B4-BE49-F238E27FC236}">
                <a16:creationId xmlns:a16="http://schemas.microsoft.com/office/drawing/2014/main" id="{4543089E-5F17-4890-BE82-C2CF2740C587}"/>
              </a:ext>
            </a:extLst>
          </p:cNvPr>
          <p:cNvSpPr/>
          <p:nvPr/>
        </p:nvSpPr>
        <p:spPr>
          <a:xfrm>
            <a:off x="785671" y="3573518"/>
            <a:ext cx="3929038" cy="409170"/>
          </a:xfrm>
          <a:prstGeom prst="roundRect">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
        <p:nvSpPr>
          <p:cNvPr id="8" name="TextBox 7">
            <a:extLst>
              <a:ext uri="{FF2B5EF4-FFF2-40B4-BE49-F238E27FC236}">
                <a16:creationId xmlns:a16="http://schemas.microsoft.com/office/drawing/2014/main" id="{CAA45B39-9069-4577-BF7B-ACD5B77A788F}"/>
              </a:ext>
            </a:extLst>
          </p:cNvPr>
          <p:cNvSpPr txBox="1"/>
          <p:nvPr/>
        </p:nvSpPr>
        <p:spPr>
          <a:xfrm>
            <a:off x="4714709" y="1407906"/>
            <a:ext cx="6993815" cy="873572"/>
          </a:xfrm>
          <a:prstGeom prst="rect">
            <a:avLst/>
          </a:prstGeom>
          <a:noFill/>
        </p:spPr>
        <p:txBody>
          <a:bodyPr wrap="square">
            <a:spAutoFit/>
          </a:bodyPr>
          <a:lstStyle/>
          <a:p>
            <a:pPr marR="0" algn="just">
              <a:lnSpc>
                <a:spcPct val="150000"/>
              </a:lnSpc>
              <a:spcBef>
                <a:spcPts val="0"/>
              </a:spcBef>
              <a:spcAft>
                <a:spcPts val="0"/>
              </a:spcAft>
            </a:pPr>
            <a:r>
              <a:rPr lang="en-US" kern="100" dirty="0">
                <a:latin typeface="Times New Roman" panose="02020603050405020304" pitchFamily="18" charset="0"/>
                <a:ea typeface="PMingLiU" panose="02020500000000000000" pitchFamily="18" charset="-120"/>
                <a:cs typeface="Times New Roman" panose="02020603050405020304" pitchFamily="18" charset="0"/>
              </a:rPr>
              <a:t>Table 2.3 GDP growth, trading, unemployment rate of mainland China, Hong Kong and world in recent years</a:t>
            </a:r>
            <a:endPar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endParaRPr>
          </a:p>
        </p:txBody>
      </p:sp>
      <p:pic>
        <p:nvPicPr>
          <p:cNvPr id="6" name="Picture 5">
            <a:extLst>
              <a:ext uri="{FF2B5EF4-FFF2-40B4-BE49-F238E27FC236}">
                <a16:creationId xmlns:a16="http://schemas.microsoft.com/office/drawing/2014/main" id="{050C65FF-E260-4B36-B34F-6EA0AEF7AA32}"/>
              </a:ext>
            </a:extLst>
          </p:cNvPr>
          <p:cNvPicPr>
            <a:picLocks noChangeAspect="1"/>
          </p:cNvPicPr>
          <p:nvPr/>
        </p:nvPicPr>
        <p:blipFill>
          <a:blip r:embed="rId2"/>
          <a:stretch>
            <a:fillRect/>
          </a:stretch>
        </p:blipFill>
        <p:spPr>
          <a:xfrm>
            <a:off x="4867109" y="2426031"/>
            <a:ext cx="6754586" cy="3113314"/>
          </a:xfrm>
          <a:prstGeom prst="rect">
            <a:avLst/>
          </a:prstGeom>
        </p:spPr>
      </p:pic>
      <p:sp>
        <p:nvSpPr>
          <p:cNvPr id="10" name="TextBox 9">
            <a:extLst>
              <a:ext uri="{FF2B5EF4-FFF2-40B4-BE49-F238E27FC236}">
                <a16:creationId xmlns:a16="http://schemas.microsoft.com/office/drawing/2014/main" id="{C01A60E1-8992-48B7-9D5E-686E553FDBE1}"/>
              </a:ext>
            </a:extLst>
          </p:cNvPr>
          <p:cNvSpPr txBox="1"/>
          <p:nvPr/>
        </p:nvSpPr>
        <p:spPr>
          <a:xfrm>
            <a:off x="4747494" y="5569017"/>
            <a:ext cx="6993815" cy="458074"/>
          </a:xfrm>
          <a:prstGeom prst="rect">
            <a:avLst/>
          </a:prstGeom>
          <a:noFill/>
        </p:spPr>
        <p:txBody>
          <a:bodyPr wrap="square">
            <a:spAutoFit/>
          </a:bodyPr>
          <a:lstStyle/>
          <a:p>
            <a:pPr marR="0" algn="just">
              <a:lnSpc>
                <a:spcPct val="150000"/>
              </a:lnSpc>
              <a:spcBef>
                <a:spcPts val="0"/>
              </a:spcBef>
              <a:spcAft>
                <a:spcPts val="0"/>
              </a:spcAft>
            </a:pPr>
            <a:r>
              <a:rPr lang="en-US" kern="100" dirty="0">
                <a:latin typeface="Times New Roman" panose="02020603050405020304" pitchFamily="18" charset="0"/>
                <a:ea typeface="PMingLiU" panose="02020500000000000000" pitchFamily="18" charset="-120"/>
                <a:cs typeface="Times New Roman" panose="02020603050405020304" pitchFamily="18" charset="0"/>
              </a:rPr>
              <a:t>Source: IMF, Statista, WTO</a:t>
            </a:r>
            <a:endPar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13965570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78E0-CFA1-457F-A61E-EFE10E8F651B}"/>
              </a:ext>
            </a:extLst>
          </p:cNvPr>
          <p:cNvSpPr>
            <a:spLocks noGrp="1"/>
          </p:cNvSpPr>
          <p:nvPr>
            <p:ph type="title"/>
          </p:nvPr>
        </p:nvSpPr>
        <p:spPr/>
        <p:txBody>
          <a:bodyPr/>
          <a:lstStyle/>
          <a:p>
            <a:r>
              <a:rPr lang="en-HK" dirty="0">
                <a:latin typeface="Times New Roman" panose="02020603050405020304" pitchFamily="18" charset="0"/>
                <a:cs typeface="Times New Roman" panose="02020603050405020304" pitchFamily="18" charset="0"/>
              </a:rPr>
              <a:t>2.2 Brief Discussion of the Current Issues (4)</a:t>
            </a:r>
          </a:p>
        </p:txBody>
      </p:sp>
      <p:pic>
        <p:nvPicPr>
          <p:cNvPr id="3" name="Picture 2">
            <a:extLst>
              <a:ext uri="{FF2B5EF4-FFF2-40B4-BE49-F238E27FC236}">
                <a16:creationId xmlns:a16="http://schemas.microsoft.com/office/drawing/2014/main" id="{3D9F53D1-3842-4524-8043-53761C2CE744}"/>
              </a:ext>
            </a:extLst>
          </p:cNvPr>
          <p:cNvPicPr>
            <a:picLocks noChangeAspect="1"/>
          </p:cNvPicPr>
          <p:nvPr/>
        </p:nvPicPr>
        <p:blipFill>
          <a:blip r:embed="rId2"/>
          <a:stretch>
            <a:fillRect/>
          </a:stretch>
        </p:blipFill>
        <p:spPr>
          <a:xfrm>
            <a:off x="585951" y="1428881"/>
            <a:ext cx="6699549" cy="4751202"/>
          </a:xfrm>
          <a:prstGeom prst="rect">
            <a:avLst/>
          </a:prstGeom>
        </p:spPr>
      </p:pic>
      <p:sp>
        <p:nvSpPr>
          <p:cNvPr id="4" name="Oval 3">
            <a:extLst>
              <a:ext uri="{FF2B5EF4-FFF2-40B4-BE49-F238E27FC236}">
                <a16:creationId xmlns:a16="http://schemas.microsoft.com/office/drawing/2014/main" id="{85A054B8-3E70-4ACC-91E3-606D3A896E0B}"/>
              </a:ext>
            </a:extLst>
          </p:cNvPr>
          <p:cNvSpPr/>
          <p:nvPr/>
        </p:nvSpPr>
        <p:spPr>
          <a:xfrm>
            <a:off x="585951" y="2900857"/>
            <a:ext cx="4059621" cy="357350"/>
          </a:xfrm>
          <a:prstGeom prst="ellipse">
            <a:avLst/>
          </a:prstGeom>
          <a:noFill/>
          <a:ln w="254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
        <p:nvSpPr>
          <p:cNvPr id="8" name="TextBox 7">
            <a:extLst>
              <a:ext uri="{FF2B5EF4-FFF2-40B4-BE49-F238E27FC236}">
                <a16:creationId xmlns:a16="http://schemas.microsoft.com/office/drawing/2014/main" id="{A98F05C7-5FDB-4A04-9B84-C2272E7AFABE}"/>
              </a:ext>
            </a:extLst>
          </p:cNvPr>
          <p:cNvSpPr txBox="1"/>
          <p:nvPr/>
        </p:nvSpPr>
        <p:spPr>
          <a:xfrm>
            <a:off x="7693594" y="2161217"/>
            <a:ext cx="4059621" cy="1289071"/>
          </a:xfrm>
          <a:prstGeom prst="rect">
            <a:avLst/>
          </a:prstGeom>
          <a:noFill/>
        </p:spPr>
        <p:txBody>
          <a:bodyPr wrap="square">
            <a:spAutoFit/>
          </a:bodyPr>
          <a:lstStyle/>
          <a:p>
            <a:pPr marR="0" algn="just">
              <a:lnSpc>
                <a:spcPct val="150000"/>
              </a:lnSpc>
              <a:spcBef>
                <a:spcPts val="0"/>
              </a:spcBef>
              <a:spcAft>
                <a:spcPts val="0"/>
              </a:spcAft>
            </a:pPr>
            <a:r>
              <a:rPr lang="en-US" kern="100" dirty="0">
                <a:latin typeface="Times New Roman" panose="02020603050405020304" pitchFamily="18" charset="0"/>
                <a:ea typeface="PMingLiU" panose="02020500000000000000" pitchFamily="18" charset="-120"/>
                <a:cs typeface="Times New Roman" panose="02020603050405020304" pitchFamily="18" charset="0"/>
              </a:rPr>
              <a:t>Social point of view, Japanese food is second popular type of food in Hong Kong as a kind of Asian cuisine. </a:t>
            </a:r>
            <a:endPar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665018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78E0-CFA1-457F-A61E-EFE10E8F651B}"/>
              </a:ext>
            </a:extLst>
          </p:cNvPr>
          <p:cNvSpPr>
            <a:spLocks noGrp="1"/>
          </p:cNvSpPr>
          <p:nvPr>
            <p:ph type="title"/>
          </p:nvPr>
        </p:nvSpPr>
        <p:spPr/>
        <p:txBody>
          <a:bodyPr/>
          <a:lstStyle/>
          <a:p>
            <a:r>
              <a:rPr lang="en-HK" sz="3600" dirty="0">
                <a:latin typeface="Times New Roman" panose="02020603050405020304" pitchFamily="18" charset="0"/>
                <a:cs typeface="Times New Roman" panose="02020603050405020304" pitchFamily="18" charset="0"/>
              </a:rPr>
              <a:t>3</a:t>
            </a:r>
            <a:r>
              <a:rPr lang="en-HK" dirty="0">
                <a:latin typeface="Times New Roman" panose="02020603050405020304" pitchFamily="18" charset="0"/>
                <a:cs typeface="Times New Roman" panose="02020603050405020304" pitchFamily="18" charset="0"/>
              </a:rPr>
              <a:t> </a:t>
            </a:r>
            <a:r>
              <a:rPr lang="en-HK" sz="3600" dirty="0">
                <a:latin typeface="Times New Roman" panose="02020603050405020304" pitchFamily="18" charset="0"/>
                <a:cs typeface="Times New Roman" panose="02020603050405020304" pitchFamily="18" charset="0"/>
              </a:rPr>
              <a:t>Explanation of the Key Change Management Model</a:t>
            </a:r>
          </a:p>
        </p:txBody>
      </p:sp>
      <p:sp>
        <p:nvSpPr>
          <p:cNvPr id="6" name="TextBox 5">
            <a:extLst>
              <a:ext uri="{FF2B5EF4-FFF2-40B4-BE49-F238E27FC236}">
                <a16:creationId xmlns:a16="http://schemas.microsoft.com/office/drawing/2014/main" id="{009B94EF-6D15-4C8E-A170-E1C82AB507EF}"/>
              </a:ext>
            </a:extLst>
          </p:cNvPr>
          <p:cNvSpPr txBox="1"/>
          <p:nvPr/>
        </p:nvSpPr>
        <p:spPr>
          <a:xfrm>
            <a:off x="838200" y="1330186"/>
            <a:ext cx="10250214" cy="2540888"/>
          </a:xfrm>
          <a:prstGeom prst="rect">
            <a:avLst/>
          </a:prstGeom>
          <a:noFill/>
        </p:spPr>
        <p:txBody>
          <a:bodyPr wrap="square">
            <a:spAutoFit/>
          </a:bodyPr>
          <a:lstStyle/>
          <a:p>
            <a:pPr marL="0" marR="0" algn="just">
              <a:lnSpc>
                <a:spcPct val="150000"/>
              </a:lnSpc>
              <a:spcBef>
                <a:spcPts val="0"/>
              </a:spcBef>
              <a:spcAft>
                <a:spcPts val="0"/>
              </a:spcAft>
            </a:pP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There are different types of change. Changes with conscious reasoning is often defined as planned change, which is done deliberately with planned actions and schedules. In contrast, change sometimes unfolds in an apparently spontaneous and unplanned way, this is known as emergent change (Smith and </a:t>
            </a:r>
            <a:r>
              <a:rPr lang="en-US" sz="1800" kern="100" dirty="0" err="1">
                <a:effectLst/>
                <a:latin typeface="Times New Roman" panose="02020603050405020304" pitchFamily="18" charset="0"/>
                <a:ea typeface="PMingLiU" panose="02020500000000000000" pitchFamily="18" charset="-120"/>
                <a:cs typeface="Times New Roman" panose="02020603050405020304" pitchFamily="18" charset="0"/>
              </a:rPr>
              <a:t>Graetz</a:t>
            </a: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 2011). Based on the internal and external environment that </a:t>
            </a:r>
            <a:r>
              <a:rPr lang="en-US" sz="18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 is facing, both types of changes are required for the business sustainability. In below discussion, Kanter’s Ten Commandments model will be the guide to give suggestions to </a:t>
            </a:r>
            <a:r>
              <a:rPr lang="en-US" sz="18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 management of the changes. </a:t>
            </a:r>
            <a:endParaRPr lang="en-HK" sz="1600" kern="100" dirty="0">
              <a:effectLst/>
              <a:latin typeface="Calibri" panose="020F0502020204030204" pitchFamily="34" charset="0"/>
              <a:ea typeface="PMingLiU"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348152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78E0-CFA1-457F-A61E-EFE10E8F651B}"/>
              </a:ext>
            </a:extLst>
          </p:cNvPr>
          <p:cNvSpPr>
            <a:spLocks noGrp="1"/>
          </p:cNvSpPr>
          <p:nvPr>
            <p:ph type="title"/>
          </p:nvPr>
        </p:nvSpPr>
        <p:spPr/>
        <p:txBody>
          <a:bodyPr/>
          <a:lstStyle/>
          <a:p>
            <a:r>
              <a:rPr lang="en-HK" dirty="0">
                <a:latin typeface="Times New Roman" panose="02020603050405020304" pitchFamily="18" charset="0"/>
                <a:cs typeface="Times New Roman" panose="02020603050405020304" pitchFamily="18" charset="0"/>
              </a:rPr>
              <a:t>3.1 Discussion of the Model</a:t>
            </a:r>
          </a:p>
        </p:txBody>
      </p:sp>
      <p:sp>
        <p:nvSpPr>
          <p:cNvPr id="6" name="TextBox 5">
            <a:extLst>
              <a:ext uri="{FF2B5EF4-FFF2-40B4-BE49-F238E27FC236}">
                <a16:creationId xmlns:a16="http://schemas.microsoft.com/office/drawing/2014/main" id="{F46AF3DD-DF70-49D9-A555-E6C5BC5FA1EE}"/>
              </a:ext>
            </a:extLst>
          </p:cNvPr>
          <p:cNvSpPr txBox="1"/>
          <p:nvPr/>
        </p:nvSpPr>
        <p:spPr>
          <a:xfrm>
            <a:off x="838200" y="1460127"/>
            <a:ext cx="10807262" cy="1294393"/>
          </a:xfrm>
          <a:prstGeom prst="rect">
            <a:avLst/>
          </a:prstGeom>
          <a:noFill/>
        </p:spPr>
        <p:txBody>
          <a:bodyPr wrap="square">
            <a:spAutoFit/>
          </a:bodyPr>
          <a:lstStyle/>
          <a:p>
            <a:pPr marL="0" marR="0" algn="just">
              <a:lnSpc>
                <a:spcPct val="150000"/>
              </a:lnSpc>
              <a:spcBef>
                <a:spcPts val="0"/>
              </a:spcBef>
              <a:spcAft>
                <a:spcPts val="0"/>
              </a:spcAft>
            </a:pP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In the challenge of organizational, Kanter and her Co-authors proposed “Ten Commandments for Executing Change”. The ten steps are as below:</a:t>
            </a:r>
          </a:p>
          <a:p>
            <a:pPr algn="just">
              <a:lnSpc>
                <a:spcPct val="150000"/>
              </a:lnSpc>
            </a:pP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Table 3.1 Kanter’s ten Commandment for Executing Change Steps. </a:t>
            </a:r>
            <a:endParaRPr lang="en-HK" sz="1800" kern="100" dirty="0">
              <a:effectLst/>
              <a:latin typeface="Calibri" panose="020F0502020204030204" pitchFamily="34" charset="0"/>
              <a:ea typeface="PMingLiU" panose="02020500000000000000" pitchFamily="18" charset="-120"/>
              <a:cs typeface="Times New Roman" panose="02020603050405020304" pitchFamily="18" charset="0"/>
            </a:endParaRPr>
          </a:p>
        </p:txBody>
      </p:sp>
      <p:graphicFrame>
        <p:nvGraphicFramePr>
          <p:cNvPr id="10" name="Table 9">
            <a:extLst>
              <a:ext uri="{FF2B5EF4-FFF2-40B4-BE49-F238E27FC236}">
                <a16:creationId xmlns:a16="http://schemas.microsoft.com/office/drawing/2014/main" id="{ADBD80B2-416F-4C96-BDC2-D1703BE523AA}"/>
              </a:ext>
            </a:extLst>
          </p:cNvPr>
          <p:cNvGraphicFramePr>
            <a:graphicFrameLocks noGrp="1"/>
          </p:cNvGraphicFramePr>
          <p:nvPr>
            <p:extLst>
              <p:ext uri="{D42A27DB-BD31-4B8C-83A1-F6EECF244321}">
                <p14:modId xmlns:p14="http://schemas.microsoft.com/office/powerpoint/2010/main" val="3433411398"/>
              </p:ext>
            </p:extLst>
          </p:nvPr>
        </p:nvGraphicFramePr>
        <p:xfrm>
          <a:off x="971166" y="2786138"/>
          <a:ext cx="6096000" cy="3243339"/>
        </p:xfrm>
        <a:graphic>
          <a:graphicData uri="http://schemas.openxmlformats.org/drawingml/2006/table">
            <a:tbl>
              <a:tblPr firstRow="1" firstCol="1" bandRow="1">
                <a:tableStyleId>{5C22544A-7EE6-4342-B048-85BDC9FD1C3A}</a:tableStyleId>
              </a:tblPr>
              <a:tblGrid>
                <a:gridCol w="960296">
                  <a:extLst>
                    <a:ext uri="{9D8B030D-6E8A-4147-A177-3AD203B41FA5}">
                      <a16:colId xmlns:a16="http://schemas.microsoft.com/office/drawing/2014/main" val="1101050125"/>
                    </a:ext>
                  </a:extLst>
                </a:gridCol>
                <a:gridCol w="5135704">
                  <a:extLst>
                    <a:ext uri="{9D8B030D-6E8A-4147-A177-3AD203B41FA5}">
                      <a16:colId xmlns:a16="http://schemas.microsoft.com/office/drawing/2014/main" val="1362372040"/>
                    </a:ext>
                  </a:extLst>
                </a:gridCol>
              </a:tblGrid>
              <a:tr h="294849">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Step</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Detail</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extLst>
                  <a:ext uri="{0D108BD9-81ED-4DB2-BD59-A6C34878D82A}">
                    <a16:rowId xmlns:a16="http://schemas.microsoft.com/office/drawing/2014/main" val="2609515127"/>
                  </a:ext>
                </a:extLst>
              </a:tr>
              <a:tr h="294849">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1</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tc>
                  <a:txBody>
                    <a:bodyPr/>
                    <a:lstStyle/>
                    <a:p>
                      <a:pPr marL="0" marR="0">
                        <a:spcBef>
                          <a:spcPts val="0"/>
                        </a:spcBef>
                        <a:spcAft>
                          <a:spcPts val="0"/>
                        </a:spcAft>
                      </a:pPr>
                      <a:r>
                        <a:rPr lang="en-HK" sz="1600" kern="0" dirty="0">
                          <a:effectLst/>
                          <a:latin typeface="Times New Roman" panose="02020603050405020304" pitchFamily="18" charset="0"/>
                          <a:cs typeface="Times New Roman" panose="02020603050405020304" pitchFamily="18" charset="0"/>
                        </a:rPr>
                        <a:t>Analyse the org. &amp; its need for change</a:t>
                      </a:r>
                      <a:endParaRPr lang="en-HK" sz="1600" kern="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extLst>
                  <a:ext uri="{0D108BD9-81ED-4DB2-BD59-A6C34878D82A}">
                    <a16:rowId xmlns:a16="http://schemas.microsoft.com/office/drawing/2014/main" val="2633344336"/>
                  </a:ext>
                </a:extLst>
              </a:tr>
              <a:tr h="294849">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2</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Created shared vision &amp; common directive</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extLst>
                  <a:ext uri="{0D108BD9-81ED-4DB2-BD59-A6C34878D82A}">
                    <a16:rowId xmlns:a16="http://schemas.microsoft.com/office/drawing/2014/main" val="311553799"/>
                  </a:ext>
                </a:extLst>
              </a:tr>
              <a:tr h="294849">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3</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Separate from past</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extLst>
                  <a:ext uri="{0D108BD9-81ED-4DB2-BD59-A6C34878D82A}">
                    <a16:rowId xmlns:a16="http://schemas.microsoft.com/office/drawing/2014/main" val="3584107895"/>
                  </a:ext>
                </a:extLst>
              </a:tr>
              <a:tr h="294849">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4</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tc>
                  <a:txBody>
                    <a:bodyPr/>
                    <a:lstStyle/>
                    <a:p>
                      <a:pPr marL="0" marR="0">
                        <a:spcBef>
                          <a:spcPts val="0"/>
                        </a:spcBef>
                        <a:spcAft>
                          <a:spcPts val="0"/>
                        </a:spcAft>
                      </a:pPr>
                      <a:r>
                        <a:rPr lang="en-HK" sz="1600" kern="0" dirty="0">
                          <a:effectLst/>
                          <a:latin typeface="Times New Roman" panose="02020603050405020304" pitchFamily="18" charset="0"/>
                          <a:cs typeface="Times New Roman" panose="02020603050405020304" pitchFamily="18" charset="0"/>
                        </a:rPr>
                        <a:t>Create a sense of urgency</a:t>
                      </a:r>
                      <a:endParaRPr lang="en-HK" sz="1600" kern="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extLst>
                  <a:ext uri="{0D108BD9-81ED-4DB2-BD59-A6C34878D82A}">
                    <a16:rowId xmlns:a16="http://schemas.microsoft.com/office/drawing/2014/main" val="4051163939"/>
                  </a:ext>
                </a:extLst>
              </a:tr>
              <a:tr h="294849">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5</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Support a strong leader role</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extLst>
                  <a:ext uri="{0D108BD9-81ED-4DB2-BD59-A6C34878D82A}">
                    <a16:rowId xmlns:a16="http://schemas.microsoft.com/office/drawing/2014/main" val="2298229863"/>
                  </a:ext>
                </a:extLst>
              </a:tr>
              <a:tr h="294849">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6</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Line up political sponsorship</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extLst>
                  <a:ext uri="{0D108BD9-81ED-4DB2-BD59-A6C34878D82A}">
                    <a16:rowId xmlns:a16="http://schemas.microsoft.com/office/drawing/2014/main" val="4133518349"/>
                  </a:ext>
                </a:extLst>
              </a:tr>
              <a:tr h="294849">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7</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Craft an implementation plan</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extLst>
                  <a:ext uri="{0D108BD9-81ED-4DB2-BD59-A6C34878D82A}">
                    <a16:rowId xmlns:a16="http://schemas.microsoft.com/office/drawing/2014/main" val="711751202"/>
                  </a:ext>
                </a:extLst>
              </a:tr>
              <a:tr h="294849">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8</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Develop enabling structures</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extLst>
                  <a:ext uri="{0D108BD9-81ED-4DB2-BD59-A6C34878D82A}">
                    <a16:rowId xmlns:a16="http://schemas.microsoft.com/office/drawing/2014/main" val="956730895"/>
                  </a:ext>
                </a:extLst>
              </a:tr>
              <a:tr h="294849">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9</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Communicate, involve people &amp; be honest</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extLst>
                  <a:ext uri="{0D108BD9-81ED-4DB2-BD59-A6C34878D82A}">
                    <a16:rowId xmlns:a16="http://schemas.microsoft.com/office/drawing/2014/main" val="1121178001"/>
                  </a:ext>
                </a:extLst>
              </a:tr>
              <a:tr h="294849">
                <a:tc>
                  <a:txBody>
                    <a:bodyPr/>
                    <a:lstStyle/>
                    <a:p>
                      <a:pPr marL="0" marR="0">
                        <a:spcBef>
                          <a:spcPts val="0"/>
                        </a:spcBef>
                        <a:spcAft>
                          <a:spcPts val="0"/>
                        </a:spcAft>
                      </a:pPr>
                      <a:r>
                        <a:rPr lang="en-HK" sz="1600" kern="0">
                          <a:effectLst/>
                          <a:latin typeface="Times New Roman" panose="02020603050405020304" pitchFamily="18" charset="0"/>
                          <a:cs typeface="Times New Roman" panose="02020603050405020304" pitchFamily="18" charset="0"/>
                        </a:rPr>
                        <a:t>10</a:t>
                      </a:r>
                      <a:endParaRPr lang="en-HK" sz="1600" kern="10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tc>
                  <a:txBody>
                    <a:bodyPr/>
                    <a:lstStyle/>
                    <a:p>
                      <a:pPr marL="0" marR="0">
                        <a:spcBef>
                          <a:spcPts val="0"/>
                        </a:spcBef>
                        <a:spcAft>
                          <a:spcPts val="0"/>
                        </a:spcAft>
                      </a:pPr>
                      <a:r>
                        <a:rPr lang="en-HK" sz="1600" kern="0" dirty="0">
                          <a:effectLst/>
                          <a:latin typeface="Times New Roman" panose="02020603050405020304" pitchFamily="18" charset="0"/>
                          <a:cs typeface="Times New Roman" panose="02020603050405020304" pitchFamily="18" charset="0"/>
                        </a:rPr>
                        <a:t>Reinforce &amp; institutionalise change</a:t>
                      </a:r>
                      <a:endParaRPr lang="en-HK" sz="1600" kern="100" dirty="0">
                        <a:effectLst/>
                        <a:latin typeface="Times New Roman" panose="02020603050405020304" pitchFamily="18" charset="0"/>
                        <a:ea typeface="PMingLiU" panose="02020500000000000000" pitchFamily="18" charset="-120"/>
                        <a:cs typeface="Times New Roman" panose="02020603050405020304" pitchFamily="18" charset="0"/>
                      </a:endParaRPr>
                    </a:p>
                  </a:txBody>
                  <a:tcPr marL="68580" marR="68580" marT="0" marB="0" anchor="b"/>
                </a:tc>
                <a:extLst>
                  <a:ext uri="{0D108BD9-81ED-4DB2-BD59-A6C34878D82A}">
                    <a16:rowId xmlns:a16="http://schemas.microsoft.com/office/drawing/2014/main" val="2038325610"/>
                  </a:ext>
                </a:extLst>
              </a:tr>
            </a:tbl>
          </a:graphicData>
        </a:graphic>
      </p:graphicFrame>
      <p:sp>
        <p:nvSpPr>
          <p:cNvPr id="12" name="TextBox 11">
            <a:extLst>
              <a:ext uri="{FF2B5EF4-FFF2-40B4-BE49-F238E27FC236}">
                <a16:creationId xmlns:a16="http://schemas.microsoft.com/office/drawing/2014/main" id="{57AEC4D1-8C91-4637-A1B5-8BAAB1F224D2}"/>
              </a:ext>
            </a:extLst>
          </p:cNvPr>
          <p:cNvSpPr txBox="1"/>
          <p:nvPr/>
        </p:nvSpPr>
        <p:spPr>
          <a:xfrm>
            <a:off x="777244" y="6029478"/>
            <a:ext cx="6096000" cy="463397"/>
          </a:xfrm>
          <a:prstGeom prst="rect">
            <a:avLst/>
          </a:prstGeom>
          <a:noFill/>
        </p:spPr>
        <p:txBody>
          <a:bodyPr wrap="square">
            <a:spAutoFit/>
          </a:bodyPr>
          <a:lstStyle/>
          <a:p>
            <a:pPr marL="0" marR="0" algn="just">
              <a:lnSpc>
                <a:spcPct val="150000"/>
              </a:lnSpc>
              <a:spcBef>
                <a:spcPts val="0"/>
              </a:spcBef>
              <a:spcAft>
                <a:spcPts val="0"/>
              </a:spcAft>
            </a:pP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Source: Kanter, Stein and </a:t>
            </a:r>
            <a:r>
              <a:rPr lang="en-US" sz="1800" kern="100" dirty="0" err="1">
                <a:effectLst/>
                <a:latin typeface="Times New Roman" panose="02020603050405020304" pitchFamily="18" charset="0"/>
                <a:ea typeface="PMingLiU" panose="02020500000000000000" pitchFamily="18" charset="-120"/>
                <a:cs typeface="Times New Roman" panose="02020603050405020304" pitchFamily="18" charset="0"/>
              </a:rPr>
              <a:t>Jick</a:t>
            </a: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 (1992)</a:t>
            </a:r>
            <a:endParaRPr lang="en-HK" sz="1600" kern="100" dirty="0">
              <a:effectLst/>
              <a:latin typeface="Calibri" panose="020F0502020204030204" pitchFamily="34" charset="0"/>
              <a:ea typeface="PMingLiU"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3279036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78E0-CFA1-457F-A61E-EFE10E8F651B}"/>
              </a:ext>
            </a:extLst>
          </p:cNvPr>
          <p:cNvSpPr>
            <a:spLocks noGrp="1"/>
          </p:cNvSpPr>
          <p:nvPr>
            <p:ph type="title"/>
          </p:nvPr>
        </p:nvSpPr>
        <p:spPr/>
        <p:txBody>
          <a:bodyPr/>
          <a:lstStyle/>
          <a:p>
            <a:r>
              <a:rPr lang="en-HK" dirty="0">
                <a:latin typeface="Times New Roman" panose="02020603050405020304" pitchFamily="18" charset="0"/>
                <a:cs typeface="Times New Roman" panose="02020603050405020304" pitchFamily="18" charset="0"/>
              </a:rPr>
              <a:t>3.2 How the Model will be Used in </a:t>
            </a:r>
            <a:r>
              <a:rPr lang="en-HK" dirty="0" err="1">
                <a:latin typeface="Times New Roman" panose="02020603050405020304" pitchFamily="18" charset="0"/>
                <a:cs typeface="Times New Roman" panose="02020603050405020304" pitchFamily="18" charset="0"/>
              </a:rPr>
              <a:t>Ajisen</a:t>
            </a:r>
            <a:r>
              <a:rPr lang="en-HK" dirty="0">
                <a:latin typeface="Times New Roman" panose="02020603050405020304" pitchFamily="18" charset="0"/>
                <a:cs typeface="Times New Roman" panose="02020603050405020304" pitchFamily="18" charset="0"/>
              </a:rPr>
              <a:t> (1)</a:t>
            </a:r>
          </a:p>
        </p:txBody>
      </p:sp>
      <p:sp>
        <p:nvSpPr>
          <p:cNvPr id="7" name="TextBox 6">
            <a:extLst>
              <a:ext uri="{FF2B5EF4-FFF2-40B4-BE49-F238E27FC236}">
                <a16:creationId xmlns:a16="http://schemas.microsoft.com/office/drawing/2014/main" id="{8A27E4AB-43DD-4BE9-83E9-119A21558CD3}"/>
              </a:ext>
            </a:extLst>
          </p:cNvPr>
          <p:cNvSpPr txBox="1"/>
          <p:nvPr/>
        </p:nvSpPr>
        <p:spPr>
          <a:xfrm>
            <a:off x="656897" y="1293728"/>
            <a:ext cx="10878206" cy="5016758"/>
          </a:xfrm>
          <a:prstGeom prst="rect">
            <a:avLst/>
          </a:prstGeom>
          <a:noFill/>
        </p:spPr>
        <p:txBody>
          <a:bodyPr wrap="square">
            <a:spAutoFit/>
          </a:bodyPr>
          <a:lstStyle/>
          <a:p>
            <a:pPr marL="0" marR="0" algn="just">
              <a:spcBef>
                <a:spcPts val="0"/>
              </a:spcBef>
              <a:spcAft>
                <a:spcPts val="0"/>
              </a:spcAft>
            </a:pPr>
            <a:r>
              <a:rPr lang="en-US" sz="1600" kern="100" dirty="0">
                <a:effectLst/>
                <a:latin typeface="Times New Roman" panose="02020603050405020304" pitchFamily="18" charset="0"/>
                <a:ea typeface="PMingLiU" panose="02020500000000000000" pitchFamily="18" charset="-120"/>
              </a:rPr>
              <a:t>Step 1, the </a:t>
            </a:r>
            <a:r>
              <a:rPr lang="en-US" sz="1600" kern="100" dirty="0" err="1">
                <a:effectLst/>
                <a:latin typeface="Times New Roman" panose="02020603050405020304" pitchFamily="18" charset="0"/>
                <a:ea typeface="PMingLiU" panose="02020500000000000000" pitchFamily="18" charset="-120"/>
              </a:rPr>
              <a:t>Ajisen</a:t>
            </a:r>
            <a:r>
              <a:rPr lang="en-US" sz="1600" kern="100" dirty="0">
                <a:effectLst/>
                <a:latin typeface="Times New Roman" panose="02020603050405020304" pitchFamily="18" charset="0"/>
                <a:ea typeface="PMingLiU" panose="02020500000000000000" pitchFamily="18" charset="-120"/>
              </a:rPr>
              <a:t> leadership should use SWOT to understand its internal and external environment. By doing this, they will realize key external challenges are: COVID-19 forced customers to change their habits of home-cook, dine-in and </a:t>
            </a:r>
            <a:r>
              <a:rPr lang="en-US" sz="1600" kern="100" dirty="0" err="1">
                <a:effectLst/>
                <a:latin typeface="Times New Roman" panose="02020603050405020304" pitchFamily="18" charset="0"/>
                <a:ea typeface="PMingLiU" panose="02020500000000000000" pitchFamily="18" charset="-120"/>
              </a:rPr>
              <a:t>takaway</a:t>
            </a:r>
            <a:r>
              <a:rPr lang="en-US" sz="1600" kern="100" dirty="0">
                <a:effectLst/>
                <a:latin typeface="Times New Roman" panose="02020603050405020304" pitchFamily="18" charset="0"/>
                <a:ea typeface="PMingLiU" panose="02020500000000000000" pitchFamily="18" charset="-120"/>
              </a:rPr>
              <a:t> in both China and Hong Kong (SCMP, 2022). Dine-in numbers decreased a lot. Technology has change customer’s shopping habit, more and more online shopping are seen, which provides convenience and transparency (Gao, 2005).</a:t>
            </a:r>
            <a:endParaRPr lang="en-HK" sz="1600" dirty="0">
              <a:effectLst/>
              <a:latin typeface="Times New Roman" panose="02020603050405020304" pitchFamily="18" charset="0"/>
              <a:ea typeface="PMingLiU" panose="02020500000000000000" pitchFamily="18" charset="-120"/>
            </a:endParaRPr>
          </a:p>
          <a:p>
            <a:pPr marL="0" marR="0" algn="just">
              <a:spcBef>
                <a:spcPts val="0"/>
              </a:spcBef>
              <a:spcAft>
                <a:spcPts val="0"/>
              </a:spcAft>
            </a:pPr>
            <a:r>
              <a:rPr lang="en-US" sz="1600" kern="100" dirty="0">
                <a:effectLst/>
                <a:latin typeface="Times New Roman" panose="02020603050405020304" pitchFamily="18" charset="0"/>
                <a:ea typeface="PMingLiU" panose="02020500000000000000" pitchFamily="18" charset="-120"/>
              </a:rPr>
              <a:t> </a:t>
            </a:r>
            <a:endParaRPr lang="en-HK" sz="1600" dirty="0">
              <a:effectLst/>
              <a:latin typeface="Times New Roman" panose="02020603050405020304" pitchFamily="18" charset="0"/>
              <a:ea typeface="PMingLiU" panose="02020500000000000000" pitchFamily="18" charset="-120"/>
            </a:endParaRPr>
          </a:p>
          <a:p>
            <a:pPr marL="0" marR="0" algn="just">
              <a:spcBef>
                <a:spcPts val="0"/>
              </a:spcBef>
              <a:spcAft>
                <a:spcPts val="0"/>
              </a:spcAft>
            </a:pPr>
            <a:r>
              <a:rPr lang="en-US" sz="1600" kern="100" dirty="0">
                <a:effectLst/>
                <a:latin typeface="Times New Roman" panose="02020603050405020304" pitchFamily="18" charset="0"/>
                <a:ea typeface="PMingLiU" panose="02020500000000000000" pitchFamily="18" charset="-120"/>
              </a:rPr>
              <a:t>Step 2, the </a:t>
            </a:r>
            <a:r>
              <a:rPr lang="en-US" sz="1600" kern="100" dirty="0" err="1">
                <a:effectLst/>
                <a:latin typeface="Times New Roman" panose="02020603050405020304" pitchFamily="18" charset="0"/>
                <a:ea typeface="PMingLiU" panose="02020500000000000000" pitchFamily="18" charset="-120"/>
              </a:rPr>
              <a:t>Ajisen</a:t>
            </a:r>
            <a:r>
              <a:rPr lang="en-US" sz="1600" kern="100" dirty="0">
                <a:effectLst/>
                <a:latin typeface="Times New Roman" panose="02020603050405020304" pitchFamily="18" charset="0"/>
                <a:ea typeface="PMingLiU" panose="02020500000000000000" pitchFamily="18" charset="-120"/>
              </a:rPr>
              <a:t> group has already established a vision for the business, which is to strive to become the No. 1 fast casual restaurant chain operator in the PRC (Annual report, 2020). However, the business also needs to review the vision for its Hong Kong business. For example, to become the best popular Japanese Ramen restaurant in Hong Kong or the best popular within kids in Hong Kong. The actions followed will be to improve the revenue and profit.</a:t>
            </a:r>
          </a:p>
          <a:p>
            <a:pPr marL="0" marR="0" algn="just">
              <a:spcBef>
                <a:spcPts val="0"/>
              </a:spcBef>
              <a:spcAft>
                <a:spcPts val="0"/>
              </a:spcAft>
            </a:pPr>
            <a:endParaRPr lang="en-US" sz="1600" kern="100" dirty="0">
              <a:latin typeface="Times New Roman" panose="02020603050405020304" pitchFamily="18" charset="0"/>
              <a:ea typeface="PMingLiU" panose="02020500000000000000" pitchFamily="18" charset="-120"/>
            </a:endParaRPr>
          </a:p>
          <a:p>
            <a:pPr marL="0" marR="0" algn="just">
              <a:spcBef>
                <a:spcPts val="0"/>
              </a:spcBef>
              <a:spcAft>
                <a:spcPts val="0"/>
              </a:spcAft>
            </a:pPr>
            <a:r>
              <a:rPr lang="en-US" sz="1600" kern="100" dirty="0">
                <a:effectLst/>
                <a:latin typeface="Times New Roman" panose="02020603050405020304" pitchFamily="18" charset="0"/>
                <a:ea typeface="PMingLiU" panose="02020500000000000000" pitchFamily="18" charset="-120"/>
              </a:rPr>
              <a:t>Step 3, the group should ask themselves, is the taste of </a:t>
            </a:r>
            <a:r>
              <a:rPr lang="en-US" sz="1600" kern="100" dirty="0" err="1">
                <a:effectLst/>
                <a:latin typeface="Times New Roman" panose="02020603050405020304" pitchFamily="18" charset="0"/>
                <a:ea typeface="PMingLiU" panose="02020500000000000000" pitchFamily="18" charset="-120"/>
              </a:rPr>
              <a:t>Ajisen</a:t>
            </a:r>
            <a:r>
              <a:rPr lang="en-US" sz="1600" kern="100" dirty="0">
                <a:effectLst/>
                <a:latin typeface="Times New Roman" panose="02020603050405020304" pitchFamily="18" charset="0"/>
                <a:ea typeface="PMingLiU" panose="02020500000000000000" pitchFamily="18" charset="-120"/>
              </a:rPr>
              <a:t> soup or noodles still fit the new generation? Is the current traditional restaurant dine-in mode enough to fulfil current customer needs? The group should separate from the past and have proper marketing research and benchmarking, as well as customer surveys to understand what products and services the market and customers need (Miller, Washington and K, 2012). </a:t>
            </a:r>
            <a:endParaRPr lang="en-HK" sz="1600" dirty="0">
              <a:effectLst/>
              <a:latin typeface="Times New Roman" panose="02020603050405020304" pitchFamily="18" charset="0"/>
              <a:ea typeface="PMingLiU" panose="02020500000000000000" pitchFamily="18" charset="-120"/>
            </a:endParaRPr>
          </a:p>
          <a:p>
            <a:pPr marL="0" marR="0" algn="just">
              <a:spcBef>
                <a:spcPts val="0"/>
              </a:spcBef>
              <a:spcAft>
                <a:spcPts val="0"/>
              </a:spcAft>
            </a:pPr>
            <a:r>
              <a:rPr lang="en-US" sz="1600" kern="100" dirty="0">
                <a:effectLst/>
                <a:latin typeface="Times New Roman" panose="02020603050405020304" pitchFamily="18" charset="0"/>
                <a:ea typeface="PMingLiU" panose="02020500000000000000" pitchFamily="18" charset="-120"/>
              </a:rPr>
              <a:t> </a:t>
            </a:r>
            <a:endParaRPr lang="en-HK" sz="1600" dirty="0">
              <a:effectLst/>
              <a:latin typeface="Times New Roman" panose="02020603050405020304" pitchFamily="18" charset="0"/>
              <a:ea typeface="PMingLiU" panose="02020500000000000000" pitchFamily="18" charset="-120"/>
            </a:endParaRPr>
          </a:p>
          <a:p>
            <a:pPr marL="0" marR="0" algn="just">
              <a:spcBef>
                <a:spcPts val="0"/>
              </a:spcBef>
              <a:spcAft>
                <a:spcPts val="0"/>
              </a:spcAft>
            </a:pPr>
            <a:r>
              <a:rPr lang="en-US" sz="1600" kern="100" dirty="0">
                <a:effectLst/>
                <a:latin typeface="Times New Roman" panose="02020603050405020304" pitchFamily="18" charset="0"/>
                <a:ea typeface="PMingLiU" panose="02020500000000000000" pitchFamily="18" charset="-120"/>
              </a:rPr>
              <a:t>Step 4, it is not difficult to show to the group employees and investors the urgency of the change as the profit was showing a negative in 2020 annual report, while 2019 profit also recorded an 65.7% profit decline. </a:t>
            </a:r>
          </a:p>
          <a:p>
            <a:pPr marL="0" marR="0" algn="just">
              <a:spcBef>
                <a:spcPts val="0"/>
              </a:spcBef>
              <a:spcAft>
                <a:spcPts val="0"/>
              </a:spcAft>
            </a:pPr>
            <a:endParaRPr lang="en-US" sz="1600" kern="100" dirty="0">
              <a:latin typeface="Times New Roman" panose="02020603050405020304" pitchFamily="18" charset="0"/>
              <a:ea typeface="PMingLiU" panose="02020500000000000000" pitchFamily="18" charset="-120"/>
            </a:endParaRPr>
          </a:p>
          <a:p>
            <a:pPr algn="just"/>
            <a:r>
              <a:rPr lang="en-US" sz="1600" kern="100" dirty="0">
                <a:effectLst/>
                <a:latin typeface="Times New Roman" panose="02020603050405020304" pitchFamily="18" charset="0"/>
                <a:ea typeface="PMingLiU" panose="02020500000000000000" pitchFamily="18" charset="-120"/>
              </a:rPr>
              <a:t>Step 5 and 6, the group should support a strong leader role and line up political sponsorship to make sure the success of the change implementation.  </a:t>
            </a:r>
            <a:endParaRPr lang="en-HK" sz="1600" dirty="0">
              <a:effectLst/>
              <a:latin typeface="Times New Roman" panose="02020603050405020304" pitchFamily="18" charset="0"/>
              <a:ea typeface="PMingLiU" panose="02020500000000000000" pitchFamily="18" charset="-120"/>
            </a:endParaRPr>
          </a:p>
        </p:txBody>
      </p:sp>
    </p:spTree>
    <p:extLst>
      <p:ext uri="{BB962C8B-B14F-4D97-AF65-F5344CB8AC3E}">
        <p14:creationId xmlns:p14="http://schemas.microsoft.com/office/powerpoint/2010/main" val="2058082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78E0-CFA1-457F-A61E-EFE10E8F651B}"/>
              </a:ext>
            </a:extLst>
          </p:cNvPr>
          <p:cNvSpPr>
            <a:spLocks noGrp="1"/>
          </p:cNvSpPr>
          <p:nvPr>
            <p:ph type="title"/>
          </p:nvPr>
        </p:nvSpPr>
        <p:spPr/>
        <p:txBody>
          <a:bodyPr/>
          <a:lstStyle/>
          <a:p>
            <a:r>
              <a:rPr lang="en-HK" dirty="0">
                <a:latin typeface="Times New Roman" panose="02020603050405020304" pitchFamily="18" charset="0"/>
                <a:cs typeface="Times New Roman" panose="02020603050405020304" pitchFamily="18" charset="0"/>
              </a:rPr>
              <a:t>3.2 How the Model will be Used in </a:t>
            </a:r>
            <a:r>
              <a:rPr lang="en-HK" dirty="0" err="1">
                <a:latin typeface="Times New Roman" panose="02020603050405020304" pitchFamily="18" charset="0"/>
                <a:cs typeface="Times New Roman" panose="02020603050405020304" pitchFamily="18" charset="0"/>
              </a:rPr>
              <a:t>Ajisen</a:t>
            </a:r>
            <a:r>
              <a:rPr lang="en-HK" dirty="0">
                <a:latin typeface="Times New Roman" panose="02020603050405020304" pitchFamily="18" charset="0"/>
                <a:cs typeface="Times New Roman" panose="02020603050405020304" pitchFamily="18" charset="0"/>
              </a:rPr>
              <a:t> (2)</a:t>
            </a:r>
          </a:p>
        </p:txBody>
      </p:sp>
      <p:sp>
        <p:nvSpPr>
          <p:cNvPr id="7" name="TextBox 6">
            <a:extLst>
              <a:ext uri="{FF2B5EF4-FFF2-40B4-BE49-F238E27FC236}">
                <a16:creationId xmlns:a16="http://schemas.microsoft.com/office/drawing/2014/main" id="{8A27E4AB-43DD-4BE9-83E9-119A21558CD3}"/>
              </a:ext>
            </a:extLst>
          </p:cNvPr>
          <p:cNvSpPr txBox="1"/>
          <p:nvPr/>
        </p:nvSpPr>
        <p:spPr>
          <a:xfrm>
            <a:off x="656897" y="1293728"/>
            <a:ext cx="10878206" cy="5509200"/>
          </a:xfrm>
          <a:prstGeom prst="rect">
            <a:avLst/>
          </a:prstGeom>
          <a:noFill/>
        </p:spPr>
        <p:txBody>
          <a:bodyPr wrap="square">
            <a:spAutoFit/>
          </a:bodyPr>
          <a:lstStyle/>
          <a:p>
            <a:pPr marL="0" marR="0" algn="just">
              <a:spcBef>
                <a:spcPts val="0"/>
              </a:spcBef>
              <a:spcAft>
                <a:spcPts val="0"/>
              </a:spcAft>
            </a:pP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Step 7, this is very critical to the whole changing process, which the leadership should craft an implementation plan. By achieving this,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group should set short term targets such as:</a:t>
            </a:r>
            <a:endParaRPr lang="en-HK" sz="16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0" marR="0" algn="just">
              <a:spcBef>
                <a:spcPts val="0"/>
              </a:spcBef>
              <a:spcAft>
                <a:spcPts val="0"/>
              </a:spcAft>
            </a:pP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a:t>
            </a:r>
            <a:endParaRPr lang="en-HK" sz="16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0" marR="0" algn="just">
              <a:spcBef>
                <a:spcPts val="0"/>
              </a:spcBef>
              <a:spcAft>
                <a:spcPts val="0"/>
              </a:spcAft>
            </a:pP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Hong Kong number of restaurants will increase to 40 in coming two years. The company should further investigate the reasons of why number of restaurants is decreasing in Hong Kong while Japanese food is quite popular in Hong Kong compare with customers in China. One of the challenges are competition. To achieve the target, the company need to think about improvement from quality, price, service, location, marketing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etc</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which are all key elements for a restaurant to win in the competition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Pavesic</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1999). On the other side, improve the products and service does not necessarily mean improve the cost.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group controls the costs well in terms of material and human resources.</a:t>
            </a:r>
            <a:r>
              <a:rPr lang="en-US" sz="1600" dirty="0">
                <a:solidFill>
                  <a:srgbClr val="2C3E50"/>
                </a:solidFill>
                <a:effectLst/>
                <a:latin typeface="Times New Roman" panose="02020603050405020304" pitchFamily="18" charset="0"/>
                <a:ea typeface="PMingLiU" panose="02020500000000000000" pitchFamily="18" charset="-120"/>
                <a:cs typeface="Times New Roman" panose="02020603050405020304" pitchFamily="18" charset="0"/>
              </a:rPr>
              <a:t> </a:t>
            </a:r>
            <a:endParaRPr lang="en-HK" sz="16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0" marR="0" algn="just">
              <a:spcBef>
                <a:spcPts val="0"/>
              </a:spcBef>
              <a:spcAft>
                <a:spcPts val="0"/>
              </a:spcAft>
            </a:pP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a:t>
            </a:r>
            <a:endParaRPr lang="en-HK" sz="16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0" marR="0" algn="just">
              <a:spcBef>
                <a:spcPts val="0"/>
              </a:spcBef>
              <a:spcAft>
                <a:spcPts val="0"/>
              </a:spcAft>
            </a:pP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app will be launched in one year time with multiple membership promotion scheme will be in place to motivate sales. Customers get more and more used to app in all areas of shopping including restaurants, it brings multiple benefits to customers as well as the business. Figure 3.1 shows the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Genki</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and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Gyu-Kabu</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Japanese Restaurant app has functions of remote booking, on-line order takeaways and other products, member discounts and event. The app pop-up message will remind customers of the restaurant.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group should build up the app as soon as possible to replace its current traditional member card system. </a:t>
            </a:r>
          </a:p>
          <a:p>
            <a:pPr marL="0" marR="0" algn="just">
              <a:spcBef>
                <a:spcPts val="0"/>
              </a:spcBef>
              <a:spcAft>
                <a:spcPts val="0"/>
              </a:spcAft>
            </a:pPr>
            <a:endParaRPr lang="en-US" sz="1600" kern="100" dirty="0">
              <a:latin typeface="Times New Roman" panose="02020603050405020304" pitchFamily="18" charset="0"/>
              <a:ea typeface="PMingLiU" panose="02020500000000000000" pitchFamily="18" charset="-120"/>
              <a:cs typeface="Times New Roman" panose="02020603050405020304" pitchFamily="18" charset="0"/>
            </a:endParaRPr>
          </a:p>
          <a:p>
            <a:pPr marL="0" marR="0" algn="just">
              <a:spcBef>
                <a:spcPts val="0"/>
              </a:spcBef>
              <a:spcAft>
                <a:spcPts val="0"/>
              </a:spcAft>
            </a:pP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Not only dine-in products, other related new products will be launched,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i,e</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the vacuum-packed white soup, Ramen products etc. By analyzing its target customer segments, kids flavored food products should be promoted as well for certain holiday and events. </a:t>
            </a:r>
            <a:endParaRPr lang="en-HK" sz="16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0" marR="0" algn="just">
              <a:spcBef>
                <a:spcPts val="0"/>
              </a:spcBef>
              <a:spcAft>
                <a:spcPts val="0"/>
              </a:spcAft>
            </a:pP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a:t>
            </a:r>
            <a:endParaRPr lang="en-HK" sz="16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0" marR="0" algn="just">
              <a:spcBef>
                <a:spcPts val="0"/>
              </a:spcBef>
              <a:spcAft>
                <a:spcPts val="0"/>
              </a:spcAft>
            </a:pP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The group should communicate its changes with customers through different marketing channels especially digital platform,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i,e</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Facebook, Instagram,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Youtube</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a:t>
            </a:r>
            <a:r>
              <a:rPr lang="en-US" sz="1600" kern="100" dirty="0" err="1">
                <a:effectLst/>
                <a:latin typeface="Times New Roman" panose="02020603050405020304" pitchFamily="18" charset="0"/>
                <a:ea typeface="PMingLiU" panose="02020500000000000000" pitchFamily="18" charset="-120"/>
                <a:cs typeface="Times New Roman" panose="02020603050405020304" pitchFamily="18" charset="0"/>
              </a:rPr>
              <a:t>etc</a:t>
            </a: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to advocate the company’s new brand image, products and services (Chaffey and Ellis-Chadwick, 2019).</a:t>
            </a:r>
            <a:endParaRPr lang="en-HK" sz="1600" dirty="0">
              <a:effectLst/>
              <a:latin typeface="Times New Roman" panose="02020603050405020304" pitchFamily="18" charset="0"/>
              <a:ea typeface="PMingLiU"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173106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78E0-CFA1-457F-A61E-EFE10E8F651B}"/>
              </a:ext>
            </a:extLst>
          </p:cNvPr>
          <p:cNvSpPr>
            <a:spLocks noGrp="1"/>
          </p:cNvSpPr>
          <p:nvPr>
            <p:ph type="title"/>
          </p:nvPr>
        </p:nvSpPr>
        <p:spPr/>
        <p:txBody>
          <a:bodyPr/>
          <a:lstStyle/>
          <a:p>
            <a:r>
              <a:rPr lang="en-HK" dirty="0">
                <a:latin typeface="Times New Roman" panose="02020603050405020304" pitchFamily="18" charset="0"/>
                <a:cs typeface="Times New Roman" panose="02020603050405020304" pitchFamily="18" charset="0"/>
              </a:rPr>
              <a:t>3.2 How the Model will be Used in </a:t>
            </a:r>
            <a:r>
              <a:rPr lang="en-HK" dirty="0" err="1">
                <a:latin typeface="Times New Roman" panose="02020603050405020304" pitchFamily="18" charset="0"/>
                <a:cs typeface="Times New Roman" panose="02020603050405020304" pitchFamily="18" charset="0"/>
              </a:rPr>
              <a:t>Ajisen</a:t>
            </a:r>
            <a:r>
              <a:rPr lang="en-HK" dirty="0">
                <a:latin typeface="Times New Roman" panose="02020603050405020304" pitchFamily="18" charset="0"/>
                <a:cs typeface="Times New Roman" panose="02020603050405020304" pitchFamily="18" charset="0"/>
              </a:rPr>
              <a:t> (3)</a:t>
            </a:r>
          </a:p>
        </p:txBody>
      </p:sp>
      <p:sp>
        <p:nvSpPr>
          <p:cNvPr id="7" name="TextBox 6">
            <a:extLst>
              <a:ext uri="{FF2B5EF4-FFF2-40B4-BE49-F238E27FC236}">
                <a16:creationId xmlns:a16="http://schemas.microsoft.com/office/drawing/2014/main" id="{8A27E4AB-43DD-4BE9-83E9-119A21558CD3}"/>
              </a:ext>
            </a:extLst>
          </p:cNvPr>
          <p:cNvSpPr txBox="1"/>
          <p:nvPr/>
        </p:nvSpPr>
        <p:spPr>
          <a:xfrm>
            <a:off x="895348" y="5339255"/>
            <a:ext cx="10878206" cy="1569660"/>
          </a:xfrm>
          <a:prstGeom prst="rect">
            <a:avLst/>
          </a:prstGeom>
          <a:noFill/>
        </p:spPr>
        <p:txBody>
          <a:bodyPr wrap="square">
            <a:spAutoFit/>
          </a:bodyPr>
          <a:lstStyle/>
          <a:p>
            <a:pPr marL="0" marR="0" algn="just">
              <a:spcBef>
                <a:spcPts val="0"/>
              </a:spcBef>
              <a:spcAft>
                <a:spcPts val="0"/>
              </a:spcAft>
            </a:pPr>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 </a:t>
            </a:r>
            <a:r>
              <a:rPr lang="en-HK" sz="1600" kern="0" dirty="0" err="1">
                <a:solidFill>
                  <a:srgbClr val="000000"/>
                </a:solidFill>
                <a:latin typeface="Times New Roman" panose="02020603050405020304" pitchFamily="18" charset="0"/>
                <a:ea typeface="PMingLiU" panose="02020500000000000000" pitchFamily="18" charset="-120"/>
                <a:cs typeface="Times New Roman" panose="02020603050405020304" pitchFamily="18" charset="0"/>
              </a:rPr>
              <a:t>s</a:t>
            </a:r>
            <a:r>
              <a:rPr lang="en-HK" sz="16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Step</a:t>
            </a:r>
            <a:r>
              <a:rPr lang="en-HK" sz="16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10, </a:t>
            </a:r>
            <a:r>
              <a:rPr lang="en-HK" sz="16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Ajisen’s</a:t>
            </a:r>
            <a:r>
              <a:rPr lang="en-HK" sz="16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leadership should commit to the new changes, encourage and reward the employees who adapt and contribute to the whole process. Without the effort as a whole team, the implementation of the change won’t be successful.</a:t>
            </a:r>
          </a:p>
          <a:p>
            <a:pPr marL="0" marR="0">
              <a:spcBef>
                <a:spcPts val="0"/>
              </a:spcBef>
              <a:spcAft>
                <a:spcPts val="0"/>
              </a:spcAft>
            </a:pPr>
            <a:endParaRPr lang="en-HK" sz="16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HK" sz="16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conclusion, Kanter’s Ten Commandments Model can work well to fix </a:t>
            </a:r>
            <a:r>
              <a:rPr lang="en-HK" sz="16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Ajisen’s</a:t>
            </a:r>
            <a:r>
              <a:rPr lang="en-HK" sz="16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issues of declining revenue and negative profit. It can help the business to make changes to grab more customers as well as make more business. </a:t>
            </a:r>
            <a:endParaRPr lang="en-HK" sz="1600" kern="1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0" marR="0">
              <a:spcBef>
                <a:spcPts val="0"/>
              </a:spcBef>
              <a:spcAft>
                <a:spcPts val="0"/>
              </a:spcAft>
            </a:pPr>
            <a:endParaRPr lang="en-HK" sz="1600" kern="100" dirty="0">
              <a:effectLst/>
              <a:latin typeface="Times New Roman" panose="02020603050405020304" pitchFamily="18" charset="0"/>
              <a:ea typeface="PMingLiU" panose="02020500000000000000" pitchFamily="18" charset="-120"/>
              <a:cs typeface="Times New Roman" panose="02020603050405020304" pitchFamily="18" charset="0"/>
            </a:endParaRPr>
          </a:p>
        </p:txBody>
      </p:sp>
      <p:pic>
        <p:nvPicPr>
          <p:cNvPr id="3" name="Picture 2">
            <a:extLst>
              <a:ext uri="{FF2B5EF4-FFF2-40B4-BE49-F238E27FC236}">
                <a16:creationId xmlns:a16="http://schemas.microsoft.com/office/drawing/2014/main" id="{80140E14-DE3D-4D1E-94E7-9DDAD14C0BE3}"/>
              </a:ext>
            </a:extLst>
          </p:cNvPr>
          <p:cNvPicPr>
            <a:picLocks noChangeAspect="1"/>
          </p:cNvPicPr>
          <p:nvPr/>
        </p:nvPicPr>
        <p:blipFill>
          <a:blip r:embed="rId2"/>
          <a:stretch>
            <a:fillRect/>
          </a:stretch>
        </p:blipFill>
        <p:spPr>
          <a:xfrm>
            <a:off x="978587" y="1344401"/>
            <a:ext cx="6772133" cy="4089444"/>
          </a:xfrm>
          <a:prstGeom prst="rect">
            <a:avLst/>
          </a:prstGeom>
        </p:spPr>
      </p:pic>
      <p:sp>
        <p:nvSpPr>
          <p:cNvPr id="5" name="TextBox 4">
            <a:extLst>
              <a:ext uri="{FF2B5EF4-FFF2-40B4-BE49-F238E27FC236}">
                <a16:creationId xmlns:a16="http://schemas.microsoft.com/office/drawing/2014/main" id="{802A4FB6-0FCF-4297-A4F2-88E51C03CD6F}"/>
              </a:ext>
            </a:extLst>
          </p:cNvPr>
          <p:cNvSpPr txBox="1"/>
          <p:nvPr/>
        </p:nvSpPr>
        <p:spPr>
          <a:xfrm>
            <a:off x="5866276" y="1358391"/>
            <a:ext cx="5347137" cy="3539430"/>
          </a:xfrm>
          <a:prstGeom prst="rect">
            <a:avLst/>
          </a:prstGeom>
          <a:noFill/>
        </p:spPr>
        <p:txBody>
          <a:bodyPr wrap="square">
            <a:spAutoFit/>
          </a:bodyPr>
          <a:lstStyle/>
          <a:p>
            <a:pPr algn="just"/>
            <a:r>
              <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rPr>
              <a:t>Step 8, Enabling structures designed to facilitate and spotlight change range from the practical, pilot runs from some restaurants to see the acceptance of the market and customers, if there is anything need to be amended for better result. Necessary training should be provided for the employees to fully understand the core value and detail operation to support future business. </a:t>
            </a:r>
          </a:p>
          <a:p>
            <a:pPr algn="just"/>
            <a:endParaRPr lang="en-US" sz="1600" kern="100" dirty="0">
              <a:effectLst/>
              <a:latin typeface="Times New Roman" panose="02020603050405020304" pitchFamily="18" charset="0"/>
              <a:ea typeface="PMingLiU" panose="02020500000000000000" pitchFamily="18" charset="-120"/>
              <a:cs typeface="Times New Roman" panose="02020603050405020304" pitchFamily="18" charset="0"/>
            </a:endParaRPr>
          </a:p>
          <a:p>
            <a:pPr algn="just"/>
            <a:r>
              <a:rPr lang="en-US" sz="1600" kern="100" dirty="0">
                <a:effectLst/>
                <a:latin typeface="Times New Roman" panose="02020603050405020304" pitchFamily="18" charset="0"/>
                <a:ea typeface="MS Mincho" panose="02020609040205080304" pitchFamily="49" charset="-128"/>
                <a:cs typeface="Times New Roman" panose="02020603050405020304" pitchFamily="18" charset="0"/>
              </a:rPr>
              <a:t>Step 9, the </a:t>
            </a:r>
            <a:r>
              <a:rPr lang="en-US" sz="1600" kern="100" dirty="0" err="1">
                <a:effectLst/>
                <a:latin typeface="Times New Roman" panose="02020603050405020304" pitchFamily="18" charset="0"/>
                <a:ea typeface="MS Mincho" panose="02020609040205080304" pitchFamily="49" charset="-128"/>
                <a:cs typeface="Times New Roman" panose="02020603050405020304" pitchFamily="18" charset="0"/>
              </a:rPr>
              <a:t>Ajisen</a:t>
            </a:r>
            <a:r>
              <a:rPr lang="en-US" sz="1600" kern="100" dirty="0">
                <a:effectLst/>
                <a:latin typeface="Times New Roman" panose="02020603050405020304" pitchFamily="18" charset="0"/>
                <a:ea typeface="MS Mincho" panose="02020609040205080304" pitchFamily="49" charset="-128"/>
                <a:cs typeface="Times New Roman" panose="02020603050405020304" pitchFamily="18" charset="0"/>
              </a:rPr>
              <a:t> group should communicate with people internally of the changes, how to support new strategies and customers. Listen to the feedback from employees to gather more ideas which are beneficial to the business. Adding royal customers to the feedback process is also helping the business to change in a correct direction (</a:t>
            </a:r>
            <a:r>
              <a:rPr lang="en-US" sz="1600" kern="100" dirty="0" err="1">
                <a:effectLst/>
                <a:latin typeface="Times New Roman" panose="02020603050405020304" pitchFamily="18" charset="0"/>
                <a:ea typeface="MS Mincho" panose="02020609040205080304" pitchFamily="49" charset="-128"/>
                <a:cs typeface="Times New Roman" panose="02020603050405020304" pitchFamily="18" charset="0"/>
              </a:rPr>
              <a:t>Vizzuso</a:t>
            </a:r>
            <a:r>
              <a:rPr lang="en-US" sz="1600" kern="100" dirty="0">
                <a:effectLst/>
                <a:latin typeface="Times New Roman" panose="02020603050405020304" pitchFamily="18" charset="0"/>
                <a:ea typeface="MS Mincho" panose="02020609040205080304" pitchFamily="49" charset="-128"/>
                <a:cs typeface="Times New Roman" panose="02020603050405020304" pitchFamily="18" charset="0"/>
              </a:rPr>
              <a:t>, 2015).</a:t>
            </a:r>
            <a:endParaRPr lang="en-HK" sz="1600" dirty="0">
              <a:effectLst/>
              <a:latin typeface="Times New Roman" panose="02020603050405020304" pitchFamily="18" charset="0"/>
              <a:ea typeface="MS Mincho" panose="02020609040205080304" pitchFamily="49" charset="-128"/>
              <a:cs typeface="Times New Roman" panose="02020603050405020304" pitchFamily="18" charset="0"/>
            </a:endParaRPr>
          </a:p>
        </p:txBody>
      </p:sp>
    </p:spTree>
    <p:extLst>
      <p:ext uri="{BB962C8B-B14F-4D97-AF65-F5344CB8AC3E}">
        <p14:creationId xmlns:p14="http://schemas.microsoft.com/office/powerpoint/2010/main" val="1174126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78E0-CFA1-457F-A61E-EFE10E8F651B}"/>
              </a:ext>
            </a:extLst>
          </p:cNvPr>
          <p:cNvSpPr>
            <a:spLocks noGrp="1"/>
          </p:cNvSpPr>
          <p:nvPr>
            <p:ph type="title"/>
          </p:nvPr>
        </p:nvSpPr>
        <p:spPr/>
        <p:txBody>
          <a:bodyPr/>
          <a:lstStyle/>
          <a:p>
            <a:r>
              <a:rPr lang="en-HK" dirty="0">
                <a:latin typeface="Times New Roman" panose="02020603050405020304" pitchFamily="18" charset="0"/>
                <a:cs typeface="Times New Roman" panose="02020603050405020304" pitchFamily="18" charset="0"/>
              </a:rPr>
              <a:t>4 Conclusion</a:t>
            </a:r>
          </a:p>
        </p:txBody>
      </p:sp>
      <p:sp>
        <p:nvSpPr>
          <p:cNvPr id="7" name="TextBox 6">
            <a:extLst>
              <a:ext uri="{FF2B5EF4-FFF2-40B4-BE49-F238E27FC236}">
                <a16:creationId xmlns:a16="http://schemas.microsoft.com/office/drawing/2014/main" id="{8A27E4AB-43DD-4BE9-83E9-119A21558CD3}"/>
              </a:ext>
            </a:extLst>
          </p:cNvPr>
          <p:cNvSpPr txBox="1"/>
          <p:nvPr/>
        </p:nvSpPr>
        <p:spPr>
          <a:xfrm>
            <a:off x="656897" y="1870840"/>
            <a:ext cx="10878206" cy="2540888"/>
          </a:xfrm>
          <a:prstGeom prst="rect">
            <a:avLst/>
          </a:prstGeom>
          <a:noFill/>
        </p:spPr>
        <p:txBody>
          <a:bodyPr wrap="square">
            <a:spAutoFit/>
          </a:bodyPr>
          <a:lstStyle/>
          <a:p>
            <a:pPr marL="0" marR="0" algn="just">
              <a:lnSpc>
                <a:spcPct val="150000"/>
              </a:lnSpc>
              <a:spcBef>
                <a:spcPts val="0"/>
              </a:spcBef>
              <a:spcAft>
                <a:spcPts val="0"/>
              </a:spcAft>
            </a:pP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There are many different models of implementing changes. Kanter’s Ten Commandments Model is one of them. In general, analyze the internal and external environment and diagnose is always the first steps of the whole changing process. </a:t>
            </a:r>
            <a:r>
              <a:rPr lang="en-US" sz="1800" kern="100" dirty="0" err="1">
                <a:effectLst/>
                <a:latin typeface="Times New Roman" panose="02020603050405020304" pitchFamily="18" charset="0"/>
                <a:ea typeface="PMingLiU" panose="02020500000000000000" pitchFamily="18" charset="-120"/>
                <a:cs typeface="Times New Roman" panose="02020603050405020304" pitchFamily="18" charset="0"/>
              </a:rPr>
              <a:t>Ajisen</a:t>
            </a:r>
            <a:r>
              <a:rPr lang="en-US" sz="1800" kern="100" dirty="0">
                <a:effectLst/>
                <a:latin typeface="Times New Roman" panose="02020603050405020304" pitchFamily="18" charset="0"/>
                <a:ea typeface="PMingLiU" panose="02020500000000000000" pitchFamily="18" charset="-120"/>
                <a:cs typeface="Times New Roman" panose="02020603050405020304" pitchFamily="18" charset="0"/>
              </a:rPr>
              <a:t> group cannot avoid facing the truth, it will only lead to the business failure in the future. Kanter’s Ten Commandments Model implementation in this report can help enlighten the business to think about future actions. There are more details to be reviewed including risk management and periodical reviews and amendments. As long as the company does a systematic change process, they will embrace the bright results. </a:t>
            </a:r>
            <a:endParaRPr lang="en-HK" sz="1800" kern="100" dirty="0">
              <a:effectLst/>
              <a:latin typeface="Calibri" panose="020F0502020204030204" pitchFamily="34" charset="0"/>
              <a:ea typeface="PMingLiU"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32089220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78E0-CFA1-457F-A61E-EFE10E8F651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a:t>
            </a:r>
            <a:r>
              <a:rPr lang="en-HK" dirty="0" err="1">
                <a:latin typeface="Times New Roman" panose="02020603050405020304" pitchFamily="18" charset="0"/>
                <a:cs typeface="Times New Roman" panose="02020603050405020304" pitchFamily="18" charset="0"/>
              </a:rPr>
              <a:t>eferences</a:t>
            </a:r>
            <a:r>
              <a:rPr lang="en-HK" dirty="0">
                <a:latin typeface="Times New Roman" panose="02020603050405020304" pitchFamily="18" charset="0"/>
                <a:cs typeface="Times New Roman" panose="02020603050405020304" pitchFamily="18" charset="0"/>
              </a:rPr>
              <a:t> (1)</a:t>
            </a:r>
          </a:p>
        </p:txBody>
      </p:sp>
      <p:sp>
        <p:nvSpPr>
          <p:cNvPr id="6" name="TextBox 5">
            <a:extLst>
              <a:ext uri="{FF2B5EF4-FFF2-40B4-BE49-F238E27FC236}">
                <a16:creationId xmlns:a16="http://schemas.microsoft.com/office/drawing/2014/main" id="{0B4BC7EC-3298-49F9-A0B6-F6F4E99435B4}"/>
              </a:ext>
            </a:extLst>
          </p:cNvPr>
          <p:cNvSpPr txBox="1"/>
          <p:nvPr/>
        </p:nvSpPr>
        <p:spPr>
          <a:xfrm>
            <a:off x="838200" y="1271750"/>
            <a:ext cx="10878206" cy="5303952"/>
          </a:xfrm>
          <a:prstGeom prst="rect">
            <a:avLst/>
          </a:prstGeom>
          <a:noFill/>
        </p:spPr>
        <p:txBody>
          <a:bodyPr wrap="square">
            <a:spAutoFit/>
          </a:bodyPr>
          <a:lstStyle/>
          <a:p>
            <a:pPr marL="0" marR="0">
              <a:lnSpc>
                <a:spcPct val="107000"/>
              </a:lnSpc>
              <a:spcBef>
                <a:spcPts val="0"/>
              </a:spcBef>
              <a:spcAft>
                <a:spcPts val="800"/>
              </a:spcAft>
            </a:pPr>
            <a:r>
              <a:rPr lang="en-HK" sz="1400" dirty="0" err="1">
                <a:effectLst/>
                <a:latin typeface="Times New Roman" panose="02020603050405020304" pitchFamily="18" charset="0"/>
                <a:ea typeface="DengXian" panose="02010600030101010101" pitchFamily="2" charset="-122"/>
                <a:cs typeface="Times New Roman" panose="02020603050405020304" pitchFamily="18" charset="0"/>
              </a:rPr>
              <a:t>Ajisen</a:t>
            </a: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 Japan (2022), </a:t>
            </a:r>
            <a:r>
              <a:rPr lang="en-HK" sz="1400" dirty="0" err="1">
                <a:effectLst/>
                <a:latin typeface="Times New Roman" panose="02020603050405020304" pitchFamily="18" charset="0"/>
                <a:ea typeface="DengXian" panose="02010600030101010101" pitchFamily="2" charset="-122"/>
                <a:cs typeface="Times New Roman" panose="02020603050405020304" pitchFamily="18" charset="0"/>
              </a:rPr>
              <a:t>Ajisen</a:t>
            </a: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 Japan</a:t>
            </a:r>
          </a:p>
          <a:p>
            <a:pPr marL="0" marR="0">
              <a:lnSpc>
                <a:spcPct val="107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Available at: http://www.aji1000.co.jp/</a:t>
            </a:r>
          </a:p>
          <a:p>
            <a:pPr marL="0" marR="0">
              <a:lnSpc>
                <a:spcPct val="107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(Accessed: 8 Mar 2022). </a:t>
            </a:r>
          </a:p>
          <a:p>
            <a:pPr marL="0" marR="0">
              <a:lnSpc>
                <a:spcPct val="107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 </a:t>
            </a:r>
          </a:p>
          <a:p>
            <a:pPr marL="0" marR="0">
              <a:lnSpc>
                <a:spcPct val="107000"/>
              </a:lnSpc>
              <a:spcBef>
                <a:spcPts val="0"/>
              </a:spcBef>
              <a:spcAft>
                <a:spcPts val="800"/>
              </a:spcAft>
            </a:pPr>
            <a:r>
              <a:rPr lang="en-HK" sz="1400" dirty="0" err="1">
                <a:effectLst/>
                <a:latin typeface="Times New Roman" panose="02020603050405020304" pitchFamily="18" charset="0"/>
                <a:ea typeface="DengXian" panose="02010600030101010101" pitchFamily="2" charset="-122"/>
                <a:cs typeface="Times New Roman" panose="02020603050405020304" pitchFamily="18" charset="0"/>
              </a:rPr>
              <a:t>Ajisen</a:t>
            </a: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 NYC(2022), </a:t>
            </a:r>
            <a:r>
              <a:rPr lang="en-HK" sz="1400" dirty="0" err="1">
                <a:effectLst/>
                <a:latin typeface="Times New Roman" panose="02020603050405020304" pitchFamily="18" charset="0"/>
                <a:ea typeface="DengXian" panose="02010600030101010101" pitchFamily="2" charset="-122"/>
                <a:cs typeface="Times New Roman" panose="02020603050405020304" pitchFamily="18" charset="0"/>
              </a:rPr>
              <a:t>Ajisen</a:t>
            </a: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 New York City</a:t>
            </a:r>
          </a:p>
          <a:p>
            <a:pPr marL="0" marR="0">
              <a:lnSpc>
                <a:spcPct val="107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Available at: </a:t>
            </a:r>
            <a:r>
              <a:rPr lang="en-HK" sz="1400" u="none" strike="noStrike"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https://www.ajisenramennyc.com/about/</a:t>
            </a:r>
            <a:endParaRPr lang="en-HK" sz="1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nSpc>
                <a:spcPct val="107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(Accessed: 8 Mar 2022).</a:t>
            </a:r>
          </a:p>
          <a:p>
            <a:pPr marL="0" marR="0">
              <a:lnSpc>
                <a:spcPct val="107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 </a:t>
            </a:r>
          </a:p>
          <a:p>
            <a:pPr marL="0" marR="0">
              <a:lnSpc>
                <a:spcPct val="107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Annual report (2019), </a:t>
            </a:r>
            <a:r>
              <a:rPr lang="en-HK" sz="1400" dirty="0" err="1">
                <a:effectLst/>
                <a:latin typeface="Times New Roman" panose="02020603050405020304" pitchFamily="18" charset="0"/>
                <a:ea typeface="DengXian" panose="02010600030101010101" pitchFamily="2" charset="-122"/>
                <a:cs typeface="Times New Roman" panose="02020603050405020304" pitchFamily="18" charset="0"/>
              </a:rPr>
              <a:t>Ajisen</a:t>
            </a: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 China Annual Report 2019</a:t>
            </a:r>
          </a:p>
          <a:p>
            <a:pPr marL="0" marR="0">
              <a:lnSpc>
                <a:spcPct val="107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Available at: https://doc.irasia.com/listco/hk/ajisen/annual/2019/ar2019.pdf</a:t>
            </a:r>
          </a:p>
          <a:p>
            <a:pPr marL="0" marR="0">
              <a:lnSpc>
                <a:spcPct val="107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(Accessed: 8 Mar 2022).</a:t>
            </a:r>
          </a:p>
          <a:p>
            <a:pPr marL="0" marR="0">
              <a:lnSpc>
                <a:spcPct val="107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 </a:t>
            </a:r>
          </a:p>
          <a:p>
            <a:pPr marL="0" marR="0">
              <a:lnSpc>
                <a:spcPct val="107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Annual report (2020), </a:t>
            </a:r>
            <a:r>
              <a:rPr lang="en-HK" sz="1400" dirty="0" err="1">
                <a:effectLst/>
                <a:latin typeface="Times New Roman" panose="02020603050405020304" pitchFamily="18" charset="0"/>
                <a:ea typeface="DengXian" panose="02010600030101010101" pitchFamily="2" charset="-122"/>
                <a:cs typeface="Times New Roman" panose="02020603050405020304" pitchFamily="18" charset="0"/>
              </a:rPr>
              <a:t>Ajisen</a:t>
            </a: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 China Annual Report 2020</a:t>
            </a:r>
          </a:p>
          <a:p>
            <a:pPr marL="0" marR="0">
              <a:lnSpc>
                <a:spcPct val="107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Available at: https://www1.hkexnews.hk/listedco/listconews/sehk/2021/0419/2021041901583.pdf (Accessed: 8 Mar 2022).</a:t>
            </a:r>
          </a:p>
          <a:p>
            <a:pPr marL="0" marR="0">
              <a:lnSpc>
                <a:spcPct val="107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 </a:t>
            </a:r>
          </a:p>
          <a:p>
            <a:pPr marL="0" marR="0">
              <a:lnSpc>
                <a:spcPct val="107000"/>
              </a:lnSpc>
              <a:spcBef>
                <a:spcPts val="0"/>
              </a:spcBef>
              <a:spcAft>
                <a:spcPts val="0"/>
              </a:spcAft>
            </a:pP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Chaffey, D. and Ellis-Chadwick, F. (2019). </a:t>
            </a:r>
            <a:r>
              <a:rPr lang="en-HK" sz="14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Digital Marketing: Strategy, Implementation and Practice</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7th ed. Harlow, England: Pearson.</a:t>
            </a:r>
            <a:endParaRPr lang="en-HK" sz="1400" dirty="0">
              <a:effectLst/>
              <a:latin typeface="Times New Roman" panose="02020603050405020304" pitchFamily="18"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2647897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78E0-CFA1-457F-A61E-EFE10E8F651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a:t>
            </a:r>
            <a:r>
              <a:rPr lang="en-HK" dirty="0" err="1">
                <a:latin typeface="Times New Roman" panose="02020603050405020304" pitchFamily="18" charset="0"/>
                <a:cs typeface="Times New Roman" panose="02020603050405020304" pitchFamily="18" charset="0"/>
              </a:rPr>
              <a:t>eferences</a:t>
            </a:r>
            <a:r>
              <a:rPr lang="en-HK" dirty="0">
                <a:latin typeface="Times New Roman" panose="02020603050405020304" pitchFamily="18" charset="0"/>
                <a:cs typeface="Times New Roman" panose="02020603050405020304" pitchFamily="18" charset="0"/>
              </a:rPr>
              <a:t> (2)</a:t>
            </a:r>
          </a:p>
        </p:txBody>
      </p:sp>
      <p:sp>
        <p:nvSpPr>
          <p:cNvPr id="6" name="TextBox 5">
            <a:extLst>
              <a:ext uri="{FF2B5EF4-FFF2-40B4-BE49-F238E27FC236}">
                <a16:creationId xmlns:a16="http://schemas.microsoft.com/office/drawing/2014/main" id="{0B4BC7EC-3298-49F9-A0B6-F6F4E99435B4}"/>
              </a:ext>
            </a:extLst>
          </p:cNvPr>
          <p:cNvSpPr txBox="1"/>
          <p:nvPr/>
        </p:nvSpPr>
        <p:spPr>
          <a:xfrm>
            <a:off x="838200" y="1271750"/>
            <a:ext cx="10878206" cy="5523756"/>
          </a:xfrm>
          <a:prstGeom prst="rect">
            <a:avLst/>
          </a:prstGeom>
          <a:noFill/>
        </p:spPr>
        <p:txBody>
          <a:bodyPr wrap="square">
            <a:spAutoFit/>
          </a:bodyPr>
          <a:lstStyle/>
          <a:p>
            <a:pPr marL="0" marR="0">
              <a:lnSpc>
                <a:spcPct val="107000"/>
              </a:lnSpc>
              <a:spcBef>
                <a:spcPts val="0"/>
              </a:spcBef>
              <a:spcAft>
                <a:spcPts val="0"/>
              </a:spcAft>
            </a:pP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Gao, Y. (2005). </a:t>
            </a:r>
            <a:r>
              <a:rPr lang="en-HK" sz="14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Web systems design and online consumer </a:t>
            </a:r>
            <a:r>
              <a:rPr lang="en-HK" sz="1400" i="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behavior</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Hershey Pa: Idea Group Pub.</a:t>
            </a:r>
            <a:endParaRPr lang="en-HK" sz="1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nSpc>
                <a:spcPct val="107000"/>
              </a:lnSpc>
              <a:spcBef>
                <a:spcPts val="0"/>
              </a:spcBef>
              <a:spcAft>
                <a:spcPts val="800"/>
              </a:spcAft>
            </a:pP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‌Jones, D.J. and </a:t>
            </a:r>
            <a:r>
              <a:rPr lang="en-HK"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Recardo</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R.J. (2013). </a:t>
            </a:r>
            <a:r>
              <a:rPr lang="en-HK" sz="14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Leading and implementing business change management : making chance stick in the contemporary organization</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New York, Ny: </a:t>
            </a:r>
            <a:r>
              <a:rPr lang="en-HK"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Routlegde</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HK" sz="1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0"/>
              </a:spcAft>
            </a:pPr>
            <a:r>
              <a:rPr lang="en-US" sz="1400" kern="100" dirty="0">
                <a:effectLst/>
                <a:latin typeface="Times New Roman" panose="02020603050405020304" pitchFamily="18" charset="0"/>
                <a:ea typeface="PMingLiU" panose="02020500000000000000" pitchFamily="18" charset="-120"/>
                <a:cs typeface="Times New Roman" panose="02020603050405020304" pitchFamily="18" charset="0"/>
              </a:rPr>
              <a:t>IMF GDP Growth (2021), IMF GDP Growth </a:t>
            </a:r>
            <a:endParaRPr lang="en-HK" sz="1400" kern="1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0" marR="0">
              <a:lnSpc>
                <a:spcPct val="150000"/>
              </a:lnSpc>
              <a:spcBef>
                <a:spcPts val="0"/>
              </a:spcBef>
              <a:spcAft>
                <a:spcPts val="0"/>
              </a:spcAft>
            </a:pPr>
            <a:r>
              <a:rPr lang="en-US" sz="1400" kern="100" dirty="0">
                <a:effectLst/>
                <a:latin typeface="Times New Roman" panose="02020603050405020304" pitchFamily="18" charset="0"/>
                <a:ea typeface="PMingLiU" panose="02020500000000000000" pitchFamily="18" charset="-120"/>
                <a:cs typeface="Times New Roman" panose="02020603050405020304" pitchFamily="18" charset="0"/>
              </a:rPr>
              <a:t>Available at:</a:t>
            </a:r>
            <a:endParaRPr lang="en-HK" sz="1400" kern="1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0" marR="0">
              <a:lnSpc>
                <a:spcPct val="150000"/>
              </a:lnSpc>
              <a:spcBef>
                <a:spcPts val="0"/>
              </a:spcBef>
              <a:spcAft>
                <a:spcPts val="0"/>
              </a:spcAft>
            </a:pPr>
            <a:r>
              <a:rPr lang="en-US" sz="1400" kern="100" dirty="0">
                <a:effectLst/>
                <a:latin typeface="Times New Roman" panose="02020603050405020304" pitchFamily="18" charset="0"/>
                <a:ea typeface="PMingLiU" panose="02020500000000000000" pitchFamily="18" charset="-120"/>
                <a:cs typeface="Times New Roman" panose="02020603050405020304" pitchFamily="18" charset="0"/>
              </a:rPr>
              <a:t>https://www.imf.org/external/datamapper/NGDP_RPCH@WEO/OEMDC/ADVEC/WEOWORLD (Accessed: 8 Mar 2022).</a:t>
            </a:r>
            <a:endParaRPr lang="en-HK" sz="1400" kern="1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0" marR="0">
              <a:lnSpc>
                <a:spcPct val="107000"/>
              </a:lnSpc>
              <a:spcBef>
                <a:spcPts val="0"/>
              </a:spcBef>
              <a:spcAft>
                <a:spcPts val="800"/>
              </a:spcAft>
            </a:pPr>
            <a:endParaRPr lang="en-HK" sz="1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nSpc>
                <a:spcPct val="107000"/>
              </a:lnSpc>
              <a:spcBef>
                <a:spcPts val="0"/>
              </a:spcBef>
              <a:spcAft>
                <a:spcPts val="800"/>
              </a:spcAft>
            </a:pP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‌Kanter, R.M., Stein, B. and </a:t>
            </a:r>
            <a:r>
              <a:rPr lang="en-HK"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Jick</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 (1992). </a:t>
            </a:r>
            <a:r>
              <a:rPr lang="en-HK" sz="14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Challenge of organizational change : how companies experience it and leaders guide it</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New York: Free Press.</a:t>
            </a:r>
          </a:p>
          <a:p>
            <a:pPr marL="0" marR="0">
              <a:lnSpc>
                <a:spcPct val="107000"/>
              </a:lnSpc>
              <a:spcBef>
                <a:spcPts val="0"/>
              </a:spcBef>
              <a:spcAft>
                <a:spcPts val="800"/>
              </a:spcAft>
            </a:pPr>
            <a:endParaRPr lang="en-HK" sz="1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nSpc>
                <a:spcPts val="1800"/>
              </a:lnSpc>
              <a:spcBef>
                <a:spcPts val="0"/>
              </a:spcBef>
              <a:spcAft>
                <a:spcPts val="0"/>
              </a:spcAft>
            </a:pP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Miller, R.K., Washington, K.D. and K, R. (2012). </a:t>
            </a:r>
            <a:r>
              <a:rPr lang="en-HK" sz="14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2012 restaurant, food &amp; beverage market research handbook : an annual strategic planning and reference handbook</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Loganville, Ga.: Richard K. Miller &amp; Associates.</a:t>
            </a:r>
            <a:endParaRPr lang="en-HK" sz="1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nSpc>
                <a:spcPct val="107000"/>
              </a:lnSpc>
              <a:spcBef>
                <a:spcPts val="0"/>
              </a:spcBef>
              <a:spcAft>
                <a:spcPts val="800"/>
              </a:spcAft>
            </a:pP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HK" sz="1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nSpc>
                <a:spcPts val="1800"/>
              </a:lnSpc>
              <a:spcBef>
                <a:spcPts val="0"/>
              </a:spcBef>
              <a:spcAft>
                <a:spcPts val="0"/>
              </a:spcAft>
            </a:pPr>
            <a:r>
              <a:rPr lang="en-HK"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Pavesic</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D.V. (1999). </a:t>
            </a:r>
            <a:r>
              <a:rPr lang="en-HK" sz="14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Restaurant manager’s pocket handbook : 25 keys to profitable success. Purchasing &amp; inventory</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New York, N.Y.: </a:t>
            </a:r>
            <a:r>
              <a:rPr lang="en-HK"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Lebhar</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-Friedman Books.</a:t>
            </a:r>
          </a:p>
          <a:p>
            <a:pPr marL="0" marR="0">
              <a:lnSpc>
                <a:spcPts val="1800"/>
              </a:lnSpc>
              <a:spcBef>
                <a:spcPts val="0"/>
              </a:spcBef>
              <a:spcAft>
                <a:spcPts val="0"/>
              </a:spcAft>
            </a:pPr>
            <a:endParaRPr lang="en-HK" sz="1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nSpc>
                <a:spcPct val="107000"/>
              </a:lnSpc>
              <a:spcBef>
                <a:spcPts val="0"/>
              </a:spcBef>
              <a:spcAft>
                <a:spcPts val="800"/>
              </a:spcAft>
            </a:pP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SCMP (2022), Restaurants shut down in Hong Kong during COVID-19</a:t>
            </a:r>
          </a:p>
          <a:p>
            <a:pPr marL="0" marR="0">
              <a:lnSpc>
                <a:spcPct val="107000"/>
              </a:lnSpc>
              <a:spcBef>
                <a:spcPts val="0"/>
              </a:spcBef>
              <a:spcAft>
                <a:spcPts val="800"/>
              </a:spcAft>
            </a:pPr>
            <a:r>
              <a:rPr lang="en-HK" sz="1400" dirty="0">
                <a:latin typeface="Times New Roman" panose="02020603050405020304" pitchFamily="18" charset="0"/>
                <a:ea typeface="DengXian" panose="02010600030101010101" pitchFamily="2" charset="-122"/>
                <a:cs typeface="Times New Roman" panose="02020603050405020304" pitchFamily="18" charset="0"/>
              </a:rPr>
              <a:t>Available at: https://www.scmp.com/news/hong-kong/hong-kong-economy/article/3166802/all-doom-and-gloom-thousands-hong-kong-restaurants</a:t>
            </a:r>
          </a:p>
          <a:p>
            <a:pPr marL="0" marR="0">
              <a:lnSpc>
                <a:spcPct val="150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(Accessed: 8 Mar 2022).</a:t>
            </a:r>
          </a:p>
        </p:txBody>
      </p:sp>
    </p:spTree>
    <p:extLst>
      <p:ext uri="{BB962C8B-B14F-4D97-AF65-F5344CB8AC3E}">
        <p14:creationId xmlns:p14="http://schemas.microsoft.com/office/powerpoint/2010/main" val="3718341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78E0-CFA1-457F-A61E-EFE10E8F651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a:t>
            </a:r>
            <a:r>
              <a:rPr lang="en-HK" dirty="0" err="1">
                <a:latin typeface="Times New Roman" panose="02020603050405020304" pitchFamily="18" charset="0"/>
                <a:cs typeface="Times New Roman" panose="02020603050405020304" pitchFamily="18" charset="0"/>
              </a:rPr>
              <a:t>eferences</a:t>
            </a:r>
            <a:r>
              <a:rPr lang="en-HK" dirty="0">
                <a:latin typeface="Times New Roman" panose="02020603050405020304" pitchFamily="18" charset="0"/>
                <a:cs typeface="Times New Roman" panose="02020603050405020304" pitchFamily="18" charset="0"/>
              </a:rPr>
              <a:t> (3)</a:t>
            </a:r>
          </a:p>
        </p:txBody>
      </p:sp>
      <p:sp>
        <p:nvSpPr>
          <p:cNvPr id="6" name="TextBox 5">
            <a:extLst>
              <a:ext uri="{FF2B5EF4-FFF2-40B4-BE49-F238E27FC236}">
                <a16:creationId xmlns:a16="http://schemas.microsoft.com/office/drawing/2014/main" id="{0B4BC7EC-3298-49F9-A0B6-F6F4E99435B4}"/>
              </a:ext>
            </a:extLst>
          </p:cNvPr>
          <p:cNvSpPr txBox="1"/>
          <p:nvPr/>
        </p:nvSpPr>
        <p:spPr>
          <a:xfrm>
            <a:off x="838200" y="1271750"/>
            <a:ext cx="10878206" cy="5908349"/>
          </a:xfrm>
          <a:prstGeom prst="rect">
            <a:avLst/>
          </a:prstGeom>
          <a:noFill/>
        </p:spPr>
        <p:txBody>
          <a:bodyPr wrap="square">
            <a:spAutoFit/>
          </a:bodyPr>
          <a:lstStyle/>
          <a:p>
            <a:pPr marL="0" marR="0">
              <a:lnSpc>
                <a:spcPts val="1800"/>
              </a:lnSpc>
              <a:spcBef>
                <a:spcPts val="0"/>
              </a:spcBef>
              <a:spcAft>
                <a:spcPts val="0"/>
              </a:spcAft>
            </a:pPr>
            <a:endPar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ts val="1800"/>
              </a:lnSpc>
              <a:spcBef>
                <a:spcPts val="0"/>
              </a:spcBef>
              <a:spcAft>
                <a:spcPts val="0"/>
              </a:spcAft>
            </a:pP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Smith, A.C.T. and </a:t>
            </a:r>
            <a:r>
              <a:rPr lang="en-HK"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Graetz</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F.M. (2011). </a:t>
            </a:r>
            <a:r>
              <a:rPr lang="en-HK" sz="14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Philosophies of organizational change</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Cheltenham: Edward Elgar.</a:t>
            </a:r>
            <a:endParaRPr lang="en-HK" sz="1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nSpc>
                <a:spcPct val="107000"/>
              </a:lnSpc>
              <a:spcBef>
                <a:spcPts val="0"/>
              </a:spcBef>
              <a:spcAft>
                <a:spcPts val="800"/>
              </a:spcAft>
            </a:pP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Statista (2020), Preferred types of food in Hong Kong</a:t>
            </a:r>
          </a:p>
          <a:p>
            <a:pPr marL="0" marR="0">
              <a:lnSpc>
                <a:spcPct val="107000"/>
              </a:lnSpc>
              <a:spcBef>
                <a:spcPts val="0"/>
              </a:spcBef>
              <a:spcAft>
                <a:spcPts val="800"/>
              </a:spcAft>
            </a:pPr>
            <a:endParaRPr lang="en-HK" sz="1400" dirty="0">
              <a:latin typeface="Times New Roman" panose="02020603050405020304" pitchFamily="18" charset="0"/>
              <a:ea typeface="DengXian" panose="02010600030101010101" pitchFamily="2" charset="-122"/>
              <a:cs typeface="Times New Roman" panose="02020603050405020304" pitchFamily="18" charset="0"/>
            </a:endParaRPr>
          </a:p>
          <a:p>
            <a:pPr marL="0" marR="0">
              <a:lnSpc>
                <a:spcPct val="150000"/>
              </a:lnSpc>
            </a:pPr>
            <a:r>
              <a:rPr lang="en-US" sz="1400" dirty="0">
                <a:effectLst/>
                <a:latin typeface="Times New Roman" panose="02020603050405020304" pitchFamily="18" charset="0"/>
                <a:ea typeface="PMingLiU" panose="02020500000000000000" pitchFamily="18" charset="-120"/>
                <a:cs typeface="Times New Roman" panose="02020603050405020304" pitchFamily="18" charset="0"/>
              </a:rPr>
              <a:t>Statista (2021), Unemployment rate China Statista</a:t>
            </a:r>
            <a:endParaRPr lang="en-HK" sz="14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0" marR="0">
              <a:lnSpc>
                <a:spcPct val="150000"/>
              </a:lnSpc>
            </a:pPr>
            <a:r>
              <a:rPr lang="en-US" sz="1400" dirty="0">
                <a:effectLst/>
                <a:latin typeface="Times New Roman" panose="02020603050405020304" pitchFamily="18" charset="0"/>
                <a:ea typeface="PMingLiU" panose="02020500000000000000" pitchFamily="18" charset="-120"/>
                <a:cs typeface="Times New Roman" panose="02020603050405020304" pitchFamily="18" charset="0"/>
              </a:rPr>
              <a:t>https://www.statista.com/statistics/270320/unemployment-rate-in-china/</a:t>
            </a:r>
            <a:endParaRPr lang="en-HK" sz="14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0" marR="0">
              <a:lnSpc>
                <a:spcPct val="150000"/>
              </a:lnSpc>
              <a:spcBef>
                <a:spcPts val="0"/>
              </a:spcBef>
              <a:spcAft>
                <a:spcPts val="0"/>
              </a:spcAft>
            </a:pPr>
            <a:r>
              <a:rPr lang="en-US" sz="1400" kern="100" dirty="0">
                <a:effectLst/>
                <a:latin typeface="Times New Roman" panose="02020603050405020304" pitchFamily="18" charset="0"/>
                <a:ea typeface="PMingLiU" panose="02020500000000000000" pitchFamily="18" charset="-120"/>
                <a:cs typeface="Times New Roman" panose="02020603050405020304" pitchFamily="18" charset="0"/>
              </a:rPr>
              <a:t>(Accessed: 8 Mar 2022).</a:t>
            </a:r>
            <a:endParaRPr lang="en-HK" sz="1400" kern="1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0" marR="0">
              <a:lnSpc>
                <a:spcPct val="107000"/>
              </a:lnSpc>
              <a:spcBef>
                <a:spcPts val="0"/>
              </a:spcBef>
              <a:spcAft>
                <a:spcPts val="800"/>
              </a:spcAft>
            </a:pPr>
            <a:endParaRPr lang="en-HK" sz="1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HK" sz="1400" dirty="0">
                <a:latin typeface="Times New Roman" panose="02020603050405020304" pitchFamily="18" charset="0"/>
                <a:ea typeface="DengXian" panose="02010600030101010101" pitchFamily="2" charset="-122"/>
                <a:cs typeface="Times New Roman" panose="02020603050405020304" pitchFamily="18" charset="0"/>
              </a:rPr>
              <a:t>Available at: https://www.statista.com/statistics/1149394/hong-kong-preferred-types-of-food-for-food-delivery-app-orders/</a:t>
            </a:r>
          </a:p>
          <a:p>
            <a:pPr marL="0" marR="0">
              <a:lnSpc>
                <a:spcPct val="150000"/>
              </a:lnSpc>
              <a:spcBef>
                <a:spcPts val="0"/>
              </a:spcBef>
              <a:spcAft>
                <a:spcPts val="800"/>
              </a:spcAft>
            </a:pPr>
            <a:r>
              <a:rPr lang="en-HK" sz="1400" dirty="0">
                <a:effectLst/>
                <a:latin typeface="Times New Roman" panose="02020603050405020304" pitchFamily="18" charset="0"/>
                <a:ea typeface="DengXian" panose="02010600030101010101" pitchFamily="2" charset="-122"/>
                <a:cs typeface="Times New Roman" panose="02020603050405020304" pitchFamily="18" charset="0"/>
              </a:rPr>
              <a:t>(Accessed: 8 Mar 2022).</a:t>
            </a:r>
          </a:p>
          <a:p>
            <a:pPr marL="0" marR="0">
              <a:lnSpc>
                <a:spcPct val="150000"/>
              </a:lnSpc>
              <a:spcBef>
                <a:spcPts val="0"/>
              </a:spcBef>
              <a:spcAft>
                <a:spcPts val="800"/>
              </a:spcAft>
            </a:pPr>
            <a:endParaRPr lang="en-HK" sz="1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nSpc>
                <a:spcPts val="1800"/>
              </a:lnSpc>
              <a:spcBef>
                <a:spcPts val="0"/>
              </a:spcBef>
              <a:spcAft>
                <a:spcPts val="0"/>
              </a:spcAft>
            </a:pPr>
            <a:r>
              <a:rPr lang="en-HK"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Vizzuso</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 (2015). </a:t>
            </a:r>
            <a:r>
              <a:rPr lang="en-HK" sz="1400" i="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Engageme</a:t>
            </a:r>
            <a:r>
              <a:rPr lang="en-HK" sz="14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 will leaders listen?</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Bloomington, In: </a:t>
            </a:r>
            <a:r>
              <a:rPr lang="en-HK"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Authorhouse</a:t>
            </a:r>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p>
          <a:p>
            <a:pPr marL="0" marR="0">
              <a:lnSpc>
                <a:spcPts val="1800"/>
              </a:lnSpc>
              <a:spcBef>
                <a:spcPts val="0"/>
              </a:spcBef>
              <a:spcAft>
                <a:spcPts val="0"/>
              </a:spcAft>
            </a:pPr>
            <a:endPar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ts val="1800"/>
              </a:lnSpc>
              <a:spcBef>
                <a:spcPts val="0"/>
              </a:spcBef>
              <a:spcAft>
                <a:spcPts val="0"/>
              </a:spcAft>
            </a:pPr>
            <a:endParaRPr lang="en-HK" sz="1400" dirty="0">
              <a:solidFill>
                <a:srgbClr val="000000"/>
              </a:solidFill>
              <a:latin typeface="Times New Roman" panose="02020603050405020304" pitchFamily="18" charset="0"/>
              <a:ea typeface="DengXian" panose="02010600030101010101" pitchFamily="2" charset="-122"/>
              <a:cs typeface="Times New Roman" panose="02020603050405020304" pitchFamily="18" charset="0"/>
            </a:endParaRPr>
          </a:p>
          <a:p>
            <a:pPr marL="0" marR="0">
              <a:lnSpc>
                <a:spcPct val="150000"/>
              </a:lnSpc>
              <a:spcBef>
                <a:spcPts val="0"/>
              </a:spcBef>
              <a:spcAft>
                <a:spcPts val="0"/>
              </a:spcAft>
            </a:pPr>
            <a:r>
              <a:rPr lang="en-US" sz="1400" kern="100" dirty="0">
                <a:effectLst/>
                <a:latin typeface="Times New Roman" panose="02020603050405020304" pitchFamily="18" charset="0"/>
                <a:ea typeface="PMingLiU" panose="02020500000000000000" pitchFamily="18" charset="-120"/>
                <a:cs typeface="Times New Roman" panose="02020603050405020304" pitchFamily="18" charset="0"/>
              </a:rPr>
              <a:t>WTO Data (2021), Import and Export Data</a:t>
            </a:r>
            <a:endParaRPr lang="en-HK" sz="1400" kern="1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0" marR="0">
              <a:lnSpc>
                <a:spcPct val="150000"/>
              </a:lnSpc>
              <a:spcBef>
                <a:spcPts val="0"/>
              </a:spcBef>
              <a:spcAft>
                <a:spcPts val="0"/>
              </a:spcAft>
            </a:pPr>
            <a:r>
              <a:rPr lang="en-US" sz="1400" kern="100" dirty="0">
                <a:effectLst/>
                <a:latin typeface="Times New Roman" panose="02020603050405020304" pitchFamily="18" charset="0"/>
                <a:ea typeface="PMingLiU" panose="02020500000000000000" pitchFamily="18" charset="-120"/>
                <a:cs typeface="Times New Roman" panose="02020603050405020304" pitchFamily="18" charset="0"/>
              </a:rPr>
              <a:t>Available at: https://stats.wto.org/</a:t>
            </a:r>
            <a:endParaRPr lang="en-HK" sz="1400" kern="1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0" marR="0">
              <a:lnSpc>
                <a:spcPct val="150000"/>
              </a:lnSpc>
              <a:spcBef>
                <a:spcPts val="0"/>
              </a:spcBef>
              <a:spcAft>
                <a:spcPts val="0"/>
              </a:spcAft>
            </a:pPr>
            <a:r>
              <a:rPr lang="en-US" sz="1400" kern="100" dirty="0">
                <a:effectLst/>
                <a:latin typeface="Times New Roman" panose="02020603050405020304" pitchFamily="18" charset="0"/>
                <a:ea typeface="PMingLiU" panose="02020500000000000000" pitchFamily="18" charset="-120"/>
                <a:cs typeface="Times New Roman" panose="02020603050405020304" pitchFamily="18" charset="0"/>
              </a:rPr>
              <a:t>(Accessed: 8 Mar 2022).</a:t>
            </a:r>
            <a:endParaRPr lang="en-HK" sz="1400" kern="100" dirty="0">
              <a:effectLst/>
              <a:latin typeface="Times New Roman" panose="02020603050405020304" pitchFamily="18" charset="0"/>
              <a:ea typeface="PMingLiU" panose="02020500000000000000" pitchFamily="18" charset="-120"/>
              <a:cs typeface="Times New Roman" panose="02020603050405020304" pitchFamily="18" charset="0"/>
            </a:endParaRPr>
          </a:p>
          <a:p>
            <a:pPr marL="0" marR="0">
              <a:lnSpc>
                <a:spcPts val="1800"/>
              </a:lnSpc>
              <a:spcBef>
                <a:spcPts val="0"/>
              </a:spcBef>
              <a:spcAft>
                <a:spcPts val="0"/>
              </a:spcAft>
            </a:pPr>
            <a:endParaRPr lang="en-HK" sz="1400" dirty="0">
              <a:effectLst/>
              <a:latin typeface="Times New Roman" panose="02020603050405020304" pitchFamily="18" charset="0"/>
              <a:ea typeface="DengXian" panose="02010600030101010101" pitchFamily="2" charset="-122"/>
              <a:cs typeface="Times New Roman" panose="02020603050405020304" pitchFamily="18" charset="0"/>
            </a:endParaRPr>
          </a:p>
          <a:p>
            <a:r>
              <a:rPr lang="en-HK"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HK" sz="1400" dirty="0">
              <a:effectLst/>
              <a:latin typeface="Times New Roman" panose="02020603050405020304" pitchFamily="18"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5155412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155</TotalTime>
  <Words>2507</Words>
  <Application>Microsoft Office PowerPoint</Application>
  <PresentationFormat>Widescreen</PresentationFormat>
  <Paragraphs>168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PowerPoint Presentation</vt:lpstr>
      <vt:lpstr>Table of Contents</vt:lpstr>
      <vt:lpstr>1 Introduction</vt:lpstr>
      <vt:lpstr>2.1 Background of the Company</vt:lpstr>
      <vt:lpstr>2.2 Brief Discussion of the Current Issues (1)</vt:lpstr>
      <vt:lpstr>2.2 Brief Discussion of the Current Issues (2)</vt:lpstr>
      <vt:lpstr>2.2 Brief Discussion of the Current Issues (3)</vt:lpstr>
      <vt:lpstr>2.2 Brief Discussion of the Current Issues (4)</vt:lpstr>
      <vt:lpstr>3 Explanation of the Key Change Management Model</vt:lpstr>
      <vt:lpstr>3.1 Discussion of the Model</vt:lpstr>
      <vt:lpstr>3.2 How the Model will be Used in Ajisen (1)</vt:lpstr>
      <vt:lpstr>3.2 How the Model will be Used in Ajisen (2)</vt:lpstr>
      <vt:lpstr>3.2 How the Model will be Used in Ajisen (3)</vt:lpstr>
      <vt:lpstr>4 Conclusion</vt:lpstr>
      <vt:lpstr>References (1)</vt:lpstr>
      <vt:lpstr>References (2)</vt:lpstr>
      <vt:lpstr>References (3)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Felix To</dc:creator>
  <cp:lastModifiedBy>Felix To</cp:lastModifiedBy>
  <cp:revision>1</cp:revision>
  <dcterms:created xsi:type="dcterms:W3CDTF">2022-03-17T10:36:10Z</dcterms:created>
  <dcterms:modified xsi:type="dcterms:W3CDTF">2022-03-24T12:42:48Z</dcterms:modified>
</cp:coreProperties>
</file>