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sldIdLst>
    <p:sldId id="256" r:id="rId5"/>
    <p:sldId id="425" r:id="rId6"/>
    <p:sldId id="303" r:id="rId7"/>
    <p:sldId id="304" r:id="rId8"/>
    <p:sldId id="423" r:id="rId9"/>
    <p:sldId id="306" r:id="rId10"/>
    <p:sldId id="424" r:id="rId11"/>
    <p:sldId id="413" r:id="rId12"/>
    <p:sldId id="305" r:id="rId13"/>
    <p:sldId id="264" r:id="rId14"/>
    <p:sldId id="414" r:id="rId15"/>
    <p:sldId id="426" r:id="rId16"/>
    <p:sldId id="428" r:id="rId17"/>
    <p:sldId id="429" r:id="rId18"/>
    <p:sldId id="430" r:id="rId19"/>
    <p:sldId id="431" r:id="rId20"/>
    <p:sldId id="437" r:id="rId21"/>
    <p:sldId id="432" r:id="rId22"/>
    <p:sldId id="433" r:id="rId23"/>
    <p:sldId id="434" r:id="rId24"/>
    <p:sldId id="451" r:id="rId25"/>
    <p:sldId id="435" r:id="rId26"/>
    <p:sldId id="436" r:id="rId27"/>
    <p:sldId id="438" r:id="rId28"/>
    <p:sldId id="439" r:id="rId29"/>
    <p:sldId id="440" r:id="rId30"/>
    <p:sldId id="441" r:id="rId31"/>
    <p:sldId id="442" r:id="rId32"/>
    <p:sldId id="443" r:id="rId33"/>
    <p:sldId id="444" r:id="rId34"/>
    <p:sldId id="445" r:id="rId35"/>
    <p:sldId id="446" r:id="rId36"/>
    <p:sldId id="447" r:id="rId37"/>
    <p:sldId id="448" r:id="rId38"/>
    <p:sldId id="449" r:id="rId39"/>
    <p:sldId id="450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2C688C9-8D63-4CB9-9553-1084EAD5944D}">
          <p14:sldIdLst>
            <p14:sldId id="256"/>
            <p14:sldId id="425"/>
            <p14:sldId id="303"/>
            <p14:sldId id="304"/>
            <p14:sldId id="423"/>
            <p14:sldId id="306"/>
            <p14:sldId id="424"/>
            <p14:sldId id="413"/>
            <p14:sldId id="305"/>
            <p14:sldId id="264"/>
            <p14:sldId id="414"/>
            <p14:sldId id="426"/>
            <p14:sldId id="428"/>
            <p14:sldId id="429"/>
            <p14:sldId id="430"/>
            <p14:sldId id="431"/>
            <p14:sldId id="437"/>
            <p14:sldId id="432"/>
            <p14:sldId id="433"/>
            <p14:sldId id="434"/>
            <p14:sldId id="451"/>
            <p14:sldId id="435"/>
            <p14:sldId id="436"/>
            <p14:sldId id="438"/>
            <p14:sldId id="439"/>
            <p14:sldId id="440"/>
            <p14:sldId id="441"/>
            <p14:sldId id="442"/>
            <p14:sldId id="443"/>
            <p14:sldId id="444"/>
            <p14:sldId id="445"/>
            <p14:sldId id="446"/>
            <p14:sldId id="447"/>
            <p14:sldId id="448"/>
            <p14:sldId id="449"/>
            <p14:sldId id="45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66B20E-3187-4B83-8DAA-5A0D1216CDC7}" v="13" dt="2023-11-15T12:59:07.7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B066B20E-3187-4B83-8DAA-5A0D1216CDC7}"/>
    <pc:docChg chg="custSel addSld modSld modSection">
      <pc:chgData name="Rachel Smith" userId="5f7c83a3-9acd-4e36-a883-765ff390fd1f" providerId="ADAL" clId="{B066B20E-3187-4B83-8DAA-5A0D1216CDC7}" dt="2023-11-15T13:09:37.086" v="273" actId="1076"/>
      <pc:docMkLst>
        <pc:docMk/>
      </pc:docMkLst>
      <pc:sldChg chg="addSp delSp modSp mod">
        <pc:chgData name="Rachel Smith" userId="5f7c83a3-9acd-4e36-a883-765ff390fd1f" providerId="ADAL" clId="{B066B20E-3187-4B83-8DAA-5A0D1216CDC7}" dt="2023-11-15T12:45:20.712" v="6" actId="1076"/>
        <pc:sldMkLst>
          <pc:docMk/>
          <pc:sldMk cId="4037134947" sldId="435"/>
        </pc:sldMkLst>
        <pc:spChg chg="mod">
          <ac:chgData name="Rachel Smith" userId="5f7c83a3-9acd-4e36-a883-765ff390fd1f" providerId="ADAL" clId="{B066B20E-3187-4B83-8DAA-5A0D1216CDC7}" dt="2023-11-15T12:45:17.684" v="4" actId="1076"/>
          <ac:spMkLst>
            <pc:docMk/>
            <pc:sldMk cId="4037134947" sldId="435"/>
            <ac:spMk id="2" creationId="{1CCEDEE7-F23A-5EE0-1D88-6F213508AC16}"/>
          </ac:spMkLst>
        </pc:spChg>
        <pc:spChg chg="del">
          <ac:chgData name="Rachel Smith" userId="5f7c83a3-9acd-4e36-a883-765ff390fd1f" providerId="ADAL" clId="{B066B20E-3187-4B83-8DAA-5A0D1216CDC7}" dt="2023-11-15T12:44:59.930" v="1" actId="478"/>
          <ac:spMkLst>
            <pc:docMk/>
            <pc:sldMk cId="4037134947" sldId="435"/>
            <ac:spMk id="3" creationId="{17465EEF-200E-3D02-DB05-9826C1805FB0}"/>
          </ac:spMkLst>
        </pc:spChg>
        <pc:picChg chg="add mod">
          <ac:chgData name="Rachel Smith" userId="5f7c83a3-9acd-4e36-a883-765ff390fd1f" providerId="ADAL" clId="{B066B20E-3187-4B83-8DAA-5A0D1216CDC7}" dt="2023-11-15T12:45:20.712" v="6" actId="1076"/>
          <ac:picMkLst>
            <pc:docMk/>
            <pc:sldMk cId="4037134947" sldId="435"/>
            <ac:picMk id="4" creationId="{D4831DF7-76E3-C208-FBC7-CEB0EA2C7795}"/>
          </ac:picMkLst>
        </pc:picChg>
      </pc:sldChg>
      <pc:sldChg chg="addSp delSp modSp mod">
        <pc:chgData name="Rachel Smith" userId="5f7c83a3-9acd-4e36-a883-765ff390fd1f" providerId="ADAL" clId="{B066B20E-3187-4B83-8DAA-5A0D1216CDC7}" dt="2023-11-15T12:49:24.006" v="27" actId="1076"/>
        <pc:sldMkLst>
          <pc:docMk/>
          <pc:sldMk cId="558319056" sldId="436"/>
        </pc:sldMkLst>
        <pc:spChg chg="mod">
          <ac:chgData name="Rachel Smith" userId="5f7c83a3-9acd-4e36-a883-765ff390fd1f" providerId="ADAL" clId="{B066B20E-3187-4B83-8DAA-5A0D1216CDC7}" dt="2023-11-15T12:49:24.006" v="27" actId="1076"/>
          <ac:spMkLst>
            <pc:docMk/>
            <pc:sldMk cId="558319056" sldId="436"/>
            <ac:spMk id="2" creationId="{B2480324-3451-5335-9014-3A7ACEEADBBF}"/>
          </ac:spMkLst>
        </pc:spChg>
        <pc:spChg chg="del mod">
          <ac:chgData name="Rachel Smith" userId="5f7c83a3-9acd-4e36-a883-765ff390fd1f" providerId="ADAL" clId="{B066B20E-3187-4B83-8DAA-5A0D1216CDC7}" dt="2023-11-15T12:48:17.843" v="17"/>
          <ac:spMkLst>
            <pc:docMk/>
            <pc:sldMk cId="558319056" sldId="436"/>
            <ac:spMk id="3" creationId="{02A912D1-A2BF-C00E-8EC8-BDE249F97272}"/>
          </ac:spMkLst>
        </pc:spChg>
        <pc:picChg chg="add mod">
          <ac:chgData name="Rachel Smith" userId="5f7c83a3-9acd-4e36-a883-765ff390fd1f" providerId="ADAL" clId="{B066B20E-3187-4B83-8DAA-5A0D1216CDC7}" dt="2023-11-15T12:49:19.604" v="26" actId="1076"/>
          <ac:picMkLst>
            <pc:docMk/>
            <pc:sldMk cId="558319056" sldId="436"/>
            <ac:picMk id="4" creationId="{C075B059-3FF8-AB32-C362-EDF3F5BF91CD}"/>
          </ac:picMkLst>
        </pc:picChg>
      </pc:sldChg>
      <pc:sldChg chg="addSp delSp modSp mod">
        <pc:chgData name="Rachel Smith" userId="5f7c83a3-9acd-4e36-a883-765ff390fd1f" providerId="ADAL" clId="{B066B20E-3187-4B83-8DAA-5A0D1216CDC7}" dt="2023-11-15T12:49:11.591" v="24" actId="1076"/>
        <pc:sldMkLst>
          <pc:docMk/>
          <pc:sldMk cId="650505110" sldId="438"/>
        </pc:sldMkLst>
        <pc:spChg chg="mod">
          <ac:chgData name="Rachel Smith" userId="5f7c83a3-9acd-4e36-a883-765ff390fd1f" providerId="ADAL" clId="{B066B20E-3187-4B83-8DAA-5A0D1216CDC7}" dt="2023-11-15T12:49:11.591" v="24" actId="1076"/>
          <ac:spMkLst>
            <pc:docMk/>
            <pc:sldMk cId="650505110" sldId="438"/>
            <ac:spMk id="2" creationId="{683D43A8-4138-DAD0-9A6B-7C5828C5DEE4}"/>
          </ac:spMkLst>
        </pc:spChg>
        <pc:spChg chg="del">
          <ac:chgData name="Rachel Smith" userId="5f7c83a3-9acd-4e36-a883-765ff390fd1f" providerId="ADAL" clId="{B066B20E-3187-4B83-8DAA-5A0D1216CDC7}" dt="2023-11-15T12:48:58.014" v="20" actId="478"/>
          <ac:spMkLst>
            <pc:docMk/>
            <pc:sldMk cId="650505110" sldId="438"/>
            <ac:spMk id="3" creationId="{E88D61E8-FCFD-800D-0580-F2658AFEE6C1}"/>
          </ac:spMkLst>
        </pc:spChg>
        <pc:picChg chg="add mod">
          <ac:chgData name="Rachel Smith" userId="5f7c83a3-9acd-4e36-a883-765ff390fd1f" providerId="ADAL" clId="{B066B20E-3187-4B83-8DAA-5A0D1216CDC7}" dt="2023-11-15T12:49:07.283" v="23" actId="1076"/>
          <ac:picMkLst>
            <pc:docMk/>
            <pc:sldMk cId="650505110" sldId="438"/>
            <ac:picMk id="4" creationId="{F65C49C8-99E9-BB55-339F-FC3C609D0366}"/>
          </ac:picMkLst>
        </pc:picChg>
      </pc:sldChg>
      <pc:sldChg chg="addSp delSp modSp mod">
        <pc:chgData name="Rachel Smith" userId="5f7c83a3-9acd-4e36-a883-765ff390fd1f" providerId="ADAL" clId="{B066B20E-3187-4B83-8DAA-5A0D1216CDC7}" dt="2023-11-15T12:49:55.331" v="36" actId="1076"/>
        <pc:sldMkLst>
          <pc:docMk/>
          <pc:sldMk cId="2788046668" sldId="439"/>
        </pc:sldMkLst>
        <pc:spChg chg="del mod">
          <ac:chgData name="Rachel Smith" userId="5f7c83a3-9acd-4e36-a883-765ff390fd1f" providerId="ADAL" clId="{B066B20E-3187-4B83-8DAA-5A0D1216CDC7}" dt="2023-11-15T12:49:50.933" v="34" actId="478"/>
          <ac:spMkLst>
            <pc:docMk/>
            <pc:sldMk cId="2788046668" sldId="439"/>
            <ac:spMk id="2" creationId="{43620018-597B-47F0-802C-DE8C45258A9A}"/>
          </ac:spMkLst>
        </pc:spChg>
        <pc:spChg chg="del mod">
          <ac:chgData name="Rachel Smith" userId="5f7c83a3-9acd-4e36-a883-765ff390fd1f" providerId="ADAL" clId="{B066B20E-3187-4B83-8DAA-5A0D1216CDC7}" dt="2023-11-15T12:49:39.846" v="29" actId="478"/>
          <ac:spMkLst>
            <pc:docMk/>
            <pc:sldMk cId="2788046668" sldId="439"/>
            <ac:spMk id="3" creationId="{1755EA29-D617-AF4E-2B9C-C3EAB380B9DF}"/>
          </ac:spMkLst>
        </pc:spChg>
        <pc:picChg chg="add mod">
          <ac:chgData name="Rachel Smith" userId="5f7c83a3-9acd-4e36-a883-765ff390fd1f" providerId="ADAL" clId="{B066B20E-3187-4B83-8DAA-5A0D1216CDC7}" dt="2023-11-15T12:49:55.331" v="36" actId="1076"/>
          <ac:picMkLst>
            <pc:docMk/>
            <pc:sldMk cId="2788046668" sldId="439"/>
            <ac:picMk id="4" creationId="{36E0B206-1131-89BF-0334-37AFA570CBD6}"/>
          </ac:picMkLst>
        </pc:picChg>
      </pc:sldChg>
      <pc:sldChg chg="addSp delSp modSp mod">
        <pc:chgData name="Rachel Smith" userId="5f7c83a3-9acd-4e36-a883-765ff390fd1f" providerId="ADAL" clId="{B066B20E-3187-4B83-8DAA-5A0D1216CDC7}" dt="2023-11-15T12:51:07.471" v="50" actId="1076"/>
        <pc:sldMkLst>
          <pc:docMk/>
          <pc:sldMk cId="2382401305" sldId="440"/>
        </pc:sldMkLst>
        <pc:spChg chg="mod">
          <ac:chgData name="Rachel Smith" userId="5f7c83a3-9acd-4e36-a883-765ff390fd1f" providerId="ADAL" clId="{B066B20E-3187-4B83-8DAA-5A0D1216CDC7}" dt="2023-11-15T12:50:47.177" v="45" actId="1076"/>
          <ac:spMkLst>
            <pc:docMk/>
            <pc:sldMk cId="2382401305" sldId="440"/>
            <ac:spMk id="2" creationId="{0306919E-0424-2E3C-0E1E-8F8A8B83BA5F}"/>
          </ac:spMkLst>
        </pc:spChg>
        <pc:spChg chg="del mod">
          <ac:chgData name="Rachel Smith" userId="5f7c83a3-9acd-4e36-a883-765ff390fd1f" providerId="ADAL" clId="{B066B20E-3187-4B83-8DAA-5A0D1216CDC7}" dt="2023-11-15T12:50:58.964" v="47" actId="478"/>
          <ac:spMkLst>
            <pc:docMk/>
            <pc:sldMk cId="2382401305" sldId="440"/>
            <ac:spMk id="3" creationId="{BA9E4BD9-8EDF-9281-1A80-994F47EE7805}"/>
          </ac:spMkLst>
        </pc:spChg>
        <pc:picChg chg="add mod">
          <ac:chgData name="Rachel Smith" userId="5f7c83a3-9acd-4e36-a883-765ff390fd1f" providerId="ADAL" clId="{B066B20E-3187-4B83-8DAA-5A0D1216CDC7}" dt="2023-11-15T12:51:07.471" v="50" actId="1076"/>
          <ac:picMkLst>
            <pc:docMk/>
            <pc:sldMk cId="2382401305" sldId="440"/>
            <ac:picMk id="4" creationId="{50209610-7263-5EE0-FCE3-9E43CCB62B96}"/>
          </ac:picMkLst>
        </pc:picChg>
      </pc:sldChg>
      <pc:sldChg chg="addSp delSp modSp mod">
        <pc:chgData name="Rachel Smith" userId="5f7c83a3-9acd-4e36-a883-765ff390fd1f" providerId="ADAL" clId="{B066B20E-3187-4B83-8DAA-5A0D1216CDC7}" dt="2023-11-15T12:51:54.559" v="60" actId="1076"/>
        <pc:sldMkLst>
          <pc:docMk/>
          <pc:sldMk cId="4181277320" sldId="441"/>
        </pc:sldMkLst>
        <pc:spChg chg="del">
          <ac:chgData name="Rachel Smith" userId="5f7c83a3-9acd-4e36-a883-765ff390fd1f" providerId="ADAL" clId="{B066B20E-3187-4B83-8DAA-5A0D1216CDC7}" dt="2023-11-15T12:51:42.104" v="56" actId="478"/>
          <ac:spMkLst>
            <pc:docMk/>
            <pc:sldMk cId="4181277320" sldId="441"/>
            <ac:spMk id="2" creationId="{D479107E-48E0-E2D2-8188-9A402094CE00}"/>
          </ac:spMkLst>
        </pc:spChg>
        <pc:spChg chg="del">
          <ac:chgData name="Rachel Smith" userId="5f7c83a3-9acd-4e36-a883-765ff390fd1f" providerId="ADAL" clId="{B066B20E-3187-4B83-8DAA-5A0D1216CDC7}" dt="2023-11-15T12:51:37.565" v="55" actId="478"/>
          <ac:spMkLst>
            <pc:docMk/>
            <pc:sldMk cId="4181277320" sldId="441"/>
            <ac:spMk id="3" creationId="{6772FB45-D1EE-421B-298D-A9ACCCE2F547}"/>
          </ac:spMkLst>
        </pc:spChg>
        <pc:picChg chg="add mod">
          <ac:chgData name="Rachel Smith" userId="5f7c83a3-9acd-4e36-a883-765ff390fd1f" providerId="ADAL" clId="{B066B20E-3187-4B83-8DAA-5A0D1216CDC7}" dt="2023-11-15T12:51:54.559" v="60" actId="1076"/>
          <ac:picMkLst>
            <pc:docMk/>
            <pc:sldMk cId="4181277320" sldId="441"/>
            <ac:picMk id="4" creationId="{47E8A0EC-4370-A7B7-5974-46DEB825B3CB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2:24.620" v="65" actId="1076"/>
        <pc:sldMkLst>
          <pc:docMk/>
          <pc:sldMk cId="3002386949" sldId="442"/>
        </pc:sldMkLst>
        <pc:spChg chg="del">
          <ac:chgData name="Rachel Smith" userId="5f7c83a3-9acd-4e36-a883-765ff390fd1f" providerId="ADAL" clId="{B066B20E-3187-4B83-8DAA-5A0D1216CDC7}" dt="2023-11-15T12:52:15.935" v="62" actId="478"/>
          <ac:spMkLst>
            <pc:docMk/>
            <pc:sldMk cId="3002386949" sldId="442"/>
            <ac:spMk id="2" creationId="{0C4FC3B3-ECBB-5EBC-AF56-7FACED24B43A}"/>
          </ac:spMkLst>
        </pc:spChg>
        <pc:spChg chg="del">
          <ac:chgData name="Rachel Smith" userId="5f7c83a3-9acd-4e36-a883-765ff390fd1f" providerId="ADAL" clId="{B066B20E-3187-4B83-8DAA-5A0D1216CDC7}" dt="2023-11-15T12:52:13.874" v="61" actId="478"/>
          <ac:spMkLst>
            <pc:docMk/>
            <pc:sldMk cId="3002386949" sldId="442"/>
            <ac:spMk id="3" creationId="{1AC44787-E50D-261F-A450-FFA6BBC061A2}"/>
          </ac:spMkLst>
        </pc:spChg>
        <pc:picChg chg="add mod">
          <ac:chgData name="Rachel Smith" userId="5f7c83a3-9acd-4e36-a883-765ff390fd1f" providerId="ADAL" clId="{B066B20E-3187-4B83-8DAA-5A0D1216CDC7}" dt="2023-11-15T12:52:24.620" v="65" actId="1076"/>
          <ac:picMkLst>
            <pc:docMk/>
            <pc:sldMk cId="3002386949" sldId="442"/>
            <ac:picMk id="4" creationId="{48C5D988-79DF-661B-4E8B-24EC21439F52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3:17.733" v="72" actId="1076"/>
        <pc:sldMkLst>
          <pc:docMk/>
          <pc:sldMk cId="2271880574" sldId="443"/>
        </pc:sldMkLst>
        <pc:spChg chg="mod">
          <ac:chgData name="Rachel Smith" userId="5f7c83a3-9acd-4e36-a883-765ff390fd1f" providerId="ADAL" clId="{B066B20E-3187-4B83-8DAA-5A0D1216CDC7}" dt="2023-11-15T12:52:56.991" v="67" actId="1076"/>
          <ac:spMkLst>
            <pc:docMk/>
            <pc:sldMk cId="2271880574" sldId="443"/>
            <ac:spMk id="2" creationId="{D1173189-C0CB-A0A6-5AD4-C958124CC7F8}"/>
          </ac:spMkLst>
        </pc:spChg>
        <pc:spChg chg="del mod">
          <ac:chgData name="Rachel Smith" userId="5f7c83a3-9acd-4e36-a883-765ff390fd1f" providerId="ADAL" clId="{B066B20E-3187-4B83-8DAA-5A0D1216CDC7}" dt="2023-11-15T12:53:09.626" v="69" actId="478"/>
          <ac:spMkLst>
            <pc:docMk/>
            <pc:sldMk cId="2271880574" sldId="443"/>
            <ac:spMk id="3" creationId="{7959DAA9-E9D1-8D04-48CC-DF70765531ED}"/>
          </ac:spMkLst>
        </pc:spChg>
        <pc:picChg chg="add mod">
          <ac:chgData name="Rachel Smith" userId="5f7c83a3-9acd-4e36-a883-765ff390fd1f" providerId="ADAL" clId="{B066B20E-3187-4B83-8DAA-5A0D1216CDC7}" dt="2023-11-15T12:53:17.733" v="72" actId="1076"/>
          <ac:picMkLst>
            <pc:docMk/>
            <pc:sldMk cId="2271880574" sldId="443"/>
            <ac:picMk id="4" creationId="{DBB4E5E1-C501-A709-94F9-F784AB8CD570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5:11.391" v="81" actId="1076"/>
        <pc:sldMkLst>
          <pc:docMk/>
          <pc:sldMk cId="2557874330" sldId="444"/>
        </pc:sldMkLst>
        <pc:spChg chg="mod">
          <ac:chgData name="Rachel Smith" userId="5f7c83a3-9acd-4e36-a883-765ff390fd1f" providerId="ADAL" clId="{B066B20E-3187-4B83-8DAA-5A0D1216CDC7}" dt="2023-11-15T12:54:53.704" v="76" actId="1076"/>
          <ac:spMkLst>
            <pc:docMk/>
            <pc:sldMk cId="2557874330" sldId="444"/>
            <ac:spMk id="2" creationId="{30DFA1FF-BF08-AD12-ABF2-8018018778D8}"/>
          </ac:spMkLst>
        </pc:spChg>
        <pc:spChg chg="del mod">
          <ac:chgData name="Rachel Smith" userId="5f7c83a3-9acd-4e36-a883-765ff390fd1f" providerId="ADAL" clId="{B066B20E-3187-4B83-8DAA-5A0D1216CDC7}" dt="2023-11-15T12:55:03.555" v="78" actId="478"/>
          <ac:spMkLst>
            <pc:docMk/>
            <pc:sldMk cId="2557874330" sldId="444"/>
            <ac:spMk id="3" creationId="{92B3E85A-E2DC-6B1F-9546-944DEA7F130D}"/>
          </ac:spMkLst>
        </pc:spChg>
        <pc:picChg chg="add mod">
          <ac:chgData name="Rachel Smith" userId="5f7c83a3-9acd-4e36-a883-765ff390fd1f" providerId="ADAL" clId="{B066B20E-3187-4B83-8DAA-5A0D1216CDC7}" dt="2023-11-15T12:55:11.391" v="81" actId="1076"/>
          <ac:picMkLst>
            <pc:docMk/>
            <pc:sldMk cId="2557874330" sldId="444"/>
            <ac:picMk id="4" creationId="{74570AF6-9CEB-B578-5DA9-A2C9A71C10A3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6:30.370" v="88" actId="1076"/>
        <pc:sldMkLst>
          <pc:docMk/>
          <pc:sldMk cId="3945566258" sldId="445"/>
        </pc:sldMkLst>
        <pc:spChg chg="mod">
          <ac:chgData name="Rachel Smith" userId="5f7c83a3-9acd-4e36-a883-765ff390fd1f" providerId="ADAL" clId="{B066B20E-3187-4B83-8DAA-5A0D1216CDC7}" dt="2023-11-15T12:56:05.686" v="83" actId="27636"/>
          <ac:spMkLst>
            <pc:docMk/>
            <pc:sldMk cId="3945566258" sldId="445"/>
            <ac:spMk id="2" creationId="{6C3981D4-589F-DC4C-B8F2-4056CEB77D1C}"/>
          </ac:spMkLst>
        </pc:spChg>
        <pc:spChg chg="del mod">
          <ac:chgData name="Rachel Smith" userId="5f7c83a3-9acd-4e36-a883-765ff390fd1f" providerId="ADAL" clId="{B066B20E-3187-4B83-8DAA-5A0D1216CDC7}" dt="2023-11-15T12:56:22.932" v="85" actId="478"/>
          <ac:spMkLst>
            <pc:docMk/>
            <pc:sldMk cId="3945566258" sldId="445"/>
            <ac:spMk id="3" creationId="{A53B9804-D530-E66C-B625-F4E86450B782}"/>
          </ac:spMkLst>
        </pc:spChg>
        <pc:picChg chg="add mod">
          <ac:chgData name="Rachel Smith" userId="5f7c83a3-9acd-4e36-a883-765ff390fd1f" providerId="ADAL" clId="{B066B20E-3187-4B83-8DAA-5A0D1216CDC7}" dt="2023-11-15T12:56:30.370" v="88" actId="1076"/>
          <ac:picMkLst>
            <pc:docMk/>
            <pc:sldMk cId="3945566258" sldId="445"/>
            <ac:picMk id="4" creationId="{C71019B2-922A-80BD-A7D0-40E21216324D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7:23.277" v="93" actId="1076"/>
        <pc:sldMkLst>
          <pc:docMk/>
          <pc:sldMk cId="2713560598" sldId="446"/>
        </pc:sldMkLst>
        <pc:spChg chg="mod">
          <ac:chgData name="Rachel Smith" userId="5f7c83a3-9acd-4e36-a883-765ff390fd1f" providerId="ADAL" clId="{B066B20E-3187-4B83-8DAA-5A0D1216CDC7}" dt="2023-11-15T12:57:01.839" v="90" actId="1076"/>
          <ac:spMkLst>
            <pc:docMk/>
            <pc:sldMk cId="2713560598" sldId="446"/>
            <ac:spMk id="2" creationId="{12C6ACE7-03D3-7646-1932-737D05BCFC85}"/>
          </ac:spMkLst>
        </pc:spChg>
        <pc:spChg chg="del mod">
          <ac:chgData name="Rachel Smith" userId="5f7c83a3-9acd-4e36-a883-765ff390fd1f" providerId="ADAL" clId="{B066B20E-3187-4B83-8DAA-5A0D1216CDC7}" dt="2023-11-15T12:57:18.021" v="92"/>
          <ac:spMkLst>
            <pc:docMk/>
            <pc:sldMk cId="2713560598" sldId="446"/>
            <ac:spMk id="3" creationId="{38F373DE-9869-002A-43E9-5C1EA1F7A680}"/>
          </ac:spMkLst>
        </pc:spChg>
        <pc:picChg chg="add mod">
          <ac:chgData name="Rachel Smith" userId="5f7c83a3-9acd-4e36-a883-765ff390fd1f" providerId="ADAL" clId="{B066B20E-3187-4B83-8DAA-5A0D1216CDC7}" dt="2023-11-15T12:57:23.277" v="93" actId="1076"/>
          <ac:picMkLst>
            <pc:docMk/>
            <pc:sldMk cId="2713560598" sldId="446"/>
            <ac:picMk id="4" creationId="{A7F720A6-82B2-C9EE-6892-E6C96A80994C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8:23.187" v="104" actId="1076"/>
        <pc:sldMkLst>
          <pc:docMk/>
          <pc:sldMk cId="3107336193" sldId="447"/>
        </pc:sldMkLst>
        <pc:spChg chg="mod">
          <ac:chgData name="Rachel Smith" userId="5f7c83a3-9acd-4e36-a883-765ff390fd1f" providerId="ADAL" clId="{B066B20E-3187-4B83-8DAA-5A0D1216CDC7}" dt="2023-11-15T12:57:44.763" v="95" actId="1076"/>
          <ac:spMkLst>
            <pc:docMk/>
            <pc:sldMk cId="3107336193" sldId="447"/>
            <ac:spMk id="2" creationId="{16B1771E-2EF4-C678-1344-6E3BB5E96522}"/>
          </ac:spMkLst>
        </pc:spChg>
        <pc:spChg chg="del mod">
          <ac:chgData name="Rachel Smith" userId="5f7c83a3-9acd-4e36-a883-765ff390fd1f" providerId="ADAL" clId="{B066B20E-3187-4B83-8DAA-5A0D1216CDC7}" dt="2023-11-15T12:58:00.330" v="97" actId="478"/>
          <ac:spMkLst>
            <pc:docMk/>
            <pc:sldMk cId="3107336193" sldId="447"/>
            <ac:spMk id="3" creationId="{632188C2-DAF0-A533-EFEE-639A78AA7544}"/>
          </ac:spMkLst>
        </pc:spChg>
        <pc:spChg chg="add del mod">
          <ac:chgData name="Rachel Smith" userId="5f7c83a3-9acd-4e36-a883-765ff390fd1f" providerId="ADAL" clId="{B066B20E-3187-4B83-8DAA-5A0D1216CDC7}" dt="2023-11-15T12:58:05.504" v="101" actId="478"/>
          <ac:spMkLst>
            <pc:docMk/>
            <pc:sldMk cId="3107336193" sldId="447"/>
            <ac:spMk id="5" creationId="{5FBA8A5B-AB0A-5F4B-33D1-124A0DCB422A}"/>
          </ac:spMkLst>
        </pc:spChg>
        <pc:picChg chg="add mod">
          <ac:chgData name="Rachel Smith" userId="5f7c83a3-9acd-4e36-a883-765ff390fd1f" providerId="ADAL" clId="{B066B20E-3187-4B83-8DAA-5A0D1216CDC7}" dt="2023-11-15T12:58:23.187" v="104" actId="1076"/>
          <ac:picMkLst>
            <pc:docMk/>
            <pc:sldMk cId="3107336193" sldId="447"/>
            <ac:picMk id="6" creationId="{EA0F85DD-8ED1-0D2C-59A4-1F2B5C9FD062}"/>
          </ac:picMkLst>
        </pc:picChg>
      </pc:sldChg>
      <pc:sldChg chg="addSp delSp modSp new mod">
        <pc:chgData name="Rachel Smith" userId="5f7c83a3-9acd-4e36-a883-765ff390fd1f" providerId="ADAL" clId="{B066B20E-3187-4B83-8DAA-5A0D1216CDC7}" dt="2023-11-15T12:59:16.535" v="115" actId="1076"/>
        <pc:sldMkLst>
          <pc:docMk/>
          <pc:sldMk cId="1378704514" sldId="448"/>
        </pc:sldMkLst>
        <pc:spChg chg="mod">
          <ac:chgData name="Rachel Smith" userId="5f7c83a3-9acd-4e36-a883-765ff390fd1f" providerId="ADAL" clId="{B066B20E-3187-4B83-8DAA-5A0D1216CDC7}" dt="2023-11-15T12:59:16.535" v="115" actId="1076"/>
          <ac:spMkLst>
            <pc:docMk/>
            <pc:sldMk cId="1378704514" sldId="448"/>
            <ac:spMk id="2" creationId="{657915BE-4027-7B49-ECC8-03072C73891E}"/>
          </ac:spMkLst>
        </pc:spChg>
        <pc:spChg chg="del mod">
          <ac:chgData name="Rachel Smith" userId="5f7c83a3-9acd-4e36-a883-765ff390fd1f" providerId="ADAL" clId="{B066B20E-3187-4B83-8DAA-5A0D1216CDC7}" dt="2023-11-15T12:59:05.013" v="111" actId="478"/>
          <ac:spMkLst>
            <pc:docMk/>
            <pc:sldMk cId="1378704514" sldId="448"/>
            <ac:spMk id="3" creationId="{E59FADB2-59F6-7282-5C51-E5D2CC8BA597}"/>
          </ac:spMkLst>
        </pc:spChg>
        <pc:picChg chg="add mod">
          <ac:chgData name="Rachel Smith" userId="5f7c83a3-9acd-4e36-a883-765ff390fd1f" providerId="ADAL" clId="{B066B20E-3187-4B83-8DAA-5A0D1216CDC7}" dt="2023-11-15T12:59:14.107" v="114" actId="1076"/>
          <ac:picMkLst>
            <pc:docMk/>
            <pc:sldMk cId="1378704514" sldId="448"/>
            <ac:picMk id="4" creationId="{A9D3FE44-62DD-FF5B-97E3-FE221A2069F0}"/>
          </ac:picMkLst>
        </pc:picChg>
      </pc:sldChg>
      <pc:sldChg chg="modSp new mod">
        <pc:chgData name="Rachel Smith" userId="5f7c83a3-9acd-4e36-a883-765ff390fd1f" providerId="ADAL" clId="{B066B20E-3187-4B83-8DAA-5A0D1216CDC7}" dt="2023-11-15T13:09:22.136" v="256" actId="1076"/>
        <pc:sldMkLst>
          <pc:docMk/>
          <pc:sldMk cId="2383113421" sldId="449"/>
        </pc:sldMkLst>
        <pc:spChg chg="mod">
          <ac:chgData name="Rachel Smith" userId="5f7c83a3-9acd-4e36-a883-765ff390fd1f" providerId="ADAL" clId="{B066B20E-3187-4B83-8DAA-5A0D1216CDC7}" dt="2023-11-15T13:08:44.273" v="152" actId="20577"/>
          <ac:spMkLst>
            <pc:docMk/>
            <pc:sldMk cId="2383113421" sldId="449"/>
            <ac:spMk id="2" creationId="{C1A72EEB-347A-7661-3DEB-8EF5FDEA6E48}"/>
          </ac:spMkLst>
        </pc:spChg>
        <pc:spChg chg="mod">
          <ac:chgData name="Rachel Smith" userId="5f7c83a3-9acd-4e36-a883-765ff390fd1f" providerId="ADAL" clId="{B066B20E-3187-4B83-8DAA-5A0D1216CDC7}" dt="2023-11-15T13:09:22.136" v="256" actId="1076"/>
          <ac:spMkLst>
            <pc:docMk/>
            <pc:sldMk cId="2383113421" sldId="449"/>
            <ac:spMk id="3" creationId="{D5EEAAC5-A9E0-0297-3AEC-80B04F379E70}"/>
          </ac:spMkLst>
        </pc:spChg>
      </pc:sldChg>
      <pc:sldChg chg="delSp modSp new mod">
        <pc:chgData name="Rachel Smith" userId="5f7c83a3-9acd-4e36-a883-765ff390fd1f" providerId="ADAL" clId="{B066B20E-3187-4B83-8DAA-5A0D1216CDC7}" dt="2023-11-15T13:09:37.086" v="273" actId="1076"/>
        <pc:sldMkLst>
          <pc:docMk/>
          <pc:sldMk cId="4288424383" sldId="450"/>
        </pc:sldMkLst>
        <pc:spChg chg="mod">
          <ac:chgData name="Rachel Smith" userId="5f7c83a3-9acd-4e36-a883-765ff390fd1f" providerId="ADAL" clId="{B066B20E-3187-4B83-8DAA-5A0D1216CDC7}" dt="2023-11-15T13:09:37.086" v="273" actId="1076"/>
          <ac:spMkLst>
            <pc:docMk/>
            <pc:sldMk cId="4288424383" sldId="450"/>
            <ac:spMk id="2" creationId="{867FCCBD-F128-CE96-DDBB-71075FDD393F}"/>
          </ac:spMkLst>
        </pc:spChg>
        <pc:spChg chg="del">
          <ac:chgData name="Rachel Smith" userId="5f7c83a3-9acd-4e36-a883-765ff390fd1f" providerId="ADAL" clId="{B066B20E-3187-4B83-8DAA-5A0D1216CDC7}" dt="2023-11-15T13:09:32.141" v="272" actId="478"/>
          <ac:spMkLst>
            <pc:docMk/>
            <pc:sldMk cId="4288424383" sldId="450"/>
            <ac:spMk id="3" creationId="{942E4E4C-B95C-7993-AD84-A6BD89BE2662}"/>
          </ac:spMkLst>
        </pc:spChg>
      </pc:sldChg>
      <pc:sldChg chg="delSp modSp new mod">
        <pc:chgData name="Rachel Smith" userId="5f7c83a3-9acd-4e36-a883-765ff390fd1f" providerId="ADAL" clId="{B066B20E-3187-4B83-8DAA-5A0D1216CDC7}" dt="2023-11-15T13:05:51.481" v="145" actId="1076"/>
        <pc:sldMkLst>
          <pc:docMk/>
          <pc:sldMk cId="3924680312" sldId="451"/>
        </pc:sldMkLst>
        <pc:spChg chg="mod">
          <ac:chgData name="Rachel Smith" userId="5f7c83a3-9acd-4e36-a883-765ff390fd1f" providerId="ADAL" clId="{B066B20E-3187-4B83-8DAA-5A0D1216CDC7}" dt="2023-11-15T13:05:51.481" v="145" actId="1076"/>
          <ac:spMkLst>
            <pc:docMk/>
            <pc:sldMk cId="3924680312" sldId="451"/>
            <ac:spMk id="2" creationId="{244260DE-DFC5-6507-DF26-67DBD0F6E1EC}"/>
          </ac:spMkLst>
        </pc:spChg>
        <pc:spChg chg="del">
          <ac:chgData name="Rachel Smith" userId="5f7c83a3-9acd-4e36-a883-765ff390fd1f" providerId="ADAL" clId="{B066B20E-3187-4B83-8DAA-5A0D1216CDC7}" dt="2023-11-15T13:05:47.874" v="144" actId="478"/>
          <ac:spMkLst>
            <pc:docMk/>
            <pc:sldMk cId="3924680312" sldId="451"/>
            <ac:spMk id="3" creationId="{FBAC3680-0AEC-EB95-4A1E-33C105B560F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876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0666" y="862873"/>
            <a:ext cx="5836920" cy="3208000"/>
          </a:xfrm>
        </p:spPr>
        <p:txBody>
          <a:bodyPr>
            <a:normAutofit/>
          </a:bodyPr>
          <a:lstStyle/>
          <a:p>
            <a: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Terrorism and Public Service Responses</a:t>
            </a:r>
            <a:b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b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Week 9 – </a:t>
            </a:r>
            <a:r>
              <a:rPr lang="en-GB" sz="2400" b="1" dirty="0">
                <a:solidFill>
                  <a:prstClr val="white"/>
                </a:solidFill>
                <a:latin typeface="Myriad Pro"/>
              </a:rPr>
              <a:t>Multi-agency public service response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3F615-CC27-FBD1-76BD-B01AE56AA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014" y="2081667"/>
            <a:ext cx="8229600" cy="1143000"/>
          </a:xfrm>
        </p:spPr>
        <p:txBody>
          <a:bodyPr/>
          <a:lstStyle/>
          <a:p>
            <a:r>
              <a:rPr lang="en-GB" dirty="0"/>
              <a:t>Session 1</a:t>
            </a:r>
          </a:p>
        </p:txBody>
      </p:sp>
    </p:spTree>
    <p:extLst>
      <p:ext uri="{BB962C8B-B14F-4D97-AF65-F5344CB8AC3E}">
        <p14:creationId xmlns:p14="http://schemas.microsoft.com/office/powerpoint/2010/main" val="506476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3253"/>
            <a:ext cx="8229600" cy="1143000"/>
          </a:xfrm>
        </p:spPr>
        <p:txBody>
          <a:bodyPr/>
          <a:lstStyle/>
          <a:p>
            <a:r>
              <a:rPr lang="en-GB" dirty="0"/>
              <a:t>Stages of Major Incidents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149043-51E6-EE13-85E2-FF79894D79BA}"/>
              </a:ext>
            </a:extLst>
          </p:cNvPr>
          <p:cNvSpPr txBox="1"/>
          <p:nvPr/>
        </p:nvSpPr>
        <p:spPr>
          <a:xfrm>
            <a:off x="734785" y="1841838"/>
            <a:ext cx="756557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Most major Incidents go through four stages: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Initial Response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Consolidation Stage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Recovery Phase, and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restoration of normality</a:t>
            </a:r>
          </a:p>
        </p:txBody>
      </p:sp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E381418-2BA8-7333-7C2B-BDE1A144F0AD}"/>
              </a:ext>
            </a:extLst>
          </p:cNvPr>
          <p:cNvSpPr txBox="1"/>
          <p:nvPr/>
        </p:nvSpPr>
        <p:spPr>
          <a:xfrm>
            <a:off x="1491343" y="221121"/>
            <a:ext cx="646339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Primary Functions Police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6F0092-C045-5050-34C5-7CF8D2E0A9E5}"/>
              </a:ext>
            </a:extLst>
          </p:cNvPr>
          <p:cNvSpPr txBox="1"/>
          <p:nvPr/>
        </p:nvSpPr>
        <p:spPr>
          <a:xfrm>
            <a:off x="1186542" y="1834243"/>
            <a:ext cx="610688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Save Life,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Coordination of Emergency Services,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Scene Preservation,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Investigation – Crime? HSA?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Casualty Information,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Identification of Dead,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 of Crime,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Family Liaison,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Restoration of normality.</a:t>
            </a:r>
          </a:p>
        </p:txBody>
      </p:sp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16F78-A947-15D8-68AB-63AAD151F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Primary Functions Fire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E56DB6-EB02-5496-781A-267B66B9931F}"/>
              </a:ext>
            </a:extLst>
          </p:cNvPr>
          <p:cNvSpPr txBox="1"/>
          <p:nvPr/>
        </p:nvSpPr>
        <p:spPr>
          <a:xfrm>
            <a:off x="1077685" y="1730829"/>
            <a:ext cx="603612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Life Saving (Search and Rescue),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Fire Fighting and Prevention,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Humanitarian Services,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Detection, Identification, Monitoring and Management of hazardous materials,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Provide Scientific advice (HAZMAT)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Salvage,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Safety Management in Inner Cordon,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Maintain Emergency Service cover. </a:t>
            </a:r>
          </a:p>
        </p:txBody>
      </p:sp>
    </p:spTree>
    <p:extLst>
      <p:ext uri="{BB962C8B-B14F-4D97-AF65-F5344CB8AC3E}">
        <p14:creationId xmlns:p14="http://schemas.microsoft.com/office/powerpoint/2010/main" val="1747315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B214B6-0E80-9DCD-12D4-58C4968B001A}"/>
              </a:ext>
            </a:extLst>
          </p:cNvPr>
          <p:cNvSpPr txBox="1"/>
          <p:nvPr/>
        </p:nvSpPr>
        <p:spPr>
          <a:xfrm>
            <a:off x="462643" y="294306"/>
            <a:ext cx="8452757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800" dirty="0"/>
              <a:t>Primary Functions Ambulance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25AD40-D708-45CA-8A77-415F0AD294FF}"/>
              </a:ext>
            </a:extLst>
          </p:cNvPr>
          <p:cNvSpPr txBox="1"/>
          <p:nvPr/>
        </p:nvSpPr>
        <p:spPr>
          <a:xfrm>
            <a:off x="816428" y="1736272"/>
            <a:ext cx="60579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Save Life,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Provide Treatment,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Transport for Medical staff, equipment and resources (MIO, Mobile medical/surgery teams),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Triage Prioritisation of victims – triage sort area,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Focal Point for NHS (Communication) and Health Advisory Teams etc,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Identification/Nomination of Hospitals,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Maintain AS cover,</a:t>
            </a:r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74252-2439-D726-0239-5E19610A9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67809"/>
            <a:ext cx="8229600" cy="1143000"/>
          </a:xfrm>
        </p:spPr>
        <p:txBody>
          <a:bodyPr/>
          <a:lstStyle/>
          <a:p>
            <a:r>
              <a:rPr lang="en-GB" dirty="0"/>
              <a:t>7/7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4AE89-AE88-FD59-56F2-5279A860D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1627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First Police Officer on Scene: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Declare Major Incident and pass appropriate information to Control Room (M/ETHANE)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Take Charge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Maintain Contact with Control Room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010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0D0E7E-84F3-6CDB-846D-695FBA6B57F6}"/>
              </a:ext>
            </a:extLst>
          </p:cNvPr>
          <p:cNvSpPr txBox="1"/>
          <p:nvPr/>
        </p:nvSpPr>
        <p:spPr>
          <a:xfrm>
            <a:off x="925285" y="161250"/>
            <a:ext cx="82677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FB Incident Commander (IC)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FA64EE-1656-6C98-5EF9-AB72AC98ADE8}"/>
              </a:ext>
            </a:extLst>
          </p:cNvPr>
          <p:cNvSpPr txBox="1"/>
          <p:nvPr/>
        </p:nvSpPr>
        <p:spPr>
          <a:xfrm>
            <a:off x="1050470" y="1921329"/>
            <a:ext cx="644434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On declaration of Major Incident will assess the report to control room, using phrase:</a:t>
            </a:r>
          </a:p>
          <a:p>
            <a:endParaRPr lang="en-GB" dirty="0"/>
          </a:p>
          <a:p>
            <a:r>
              <a:rPr lang="en-GB" dirty="0"/>
              <a:t>‘INITIATE MAJOR INCIDENT PROCEDURE’</a:t>
            </a:r>
          </a:p>
          <a:p>
            <a:endParaRPr lang="en-GB" dirty="0"/>
          </a:p>
          <a:p>
            <a:r>
              <a:rPr lang="en-GB" dirty="0"/>
              <a:t>Assess, Identify Risks, form plan, resources.</a:t>
            </a:r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8567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Ambulance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AA9834-55D6-DF98-003A-F0F1958FAF89}"/>
              </a:ext>
            </a:extLst>
          </p:cNvPr>
          <p:cNvSpPr txBox="1"/>
          <p:nvPr/>
        </p:nvSpPr>
        <p:spPr>
          <a:xfrm>
            <a:off x="353786" y="1997839"/>
            <a:ext cx="851807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First Ambulance personnel on scene adopts role of Ambulance Incident Officer (AIO)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second Ambulance crew will initiate C&amp;C, triage and Ambulance Parking, additionally they will provide Emergency Operations Centre (EOC) with information (M/ETHANE)</a:t>
            </a:r>
          </a:p>
        </p:txBody>
      </p:sp>
    </p:spTree>
    <p:extLst>
      <p:ext uri="{BB962C8B-B14F-4D97-AF65-F5344CB8AC3E}">
        <p14:creationId xmlns:p14="http://schemas.microsoft.com/office/powerpoint/2010/main" val="170030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2FE011-AB0F-8D8A-425F-D1C6D2E03B6D}"/>
              </a:ext>
            </a:extLst>
          </p:cNvPr>
          <p:cNvSpPr txBox="1"/>
          <p:nvPr/>
        </p:nvSpPr>
        <p:spPr>
          <a:xfrm>
            <a:off x="740227" y="232007"/>
            <a:ext cx="812618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Medical Incident Officer (MIO)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27F49-4AD4-F111-A436-CB66A67ACB14}"/>
              </a:ext>
            </a:extLst>
          </p:cNvPr>
          <p:cNvSpPr txBox="1"/>
          <p:nvPr/>
        </p:nvSpPr>
        <p:spPr>
          <a:xfrm>
            <a:off x="674914" y="1681843"/>
            <a:ext cx="7794171" cy="2015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/>
              <a:t>Senior Clinician holding managerial responsibility for deployment of medical and nursing staff. </a:t>
            </a:r>
          </a:p>
          <a:p>
            <a:endParaRPr lang="en-GB" sz="2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/>
              <a:t>MIO’s generally mobilised from hospitals NOT receiving casualties. </a:t>
            </a:r>
          </a:p>
        </p:txBody>
      </p:sp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ounded Rectangle 1">
            <a:extLst>
              <a:ext uri="{FF2B5EF4-FFF2-40B4-BE49-F238E27FC236}">
                <a16:creationId xmlns:a16="http://schemas.microsoft.com/office/drawing/2014/main" id="{E3B3826B-E39B-DD97-C13C-C5DC2C0B7966}"/>
              </a:ext>
            </a:extLst>
          </p:cNvPr>
          <p:cNvSpPr/>
          <p:nvPr/>
        </p:nvSpPr>
        <p:spPr>
          <a:xfrm>
            <a:off x="3686572" y="242190"/>
            <a:ext cx="1872208" cy="11521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ounded Rectangle 2">
            <a:extLst>
              <a:ext uri="{FF2B5EF4-FFF2-40B4-BE49-F238E27FC236}">
                <a16:creationId xmlns:a16="http://schemas.microsoft.com/office/drawing/2014/main" id="{2193BA24-BE1A-0AC4-7BED-B62DA5F58539}"/>
              </a:ext>
            </a:extLst>
          </p:cNvPr>
          <p:cNvSpPr/>
          <p:nvPr/>
        </p:nvSpPr>
        <p:spPr>
          <a:xfrm>
            <a:off x="3758580" y="4246173"/>
            <a:ext cx="1800200" cy="115212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Local Authority &amp; other agency rep’s</a:t>
            </a:r>
          </a:p>
        </p:txBody>
      </p:sp>
      <p:sp>
        <p:nvSpPr>
          <p:cNvPr id="22" name="Rounded Rectangle 5">
            <a:extLst>
              <a:ext uri="{FF2B5EF4-FFF2-40B4-BE49-F238E27FC236}">
                <a16:creationId xmlns:a16="http://schemas.microsoft.com/office/drawing/2014/main" id="{66185906-1A60-2CC9-B7CA-75837E86B234}"/>
              </a:ext>
            </a:extLst>
          </p:cNvPr>
          <p:cNvSpPr/>
          <p:nvPr/>
        </p:nvSpPr>
        <p:spPr>
          <a:xfrm>
            <a:off x="1117621" y="2195694"/>
            <a:ext cx="1872208" cy="108012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Ambulance Incident Officer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C910E87-1C8F-EAB2-7DFB-8851E744CC23}"/>
              </a:ext>
            </a:extLst>
          </p:cNvPr>
          <p:cNvSpPr txBox="1"/>
          <p:nvPr/>
        </p:nvSpPr>
        <p:spPr>
          <a:xfrm>
            <a:off x="3830588" y="2229949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Police Incident Officer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12B51C1-601A-F804-FF3D-22CD88D3AD45}"/>
              </a:ext>
            </a:extLst>
          </p:cNvPr>
          <p:cNvSpPr txBox="1"/>
          <p:nvPr/>
        </p:nvSpPr>
        <p:spPr>
          <a:xfrm>
            <a:off x="3999681" y="400132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Medical Incident Officer</a:t>
            </a:r>
          </a:p>
        </p:txBody>
      </p:sp>
      <p:sp>
        <p:nvSpPr>
          <p:cNvPr id="26" name="Left-Right Arrow 13">
            <a:extLst>
              <a:ext uri="{FF2B5EF4-FFF2-40B4-BE49-F238E27FC236}">
                <a16:creationId xmlns:a16="http://schemas.microsoft.com/office/drawing/2014/main" id="{3B451A0C-D65A-CA1B-FD95-E7A205607EFF}"/>
              </a:ext>
            </a:extLst>
          </p:cNvPr>
          <p:cNvSpPr/>
          <p:nvPr/>
        </p:nvSpPr>
        <p:spPr>
          <a:xfrm rot="19682963">
            <a:off x="1814364" y="1437861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Left-Right Arrow 14">
            <a:extLst>
              <a:ext uri="{FF2B5EF4-FFF2-40B4-BE49-F238E27FC236}">
                <a16:creationId xmlns:a16="http://schemas.microsoft.com/office/drawing/2014/main" id="{2DAEADE2-3E72-F260-15F9-B233F5CB8BC7}"/>
              </a:ext>
            </a:extLst>
          </p:cNvPr>
          <p:cNvSpPr/>
          <p:nvPr/>
        </p:nvSpPr>
        <p:spPr>
          <a:xfrm rot="1950636">
            <a:off x="5625436" y="1309284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Left-Right Arrow 15">
            <a:extLst>
              <a:ext uri="{FF2B5EF4-FFF2-40B4-BE49-F238E27FC236}">
                <a16:creationId xmlns:a16="http://schemas.microsoft.com/office/drawing/2014/main" id="{404455F0-EC70-0FD1-199B-4913335BBB3A}"/>
              </a:ext>
            </a:extLst>
          </p:cNvPr>
          <p:cNvSpPr/>
          <p:nvPr/>
        </p:nvSpPr>
        <p:spPr>
          <a:xfrm rot="2231425">
            <a:off x="1884633" y="3894991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16">
            <a:extLst>
              <a:ext uri="{FF2B5EF4-FFF2-40B4-BE49-F238E27FC236}">
                <a16:creationId xmlns:a16="http://schemas.microsoft.com/office/drawing/2014/main" id="{35D0D3FA-DBFE-7792-698F-678C1FD4E8E3}"/>
              </a:ext>
            </a:extLst>
          </p:cNvPr>
          <p:cNvSpPr/>
          <p:nvPr/>
        </p:nvSpPr>
        <p:spPr>
          <a:xfrm rot="19682963">
            <a:off x="5629048" y="3822982"/>
            <a:ext cx="1728192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Left-Right Arrow 17">
            <a:extLst>
              <a:ext uri="{FF2B5EF4-FFF2-40B4-BE49-F238E27FC236}">
                <a16:creationId xmlns:a16="http://schemas.microsoft.com/office/drawing/2014/main" id="{FEAD2A8E-2A14-2BC7-62D4-1EFE0A1C8866}"/>
              </a:ext>
            </a:extLst>
          </p:cNvPr>
          <p:cNvSpPr/>
          <p:nvPr/>
        </p:nvSpPr>
        <p:spPr>
          <a:xfrm rot="16200000">
            <a:off x="4216696" y="3716049"/>
            <a:ext cx="790107" cy="1221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Left-Right Arrow 18">
            <a:extLst>
              <a:ext uri="{FF2B5EF4-FFF2-40B4-BE49-F238E27FC236}">
                <a16:creationId xmlns:a16="http://schemas.microsoft.com/office/drawing/2014/main" id="{24545DE0-5455-67E3-5322-0123F19B5E91}"/>
              </a:ext>
            </a:extLst>
          </p:cNvPr>
          <p:cNvSpPr/>
          <p:nvPr/>
        </p:nvSpPr>
        <p:spPr>
          <a:xfrm>
            <a:off x="2992561" y="2734005"/>
            <a:ext cx="694012" cy="9609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Left-Right Arrow 19">
            <a:extLst>
              <a:ext uri="{FF2B5EF4-FFF2-40B4-BE49-F238E27FC236}">
                <a16:creationId xmlns:a16="http://schemas.microsoft.com/office/drawing/2014/main" id="{C552EB5D-D7A5-5FB0-52F2-BB7C68ED2A8C}"/>
              </a:ext>
            </a:extLst>
          </p:cNvPr>
          <p:cNvSpPr/>
          <p:nvPr/>
        </p:nvSpPr>
        <p:spPr>
          <a:xfrm>
            <a:off x="5702796" y="2734005"/>
            <a:ext cx="790107" cy="12216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Left-Right Arrow 20">
            <a:extLst>
              <a:ext uri="{FF2B5EF4-FFF2-40B4-BE49-F238E27FC236}">
                <a16:creationId xmlns:a16="http://schemas.microsoft.com/office/drawing/2014/main" id="{7B235B4D-C36C-CFBA-4596-0A7E1103F4DE}"/>
              </a:ext>
            </a:extLst>
          </p:cNvPr>
          <p:cNvSpPr/>
          <p:nvPr/>
        </p:nvSpPr>
        <p:spPr>
          <a:xfrm rot="16200000">
            <a:off x="4334644" y="1797901"/>
            <a:ext cx="504056" cy="7200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ounded Rectangle 4">
            <a:extLst>
              <a:ext uri="{FF2B5EF4-FFF2-40B4-BE49-F238E27FC236}">
                <a16:creationId xmlns:a16="http://schemas.microsoft.com/office/drawing/2014/main" id="{5715178D-C706-AC90-00C8-B4F37DC0BCE9}"/>
              </a:ext>
            </a:extLst>
          </p:cNvPr>
          <p:cNvSpPr/>
          <p:nvPr/>
        </p:nvSpPr>
        <p:spPr>
          <a:xfrm>
            <a:off x="6768278" y="2121937"/>
            <a:ext cx="1728192" cy="115212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121DDF0-8292-E145-9056-1437E8E1C089}"/>
              </a:ext>
            </a:extLst>
          </p:cNvPr>
          <p:cNvSpPr txBox="1"/>
          <p:nvPr/>
        </p:nvSpPr>
        <p:spPr>
          <a:xfrm>
            <a:off x="6881646" y="2374835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Fire Incident Commander</a:t>
            </a:r>
          </a:p>
        </p:txBody>
      </p:sp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0D4B9-7E0E-B391-E126-4A0C8E328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085" y="974273"/>
            <a:ext cx="8229600" cy="3917032"/>
          </a:xfrm>
        </p:spPr>
        <p:txBody>
          <a:bodyPr/>
          <a:lstStyle/>
          <a:p>
            <a:r>
              <a:rPr lang="en-GB" dirty="0"/>
              <a:t>Co-locate</a:t>
            </a:r>
          </a:p>
          <a:p>
            <a:r>
              <a:rPr lang="en-GB" dirty="0"/>
              <a:t>Communicate</a:t>
            </a:r>
          </a:p>
          <a:p>
            <a:r>
              <a:rPr lang="en-GB" dirty="0"/>
              <a:t>Co-ordinate </a:t>
            </a:r>
          </a:p>
          <a:p>
            <a:r>
              <a:rPr lang="en-GB" dirty="0"/>
              <a:t>Jointly understand risk </a:t>
            </a:r>
          </a:p>
          <a:p>
            <a:r>
              <a:rPr lang="en-GB" dirty="0"/>
              <a:t>Shared situation awareness </a:t>
            </a:r>
          </a:p>
        </p:txBody>
      </p:sp>
    </p:spTree>
    <p:extLst>
      <p:ext uri="{BB962C8B-B14F-4D97-AF65-F5344CB8AC3E}">
        <p14:creationId xmlns:p14="http://schemas.microsoft.com/office/powerpoint/2010/main" val="4235380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0EFF3E-9177-7956-F8BC-C29154238A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857" y="0"/>
            <a:ext cx="6962858" cy="567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566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ounded Rectangle 23">
            <a:extLst>
              <a:ext uri="{FF2B5EF4-FFF2-40B4-BE49-F238E27FC236}">
                <a16:creationId xmlns:a16="http://schemas.microsoft.com/office/drawing/2014/main" id="{F0FDA8AF-FB82-6BD9-21E8-74A3298A9AAF}"/>
              </a:ext>
            </a:extLst>
          </p:cNvPr>
          <p:cNvSpPr/>
          <p:nvPr/>
        </p:nvSpPr>
        <p:spPr>
          <a:xfrm>
            <a:off x="1717191" y="321927"/>
            <a:ext cx="6500858" cy="421484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ounded Rectangle 5">
            <a:extLst>
              <a:ext uri="{FF2B5EF4-FFF2-40B4-BE49-F238E27FC236}">
                <a16:creationId xmlns:a16="http://schemas.microsoft.com/office/drawing/2014/main" id="{9753E44C-49CE-71D7-8215-223E41148A34}"/>
              </a:ext>
            </a:extLst>
          </p:cNvPr>
          <p:cNvSpPr/>
          <p:nvPr/>
        </p:nvSpPr>
        <p:spPr>
          <a:xfrm>
            <a:off x="3488863" y="656527"/>
            <a:ext cx="2214578" cy="1785950"/>
          </a:xfrm>
          <a:prstGeom prst="roundRect">
            <a:avLst/>
          </a:prstGeom>
          <a:solidFill>
            <a:schemeClr val="bg1"/>
          </a:solidFill>
          <a:ln>
            <a:solidFill>
              <a:srgbClr val="926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Explosion 1 4">
            <a:extLst>
              <a:ext uri="{FF2B5EF4-FFF2-40B4-BE49-F238E27FC236}">
                <a16:creationId xmlns:a16="http://schemas.microsoft.com/office/drawing/2014/main" id="{38035DE8-8B17-DEE2-1A0C-676DBEF6A797}"/>
              </a:ext>
            </a:extLst>
          </p:cNvPr>
          <p:cNvSpPr/>
          <p:nvPr/>
        </p:nvSpPr>
        <p:spPr>
          <a:xfrm>
            <a:off x="3774615" y="1156593"/>
            <a:ext cx="1643074" cy="1000132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5" name="Bent Arrow 6">
            <a:extLst>
              <a:ext uri="{FF2B5EF4-FFF2-40B4-BE49-F238E27FC236}">
                <a16:creationId xmlns:a16="http://schemas.microsoft.com/office/drawing/2014/main" id="{DB0D4B45-1B43-FDD4-490C-340C3FF514E0}"/>
              </a:ext>
            </a:extLst>
          </p:cNvPr>
          <p:cNvSpPr/>
          <p:nvPr/>
        </p:nvSpPr>
        <p:spPr>
          <a:xfrm rot="10800000">
            <a:off x="1049436" y="1470883"/>
            <a:ext cx="2928958" cy="1500198"/>
          </a:xfrm>
          <a:prstGeom prst="ben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1E76558-4D45-7D1B-FD13-133F77D36928}"/>
              </a:ext>
            </a:extLst>
          </p:cNvPr>
          <p:cNvSpPr txBox="1"/>
          <p:nvPr/>
        </p:nvSpPr>
        <p:spPr>
          <a:xfrm>
            <a:off x="3846053" y="2085287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9A7500"/>
                </a:solidFill>
              </a:rPr>
              <a:t>Inner cordon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0DDF285-E5D2-BBA1-67CD-B1BEEDCAACDC}"/>
              </a:ext>
            </a:extLst>
          </p:cNvPr>
          <p:cNvSpPr txBox="1"/>
          <p:nvPr/>
        </p:nvSpPr>
        <p:spPr>
          <a:xfrm>
            <a:off x="1988665" y="2371039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Evacuation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347EB14-1426-27EC-160A-9A916DEF9B13}"/>
              </a:ext>
            </a:extLst>
          </p:cNvPr>
          <p:cNvSpPr txBox="1"/>
          <p:nvPr/>
        </p:nvSpPr>
        <p:spPr>
          <a:xfrm>
            <a:off x="5774879" y="1299469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little police involvement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9CDD90B-13AD-EAEA-FC4C-74547372EA9C}"/>
              </a:ext>
            </a:extLst>
          </p:cNvPr>
          <p:cNvSpPr txBox="1"/>
          <p:nvPr/>
        </p:nvSpPr>
        <p:spPr>
          <a:xfrm>
            <a:off x="4989061" y="3514047"/>
            <a:ext cx="2500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>
                    <a:lumMod val="65000"/>
                  </a:schemeClr>
                </a:solidFill>
              </a:rPr>
              <a:t>Outer cordon/ </a:t>
            </a:r>
            <a:r>
              <a:rPr lang="en-GB" b="1" dirty="0">
                <a:solidFill>
                  <a:srgbClr val="9A7500"/>
                </a:solidFill>
              </a:rPr>
              <a:t>Bronze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7284B9B-31DE-A47E-3DAB-4C16822FF21D}"/>
              </a:ext>
            </a:extLst>
          </p:cNvPr>
          <p:cNvSpPr txBox="1"/>
          <p:nvPr/>
        </p:nvSpPr>
        <p:spPr>
          <a:xfrm>
            <a:off x="6417821" y="2513915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Welfare for Rescuers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4AF873E-8B57-B1AA-570B-F39053764EAA}"/>
              </a:ext>
            </a:extLst>
          </p:cNvPr>
          <p:cNvSpPr txBox="1"/>
          <p:nvPr/>
        </p:nvSpPr>
        <p:spPr>
          <a:xfrm>
            <a:off x="2417293" y="3514047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Control All Access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559DAF8-4E8B-4F1B-C465-CC32C1EF8342}"/>
              </a:ext>
            </a:extLst>
          </p:cNvPr>
          <p:cNvSpPr txBox="1"/>
          <p:nvPr/>
        </p:nvSpPr>
        <p:spPr>
          <a:xfrm>
            <a:off x="7918019" y="5585749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Gold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35B0A49-B49B-561C-06CA-D930DFDC8764}"/>
              </a:ext>
            </a:extLst>
          </p:cNvPr>
          <p:cNvSpPr txBox="1"/>
          <p:nvPr/>
        </p:nvSpPr>
        <p:spPr>
          <a:xfrm>
            <a:off x="274153" y="145575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Investigation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1983FB8B-7D98-E56F-6963-CFF14F122758}"/>
              </a:ext>
            </a:extLst>
          </p:cNvPr>
          <p:cNvCxnSpPr>
            <a:cxnSpLocks/>
          </p:cNvCxnSpPr>
          <p:nvPr/>
        </p:nvCxnSpPr>
        <p:spPr>
          <a:xfrm rot="10800000">
            <a:off x="1560037" y="513651"/>
            <a:ext cx="1785950" cy="7143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DC77A370-B7A9-6BD6-C612-E6D7DC80174D}"/>
              </a:ext>
            </a:extLst>
          </p:cNvPr>
          <p:cNvSpPr txBox="1"/>
          <p:nvPr/>
        </p:nvSpPr>
        <p:spPr>
          <a:xfrm>
            <a:off x="274153" y="3656923"/>
            <a:ext cx="128588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Relatives Reception Centre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34514D9-4F1B-ECA1-F9E3-F06980F2C02A}"/>
              </a:ext>
            </a:extLst>
          </p:cNvPr>
          <p:cNvSpPr txBox="1"/>
          <p:nvPr/>
        </p:nvSpPr>
        <p:spPr>
          <a:xfrm>
            <a:off x="917095" y="5514311"/>
            <a:ext cx="1285884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Survivor Reception Centre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6B3018D-CF83-0653-5CAB-C97201733211}"/>
              </a:ext>
            </a:extLst>
          </p:cNvPr>
          <p:cNvSpPr txBox="1"/>
          <p:nvPr/>
        </p:nvSpPr>
        <p:spPr>
          <a:xfrm>
            <a:off x="3344980" y="4555969"/>
            <a:ext cx="2357454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Police Casualty Bureau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D881EF4-1A58-1A42-17FC-5857ADE939A7}"/>
              </a:ext>
            </a:extLst>
          </p:cNvPr>
          <p:cNvSpPr txBox="1"/>
          <p:nvPr/>
        </p:nvSpPr>
        <p:spPr>
          <a:xfrm>
            <a:off x="1202847" y="4657055"/>
            <a:ext cx="1785950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Family Liaison Officer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2DF200A8-A0E5-FB85-2F53-2741E2DFF375}"/>
              </a:ext>
            </a:extLst>
          </p:cNvPr>
          <p:cNvCxnSpPr>
            <a:endCxn id="47" idx="2"/>
          </p:cNvCxnSpPr>
          <p:nvPr/>
        </p:nvCxnSpPr>
        <p:spPr>
          <a:xfrm flipV="1">
            <a:off x="3846053" y="5202300"/>
            <a:ext cx="677654" cy="5263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FD77BA9E-56B2-9C89-2E5B-9551F63B6132}"/>
              </a:ext>
            </a:extLst>
          </p:cNvPr>
          <p:cNvCxnSpPr>
            <a:cxnSpLocks/>
          </p:cNvCxnSpPr>
          <p:nvPr/>
        </p:nvCxnSpPr>
        <p:spPr>
          <a:xfrm rot="16200000" flipV="1">
            <a:off x="5024780" y="5049964"/>
            <a:ext cx="714380" cy="50006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32CC7D19-AC8D-DB2F-9654-65A0B1A2B7E3}"/>
              </a:ext>
            </a:extLst>
          </p:cNvPr>
          <p:cNvSpPr txBox="1"/>
          <p:nvPr/>
        </p:nvSpPr>
        <p:spPr>
          <a:xfrm>
            <a:off x="6132069" y="4799931"/>
            <a:ext cx="928694" cy="369332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Media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56DA267-A1C7-651A-097A-BDE9E69E8C40}"/>
              </a:ext>
            </a:extLst>
          </p:cNvPr>
          <p:cNvSpPr txBox="1"/>
          <p:nvPr/>
        </p:nvSpPr>
        <p:spPr>
          <a:xfrm>
            <a:off x="5203375" y="5657187"/>
            <a:ext cx="1285884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Temp. Mortuary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222328B-A35A-6953-7695-750AD1D35CE7}"/>
              </a:ext>
            </a:extLst>
          </p:cNvPr>
          <p:cNvSpPr txBox="1"/>
          <p:nvPr/>
        </p:nvSpPr>
        <p:spPr>
          <a:xfrm>
            <a:off x="3447820" y="5728625"/>
            <a:ext cx="1143008" cy="3693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Hospital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A04783C5-CE2C-8D99-7425-8D432532A0EB}"/>
              </a:ext>
            </a:extLst>
          </p:cNvPr>
          <p:cNvCxnSpPr>
            <a:stCxn id="47" idx="3"/>
            <a:endCxn id="51" idx="1"/>
          </p:cNvCxnSpPr>
          <p:nvPr/>
        </p:nvCxnSpPr>
        <p:spPr>
          <a:xfrm>
            <a:off x="5702434" y="4879135"/>
            <a:ext cx="429635" cy="10546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88F26CA9-F148-CC1F-FC07-5F592F5FDE14}"/>
              </a:ext>
            </a:extLst>
          </p:cNvPr>
          <p:cNvCxnSpPr>
            <a:cxnSpLocks/>
          </p:cNvCxnSpPr>
          <p:nvPr/>
        </p:nvCxnSpPr>
        <p:spPr>
          <a:xfrm flipH="1" flipV="1">
            <a:off x="7024037" y="5121402"/>
            <a:ext cx="679668" cy="392909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Bent Arrow 53">
            <a:extLst>
              <a:ext uri="{FF2B5EF4-FFF2-40B4-BE49-F238E27FC236}">
                <a16:creationId xmlns:a16="http://schemas.microsoft.com/office/drawing/2014/main" id="{8AAEF32C-C5EB-0156-9D89-F30C1592DDA6}"/>
              </a:ext>
            </a:extLst>
          </p:cNvPr>
          <p:cNvSpPr/>
          <p:nvPr/>
        </p:nvSpPr>
        <p:spPr>
          <a:xfrm flipH="1" flipV="1">
            <a:off x="2988797" y="4942807"/>
            <a:ext cx="428628" cy="35719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7" name="Bent Arrow 54">
            <a:extLst>
              <a:ext uri="{FF2B5EF4-FFF2-40B4-BE49-F238E27FC236}">
                <a16:creationId xmlns:a16="http://schemas.microsoft.com/office/drawing/2014/main" id="{ADD778AF-A9BB-CA30-E107-E405BF8D3670}"/>
              </a:ext>
            </a:extLst>
          </p:cNvPr>
          <p:cNvSpPr/>
          <p:nvPr/>
        </p:nvSpPr>
        <p:spPr>
          <a:xfrm rot="5400000" flipH="1" flipV="1">
            <a:off x="559921" y="4657039"/>
            <a:ext cx="714348" cy="571504"/>
          </a:xfrm>
          <a:prstGeom prst="bentArrow">
            <a:avLst>
              <a:gd name="adj1" fmla="val 25000"/>
              <a:gd name="adj2" fmla="val 22576"/>
              <a:gd name="adj3" fmla="val 25000"/>
              <a:gd name="adj4" fmla="val 195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C97CB115-B311-0858-AD09-2BFF1F3D136D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1810070" y="5407154"/>
            <a:ext cx="285752" cy="714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ounded Rectangle 35">
            <a:extLst>
              <a:ext uri="{FF2B5EF4-FFF2-40B4-BE49-F238E27FC236}">
                <a16:creationId xmlns:a16="http://schemas.microsoft.com/office/drawing/2014/main" id="{06DD6432-3740-6228-96C4-FD097ACEE5E5}"/>
              </a:ext>
            </a:extLst>
          </p:cNvPr>
          <p:cNvSpPr/>
          <p:nvPr/>
        </p:nvSpPr>
        <p:spPr>
          <a:xfrm>
            <a:off x="7775143" y="4442741"/>
            <a:ext cx="1214446" cy="714380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Silver</a:t>
            </a:r>
          </a:p>
        </p:txBody>
      </p:sp>
    </p:spTree>
    <p:extLst>
      <p:ext uri="{BB962C8B-B14F-4D97-AF65-F5344CB8AC3E}">
        <p14:creationId xmlns:p14="http://schemas.microsoft.com/office/powerpoint/2010/main" val="390340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5" grpId="0" animBg="1"/>
      <p:bldP spid="46" grpId="0" animBg="1"/>
      <p:bldP spid="47" grpId="0" animBg="1"/>
      <p:bldP spid="48" grpId="0" animBg="1"/>
      <p:bldP spid="51" grpId="0" animBg="1"/>
      <p:bldP spid="52" grpId="0" animBg="1"/>
      <p:bldP spid="53" grpId="0" animBg="1"/>
      <p:bldP spid="56" grpId="0" animBg="1"/>
      <p:bldP spid="57" grpId="0" animBg="1"/>
      <p:bldP spid="5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883A5-7E63-A56A-3265-9A922CF3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23086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900" dirty="0"/>
              <a:t>Levels of Command and Control</a:t>
            </a:r>
            <a:br>
              <a:rPr lang="en-GB" dirty="0"/>
            </a:br>
            <a:endParaRPr lang="en-GB" dirty="0"/>
          </a:p>
        </p:txBody>
      </p:sp>
      <p:sp>
        <p:nvSpPr>
          <p:cNvPr id="4" name="Rectangle 1027">
            <a:extLst>
              <a:ext uri="{FF2B5EF4-FFF2-40B4-BE49-F238E27FC236}">
                <a16:creationId xmlns:a16="http://schemas.microsoft.com/office/drawing/2014/main" id="{201FC9BA-D4CF-BB88-9E9C-9E26AF149B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8067" y="1705769"/>
            <a:ext cx="79248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dirty="0"/>
              <a:t>Normally at the scene deploying staff and resources to resolve specific problems.</a:t>
            </a:r>
          </a:p>
        </p:txBody>
      </p:sp>
      <p:sp>
        <p:nvSpPr>
          <p:cNvPr id="5" name="Rectangle 1028">
            <a:extLst>
              <a:ext uri="{FF2B5EF4-FFF2-40B4-BE49-F238E27FC236}">
                <a16:creationId xmlns:a16="http://schemas.microsoft.com/office/drawing/2014/main" id="{CB9A9EEC-DCD3-CA36-458B-284B5CA8D2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318" y="3121819"/>
            <a:ext cx="876776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u="sng" dirty="0"/>
              <a:t>May</a:t>
            </a:r>
            <a:r>
              <a:rPr lang="en-GB" sz="2800" dirty="0"/>
              <a:t> be near the scene - formulates tactics to resolve incident and allocates resources to specific sectors.</a:t>
            </a:r>
          </a:p>
        </p:txBody>
      </p:sp>
      <p:sp>
        <p:nvSpPr>
          <p:cNvPr id="6" name="Rectangle 1029">
            <a:extLst>
              <a:ext uri="{FF2B5EF4-FFF2-40B4-BE49-F238E27FC236}">
                <a16:creationId xmlns:a16="http://schemas.microsoft.com/office/drawing/2014/main" id="{F4117019-BAE3-E3A1-4956-D937201DF2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" y="4679156"/>
            <a:ext cx="8382000" cy="9461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/>
            <a:r>
              <a:rPr lang="en-GB" sz="2800" dirty="0"/>
              <a:t>Normally at Police HQ - sets policy, locates resources and deals with media issues.</a:t>
            </a:r>
          </a:p>
        </p:txBody>
      </p:sp>
      <p:sp>
        <p:nvSpPr>
          <p:cNvPr id="7" name="WordArt 1030">
            <a:extLst>
              <a:ext uri="{FF2B5EF4-FFF2-40B4-BE49-F238E27FC236}">
                <a16:creationId xmlns:a16="http://schemas.microsoft.com/office/drawing/2014/main" id="{3ABD22FE-AA4C-D1BA-67F0-BB5476DFE153}"/>
              </a:ext>
            </a:extLst>
          </p:cNvPr>
          <p:cNvSpPr>
            <a:spLocks noChangeAspect="1" noChangeArrowheads="1" noChangeShapeType="1" noTextEdit="1"/>
          </p:cNvSpPr>
          <p:nvPr/>
        </p:nvSpPr>
        <p:spPr bwMode="auto">
          <a:xfrm>
            <a:off x="2270465" y="1145155"/>
            <a:ext cx="2435225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 dirty="0">
                <a:gradFill rotWithShape="1">
                  <a:gsLst>
                    <a:gs pos="0">
                      <a:srgbClr val="825600"/>
                    </a:gs>
                    <a:gs pos="13000">
                      <a:srgbClr val="FFA800"/>
                    </a:gs>
                    <a:gs pos="28000">
                      <a:srgbClr val="825600"/>
                    </a:gs>
                    <a:gs pos="42999">
                      <a:srgbClr val="FFA800"/>
                    </a:gs>
                    <a:gs pos="58000">
                      <a:srgbClr val="825600"/>
                    </a:gs>
                    <a:gs pos="72000">
                      <a:srgbClr val="FFA800"/>
                    </a:gs>
                    <a:gs pos="87000">
                      <a:srgbClr val="825600"/>
                    </a:gs>
                    <a:gs pos="100000">
                      <a:srgbClr val="FFA800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OPERATIONAL</a:t>
            </a:r>
          </a:p>
        </p:txBody>
      </p:sp>
      <p:sp>
        <p:nvSpPr>
          <p:cNvPr id="8" name="WordArt 1031">
            <a:extLst>
              <a:ext uri="{FF2B5EF4-FFF2-40B4-BE49-F238E27FC236}">
                <a16:creationId xmlns:a16="http://schemas.microsoft.com/office/drawing/2014/main" id="{86AAB8EA-A1A6-FA14-A826-C499DE97801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563813" y="2678115"/>
            <a:ext cx="2171700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 dirty="0">
                <a:gradFill rotWithShape="1">
                  <a:gsLst>
                    <a:gs pos="0">
                      <a:srgbClr val="FFFFFF"/>
                    </a:gs>
                    <a:gs pos="7001">
                      <a:srgbClr val="E6E6E6"/>
                    </a:gs>
                    <a:gs pos="32001">
                      <a:srgbClr val="7D8496"/>
                    </a:gs>
                    <a:gs pos="47000">
                      <a:srgbClr val="E6E6E6"/>
                    </a:gs>
                    <a:gs pos="85001">
                      <a:srgbClr val="7D8496"/>
                    </a:gs>
                    <a:gs pos="100000">
                      <a:srgbClr val="E6E6E6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TACTICAL</a:t>
            </a:r>
          </a:p>
        </p:txBody>
      </p:sp>
      <p:sp>
        <p:nvSpPr>
          <p:cNvPr id="9" name="WordArt 1032">
            <a:extLst>
              <a:ext uri="{FF2B5EF4-FFF2-40B4-BE49-F238E27FC236}">
                <a16:creationId xmlns:a16="http://schemas.microsoft.com/office/drawing/2014/main" id="{7C40EC50-FA43-9677-055C-32A8E43C5A8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563813" y="4071144"/>
            <a:ext cx="2419350" cy="4667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31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200" b="1" kern="10" dirty="0">
                <a:gradFill rotWithShape="1">
                  <a:gsLst>
                    <a:gs pos="0">
                      <a:srgbClr val="E6DCAC"/>
                    </a:gs>
                    <a:gs pos="12000">
                      <a:srgbClr val="E6D78A"/>
                    </a:gs>
                    <a:gs pos="30000">
                      <a:srgbClr val="C7AC4C"/>
                    </a:gs>
                    <a:gs pos="45000">
                      <a:srgbClr val="E6D78A"/>
                    </a:gs>
                    <a:gs pos="77000">
                      <a:srgbClr val="C7AC4C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prstShdw prst="shdw17" dist="17961" dir="2700000">
                    <a:srgbClr val="111111"/>
                  </a:prstShdw>
                </a:effectLst>
                <a:latin typeface="Times New Roman"/>
                <a:cs typeface="Times New Roman"/>
              </a:rPr>
              <a:t>STRATEGIC</a:t>
            </a:r>
          </a:p>
        </p:txBody>
      </p:sp>
      <p:grpSp>
        <p:nvGrpSpPr>
          <p:cNvPr id="10" name="Group 1033">
            <a:extLst>
              <a:ext uri="{FF2B5EF4-FFF2-40B4-BE49-F238E27FC236}">
                <a16:creationId xmlns:a16="http://schemas.microsoft.com/office/drawing/2014/main" id="{9298F997-2B6D-9B21-E6A1-E729DC237CF9}"/>
              </a:ext>
            </a:extLst>
          </p:cNvPr>
          <p:cNvGrpSpPr>
            <a:grpSpLocks/>
          </p:cNvGrpSpPr>
          <p:nvPr/>
        </p:nvGrpSpPr>
        <p:grpSpPr bwMode="auto">
          <a:xfrm>
            <a:off x="4994956" y="1116466"/>
            <a:ext cx="1447800" cy="3352120"/>
            <a:chOff x="3719" y="1113"/>
            <a:chExt cx="912" cy="2067"/>
          </a:xfrm>
        </p:grpSpPr>
        <p:sp>
          <p:nvSpPr>
            <p:cNvPr id="11" name="WordArt 1034">
              <a:extLst>
                <a:ext uri="{FF2B5EF4-FFF2-40B4-BE49-F238E27FC236}">
                  <a16:creationId xmlns:a16="http://schemas.microsoft.com/office/drawing/2014/main" id="{691BC355-0834-B91F-8A6F-DAB188932BEE}"/>
                </a:ext>
              </a:extLst>
            </p:cNvPr>
            <p:cNvSpPr>
              <a:spLocks noChangeAspect="1" noChangeArrowheads="1" noChangeShapeType="1" noTextEdit="1"/>
            </p:cNvSpPr>
            <p:nvPr/>
          </p:nvSpPr>
          <p:spPr bwMode="auto">
            <a:xfrm>
              <a:off x="3719" y="1113"/>
              <a:ext cx="912" cy="25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 dirty="0">
                  <a:gradFill rotWithShape="1">
                    <a:gsLst>
                      <a:gs pos="0">
                        <a:srgbClr val="825600"/>
                      </a:gs>
                      <a:gs pos="13000">
                        <a:srgbClr val="FFA800"/>
                      </a:gs>
                      <a:gs pos="28000">
                        <a:srgbClr val="825600"/>
                      </a:gs>
                      <a:gs pos="42999">
                        <a:srgbClr val="FFA800"/>
                      </a:gs>
                      <a:gs pos="58000">
                        <a:srgbClr val="825600"/>
                      </a:gs>
                      <a:gs pos="72000">
                        <a:srgbClr val="FFA800"/>
                      </a:gs>
                      <a:gs pos="87000">
                        <a:srgbClr val="825600"/>
                      </a:gs>
                      <a:gs pos="100000">
                        <a:srgbClr val="FFA800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BRONZE</a:t>
              </a:r>
            </a:p>
          </p:txBody>
        </p:sp>
        <p:sp>
          <p:nvSpPr>
            <p:cNvPr id="12" name="WordArt 1035">
              <a:extLst>
                <a:ext uri="{FF2B5EF4-FFF2-40B4-BE49-F238E27FC236}">
                  <a16:creationId xmlns:a16="http://schemas.microsoft.com/office/drawing/2014/main" id="{BECC02D0-1047-5A64-F350-1A84472E2C46}"/>
                </a:ext>
              </a:extLst>
            </p:cNvPr>
            <p:cNvSpPr>
              <a:spLocks noChangeArrowheads="1" noChangeShapeType="1" noTextEdit="1"/>
            </p:cNvSpPr>
            <p:nvPr/>
          </p:nvSpPr>
          <p:spPr bwMode="auto">
            <a:xfrm>
              <a:off x="3744" y="2112"/>
              <a:ext cx="856" cy="22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>
                  <a:gradFill rotWithShape="1">
                    <a:gsLst>
                      <a:gs pos="0">
                        <a:srgbClr val="FFFFFF"/>
                      </a:gs>
                      <a:gs pos="7001">
                        <a:srgbClr val="E6E6E6"/>
                      </a:gs>
                      <a:gs pos="32001">
                        <a:srgbClr val="7D8496"/>
                      </a:gs>
                      <a:gs pos="47000">
                        <a:srgbClr val="E6E6E6"/>
                      </a:gs>
                      <a:gs pos="85001">
                        <a:srgbClr val="7D8496"/>
                      </a:gs>
                      <a:gs pos="100000">
                        <a:srgbClr val="E6E6E6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SILVER</a:t>
              </a:r>
            </a:p>
          </p:txBody>
        </p:sp>
        <p:sp>
          <p:nvSpPr>
            <p:cNvPr id="13" name="WordArt 1036">
              <a:extLst>
                <a:ext uri="{FF2B5EF4-FFF2-40B4-BE49-F238E27FC236}">
                  <a16:creationId xmlns:a16="http://schemas.microsoft.com/office/drawing/2014/main" id="{468BD606-72F4-6576-CFA9-96EBD4860044}"/>
                </a:ext>
              </a:extLst>
            </p:cNvPr>
            <p:cNvSpPr>
              <a:spLocks noChangeArrowheads="1" noChangeShapeType="1" noTextEdit="1"/>
            </p:cNvSpPr>
            <p:nvPr/>
          </p:nvSpPr>
          <p:spPr bwMode="auto">
            <a:xfrm>
              <a:off x="3744" y="2928"/>
              <a:ext cx="609" cy="252"/>
            </a:xfrm>
            <a:prstGeom prst="rect">
              <a:avLst/>
            </a:prstGeom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 type="none" w="sm" len="sm"/>
                  <a:tailEnd type="none" w="sm" len="sm"/>
                </a14:hiddenLine>
              </a:ext>
            </a:extLst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GB" sz="2800" kern="10" dirty="0">
                  <a:gradFill rotWithShape="1">
                    <a:gsLst>
                      <a:gs pos="0">
                        <a:srgbClr val="E6DCAC"/>
                      </a:gs>
                      <a:gs pos="12000">
                        <a:srgbClr val="E6D78A"/>
                      </a:gs>
                      <a:gs pos="30000">
                        <a:srgbClr val="C7AC4C"/>
                      </a:gs>
                      <a:gs pos="45000">
                        <a:srgbClr val="E6D78A"/>
                      </a:gs>
                      <a:gs pos="77000">
                        <a:srgbClr val="C7AC4C"/>
                      </a:gs>
                      <a:gs pos="100000">
                        <a:srgbClr val="E6DCAC"/>
                      </a:gs>
                    </a:gsLst>
                    <a:lin ang="2700000" scaled="1"/>
                  </a:gradFill>
                  <a:effectLst>
                    <a:prstShdw prst="shdw17" dist="17961" dir="2700000">
                      <a:srgbClr val="111111"/>
                    </a:prstShdw>
                  </a:effectLst>
                  <a:latin typeface="Times New Roman"/>
                  <a:cs typeface="Times New Roman"/>
                </a:rPr>
                <a:t> - GOLD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58627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  <p:bldP spid="6" grpId="0" autoUpdateAnimBg="0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erial view of a city&#10;&#10;Description automatically generated">
            <a:extLst>
              <a:ext uri="{FF2B5EF4-FFF2-40B4-BE49-F238E27FC236}">
                <a16:creationId xmlns:a16="http://schemas.microsoft.com/office/drawing/2014/main" id="{99DF3458-D4AB-3B3B-C3EA-16C9626537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90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779892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0D81890A-7BC3-84B1-A876-08692586E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981075"/>
            <a:ext cx="1368425" cy="1095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STRATEGIC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5B6230A2-4502-735B-29B1-86F3E4D1C3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FFCC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GOLD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32CD13B8-F367-E2DF-7F32-A662FF8356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7538" y="981075"/>
            <a:ext cx="1368425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THINKERS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7" name="Group 6">
            <a:extLst>
              <a:ext uri="{FF2B5EF4-FFF2-40B4-BE49-F238E27FC236}">
                <a16:creationId xmlns:a16="http://schemas.microsoft.com/office/drawing/2014/main" id="{1FD720A4-F0EA-F81C-CE7B-34C6EB8E76A5}"/>
              </a:ext>
            </a:extLst>
          </p:cNvPr>
          <p:cNvGraphicFramePr>
            <a:graphicFrameLocks noGrp="1"/>
          </p:cNvGraphicFramePr>
          <p:nvPr/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10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684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Not always required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Considers the longer term response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Controls agencies’ operational and tactical response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8" name="Group 16">
            <a:extLst>
              <a:ext uri="{FF2B5EF4-FFF2-40B4-BE49-F238E27FC236}">
                <a16:creationId xmlns:a16="http://schemas.microsoft.com/office/drawing/2014/main" id="{457CFC4B-67C4-2E31-D6DC-252FF3781E67}"/>
              </a:ext>
            </a:extLst>
          </p:cNvPr>
          <p:cNvGraphicFramePr>
            <a:graphicFrameLocks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00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Located away from the incident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Manages the impact of the response to the incident on day to day services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Corporate approach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0546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2B24F4B2-ABEB-B35C-D2C0-0C60F30F2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981075"/>
            <a:ext cx="1368425" cy="10953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TACTICAL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BD4C4CF8-B359-355B-3383-A94F1789D1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C0C0C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SILVER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5A379ED6-D898-9420-8B10-17F1703B0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7538" y="981075"/>
            <a:ext cx="1512887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 dirty="0"/>
          </a:p>
          <a:p>
            <a:pPr algn="ctr" eaLnBrk="1" hangingPunct="1">
              <a:spcBef>
                <a:spcPct val="50000"/>
              </a:spcBef>
            </a:pPr>
            <a:r>
              <a:rPr lang="en-GB" sz="1600" b="1" dirty="0"/>
              <a:t>DIRECTORS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 dirty="0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7" name="Group 25">
            <a:extLst>
              <a:ext uri="{FF2B5EF4-FFF2-40B4-BE49-F238E27FC236}">
                <a16:creationId xmlns:a16="http://schemas.microsoft.com/office/drawing/2014/main" id="{5B55215D-DB3D-E3AD-B1FC-E894F091EFEA}"/>
              </a:ext>
            </a:extLst>
          </p:cNvPr>
          <p:cNvGraphicFramePr>
            <a:graphicFrameLocks noGrp="1"/>
          </p:cNvGraphicFramePr>
          <p:nvPr/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10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684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84325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 or near the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scene</a:t>
                      </a: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Liaise and participate in joint meetings</a:t>
                      </a: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Obtain and prioritise allocation of resources</a:t>
                      </a: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8" name="Group 15">
            <a:extLst>
              <a:ext uri="{FF2B5EF4-FFF2-40B4-BE49-F238E27FC236}">
                <a16:creationId xmlns:a16="http://schemas.microsoft.com/office/drawing/2014/main" id="{F12C6E8D-570A-B776-8405-96E9F78299F3}"/>
              </a:ext>
            </a:extLst>
          </p:cNvPr>
          <p:cNvGraphicFramePr>
            <a:graphicFrameLocks noGrp="1"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00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Overall general management of the emergency response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Maintain inter-agency communication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3583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2198C0CC-2F54-785A-9070-EC76C28509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981075"/>
            <a:ext cx="1512888" cy="10477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400" b="1"/>
              <a:t>OPERATIONAL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D092C604-E7F6-CE92-C0A4-8BFC445D39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6013" y="981075"/>
            <a:ext cx="1368425" cy="1095375"/>
          </a:xfrm>
          <a:prstGeom prst="rect">
            <a:avLst/>
          </a:prstGeom>
          <a:solidFill>
            <a:srgbClr val="FF99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BRONZE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BA9E7FAB-405B-2E8A-2FA7-11EA98629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27538" y="981075"/>
            <a:ext cx="1368425" cy="1095375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en-GB" sz="500" b="1"/>
          </a:p>
          <a:p>
            <a:pPr algn="ctr" eaLnBrk="1" hangingPunct="1">
              <a:spcBef>
                <a:spcPct val="50000"/>
              </a:spcBef>
            </a:pPr>
            <a:r>
              <a:rPr lang="en-GB" sz="1600" b="1"/>
              <a:t>DOERS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b="1"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7" name="Group 5">
            <a:extLst>
              <a:ext uri="{FF2B5EF4-FFF2-40B4-BE49-F238E27FC236}">
                <a16:creationId xmlns:a16="http://schemas.microsoft.com/office/drawing/2014/main" id="{6792A7DF-2C93-25D9-6667-135343C9C4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8573654"/>
              </p:ext>
            </p:extLst>
          </p:nvPr>
        </p:nvGraphicFramePr>
        <p:xfrm>
          <a:off x="1116013" y="2276475"/>
          <a:ext cx="5761037" cy="1584325"/>
        </p:xfrm>
        <a:graphic>
          <a:graphicData uri="http://schemas.openxmlformats.org/drawingml/2006/table">
            <a:tbl>
              <a:tblPr/>
              <a:tblGrid>
                <a:gridCol w="1941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10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684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84325">
                <a:tc>
                  <a:txBody>
                    <a:bodyPr/>
                    <a:lstStyle/>
                    <a:p>
                      <a:pPr marL="0" marR="0" lvl="0" indent="0" algn="l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At the scene(s) or associated areas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Incident Commander for each emergency service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Assess the extent of the problem(s)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8" name="Group 15">
            <a:extLst>
              <a:ext uri="{FF2B5EF4-FFF2-40B4-BE49-F238E27FC236}">
                <a16:creationId xmlns:a16="http://schemas.microsoft.com/office/drawing/2014/main" id="{9FAC2DE6-901D-68E5-D4F2-5DB2BC038678}"/>
              </a:ext>
            </a:extLst>
          </p:cNvPr>
          <p:cNvGraphicFramePr>
            <a:graphicFrameLocks noGrp="1"/>
          </p:cNvGraphicFramePr>
          <p:nvPr/>
        </p:nvGraphicFramePr>
        <p:xfrm>
          <a:off x="1116013" y="4005263"/>
          <a:ext cx="5761037" cy="1689100"/>
        </p:xfrm>
        <a:graphic>
          <a:graphicData uri="http://schemas.openxmlformats.org/drawingml/2006/table">
            <a:tbl>
              <a:tblPr/>
              <a:tblGrid>
                <a:gridCol w="1941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00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89100"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Liaise with managers from other agencies on scene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Carry out specialist tasks</a:t>
                      </a:r>
                    </a:p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7620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32506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83B9D-0F34-3D66-1082-7E58B95407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67367"/>
            <a:ext cx="8229600" cy="1143000"/>
          </a:xfrm>
        </p:spPr>
        <p:txBody>
          <a:bodyPr/>
          <a:lstStyle/>
          <a:p>
            <a:r>
              <a:rPr lang="en-GB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24419349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260DE-DFC5-6507-DF26-67DBD0F6E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729" y="1804081"/>
            <a:ext cx="8229600" cy="1143000"/>
          </a:xfrm>
        </p:spPr>
        <p:txBody>
          <a:bodyPr/>
          <a:lstStyle/>
          <a:p>
            <a:r>
              <a:rPr lang="en-GB" dirty="0"/>
              <a:t>London Bombings</a:t>
            </a:r>
          </a:p>
        </p:txBody>
      </p:sp>
    </p:spTree>
    <p:extLst>
      <p:ext uri="{BB962C8B-B14F-4D97-AF65-F5344CB8AC3E}">
        <p14:creationId xmlns:p14="http://schemas.microsoft.com/office/powerpoint/2010/main" val="39246803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EDEE7-F23A-5EE0-1D88-6F213508A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9" y="0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Responding to Aldgate</a:t>
            </a:r>
          </a:p>
        </p:txBody>
      </p:sp>
      <p:pic>
        <p:nvPicPr>
          <p:cNvPr id="4" name="Picture 3" descr="A black background with white dots and points&#10;&#10;Description automatically generated">
            <a:extLst>
              <a:ext uri="{FF2B5EF4-FFF2-40B4-BE49-F238E27FC236}">
                <a16:creationId xmlns:a16="http://schemas.microsoft.com/office/drawing/2014/main" id="{D4831DF7-76E3-C208-FBC7-CEB0EA2C7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293" y="1404257"/>
            <a:ext cx="8034936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371349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80324-3451-5335-9014-3A7ACEEAD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41048"/>
            <a:ext cx="8229600" cy="1143000"/>
          </a:xfrm>
        </p:spPr>
        <p:txBody>
          <a:bodyPr/>
          <a:lstStyle/>
          <a:p>
            <a:r>
              <a:rPr lang="en-GB" dirty="0"/>
              <a:t>Responding to Aldgate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75B059-3FF8-AB32-C362-EDF3F5BF91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4785" y="1556657"/>
            <a:ext cx="7505107" cy="3664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190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D43A8-4138-DAD0-9A6B-7C5828C5D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5" y="-79148"/>
            <a:ext cx="8229600" cy="1143000"/>
          </a:xfrm>
        </p:spPr>
        <p:txBody>
          <a:bodyPr/>
          <a:lstStyle/>
          <a:p>
            <a:r>
              <a:rPr lang="en-GB" dirty="0"/>
              <a:t>Responding to Edgware Road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5C49C8-99E9-BB55-339F-FC3C609D0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357" y="1250794"/>
            <a:ext cx="8648700" cy="405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051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6E0B206-1131-89BF-0334-37AFA570CB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78" y="790138"/>
            <a:ext cx="8311243" cy="403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0466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6919E-0424-2E3C-0E1E-8F8A8B83B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72" y="0"/>
            <a:ext cx="8942614" cy="1143000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Responding to Kings Cross/Russel Square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209610-7263-5EE0-FCE3-9E43CCB62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442" y="1604559"/>
            <a:ext cx="8490857" cy="3186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4013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E8A0EC-4370-A7B7-5974-46DEB825B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13" y="1246332"/>
            <a:ext cx="8425773" cy="312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2773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C5D988-79DF-661B-4E8B-24EC21439F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328" y="912813"/>
            <a:ext cx="8490857" cy="396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3869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73189-C0CB-A0A6-5AD4-C958124CC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14" y="-90034"/>
            <a:ext cx="8229600" cy="1143000"/>
          </a:xfrm>
        </p:spPr>
        <p:txBody>
          <a:bodyPr/>
          <a:lstStyle/>
          <a:p>
            <a:r>
              <a:rPr lang="en-GB" dirty="0"/>
              <a:t>Responding to Tavistock Square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B4E5E1-C501-A709-94F9-F784AB8CD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28" y="1730808"/>
            <a:ext cx="8273143" cy="308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8805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FA1FF-BF08-AD12-ABF2-801801877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29" y="0"/>
            <a:ext cx="8229600" cy="1143000"/>
          </a:xfrm>
        </p:spPr>
        <p:txBody>
          <a:bodyPr/>
          <a:lstStyle/>
          <a:p>
            <a:r>
              <a:rPr lang="en-GB" dirty="0"/>
              <a:t>Declaring a Major Incident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570AF6-9CEB-B578-5DA9-A2C9A71C1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93" y="1143000"/>
            <a:ext cx="8365671" cy="440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8743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981D4-589F-DC4C-B8F2-4056CEB77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well did the emergency service respond to 7/7?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1019B2-922A-80BD-A7D0-40E2121632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63" y="1960517"/>
            <a:ext cx="7866873" cy="2936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5662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6ACE7-03D3-7646-1932-737D05BCF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London Ambulance Service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F720A6-82B2-C9EE-6892-E6C96A8099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66811"/>
            <a:ext cx="8229600" cy="3093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5605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1771E-2EF4-C678-1344-6E3BB5E96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London Fire Brigade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0F85DD-8ED1-0D2C-59A4-1F2B5C9FD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42" y="1750287"/>
            <a:ext cx="8033657" cy="2997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3361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915BE-4027-7B49-ECC8-03072C738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934" y="0"/>
            <a:ext cx="8229600" cy="1143000"/>
          </a:xfrm>
        </p:spPr>
        <p:txBody>
          <a:bodyPr/>
          <a:lstStyle/>
          <a:p>
            <a:r>
              <a:rPr lang="en-GB" dirty="0"/>
              <a:t>The Police Service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D3FE44-62DD-FF5B-97E3-FE221A206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70" y="1696116"/>
            <a:ext cx="8093529" cy="3096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7045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72EEB-347A-7661-3DEB-8EF5FDEA6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EAAC5-A9E0-0297-3AEC-80B04F379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214993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groups, discus what learning may have come from dealing with this incident? </a:t>
            </a:r>
          </a:p>
        </p:txBody>
      </p:sp>
    </p:spTree>
    <p:extLst>
      <p:ext uri="{BB962C8B-B14F-4D97-AF65-F5344CB8AC3E}">
        <p14:creationId xmlns:p14="http://schemas.microsoft.com/office/powerpoint/2010/main" val="23831134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FCCBD-F128-CE96-DDBB-71075FDD3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57" y="1809524"/>
            <a:ext cx="8229600" cy="1143000"/>
          </a:xfrm>
        </p:spPr>
        <p:txBody>
          <a:bodyPr/>
          <a:lstStyle/>
          <a:p>
            <a:r>
              <a:rPr lang="en-GB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428842438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9697DB-5CA7-41C9-83BD-DAA45911AE0A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DA0CDED-E7C0-4778-89DC-F75DE928FF50}">
  <ds:schemaRefs>
    <ds:schemaRef ds:uri="085339e8-869b-4c3a-a446-745e05ea898f"/>
    <ds:schemaRef ds:uri="5cce672a-2249-4bca-ab09-8f7b37c30eb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0</TotalTime>
  <Words>651</Words>
  <Application>Microsoft Office PowerPoint</Application>
  <PresentationFormat>On-screen Show (4:3)</PresentationFormat>
  <Paragraphs>165</Paragraphs>
  <Slides>36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Myriad Pro</vt:lpstr>
      <vt:lpstr>Arial</vt:lpstr>
      <vt:lpstr>Calibri</vt:lpstr>
      <vt:lpstr>Times New Roman</vt:lpstr>
      <vt:lpstr>Theme1.thmx first page pp</vt:lpstr>
      <vt:lpstr>Terrorism and Public Service Responses  Week 9 – Multi-agency public service response</vt:lpstr>
      <vt:lpstr>Session 1</vt:lpstr>
      <vt:lpstr>Stages of Major Incidents </vt:lpstr>
      <vt:lpstr>PowerPoint Presentation</vt:lpstr>
      <vt:lpstr>Primary Functions Fire Service</vt:lpstr>
      <vt:lpstr>PowerPoint Presentation</vt:lpstr>
      <vt:lpstr>7/7</vt:lpstr>
      <vt:lpstr>PowerPoint Presentation</vt:lpstr>
      <vt:lpstr>Ambulance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Levels of Command and Control </vt:lpstr>
      <vt:lpstr>PowerPoint Presentation</vt:lpstr>
      <vt:lpstr>PowerPoint Presentation</vt:lpstr>
      <vt:lpstr>PowerPoint Presentation</vt:lpstr>
      <vt:lpstr>PowerPoint Presentation</vt:lpstr>
      <vt:lpstr>Session 2</vt:lpstr>
      <vt:lpstr>London Bombings</vt:lpstr>
      <vt:lpstr>Responding to Aldgate</vt:lpstr>
      <vt:lpstr>Responding to Aldgate </vt:lpstr>
      <vt:lpstr>Responding to Edgware Road</vt:lpstr>
      <vt:lpstr>PowerPoint Presentation</vt:lpstr>
      <vt:lpstr>Responding to Kings Cross/Russel Square</vt:lpstr>
      <vt:lpstr>PowerPoint Presentation</vt:lpstr>
      <vt:lpstr>PowerPoint Presentation</vt:lpstr>
      <vt:lpstr>Responding to Tavistock Square</vt:lpstr>
      <vt:lpstr>Declaring a Major Incident</vt:lpstr>
      <vt:lpstr>How well did the emergency service respond to 7/7?</vt:lpstr>
      <vt:lpstr>London Ambulance Service</vt:lpstr>
      <vt:lpstr>London Fire Brigade</vt:lpstr>
      <vt:lpstr>The Police Service</vt:lpstr>
      <vt:lpstr>Task 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Rachel Smith</cp:lastModifiedBy>
  <cp:revision>4</cp:revision>
  <dcterms:created xsi:type="dcterms:W3CDTF">2020-01-03T17:59:45Z</dcterms:created>
  <dcterms:modified xsi:type="dcterms:W3CDTF">2023-11-15T13:09:39Z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